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59"/>
  </p:notesMasterIdLst>
  <p:sldIdLst>
    <p:sldId id="256" r:id="rId2"/>
    <p:sldId id="259" r:id="rId3"/>
    <p:sldId id="260" r:id="rId4"/>
    <p:sldId id="262" r:id="rId5"/>
    <p:sldId id="258" r:id="rId6"/>
    <p:sldId id="261" r:id="rId7"/>
    <p:sldId id="302" r:id="rId8"/>
    <p:sldId id="303" r:id="rId9"/>
    <p:sldId id="304" r:id="rId10"/>
    <p:sldId id="305" r:id="rId11"/>
    <p:sldId id="296" r:id="rId12"/>
    <p:sldId id="327" r:id="rId13"/>
    <p:sldId id="328" r:id="rId14"/>
    <p:sldId id="329" r:id="rId15"/>
    <p:sldId id="330" r:id="rId16"/>
    <p:sldId id="332" r:id="rId17"/>
    <p:sldId id="331" r:id="rId18"/>
    <p:sldId id="311" r:id="rId19"/>
    <p:sldId id="312" r:id="rId20"/>
    <p:sldId id="313" r:id="rId21"/>
    <p:sldId id="267" r:id="rId22"/>
    <p:sldId id="281" r:id="rId23"/>
    <p:sldId id="269" r:id="rId24"/>
    <p:sldId id="270" r:id="rId25"/>
    <p:sldId id="297" r:id="rId26"/>
    <p:sldId id="272" r:id="rId27"/>
    <p:sldId id="273" r:id="rId28"/>
    <p:sldId id="274" r:id="rId29"/>
    <p:sldId id="275" r:id="rId30"/>
    <p:sldId id="276" r:id="rId31"/>
    <p:sldId id="279" r:id="rId32"/>
    <p:sldId id="320" r:id="rId33"/>
    <p:sldId id="321" r:id="rId34"/>
    <p:sldId id="319" r:id="rId35"/>
    <p:sldId id="300" r:id="rId36"/>
    <p:sldId id="322" r:id="rId37"/>
    <p:sldId id="323" r:id="rId38"/>
    <p:sldId id="324" r:id="rId39"/>
    <p:sldId id="325" r:id="rId40"/>
    <p:sldId id="298" r:id="rId41"/>
    <p:sldId id="278" r:id="rId42"/>
    <p:sldId id="301" r:id="rId43"/>
    <p:sldId id="299" r:id="rId44"/>
    <p:sldId id="282" r:id="rId45"/>
    <p:sldId id="288" r:id="rId46"/>
    <p:sldId id="289" r:id="rId47"/>
    <p:sldId id="290" r:id="rId48"/>
    <p:sldId id="291" r:id="rId49"/>
    <p:sldId id="292" r:id="rId50"/>
    <p:sldId id="293" r:id="rId51"/>
    <p:sldId id="294" r:id="rId52"/>
    <p:sldId id="295" r:id="rId53"/>
    <p:sldId id="283" r:id="rId54"/>
    <p:sldId id="284" r:id="rId55"/>
    <p:sldId id="326" r:id="rId56"/>
    <p:sldId id="286" r:id="rId57"/>
    <p:sldId id="287" r:id="rId58"/>
  </p:sldIdLst>
  <p:sldSz cx="9144000" cy="5143500" type="screen16x9"/>
  <p:notesSz cx="6858000" cy="9144000"/>
  <p:embeddedFontLst>
    <p:embeddedFont>
      <p:font typeface="Euphoria Script" panose="020B0604020202020204" charset="0"/>
      <p:regular r:id="rId60"/>
    </p:embeddedFont>
    <p:embeddedFont>
      <p:font typeface="Wingdings 3" panose="05040102010807070707" pitchFamily="18" charset="2"/>
      <p:regular r:id="rId61"/>
    </p:embeddedFont>
    <p:embeddedFont>
      <p:font typeface="PT Sans" panose="020B0604020202020204" charset="0"/>
      <p:regular r:id="rId62"/>
      <p:bold r:id="rId63"/>
      <p:italic r:id="rId64"/>
      <p:boldItalic r:id="rId65"/>
    </p:embeddedFont>
    <p:embeddedFont>
      <p:font typeface="Merriweather Black" panose="020B0604020202020204" charset="0"/>
      <p:bold r:id="rId66"/>
      <p:boldItalic r:id="rId67"/>
    </p:embeddedFont>
    <p:embeddedFont>
      <p:font typeface="Trebuchet MS" panose="020B0603020202020204" pitchFamily="34" charset="0"/>
      <p:regular r:id="rId68"/>
      <p:bold r:id="rId69"/>
      <p:italic r:id="rId70"/>
      <p:boldItalic r:id="rId71"/>
    </p:embeddedFont>
    <p:embeddedFont>
      <p:font typeface="Calibri" panose="020F0502020204030204" pitchFamily="34" charset="0"/>
      <p:regular r:id="rId72"/>
      <p:bold r:id="rId73"/>
      <p:italic r:id="rId74"/>
      <p:boldItalic r:id="rId75"/>
    </p:embeddedFont>
    <p:embeddedFont>
      <p:font typeface="Roboto Condensed Light" panose="020B0604020202020204" charset="0"/>
      <p:regular r:id="rId76"/>
      <p: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CDB"/>
    <a:srgbClr val="E8D0A6"/>
    <a:srgbClr val="F3E7D1"/>
    <a:srgbClr val="FFFFFF"/>
    <a:srgbClr val="D7BD8E"/>
    <a:srgbClr val="000000"/>
    <a:srgbClr val="DCC59C"/>
    <a:srgbClr val="9C56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04D603-918E-475B-B4B2-4174BDAA7221}">
  <a:tblStyle styleId="{6C04D603-918E-475B-B4B2-4174BDAA72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gf551b9a261_0_4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4" name="Google Shape;2464;gf551b9a261_0_4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955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6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3"/>
        <p:cNvGrpSpPr/>
        <p:nvPr/>
      </p:nvGrpSpPr>
      <p:grpSpPr>
        <a:xfrm>
          <a:off x="0" y="0"/>
          <a:ext cx="0" cy="0"/>
          <a:chOff x="0" y="0"/>
          <a:chExt cx="0" cy="0"/>
        </a:xfrm>
      </p:grpSpPr>
      <p:sp>
        <p:nvSpPr>
          <p:cNvPr id="3514" name="Google Shape;3514;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5" name="Google Shape;3515;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42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5"/>
        <p:cNvGrpSpPr/>
        <p:nvPr/>
      </p:nvGrpSpPr>
      <p:grpSpPr>
        <a:xfrm>
          <a:off x="0" y="0"/>
          <a:ext cx="0" cy="0"/>
          <a:chOff x="0" y="0"/>
          <a:chExt cx="0" cy="0"/>
        </a:xfrm>
      </p:grpSpPr>
      <p:sp>
        <p:nvSpPr>
          <p:cNvPr id="3536" name="Google Shape;3536;gf54514e9b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7" name="Google Shape;3537;gf54514e9b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30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5"/>
        <p:cNvGrpSpPr/>
        <p:nvPr/>
      </p:nvGrpSpPr>
      <p:grpSpPr>
        <a:xfrm>
          <a:off x="0" y="0"/>
          <a:ext cx="0" cy="0"/>
          <a:chOff x="0" y="0"/>
          <a:chExt cx="0" cy="0"/>
        </a:xfrm>
      </p:grpSpPr>
      <p:sp>
        <p:nvSpPr>
          <p:cNvPr id="3576" name="Google Shape;3576;gf5b2ad8c6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7" name="Google Shape;3577;gf5b2ad8c6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223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0"/>
        <p:cNvGrpSpPr/>
        <p:nvPr/>
      </p:nvGrpSpPr>
      <p:grpSpPr>
        <a:xfrm>
          <a:off x="0" y="0"/>
          <a:ext cx="0" cy="0"/>
          <a:chOff x="0" y="0"/>
          <a:chExt cx="0" cy="0"/>
        </a:xfrm>
      </p:grpSpPr>
      <p:sp>
        <p:nvSpPr>
          <p:cNvPr id="3591" name="Google Shape;3591;gf1572d438a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2" name="Google Shape;3592;gf1572d438a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477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0"/>
        <p:cNvGrpSpPr/>
        <p:nvPr/>
      </p:nvGrpSpPr>
      <p:grpSpPr>
        <a:xfrm>
          <a:off x="0" y="0"/>
          <a:ext cx="0" cy="0"/>
          <a:chOff x="0" y="0"/>
          <a:chExt cx="0" cy="0"/>
        </a:xfrm>
      </p:grpSpPr>
      <p:sp>
        <p:nvSpPr>
          <p:cNvPr id="3601" name="Google Shape;3601;g99f2f57a71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2" name="Google Shape;3602;g99f2f57a71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1563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4"/>
        <p:cNvGrpSpPr/>
        <p:nvPr/>
      </p:nvGrpSpPr>
      <p:grpSpPr>
        <a:xfrm>
          <a:off x="0" y="0"/>
          <a:ext cx="0" cy="0"/>
          <a:chOff x="0" y="0"/>
          <a:chExt cx="0" cy="0"/>
        </a:xfrm>
      </p:grpSpPr>
      <p:sp>
        <p:nvSpPr>
          <p:cNvPr id="3845" name="Google Shape;3845;gf5b2ad8c66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6" name="Google Shape;3846;gf5b2ad8c66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3081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8"/>
        <p:cNvGrpSpPr/>
        <p:nvPr/>
      </p:nvGrpSpPr>
      <p:grpSpPr>
        <a:xfrm>
          <a:off x="0" y="0"/>
          <a:ext cx="0" cy="0"/>
          <a:chOff x="0" y="0"/>
          <a:chExt cx="0" cy="0"/>
        </a:xfrm>
      </p:grpSpPr>
      <p:sp>
        <p:nvSpPr>
          <p:cNvPr id="3469" name="Google Shape;3469;gf54514e9b7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0" name="Google Shape;3470;gf54514e9b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092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f54514e9b7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f54514e9b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55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f1640cbb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f1640cbb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3"/>
        <p:cNvGrpSpPr/>
        <p:nvPr/>
      </p:nvGrpSpPr>
      <p:grpSpPr>
        <a:xfrm>
          <a:off x="0" y="0"/>
          <a:ext cx="0" cy="0"/>
          <a:chOff x="0" y="0"/>
          <a:chExt cx="0" cy="0"/>
        </a:xfrm>
      </p:grpSpPr>
      <p:sp>
        <p:nvSpPr>
          <p:cNvPr id="3514" name="Google Shape;3514;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5" name="Google Shape;3515;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2292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p:cNvGrpSpPr/>
        <p:nvPr/>
      </p:nvGrpSpPr>
      <p:grpSpPr>
        <a:xfrm>
          <a:off x="0" y="0"/>
          <a:ext cx="0" cy="0"/>
          <a:chOff x="0" y="0"/>
          <a:chExt cx="0" cy="0"/>
        </a:xfrm>
      </p:grpSpPr>
      <p:sp>
        <p:nvSpPr>
          <p:cNvPr id="2434" name="Google Shape;2434;gf54514e9b7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f54514e9b7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2" name="Google Shape;4372;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8"/>
        <p:cNvGrpSpPr/>
        <p:nvPr/>
      </p:nvGrpSpPr>
      <p:grpSpPr>
        <a:xfrm>
          <a:off x="0" y="0"/>
          <a:ext cx="0" cy="0"/>
          <a:chOff x="0" y="0"/>
          <a:chExt cx="0" cy="0"/>
        </a:xfrm>
      </p:grpSpPr>
      <p:sp>
        <p:nvSpPr>
          <p:cNvPr id="3469" name="Google Shape;3469;gf54514e9b7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0" name="Google Shape;3470;gf54514e9b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f54514e9b7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f54514e9b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77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5"/>
        <p:cNvGrpSpPr/>
        <p:nvPr/>
      </p:nvGrpSpPr>
      <p:grpSpPr>
        <a:xfrm>
          <a:off x="0" y="0"/>
          <a:ext cx="0" cy="0"/>
          <a:chOff x="0" y="0"/>
          <a:chExt cx="0" cy="0"/>
        </a:xfrm>
      </p:grpSpPr>
      <p:sp>
        <p:nvSpPr>
          <p:cNvPr id="3536" name="Google Shape;3536;gf54514e9b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7" name="Google Shape;3537;gf54514e9b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5"/>
        <p:cNvGrpSpPr/>
        <p:nvPr/>
      </p:nvGrpSpPr>
      <p:grpSpPr>
        <a:xfrm>
          <a:off x="0" y="0"/>
          <a:ext cx="0" cy="0"/>
          <a:chOff x="0" y="0"/>
          <a:chExt cx="0" cy="0"/>
        </a:xfrm>
      </p:grpSpPr>
      <p:sp>
        <p:nvSpPr>
          <p:cNvPr id="3576" name="Google Shape;3576;gf5b2ad8c6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7" name="Google Shape;3577;gf5b2ad8c6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0"/>
        <p:cNvGrpSpPr/>
        <p:nvPr/>
      </p:nvGrpSpPr>
      <p:grpSpPr>
        <a:xfrm>
          <a:off x="0" y="0"/>
          <a:ext cx="0" cy="0"/>
          <a:chOff x="0" y="0"/>
          <a:chExt cx="0" cy="0"/>
        </a:xfrm>
      </p:grpSpPr>
      <p:sp>
        <p:nvSpPr>
          <p:cNvPr id="3591" name="Google Shape;3591;gf1572d438a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2" name="Google Shape;3592;gf1572d438a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0"/>
        <p:cNvGrpSpPr/>
        <p:nvPr/>
      </p:nvGrpSpPr>
      <p:grpSpPr>
        <a:xfrm>
          <a:off x="0" y="0"/>
          <a:ext cx="0" cy="0"/>
          <a:chOff x="0" y="0"/>
          <a:chExt cx="0" cy="0"/>
        </a:xfrm>
      </p:grpSpPr>
      <p:sp>
        <p:nvSpPr>
          <p:cNvPr id="3601" name="Google Shape;3601;g99f2f57a71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2" name="Google Shape;3602;g99f2f57a71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f55d7b4b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f55d7b4b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4"/>
        <p:cNvGrpSpPr/>
        <p:nvPr/>
      </p:nvGrpSpPr>
      <p:grpSpPr>
        <a:xfrm>
          <a:off x="0" y="0"/>
          <a:ext cx="0" cy="0"/>
          <a:chOff x="0" y="0"/>
          <a:chExt cx="0" cy="0"/>
        </a:xfrm>
      </p:grpSpPr>
      <p:sp>
        <p:nvSpPr>
          <p:cNvPr id="3845" name="Google Shape;3845;gf5b2ad8c66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6" name="Google Shape;3846;gf5b2ad8c66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7"/>
        <p:cNvGrpSpPr/>
        <p:nvPr/>
      </p:nvGrpSpPr>
      <p:grpSpPr>
        <a:xfrm>
          <a:off x="0" y="0"/>
          <a:ext cx="0" cy="0"/>
          <a:chOff x="0" y="0"/>
          <a:chExt cx="0" cy="0"/>
        </a:xfrm>
      </p:grpSpPr>
      <p:sp>
        <p:nvSpPr>
          <p:cNvPr id="4198" name="Google Shape;4198;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9" name="Google Shape;4199;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54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7"/>
        <p:cNvGrpSpPr/>
        <p:nvPr/>
      </p:nvGrpSpPr>
      <p:grpSpPr>
        <a:xfrm>
          <a:off x="0" y="0"/>
          <a:ext cx="0" cy="0"/>
          <a:chOff x="0" y="0"/>
          <a:chExt cx="0" cy="0"/>
        </a:xfrm>
      </p:grpSpPr>
      <p:sp>
        <p:nvSpPr>
          <p:cNvPr id="4048" name="Google Shape;4048;gcc98d9fb70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9" name="Google Shape;4049;gcc98d9fb70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9"/>
        <p:cNvGrpSpPr/>
        <p:nvPr/>
      </p:nvGrpSpPr>
      <p:grpSpPr>
        <a:xfrm>
          <a:off x="0" y="0"/>
          <a:ext cx="0" cy="0"/>
          <a:chOff x="0" y="0"/>
          <a:chExt cx="0" cy="0"/>
        </a:xfrm>
      </p:grpSpPr>
      <p:sp>
        <p:nvSpPr>
          <p:cNvPr id="4400" name="Google Shape;4400;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1" name="Google Shape;4401;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4"/>
        <p:cNvGrpSpPr/>
        <p:nvPr/>
      </p:nvGrpSpPr>
      <p:grpSpPr>
        <a:xfrm>
          <a:off x="0" y="0"/>
          <a:ext cx="0" cy="0"/>
          <a:chOff x="0" y="0"/>
          <a:chExt cx="0" cy="0"/>
        </a:xfrm>
      </p:grpSpPr>
      <p:sp>
        <p:nvSpPr>
          <p:cNvPr id="4545" name="Google Shape;4545;gf1572d438a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6" name="Google Shape;4546;gf1572d438a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5"/>
        <p:cNvGrpSpPr/>
        <p:nvPr/>
      </p:nvGrpSpPr>
      <p:grpSpPr>
        <a:xfrm>
          <a:off x="0" y="0"/>
          <a:ext cx="0" cy="0"/>
          <a:chOff x="0" y="0"/>
          <a:chExt cx="0" cy="0"/>
        </a:xfrm>
      </p:grpSpPr>
      <p:sp>
        <p:nvSpPr>
          <p:cNvPr id="4576" name="Google Shape;4576;gbd6c00e73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7" name="Google Shape;4577;gbd6c00e73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9"/>
        <p:cNvGrpSpPr/>
        <p:nvPr/>
      </p:nvGrpSpPr>
      <p:grpSpPr>
        <a:xfrm>
          <a:off x="0" y="0"/>
          <a:ext cx="0" cy="0"/>
          <a:chOff x="0" y="0"/>
          <a:chExt cx="0" cy="0"/>
        </a:xfrm>
      </p:grpSpPr>
      <p:sp>
        <p:nvSpPr>
          <p:cNvPr id="4810" name="Google Shape;4810;gf5b2ad8c66_0_2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1" name="Google Shape;4811;gf5b2ad8c66_0_21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2"/>
        <p:cNvGrpSpPr/>
        <p:nvPr/>
      </p:nvGrpSpPr>
      <p:grpSpPr>
        <a:xfrm>
          <a:off x="0" y="0"/>
          <a:ext cx="0" cy="0"/>
          <a:chOff x="0" y="0"/>
          <a:chExt cx="0" cy="0"/>
        </a:xfrm>
      </p:grpSpPr>
      <p:sp>
        <p:nvSpPr>
          <p:cNvPr id="6443" name="Google Shape;6443;gd6fc454c6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4" name="Google Shape;6444;gd6fc454c6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80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f54514e9b7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f54514e9b7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17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498088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4997666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8583202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339124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628517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6592863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41333178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53810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2" name="Google Shape;22;p4"/>
          <p:cNvSpPr txBox="1">
            <a:spLocks noGrp="1"/>
          </p:cNvSpPr>
          <p:nvPr>
            <p:ph type="title"/>
          </p:nvPr>
        </p:nvSpPr>
        <p:spPr>
          <a:xfrm>
            <a:off x="720000" y="445025"/>
            <a:ext cx="5440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3"/>
              </a:buClr>
              <a:buSzPts val="1200"/>
              <a:buChar char="❖"/>
              <a:defRPr sz="11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2590857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6"/>
        <p:cNvGrpSpPr/>
        <p:nvPr/>
      </p:nvGrpSpPr>
      <p:grpSpPr>
        <a:xfrm>
          <a:off x="0" y="0"/>
          <a:ext cx="0" cy="0"/>
          <a:chOff x="0" y="0"/>
          <a:chExt cx="0" cy="0"/>
        </a:xfrm>
      </p:grpSpPr>
      <p:sp>
        <p:nvSpPr>
          <p:cNvPr id="189" name="Google Shape;189;p15"/>
          <p:cNvSpPr txBox="1">
            <a:spLocks noGrp="1"/>
          </p:cNvSpPr>
          <p:nvPr>
            <p:ph type="title"/>
          </p:nvPr>
        </p:nvSpPr>
        <p:spPr>
          <a:xfrm>
            <a:off x="2391900" y="3261338"/>
            <a:ext cx="4360200" cy="3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1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90" name="Google Shape;190;p15"/>
          <p:cNvSpPr txBox="1">
            <a:spLocks noGrp="1"/>
          </p:cNvSpPr>
          <p:nvPr>
            <p:ph type="subTitle" idx="1"/>
          </p:nvPr>
        </p:nvSpPr>
        <p:spPr>
          <a:xfrm>
            <a:off x="1343250" y="1480541"/>
            <a:ext cx="6457500" cy="178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1440675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9"/>
        <p:cNvGrpSpPr/>
        <p:nvPr/>
      </p:nvGrpSpPr>
      <p:grpSpPr>
        <a:xfrm>
          <a:off x="0" y="0"/>
          <a:ext cx="0" cy="0"/>
          <a:chOff x="0" y="0"/>
          <a:chExt cx="0" cy="0"/>
        </a:xfrm>
      </p:grpSpPr>
      <p:sp>
        <p:nvSpPr>
          <p:cNvPr id="162" name="Google Shape;16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3" name="Google Shape;163;p13"/>
          <p:cNvSpPr txBox="1">
            <a:spLocks noGrp="1"/>
          </p:cNvSpPr>
          <p:nvPr>
            <p:ph type="title" idx="2"/>
          </p:nvPr>
        </p:nvSpPr>
        <p:spPr>
          <a:xfrm>
            <a:off x="624225" y="1842125"/>
            <a:ext cx="2497200" cy="3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4" name="Google Shape;164;p13"/>
          <p:cNvSpPr txBox="1">
            <a:spLocks noGrp="1"/>
          </p:cNvSpPr>
          <p:nvPr>
            <p:ph type="subTitle" idx="1"/>
          </p:nvPr>
        </p:nvSpPr>
        <p:spPr>
          <a:xfrm>
            <a:off x="720000" y="2193175"/>
            <a:ext cx="2305500" cy="67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5" name="Google Shape;165;p13"/>
          <p:cNvSpPr txBox="1">
            <a:spLocks noGrp="1"/>
          </p:cNvSpPr>
          <p:nvPr>
            <p:ph type="title" idx="3"/>
          </p:nvPr>
        </p:nvSpPr>
        <p:spPr>
          <a:xfrm>
            <a:off x="3323425" y="1842125"/>
            <a:ext cx="2497200" cy="3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6" name="Google Shape;166;p13"/>
          <p:cNvSpPr txBox="1">
            <a:spLocks noGrp="1"/>
          </p:cNvSpPr>
          <p:nvPr>
            <p:ph type="subTitle" idx="4"/>
          </p:nvPr>
        </p:nvSpPr>
        <p:spPr>
          <a:xfrm>
            <a:off x="3419271" y="2193175"/>
            <a:ext cx="2305500" cy="67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7" name="Google Shape;167;p13"/>
          <p:cNvSpPr txBox="1">
            <a:spLocks noGrp="1"/>
          </p:cNvSpPr>
          <p:nvPr>
            <p:ph type="title" idx="5"/>
          </p:nvPr>
        </p:nvSpPr>
        <p:spPr>
          <a:xfrm>
            <a:off x="624225" y="3506100"/>
            <a:ext cx="2497200" cy="3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8" name="Google Shape;168;p13"/>
          <p:cNvSpPr txBox="1">
            <a:spLocks noGrp="1"/>
          </p:cNvSpPr>
          <p:nvPr>
            <p:ph type="subTitle" idx="6"/>
          </p:nvPr>
        </p:nvSpPr>
        <p:spPr>
          <a:xfrm>
            <a:off x="720000" y="3855300"/>
            <a:ext cx="2305500" cy="67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69" name="Google Shape;169;p13"/>
          <p:cNvSpPr txBox="1">
            <a:spLocks noGrp="1"/>
          </p:cNvSpPr>
          <p:nvPr>
            <p:ph type="title" idx="7"/>
          </p:nvPr>
        </p:nvSpPr>
        <p:spPr>
          <a:xfrm>
            <a:off x="3323425" y="3506100"/>
            <a:ext cx="2497200" cy="3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0" name="Google Shape;170;p13"/>
          <p:cNvSpPr txBox="1">
            <a:spLocks noGrp="1"/>
          </p:cNvSpPr>
          <p:nvPr>
            <p:ph type="subTitle" idx="8"/>
          </p:nvPr>
        </p:nvSpPr>
        <p:spPr>
          <a:xfrm>
            <a:off x="3419271" y="3855300"/>
            <a:ext cx="2305500" cy="67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71" name="Google Shape;171;p13"/>
          <p:cNvSpPr txBox="1">
            <a:spLocks noGrp="1"/>
          </p:cNvSpPr>
          <p:nvPr>
            <p:ph type="title" idx="9"/>
          </p:nvPr>
        </p:nvSpPr>
        <p:spPr>
          <a:xfrm>
            <a:off x="6022700" y="1842125"/>
            <a:ext cx="2497200" cy="3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2" name="Google Shape;172;p13"/>
          <p:cNvSpPr txBox="1">
            <a:spLocks noGrp="1"/>
          </p:cNvSpPr>
          <p:nvPr>
            <p:ph type="subTitle" idx="13"/>
          </p:nvPr>
        </p:nvSpPr>
        <p:spPr>
          <a:xfrm>
            <a:off x="6118549" y="2193175"/>
            <a:ext cx="2305500" cy="67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73" name="Google Shape;173;p13"/>
          <p:cNvSpPr txBox="1">
            <a:spLocks noGrp="1"/>
          </p:cNvSpPr>
          <p:nvPr>
            <p:ph type="title" idx="14"/>
          </p:nvPr>
        </p:nvSpPr>
        <p:spPr>
          <a:xfrm>
            <a:off x="6022700" y="3506100"/>
            <a:ext cx="2497200" cy="3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4" name="Google Shape;174;p13"/>
          <p:cNvSpPr txBox="1">
            <a:spLocks noGrp="1"/>
          </p:cNvSpPr>
          <p:nvPr>
            <p:ph type="subTitle" idx="15"/>
          </p:nvPr>
        </p:nvSpPr>
        <p:spPr>
          <a:xfrm>
            <a:off x="6118549" y="3855300"/>
            <a:ext cx="2305500" cy="67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175" name="Google Shape;175;p13"/>
          <p:cNvSpPr txBox="1">
            <a:spLocks noGrp="1"/>
          </p:cNvSpPr>
          <p:nvPr>
            <p:ph type="title" idx="16" hasCustomPrompt="1"/>
          </p:nvPr>
        </p:nvSpPr>
        <p:spPr>
          <a:xfrm>
            <a:off x="1336350" y="1368988"/>
            <a:ext cx="1072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a:solidFill>
                  <a:schemeClr val="accent3"/>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6" name="Google Shape;176;p13"/>
          <p:cNvSpPr txBox="1">
            <a:spLocks noGrp="1"/>
          </p:cNvSpPr>
          <p:nvPr>
            <p:ph type="title" idx="17" hasCustomPrompt="1"/>
          </p:nvPr>
        </p:nvSpPr>
        <p:spPr>
          <a:xfrm>
            <a:off x="4035621" y="1374113"/>
            <a:ext cx="1072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a:solidFill>
                  <a:schemeClr val="accent3"/>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7" name="Google Shape;177;p13"/>
          <p:cNvSpPr txBox="1">
            <a:spLocks noGrp="1"/>
          </p:cNvSpPr>
          <p:nvPr>
            <p:ph type="title" idx="18" hasCustomPrompt="1"/>
          </p:nvPr>
        </p:nvSpPr>
        <p:spPr>
          <a:xfrm>
            <a:off x="6734899" y="1374113"/>
            <a:ext cx="1072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a:solidFill>
                  <a:schemeClr val="accent3"/>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8" name="Google Shape;178;p13"/>
          <p:cNvSpPr txBox="1">
            <a:spLocks noGrp="1"/>
          </p:cNvSpPr>
          <p:nvPr>
            <p:ph type="title" idx="19" hasCustomPrompt="1"/>
          </p:nvPr>
        </p:nvSpPr>
        <p:spPr>
          <a:xfrm>
            <a:off x="1336350" y="3038100"/>
            <a:ext cx="1072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a:solidFill>
                  <a:schemeClr val="accent3"/>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9" name="Google Shape;179;p13"/>
          <p:cNvSpPr txBox="1">
            <a:spLocks noGrp="1"/>
          </p:cNvSpPr>
          <p:nvPr>
            <p:ph type="title" idx="20" hasCustomPrompt="1"/>
          </p:nvPr>
        </p:nvSpPr>
        <p:spPr>
          <a:xfrm>
            <a:off x="4035621" y="3038100"/>
            <a:ext cx="1072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a:solidFill>
                  <a:schemeClr val="accent3"/>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80" name="Google Shape;180;p13"/>
          <p:cNvSpPr txBox="1">
            <a:spLocks noGrp="1"/>
          </p:cNvSpPr>
          <p:nvPr>
            <p:ph type="title" idx="21" hasCustomPrompt="1"/>
          </p:nvPr>
        </p:nvSpPr>
        <p:spPr>
          <a:xfrm>
            <a:off x="6734899" y="3038100"/>
            <a:ext cx="10728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a:solidFill>
                  <a:schemeClr val="accent3"/>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extLst>
      <p:ext uri="{BB962C8B-B14F-4D97-AF65-F5344CB8AC3E}">
        <p14:creationId xmlns:p14="http://schemas.microsoft.com/office/powerpoint/2010/main" val="2599643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1313648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6" name="Google Shape;16;p3"/>
          <p:cNvSpPr txBox="1">
            <a:spLocks noGrp="1"/>
          </p:cNvSpPr>
          <p:nvPr>
            <p:ph type="title"/>
          </p:nvPr>
        </p:nvSpPr>
        <p:spPr>
          <a:xfrm>
            <a:off x="1728150" y="1871850"/>
            <a:ext cx="5687700" cy="139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2038200" y="1083300"/>
            <a:ext cx="5067600" cy="58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2038200" y="3495450"/>
            <a:ext cx="5067600" cy="5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1188412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1"/>
        <p:cNvGrpSpPr/>
        <p:nvPr/>
      </p:nvGrpSpPr>
      <p:grpSpPr>
        <a:xfrm>
          <a:off x="0" y="0"/>
          <a:ext cx="0" cy="0"/>
          <a:chOff x="0" y="0"/>
          <a:chExt cx="0" cy="0"/>
        </a:xfrm>
      </p:grpSpPr>
      <p:sp>
        <p:nvSpPr>
          <p:cNvPr id="184" name="Google Shape;184;p14"/>
          <p:cNvSpPr txBox="1">
            <a:spLocks noGrp="1"/>
          </p:cNvSpPr>
          <p:nvPr>
            <p:ph type="title"/>
          </p:nvPr>
        </p:nvSpPr>
        <p:spPr>
          <a:xfrm>
            <a:off x="2072100" y="1399150"/>
            <a:ext cx="4999800" cy="169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2100" b="0">
                <a:solidFill>
                  <a:schemeClr val="accent3"/>
                </a:solidFill>
                <a:latin typeface="Merriweather Black"/>
                <a:ea typeface="Merriweather Black"/>
                <a:cs typeface="Merriweather Black"/>
                <a:sym typeface="Merriweather Black"/>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85" name="Google Shape;185;p14"/>
          <p:cNvSpPr txBox="1">
            <a:spLocks noGrp="1"/>
          </p:cNvSpPr>
          <p:nvPr>
            <p:ph type="subTitle" idx="1"/>
          </p:nvPr>
        </p:nvSpPr>
        <p:spPr>
          <a:xfrm>
            <a:off x="1765200" y="3135038"/>
            <a:ext cx="5613600" cy="60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1125803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5"/>
        <p:cNvGrpSpPr/>
        <p:nvPr/>
      </p:nvGrpSpPr>
      <p:grpSpPr>
        <a:xfrm>
          <a:off x="0" y="0"/>
          <a:ext cx="0" cy="0"/>
          <a:chOff x="0" y="0"/>
          <a:chExt cx="0" cy="0"/>
        </a:xfrm>
      </p:grpSpPr>
      <p:sp>
        <p:nvSpPr>
          <p:cNvPr id="98" name="Google Shape;98;p9"/>
          <p:cNvSpPr txBox="1">
            <a:spLocks noGrp="1"/>
          </p:cNvSpPr>
          <p:nvPr>
            <p:ph type="title"/>
          </p:nvPr>
        </p:nvSpPr>
        <p:spPr>
          <a:xfrm>
            <a:off x="720000" y="1240186"/>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9" name="Google Shape;99;p9"/>
          <p:cNvSpPr txBox="1">
            <a:spLocks noGrp="1"/>
          </p:cNvSpPr>
          <p:nvPr>
            <p:ph type="subTitle" idx="1"/>
          </p:nvPr>
        </p:nvSpPr>
        <p:spPr>
          <a:xfrm>
            <a:off x="2288100" y="2081975"/>
            <a:ext cx="45678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1517850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
        <p:cNvGrpSpPr/>
        <p:nvPr/>
      </p:nvGrpSpPr>
      <p:grpSpPr>
        <a:xfrm>
          <a:off x="0" y="0"/>
          <a:ext cx="0" cy="0"/>
          <a:chOff x="0" y="0"/>
          <a:chExt cx="0" cy="0"/>
        </a:xfrm>
      </p:grpSpPr>
      <p:sp>
        <p:nvSpPr>
          <p:cNvPr id="71" name="Google Shape;71;p7"/>
          <p:cNvSpPr txBox="1">
            <a:spLocks noGrp="1"/>
          </p:cNvSpPr>
          <p:nvPr>
            <p:ph type="body" idx="1"/>
          </p:nvPr>
        </p:nvSpPr>
        <p:spPr>
          <a:xfrm>
            <a:off x="720000" y="1682100"/>
            <a:ext cx="4529700" cy="29220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AutoNum type="arabicPeriod"/>
              <a:defRPr>
                <a:solidFill>
                  <a:srgbClr val="434343"/>
                </a:solidFill>
              </a:defRPr>
            </a:lvl1pPr>
            <a:lvl2pPr marL="914400" lvl="1" indent="-330200" rtl="0">
              <a:lnSpc>
                <a:spcPct val="115000"/>
              </a:lnSpc>
              <a:spcBef>
                <a:spcPts val="0"/>
              </a:spcBef>
              <a:spcAft>
                <a:spcPts val="0"/>
              </a:spcAft>
              <a:buSzPts val="1600"/>
              <a:buAutoNum type="alphaLcPeriod"/>
              <a:defRPr>
                <a:solidFill>
                  <a:srgbClr val="434343"/>
                </a:solidFill>
              </a:defRPr>
            </a:lvl2pPr>
            <a:lvl3pPr marL="1371600" lvl="2" indent="-330200" rtl="0">
              <a:lnSpc>
                <a:spcPct val="115000"/>
              </a:lnSpc>
              <a:spcBef>
                <a:spcPts val="1600"/>
              </a:spcBef>
              <a:spcAft>
                <a:spcPts val="0"/>
              </a:spcAft>
              <a:buSzPts val="1600"/>
              <a:buAutoNum type="romanLcPeriod"/>
              <a:defRPr>
                <a:solidFill>
                  <a:srgbClr val="434343"/>
                </a:solidFill>
              </a:defRPr>
            </a:lvl3pPr>
            <a:lvl4pPr marL="1828800" lvl="3" indent="-330200" rtl="0">
              <a:lnSpc>
                <a:spcPct val="115000"/>
              </a:lnSpc>
              <a:spcBef>
                <a:spcPts val="1600"/>
              </a:spcBef>
              <a:spcAft>
                <a:spcPts val="0"/>
              </a:spcAft>
              <a:buSzPts val="1600"/>
              <a:buAutoNum type="arabicPeriod"/>
              <a:defRPr>
                <a:solidFill>
                  <a:srgbClr val="434343"/>
                </a:solidFill>
              </a:defRPr>
            </a:lvl4pPr>
            <a:lvl5pPr marL="2286000" lvl="4" indent="-330200" rtl="0">
              <a:lnSpc>
                <a:spcPct val="115000"/>
              </a:lnSpc>
              <a:spcBef>
                <a:spcPts val="1600"/>
              </a:spcBef>
              <a:spcAft>
                <a:spcPts val="0"/>
              </a:spcAft>
              <a:buSzPts val="1600"/>
              <a:buAutoNum type="alphaLcPeriod"/>
              <a:defRPr>
                <a:solidFill>
                  <a:srgbClr val="434343"/>
                </a:solidFill>
              </a:defRPr>
            </a:lvl5pPr>
            <a:lvl6pPr marL="2743200" lvl="5" indent="-330200" rtl="0">
              <a:lnSpc>
                <a:spcPct val="115000"/>
              </a:lnSpc>
              <a:spcBef>
                <a:spcPts val="1600"/>
              </a:spcBef>
              <a:spcAft>
                <a:spcPts val="0"/>
              </a:spcAft>
              <a:buSzPts val="1600"/>
              <a:buAutoNum type="romanLcPeriod"/>
              <a:defRPr>
                <a:solidFill>
                  <a:srgbClr val="434343"/>
                </a:solidFill>
              </a:defRPr>
            </a:lvl6pPr>
            <a:lvl7pPr marL="3200400" lvl="6" indent="-330200" rtl="0">
              <a:lnSpc>
                <a:spcPct val="115000"/>
              </a:lnSpc>
              <a:spcBef>
                <a:spcPts val="1600"/>
              </a:spcBef>
              <a:spcAft>
                <a:spcPts val="0"/>
              </a:spcAft>
              <a:buSzPts val="1600"/>
              <a:buAutoNum type="arabicPeriod"/>
              <a:defRPr>
                <a:solidFill>
                  <a:srgbClr val="434343"/>
                </a:solidFill>
              </a:defRPr>
            </a:lvl7pPr>
            <a:lvl8pPr marL="3657600" lvl="7" indent="-330200" rtl="0">
              <a:lnSpc>
                <a:spcPct val="115000"/>
              </a:lnSpc>
              <a:spcBef>
                <a:spcPts val="1600"/>
              </a:spcBef>
              <a:spcAft>
                <a:spcPts val="0"/>
              </a:spcAft>
              <a:buSzPts val="1600"/>
              <a:buAutoNum type="alphaLcPeriod"/>
              <a:defRPr>
                <a:solidFill>
                  <a:srgbClr val="434343"/>
                </a:solidFill>
              </a:defRPr>
            </a:lvl8pPr>
            <a:lvl9pPr marL="4114800" lvl="8" indent="-330200" rtl="0">
              <a:lnSpc>
                <a:spcPct val="115000"/>
              </a:lnSpc>
              <a:spcBef>
                <a:spcPts val="1600"/>
              </a:spcBef>
              <a:spcAft>
                <a:spcPts val="1600"/>
              </a:spcAft>
              <a:buSzPts val="1600"/>
              <a:buAutoNum type="romanLcPeriod"/>
              <a:defRPr>
                <a:solidFill>
                  <a:srgbClr val="434343"/>
                </a:solidFill>
              </a:defRPr>
            </a:lvl9pPr>
          </a:lstStyle>
          <a:p>
            <a:endParaRPr/>
          </a:p>
        </p:txBody>
      </p:sp>
      <p:sp>
        <p:nvSpPr>
          <p:cNvPr id="72" name="Google Shape;72;p7"/>
          <p:cNvSpPr txBox="1">
            <a:spLocks noGrp="1"/>
          </p:cNvSpPr>
          <p:nvPr>
            <p:ph type="title"/>
          </p:nvPr>
        </p:nvSpPr>
        <p:spPr>
          <a:xfrm>
            <a:off x="731151" y="451726"/>
            <a:ext cx="4529700" cy="114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41037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36"/>
        <p:cNvGrpSpPr/>
        <p:nvPr/>
      </p:nvGrpSpPr>
      <p:grpSpPr>
        <a:xfrm>
          <a:off x="0" y="0"/>
          <a:ext cx="0" cy="0"/>
          <a:chOff x="0" y="0"/>
          <a:chExt cx="0" cy="0"/>
        </a:xfrm>
      </p:grpSpPr>
      <p:sp>
        <p:nvSpPr>
          <p:cNvPr id="239" name="Google Shape;23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0" name="Google Shape;240;p19"/>
          <p:cNvSpPr txBox="1">
            <a:spLocks noGrp="1"/>
          </p:cNvSpPr>
          <p:nvPr>
            <p:ph type="title" idx="2"/>
          </p:nvPr>
        </p:nvSpPr>
        <p:spPr>
          <a:xfrm>
            <a:off x="1766725" y="1524675"/>
            <a:ext cx="2395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1" name="Google Shape;241;p19"/>
          <p:cNvSpPr txBox="1">
            <a:spLocks noGrp="1"/>
          </p:cNvSpPr>
          <p:nvPr>
            <p:ph type="subTitle" idx="1"/>
          </p:nvPr>
        </p:nvSpPr>
        <p:spPr>
          <a:xfrm>
            <a:off x="1766725" y="2052375"/>
            <a:ext cx="23958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42" name="Google Shape;242;p19"/>
          <p:cNvSpPr txBox="1">
            <a:spLocks noGrp="1"/>
          </p:cNvSpPr>
          <p:nvPr>
            <p:ph type="title" idx="3"/>
          </p:nvPr>
        </p:nvSpPr>
        <p:spPr>
          <a:xfrm>
            <a:off x="4981474" y="1524675"/>
            <a:ext cx="2395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3" name="Google Shape;243;p19"/>
          <p:cNvSpPr txBox="1">
            <a:spLocks noGrp="1"/>
          </p:cNvSpPr>
          <p:nvPr>
            <p:ph type="subTitle" idx="4"/>
          </p:nvPr>
        </p:nvSpPr>
        <p:spPr>
          <a:xfrm>
            <a:off x="4981474" y="2052375"/>
            <a:ext cx="23958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44" name="Google Shape;244;p19"/>
          <p:cNvSpPr txBox="1">
            <a:spLocks noGrp="1"/>
          </p:cNvSpPr>
          <p:nvPr>
            <p:ph type="title" idx="5"/>
          </p:nvPr>
        </p:nvSpPr>
        <p:spPr>
          <a:xfrm>
            <a:off x="1766725" y="2958075"/>
            <a:ext cx="2395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5" name="Google Shape;245;p19"/>
          <p:cNvSpPr txBox="1">
            <a:spLocks noGrp="1"/>
          </p:cNvSpPr>
          <p:nvPr>
            <p:ph type="subTitle" idx="6"/>
          </p:nvPr>
        </p:nvSpPr>
        <p:spPr>
          <a:xfrm>
            <a:off x="1766725" y="3485775"/>
            <a:ext cx="23958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46" name="Google Shape;246;p19"/>
          <p:cNvSpPr txBox="1">
            <a:spLocks noGrp="1"/>
          </p:cNvSpPr>
          <p:nvPr>
            <p:ph type="title" idx="7"/>
          </p:nvPr>
        </p:nvSpPr>
        <p:spPr>
          <a:xfrm>
            <a:off x="4981474" y="2958075"/>
            <a:ext cx="2395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7" name="Google Shape;247;p19"/>
          <p:cNvSpPr txBox="1">
            <a:spLocks noGrp="1"/>
          </p:cNvSpPr>
          <p:nvPr>
            <p:ph type="subTitle" idx="8"/>
          </p:nvPr>
        </p:nvSpPr>
        <p:spPr>
          <a:xfrm>
            <a:off x="4981474" y="3485775"/>
            <a:ext cx="23958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1337108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79"/>
        <p:cNvGrpSpPr/>
        <p:nvPr/>
      </p:nvGrpSpPr>
      <p:grpSpPr>
        <a:xfrm>
          <a:off x="0" y="0"/>
          <a:ext cx="0" cy="0"/>
          <a:chOff x="0" y="0"/>
          <a:chExt cx="0" cy="0"/>
        </a:xfrm>
      </p:grpSpPr>
      <p:sp>
        <p:nvSpPr>
          <p:cNvPr id="282" name="Google Shape;282;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3" name="Google Shape;283;p20"/>
          <p:cNvSpPr txBox="1">
            <a:spLocks noGrp="1"/>
          </p:cNvSpPr>
          <p:nvPr>
            <p:ph type="title" idx="2"/>
          </p:nvPr>
        </p:nvSpPr>
        <p:spPr>
          <a:xfrm>
            <a:off x="720000" y="2336625"/>
            <a:ext cx="1808100" cy="3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4" name="Google Shape;284;p20"/>
          <p:cNvSpPr txBox="1">
            <a:spLocks noGrp="1"/>
          </p:cNvSpPr>
          <p:nvPr>
            <p:ph type="subTitle" idx="1"/>
          </p:nvPr>
        </p:nvSpPr>
        <p:spPr>
          <a:xfrm>
            <a:off x="720000" y="2693025"/>
            <a:ext cx="1808100" cy="66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85" name="Google Shape;285;p20"/>
          <p:cNvSpPr txBox="1">
            <a:spLocks noGrp="1"/>
          </p:cNvSpPr>
          <p:nvPr>
            <p:ph type="title" idx="3"/>
          </p:nvPr>
        </p:nvSpPr>
        <p:spPr>
          <a:xfrm>
            <a:off x="4650600" y="2336625"/>
            <a:ext cx="1808100" cy="3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6" name="Google Shape;286;p20"/>
          <p:cNvSpPr txBox="1">
            <a:spLocks noGrp="1"/>
          </p:cNvSpPr>
          <p:nvPr>
            <p:ph type="subTitle" idx="4"/>
          </p:nvPr>
        </p:nvSpPr>
        <p:spPr>
          <a:xfrm>
            <a:off x="4650600" y="2693025"/>
            <a:ext cx="1808100" cy="66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87" name="Google Shape;287;p20"/>
          <p:cNvSpPr txBox="1">
            <a:spLocks noGrp="1"/>
          </p:cNvSpPr>
          <p:nvPr>
            <p:ph type="title" idx="5"/>
          </p:nvPr>
        </p:nvSpPr>
        <p:spPr>
          <a:xfrm>
            <a:off x="2685300" y="2336625"/>
            <a:ext cx="1808100" cy="3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8" name="Google Shape;288;p20"/>
          <p:cNvSpPr txBox="1">
            <a:spLocks noGrp="1"/>
          </p:cNvSpPr>
          <p:nvPr>
            <p:ph type="subTitle" idx="6"/>
          </p:nvPr>
        </p:nvSpPr>
        <p:spPr>
          <a:xfrm>
            <a:off x="2685300" y="2693025"/>
            <a:ext cx="1808100" cy="66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89" name="Google Shape;289;p20"/>
          <p:cNvSpPr txBox="1">
            <a:spLocks noGrp="1"/>
          </p:cNvSpPr>
          <p:nvPr>
            <p:ph type="title" idx="7"/>
          </p:nvPr>
        </p:nvSpPr>
        <p:spPr>
          <a:xfrm>
            <a:off x="6615900" y="2336625"/>
            <a:ext cx="1808100" cy="3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0" name="Google Shape;290;p20"/>
          <p:cNvSpPr txBox="1">
            <a:spLocks noGrp="1"/>
          </p:cNvSpPr>
          <p:nvPr>
            <p:ph type="subTitle" idx="8"/>
          </p:nvPr>
        </p:nvSpPr>
        <p:spPr>
          <a:xfrm>
            <a:off x="6615900" y="2693025"/>
            <a:ext cx="1808100" cy="66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03747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39"/>
        <p:cNvGrpSpPr/>
        <p:nvPr/>
      </p:nvGrpSpPr>
      <p:grpSpPr>
        <a:xfrm>
          <a:off x="0" y="0"/>
          <a:ext cx="0" cy="0"/>
          <a:chOff x="0" y="0"/>
          <a:chExt cx="0" cy="0"/>
        </a:xfrm>
      </p:grpSpPr>
      <p:sp>
        <p:nvSpPr>
          <p:cNvPr id="342" name="Google Shape;34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74995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7" name="Google Shape;2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 name="Google Shape;28;p5"/>
          <p:cNvSpPr txBox="1">
            <a:spLocks noGrp="1"/>
          </p:cNvSpPr>
          <p:nvPr>
            <p:ph type="title" idx="2"/>
          </p:nvPr>
        </p:nvSpPr>
        <p:spPr>
          <a:xfrm>
            <a:off x="1444275" y="2107825"/>
            <a:ext cx="2742600" cy="39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1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5"/>
          <p:cNvSpPr txBox="1">
            <a:spLocks noGrp="1"/>
          </p:cNvSpPr>
          <p:nvPr>
            <p:ph type="title" idx="3"/>
          </p:nvPr>
        </p:nvSpPr>
        <p:spPr>
          <a:xfrm>
            <a:off x="4957125" y="2107825"/>
            <a:ext cx="2742600" cy="39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1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 name="Google Shape;30;p5"/>
          <p:cNvSpPr txBox="1">
            <a:spLocks noGrp="1"/>
          </p:cNvSpPr>
          <p:nvPr>
            <p:ph type="subTitle" idx="1"/>
          </p:nvPr>
        </p:nvSpPr>
        <p:spPr>
          <a:xfrm>
            <a:off x="4957125" y="2627702"/>
            <a:ext cx="2742600" cy="10851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5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 name="Google Shape;31;p5"/>
          <p:cNvSpPr txBox="1">
            <a:spLocks noGrp="1"/>
          </p:cNvSpPr>
          <p:nvPr>
            <p:ph type="subTitle" idx="4"/>
          </p:nvPr>
        </p:nvSpPr>
        <p:spPr>
          <a:xfrm>
            <a:off x="1444275" y="2627702"/>
            <a:ext cx="2742600" cy="10851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5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67115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57"/>
        <p:cNvGrpSpPr/>
        <p:nvPr/>
      </p:nvGrpSpPr>
      <p:grpSpPr>
        <a:xfrm>
          <a:off x="0" y="0"/>
          <a:ext cx="0" cy="0"/>
          <a:chOff x="0" y="0"/>
          <a:chExt cx="0" cy="0"/>
        </a:xfrm>
      </p:grpSpPr>
      <p:sp>
        <p:nvSpPr>
          <p:cNvPr id="360" name="Google Shape;36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88962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91"/>
        <p:cNvGrpSpPr/>
        <p:nvPr/>
      </p:nvGrpSpPr>
      <p:grpSpPr>
        <a:xfrm>
          <a:off x="0" y="0"/>
          <a:ext cx="0" cy="0"/>
          <a:chOff x="0" y="0"/>
          <a:chExt cx="0" cy="0"/>
        </a:xfrm>
      </p:grpSpPr>
      <p:sp>
        <p:nvSpPr>
          <p:cNvPr id="294" name="Google Shape;29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5" name="Google Shape;295;p21"/>
          <p:cNvSpPr txBox="1">
            <a:spLocks noGrp="1"/>
          </p:cNvSpPr>
          <p:nvPr>
            <p:ph type="title" idx="2"/>
          </p:nvPr>
        </p:nvSpPr>
        <p:spPr>
          <a:xfrm>
            <a:off x="1110600" y="1532896"/>
            <a:ext cx="1986000" cy="3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6" name="Google Shape;296;p21"/>
          <p:cNvSpPr txBox="1">
            <a:spLocks noGrp="1"/>
          </p:cNvSpPr>
          <p:nvPr>
            <p:ph type="subTitle" idx="1"/>
          </p:nvPr>
        </p:nvSpPr>
        <p:spPr>
          <a:xfrm>
            <a:off x="1110600" y="1973999"/>
            <a:ext cx="19860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97" name="Google Shape;297;p21"/>
          <p:cNvSpPr txBox="1">
            <a:spLocks noGrp="1"/>
          </p:cNvSpPr>
          <p:nvPr>
            <p:ph type="title" idx="3"/>
          </p:nvPr>
        </p:nvSpPr>
        <p:spPr>
          <a:xfrm>
            <a:off x="3587676" y="1532896"/>
            <a:ext cx="1986000" cy="3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8" name="Google Shape;298;p21"/>
          <p:cNvSpPr txBox="1">
            <a:spLocks noGrp="1"/>
          </p:cNvSpPr>
          <p:nvPr>
            <p:ph type="subTitle" idx="4"/>
          </p:nvPr>
        </p:nvSpPr>
        <p:spPr>
          <a:xfrm>
            <a:off x="3587676" y="1973999"/>
            <a:ext cx="19860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99" name="Google Shape;299;p21"/>
          <p:cNvSpPr txBox="1">
            <a:spLocks noGrp="1"/>
          </p:cNvSpPr>
          <p:nvPr>
            <p:ph type="title" idx="5"/>
          </p:nvPr>
        </p:nvSpPr>
        <p:spPr>
          <a:xfrm>
            <a:off x="1110600" y="2968721"/>
            <a:ext cx="1986000" cy="3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0" name="Google Shape;300;p21"/>
          <p:cNvSpPr txBox="1">
            <a:spLocks noGrp="1"/>
          </p:cNvSpPr>
          <p:nvPr>
            <p:ph type="subTitle" idx="6"/>
          </p:nvPr>
        </p:nvSpPr>
        <p:spPr>
          <a:xfrm>
            <a:off x="1110600" y="3412425"/>
            <a:ext cx="19860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301" name="Google Shape;301;p21"/>
          <p:cNvSpPr txBox="1">
            <a:spLocks noGrp="1"/>
          </p:cNvSpPr>
          <p:nvPr>
            <p:ph type="title" idx="7"/>
          </p:nvPr>
        </p:nvSpPr>
        <p:spPr>
          <a:xfrm>
            <a:off x="3587676" y="2968721"/>
            <a:ext cx="1986000" cy="3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2" name="Google Shape;302;p21"/>
          <p:cNvSpPr txBox="1">
            <a:spLocks noGrp="1"/>
          </p:cNvSpPr>
          <p:nvPr>
            <p:ph type="subTitle" idx="8"/>
          </p:nvPr>
        </p:nvSpPr>
        <p:spPr>
          <a:xfrm>
            <a:off x="3587676" y="3412425"/>
            <a:ext cx="19860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303" name="Google Shape;303;p21"/>
          <p:cNvSpPr txBox="1">
            <a:spLocks noGrp="1"/>
          </p:cNvSpPr>
          <p:nvPr>
            <p:ph type="title" idx="9"/>
          </p:nvPr>
        </p:nvSpPr>
        <p:spPr>
          <a:xfrm>
            <a:off x="6066150" y="1532896"/>
            <a:ext cx="1986000" cy="3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4" name="Google Shape;304;p21"/>
          <p:cNvSpPr txBox="1">
            <a:spLocks noGrp="1"/>
          </p:cNvSpPr>
          <p:nvPr>
            <p:ph type="subTitle" idx="13"/>
          </p:nvPr>
        </p:nvSpPr>
        <p:spPr>
          <a:xfrm>
            <a:off x="6066150" y="1973999"/>
            <a:ext cx="19860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305" name="Google Shape;305;p21"/>
          <p:cNvSpPr txBox="1">
            <a:spLocks noGrp="1"/>
          </p:cNvSpPr>
          <p:nvPr>
            <p:ph type="title" idx="14"/>
          </p:nvPr>
        </p:nvSpPr>
        <p:spPr>
          <a:xfrm>
            <a:off x="6066150" y="2968721"/>
            <a:ext cx="1986000" cy="3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6" name="Google Shape;306;p21"/>
          <p:cNvSpPr txBox="1">
            <a:spLocks noGrp="1"/>
          </p:cNvSpPr>
          <p:nvPr>
            <p:ph type="subTitle" idx="15"/>
          </p:nvPr>
        </p:nvSpPr>
        <p:spPr>
          <a:xfrm>
            <a:off x="6066150" y="3412425"/>
            <a:ext cx="1986000" cy="665400"/>
          </a:xfrm>
          <a:prstGeom prst="rect">
            <a:avLst/>
          </a:prstGeom>
          <a:solidFill>
            <a:schemeClr val="lt1"/>
          </a:solidFill>
          <a:ln w="9525" cap="flat" cmpd="sng">
            <a:solidFill>
              <a:schemeClr val="accent1"/>
            </a:solidFill>
            <a:prstDash val="dashDot"/>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1349997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4354844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1"/>
        <p:cNvGrpSpPr/>
        <p:nvPr/>
      </p:nvGrpSpPr>
      <p:grpSpPr>
        <a:xfrm>
          <a:off x="0" y="0"/>
          <a:ext cx="0" cy="0"/>
          <a:chOff x="0" y="0"/>
          <a:chExt cx="0" cy="0"/>
        </a:xfrm>
      </p:grpSpPr>
      <p:sp>
        <p:nvSpPr>
          <p:cNvPr id="194" name="Google Shape;194;p16"/>
          <p:cNvSpPr txBox="1">
            <a:spLocks noGrp="1"/>
          </p:cNvSpPr>
          <p:nvPr>
            <p:ph type="title"/>
          </p:nvPr>
        </p:nvSpPr>
        <p:spPr>
          <a:xfrm>
            <a:off x="720000" y="1424900"/>
            <a:ext cx="3852000" cy="1566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5" name="Google Shape;195;p16"/>
          <p:cNvSpPr txBox="1">
            <a:spLocks noGrp="1"/>
          </p:cNvSpPr>
          <p:nvPr>
            <p:ph type="subTitle" idx="1"/>
          </p:nvPr>
        </p:nvSpPr>
        <p:spPr>
          <a:xfrm>
            <a:off x="720000" y="3144175"/>
            <a:ext cx="38520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Tree>
    <p:extLst>
      <p:ext uri="{BB962C8B-B14F-4D97-AF65-F5344CB8AC3E}">
        <p14:creationId xmlns:p14="http://schemas.microsoft.com/office/powerpoint/2010/main" val="367507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07"/>
        <p:cNvGrpSpPr/>
        <p:nvPr/>
      </p:nvGrpSpPr>
      <p:grpSpPr>
        <a:xfrm>
          <a:off x="0" y="0"/>
          <a:ext cx="0" cy="0"/>
          <a:chOff x="0" y="0"/>
          <a:chExt cx="0" cy="0"/>
        </a:xfrm>
      </p:grpSpPr>
      <p:sp>
        <p:nvSpPr>
          <p:cNvPr id="310" name="Google Shape;310;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33393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84"/>
        <p:cNvGrpSpPr/>
        <p:nvPr/>
      </p:nvGrpSpPr>
      <p:grpSpPr>
        <a:xfrm>
          <a:off x="0" y="0"/>
          <a:ext cx="0" cy="0"/>
          <a:chOff x="0" y="0"/>
          <a:chExt cx="0" cy="0"/>
        </a:xfrm>
      </p:grpSpPr>
      <p:sp>
        <p:nvSpPr>
          <p:cNvPr id="387" name="Google Shape;387;p26"/>
          <p:cNvSpPr txBox="1">
            <a:spLocks noGrp="1"/>
          </p:cNvSpPr>
          <p:nvPr>
            <p:ph type="title" hasCustomPrompt="1"/>
          </p:nvPr>
        </p:nvSpPr>
        <p:spPr>
          <a:xfrm>
            <a:off x="2223600"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88" name="Google Shape;388;p26"/>
          <p:cNvSpPr txBox="1">
            <a:spLocks noGrp="1"/>
          </p:cNvSpPr>
          <p:nvPr>
            <p:ph type="subTitle" idx="1"/>
          </p:nvPr>
        </p:nvSpPr>
        <p:spPr>
          <a:xfrm>
            <a:off x="2223600" y="1416237"/>
            <a:ext cx="4696800" cy="36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89" name="Google Shape;389;p26"/>
          <p:cNvSpPr txBox="1">
            <a:spLocks noGrp="1"/>
          </p:cNvSpPr>
          <p:nvPr>
            <p:ph type="title" idx="2" hasCustomPrompt="1"/>
          </p:nvPr>
        </p:nvSpPr>
        <p:spPr>
          <a:xfrm>
            <a:off x="2223600" y="196793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0" name="Google Shape;390;p26"/>
          <p:cNvSpPr txBox="1">
            <a:spLocks noGrp="1"/>
          </p:cNvSpPr>
          <p:nvPr>
            <p:ph type="subTitle" idx="3"/>
          </p:nvPr>
        </p:nvSpPr>
        <p:spPr>
          <a:xfrm>
            <a:off x="2223600" y="2712911"/>
            <a:ext cx="4696800" cy="36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91" name="Google Shape;391;p26"/>
          <p:cNvSpPr txBox="1">
            <a:spLocks noGrp="1"/>
          </p:cNvSpPr>
          <p:nvPr>
            <p:ph type="title" idx="4" hasCustomPrompt="1"/>
          </p:nvPr>
        </p:nvSpPr>
        <p:spPr>
          <a:xfrm>
            <a:off x="2223600"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2" name="Google Shape;392;p26"/>
          <p:cNvSpPr txBox="1">
            <a:spLocks noGrp="1"/>
          </p:cNvSpPr>
          <p:nvPr>
            <p:ph type="subTitle" idx="5"/>
          </p:nvPr>
        </p:nvSpPr>
        <p:spPr>
          <a:xfrm>
            <a:off x="2223600" y="4009585"/>
            <a:ext cx="4696800" cy="36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8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509330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1"/>
        <p:cNvGrpSpPr/>
        <p:nvPr/>
      </p:nvGrpSpPr>
      <p:grpSpPr>
        <a:xfrm>
          <a:off x="0" y="0"/>
          <a:ext cx="0" cy="0"/>
          <a:chOff x="0" y="0"/>
          <a:chExt cx="0" cy="0"/>
        </a:xfrm>
      </p:grpSpPr>
      <p:sp>
        <p:nvSpPr>
          <p:cNvPr id="94" name="Google Shape;94;p8"/>
          <p:cNvSpPr txBox="1">
            <a:spLocks noGrp="1"/>
          </p:cNvSpPr>
          <p:nvPr>
            <p:ph type="title"/>
          </p:nvPr>
        </p:nvSpPr>
        <p:spPr>
          <a:xfrm>
            <a:off x="1096650" y="1307100"/>
            <a:ext cx="6950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solidFill>
                  <a:schemeClr val="accent3"/>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63844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0"/>
        <p:cNvGrpSpPr/>
        <p:nvPr/>
      </p:nvGrpSpPr>
      <p:grpSpPr>
        <a:xfrm>
          <a:off x="0" y="0"/>
          <a:ext cx="0" cy="0"/>
          <a:chOff x="0" y="0"/>
          <a:chExt cx="0" cy="0"/>
        </a:xfrm>
      </p:grpSpPr>
      <p:sp>
        <p:nvSpPr>
          <p:cNvPr id="213" name="Google Shape;213;p18"/>
          <p:cNvSpPr txBox="1">
            <a:spLocks noGrp="1"/>
          </p:cNvSpPr>
          <p:nvPr>
            <p:ph type="title"/>
          </p:nvPr>
        </p:nvSpPr>
        <p:spPr>
          <a:xfrm>
            <a:off x="918071" y="2948175"/>
            <a:ext cx="2175300" cy="4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 name="Google Shape;214;p18"/>
          <p:cNvSpPr txBox="1">
            <a:spLocks noGrp="1"/>
          </p:cNvSpPr>
          <p:nvPr>
            <p:ph type="subTitle" idx="1"/>
          </p:nvPr>
        </p:nvSpPr>
        <p:spPr>
          <a:xfrm>
            <a:off x="918071" y="3393675"/>
            <a:ext cx="2175300" cy="7164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15" name="Google Shape;215;p18"/>
          <p:cNvSpPr txBox="1">
            <a:spLocks noGrp="1"/>
          </p:cNvSpPr>
          <p:nvPr>
            <p:ph type="title" idx="2"/>
          </p:nvPr>
        </p:nvSpPr>
        <p:spPr>
          <a:xfrm>
            <a:off x="3493775" y="2948175"/>
            <a:ext cx="2175300" cy="4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6" name="Google Shape;216;p18"/>
          <p:cNvSpPr txBox="1">
            <a:spLocks noGrp="1"/>
          </p:cNvSpPr>
          <p:nvPr>
            <p:ph type="subTitle" idx="3"/>
          </p:nvPr>
        </p:nvSpPr>
        <p:spPr>
          <a:xfrm>
            <a:off x="3493775" y="3393675"/>
            <a:ext cx="2175300" cy="7164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17" name="Google Shape;217;p18"/>
          <p:cNvSpPr txBox="1">
            <a:spLocks noGrp="1"/>
          </p:cNvSpPr>
          <p:nvPr>
            <p:ph type="title" idx="4"/>
          </p:nvPr>
        </p:nvSpPr>
        <p:spPr>
          <a:xfrm>
            <a:off x="6053733" y="2948175"/>
            <a:ext cx="2175300" cy="4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8" name="Google Shape;218;p18"/>
          <p:cNvSpPr txBox="1">
            <a:spLocks noGrp="1"/>
          </p:cNvSpPr>
          <p:nvPr>
            <p:ph type="subTitle" idx="5"/>
          </p:nvPr>
        </p:nvSpPr>
        <p:spPr>
          <a:xfrm>
            <a:off x="6053733" y="3393675"/>
            <a:ext cx="2175300" cy="7164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sp>
        <p:nvSpPr>
          <p:cNvPr id="235" name="Google Shape;235;p18"/>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29599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4"/>
        <p:cNvGrpSpPr/>
        <p:nvPr/>
      </p:nvGrpSpPr>
      <p:grpSpPr>
        <a:xfrm>
          <a:off x="0" y="0"/>
          <a:ext cx="0" cy="0"/>
          <a:chOff x="0" y="0"/>
          <a:chExt cx="0" cy="0"/>
        </a:xfrm>
      </p:grpSpPr>
      <p:sp>
        <p:nvSpPr>
          <p:cNvPr id="207" name="Google Shape;207;p17"/>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Char char="●"/>
              <a:defRPr sz="1500">
                <a:solidFill>
                  <a:srgbClr val="434343"/>
                </a:solidFill>
              </a:defRPr>
            </a:lvl1pPr>
            <a:lvl2pPr marL="914400" lvl="1" indent="-304800" rtl="0">
              <a:lnSpc>
                <a:spcPct val="115000"/>
              </a:lnSpc>
              <a:spcBef>
                <a:spcPts val="10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208" name="Google Shape;208;p17"/>
          <p:cNvSpPr txBox="1">
            <a:spLocks noGrp="1"/>
          </p:cNvSpPr>
          <p:nvPr>
            <p:ph type="body" idx="2"/>
          </p:nvPr>
        </p:nvSpPr>
        <p:spPr>
          <a:xfrm>
            <a:off x="4694500" y="1533450"/>
            <a:ext cx="3422400" cy="309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Char char="●"/>
              <a:defRPr sz="1500">
                <a:solidFill>
                  <a:schemeClr val="dk1"/>
                </a:solidFill>
              </a:defRPr>
            </a:lvl1pPr>
            <a:lvl2pPr marL="914400" lvl="1" indent="-304800" rtl="0">
              <a:lnSpc>
                <a:spcPct val="115000"/>
              </a:lnSpc>
              <a:spcBef>
                <a:spcPts val="10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209" name="Google Shape;209;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656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09/09/2024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24299273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9453090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8516713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7467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09/09/2024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5093555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09/09/2024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3347020"/>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09/09/2024</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386187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6.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6.png"/></Relationships>
</file>

<file path=ppt/slides/_rels/slide4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6.png"/></Relationships>
</file>

<file path=ppt/slides/_rels/slide5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6.png"/></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4.xml"/><Relationship Id="rId5" Type="http://schemas.openxmlformats.org/officeDocument/2006/relationships/image" Target="../media/image29.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1184" name="Google Shape;8895;p28"/>
          <p:cNvSpPr txBox="1">
            <a:spLocks/>
          </p:cNvSpPr>
          <p:nvPr/>
        </p:nvSpPr>
        <p:spPr>
          <a:xfrm>
            <a:off x="1747860" y="1343710"/>
            <a:ext cx="5830322" cy="2545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pPr>
              <a:lnSpc>
                <a:spcPct val="150000"/>
              </a:lnSpc>
            </a:pPr>
            <a:r>
              <a:rPr lang="en-US" sz="4000" b="1" dirty="0">
                <a:solidFill>
                  <a:schemeClr val="bg1">
                    <a:lumMod val="50000"/>
                  </a:schemeClr>
                </a:solidFill>
                <a:latin typeface="Arial" panose="020B0604020202020204" pitchFamily="34" charset="0"/>
                <a:cs typeface="Arial" panose="020B0604020202020204" pitchFamily="34" charset="0"/>
              </a:rPr>
              <a:t>CHÀO MỪNG CÁC EM </a:t>
            </a:r>
          </a:p>
          <a:p>
            <a:pPr>
              <a:lnSpc>
                <a:spcPct val="150000"/>
              </a:lnSpc>
            </a:pPr>
            <a:r>
              <a:rPr lang="en-US" sz="4000" b="1" dirty="0">
                <a:solidFill>
                  <a:schemeClr val="bg1">
                    <a:lumMod val="50000"/>
                  </a:schemeClr>
                </a:solidFill>
                <a:latin typeface="Arial" panose="020B0604020202020204" pitchFamily="34" charset="0"/>
                <a:cs typeface="Arial" panose="020B0604020202020204" pitchFamily="34" charset="0"/>
              </a:rPr>
              <a:t>ĐẾN VỚI BÀI GIẢNG HÔM NAY!</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84"/>
                                        </p:tgtEl>
                                        <p:attrNameLst>
                                          <p:attrName>style.visibility</p:attrName>
                                        </p:attrNameLst>
                                      </p:cBhvr>
                                      <p:to>
                                        <p:strVal val="visible"/>
                                      </p:to>
                                    </p:set>
                                    <p:animEffect transition="in" filter="circle(in)">
                                      <p:cBhvr>
                                        <p:cTn id="7" dur="500"/>
                                        <p:tgtEl>
                                          <p:spTgt spid="1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 name="Rounded Rectangle 1"/>
          <p:cNvSpPr/>
          <p:nvPr/>
        </p:nvSpPr>
        <p:spPr>
          <a:xfrm>
            <a:off x="2989152" y="623942"/>
            <a:ext cx="3428069" cy="615339"/>
          </a:xfrm>
          <a:prstGeom prst="roundRect">
            <a:avLst>
              <a:gd name="adj" fmla="val 1998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cs typeface="Arial" panose="020B0604020202020204" pitchFamily="34" charset="0"/>
              </a:rPr>
              <a:t>Song thất lục bát </a:t>
            </a:r>
          </a:p>
        </p:txBody>
      </p:sp>
      <p:sp>
        <p:nvSpPr>
          <p:cNvPr id="3" name="Rounded Rectangle 2"/>
          <p:cNvSpPr/>
          <p:nvPr/>
        </p:nvSpPr>
        <p:spPr>
          <a:xfrm>
            <a:off x="408791" y="1731984"/>
            <a:ext cx="2375965" cy="1452280"/>
          </a:xfrm>
          <a:prstGeom prst="roundRect">
            <a:avLst>
              <a:gd name="adj" fmla="val 8904"/>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Thiên về việc diễn tả đời sống nội tâm nhân vật</a:t>
            </a:r>
            <a:r>
              <a:rPr lang="en-US" sz="2000" dirty="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4" name="Rounded Rectangle 3"/>
          <p:cNvSpPr/>
          <p:nvPr/>
        </p:nvSpPr>
        <p:spPr>
          <a:xfrm>
            <a:off x="2930427" y="1731984"/>
            <a:ext cx="1888999" cy="1452280"/>
          </a:xfrm>
          <a:prstGeom prst="roundRect">
            <a:avLst>
              <a:gd name="adj" fmla="val 10388"/>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cs typeface="Arial" panose="020B0604020202020204" pitchFamily="34" charset="0"/>
              </a:rPr>
              <a:t>Mang </a:t>
            </a:r>
            <a:r>
              <a:rPr lang="vi-VN" sz="2000" dirty="0">
                <a:solidFill>
                  <a:srgbClr val="000000"/>
                </a:solidFill>
                <a:cs typeface="Arial" panose="020B0604020202020204" pitchFamily="34" charset="0"/>
              </a:rPr>
              <a:t>cảm hứng trữ tình bi thương</a:t>
            </a:r>
            <a:r>
              <a:rPr lang="en-US" sz="2000" dirty="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5" name="Rounded Rectangle 4"/>
          <p:cNvSpPr/>
          <p:nvPr/>
        </p:nvSpPr>
        <p:spPr>
          <a:xfrm>
            <a:off x="4959274" y="1731984"/>
            <a:ext cx="3872754" cy="1452280"/>
          </a:xfrm>
          <a:prstGeom prst="roundRect">
            <a:avLst>
              <a:gd name="adj" fmla="val 6937"/>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Biểu lộ một cách tinh tế những dòng suy cảm dồn nén với tâm trạng nhớ tiếc và mong đợi.</a:t>
            </a:r>
          </a:p>
        </p:txBody>
      </p:sp>
      <p:cxnSp>
        <p:nvCxnSpPr>
          <p:cNvPr id="6" name="Straight Arrow Connector 5"/>
          <p:cNvCxnSpPr>
            <a:stCxn id="2" idx="2"/>
            <a:endCxn id="3" idx="0"/>
          </p:cNvCxnSpPr>
          <p:nvPr/>
        </p:nvCxnSpPr>
        <p:spPr>
          <a:xfrm flipH="1">
            <a:off x="1596774" y="1239281"/>
            <a:ext cx="3106413" cy="492703"/>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2" idx="2"/>
            <a:endCxn id="4" idx="0"/>
          </p:cNvCxnSpPr>
          <p:nvPr/>
        </p:nvCxnSpPr>
        <p:spPr>
          <a:xfrm flipH="1">
            <a:off x="3874927" y="1239281"/>
            <a:ext cx="828260" cy="492703"/>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2"/>
            <a:endCxn id="5" idx="0"/>
          </p:cNvCxnSpPr>
          <p:nvPr/>
        </p:nvCxnSpPr>
        <p:spPr>
          <a:xfrm>
            <a:off x="4703187" y="1239281"/>
            <a:ext cx="2192464" cy="492703"/>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06721" y="3517749"/>
            <a:ext cx="7992931" cy="978947"/>
          </a:xfrm>
          <a:prstGeom prst="roundRect">
            <a:avLst>
              <a:gd name="adj" fmla="val 3648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cs typeface="Arial" panose="020B0604020202020204" pitchFamily="34" charset="0"/>
              </a:rPr>
              <a:t>Là thể thơ kết hợp được nhiều phẩm chất thẩm mỹ của tiếng Việt, dồi dào nhạc điệu</a:t>
            </a:r>
            <a:r>
              <a:rPr lang="en-US" sz="2000" dirty="0">
                <a:solidFill>
                  <a:srgbClr val="000000"/>
                </a:solidFill>
                <a:cs typeface="Arial" panose="020B0604020202020204" pitchFamily="34" charset="0"/>
              </a:rPr>
              <a:t> đặc biệt là </a:t>
            </a:r>
            <a:r>
              <a:rPr lang="vi-VN" sz="2000" dirty="0">
                <a:solidFill>
                  <a:srgbClr val="000000"/>
                </a:solidFill>
                <a:cs typeface="Arial" panose="020B0604020202020204" pitchFamily="34" charset="0"/>
              </a:rPr>
              <a:t>âm điệu buồn thương triền miên</a:t>
            </a:r>
            <a:r>
              <a:rPr lang="en-US" sz="2000" dirty="0">
                <a:solidFill>
                  <a:srgbClr val="000000"/>
                </a:solidFill>
                <a:cs typeface="Arial" panose="020B0604020202020204" pitchFamily="34" charset="0"/>
              </a:rPr>
              <a:t>.</a:t>
            </a:r>
          </a:p>
        </p:txBody>
      </p:sp>
    </p:spTree>
    <p:extLst>
      <p:ext uri="{BB962C8B-B14F-4D97-AF65-F5344CB8AC3E}">
        <p14:creationId xmlns:p14="http://schemas.microsoft.com/office/powerpoint/2010/main" val="14369959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circle(i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39"/>
          <p:cNvSpPr txBox="1">
            <a:spLocks noGrp="1"/>
          </p:cNvSpPr>
          <p:nvPr>
            <p:ph type="title"/>
          </p:nvPr>
        </p:nvSpPr>
        <p:spPr>
          <a:xfrm>
            <a:off x="1242861" y="710112"/>
            <a:ext cx="6557198" cy="8953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smtClean="0">
                <a:latin typeface="Arial" panose="020B0604020202020204" pitchFamily="34" charset="0"/>
                <a:cs typeface="Arial" panose="020B0604020202020204" pitchFamily="34" charset="0"/>
              </a:rPr>
              <a:t>II/ĐỌC- </a:t>
            </a:r>
            <a:r>
              <a:rPr lang="en" sz="4000" dirty="0" smtClean="0">
                <a:latin typeface="Arial" panose="020B0604020202020204" pitchFamily="34" charset="0"/>
                <a:cs typeface="Arial" panose="020B0604020202020204" pitchFamily="34" charset="0"/>
              </a:rPr>
              <a:t>TÌM </a:t>
            </a:r>
            <a:r>
              <a:rPr lang="en" sz="4000" dirty="0">
                <a:latin typeface="Arial" panose="020B0604020202020204" pitchFamily="34" charset="0"/>
                <a:cs typeface="Arial" panose="020B0604020202020204" pitchFamily="34" charset="0"/>
              </a:rPr>
              <a:t>HIỂU CHUNG</a:t>
            </a:r>
            <a:endParaRPr sz="4000" dirty="0">
              <a:latin typeface="Arial" panose="020B0604020202020204" pitchFamily="34" charset="0"/>
              <a:cs typeface="Arial" panose="020B0604020202020204" pitchFamily="34" charset="0"/>
            </a:endParaRPr>
          </a:p>
        </p:txBody>
      </p:sp>
      <p:grpSp>
        <p:nvGrpSpPr>
          <p:cNvPr id="1465" name="Google Shape;1465;p39"/>
          <p:cNvGrpSpPr/>
          <p:nvPr/>
        </p:nvGrpSpPr>
        <p:grpSpPr>
          <a:xfrm>
            <a:off x="3735196" y="1899689"/>
            <a:ext cx="1740881" cy="203705"/>
            <a:chOff x="4095775" y="1514300"/>
            <a:chExt cx="952498" cy="111448"/>
          </a:xfrm>
        </p:grpSpPr>
        <p:sp>
          <p:nvSpPr>
            <p:cNvPr id="1466" name="Google Shape;1466;p39"/>
            <p:cNvSpPr/>
            <p:nvPr/>
          </p:nvSpPr>
          <p:spPr>
            <a:xfrm>
              <a:off x="4095775" y="1514300"/>
              <a:ext cx="111448" cy="111448"/>
            </a:xfrm>
            <a:custGeom>
              <a:avLst/>
              <a:gdLst/>
              <a:ahLst/>
              <a:cxnLst/>
              <a:rect l="l" t="t" r="r" b="b"/>
              <a:pathLst>
                <a:path w="2250" h="2250" extrusionOk="0">
                  <a:moveTo>
                    <a:pt x="1125" y="1"/>
                  </a:moveTo>
                  <a:cubicBezTo>
                    <a:pt x="996" y="558"/>
                    <a:pt x="558" y="996"/>
                    <a:pt x="1" y="1125"/>
                  </a:cubicBezTo>
                  <a:cubicBezTo>
                    <a:pt x="558" y="1253"/>
                    <a:pt x="996" y="1693"/>
                    <a:pt x="1125" y="2249"/>
                  </a:cubicBezTo>
                  <a:cubicBezTo>
                    <a:pt x="1253" y="1693"/>
                    <a:pt x="1682" y="1253"/>
                    <a:pt x="2249" y="1125"/>
                  </a:cubicBezTo>
                  <a:cubicBezTo>
                    <a:pt x="1682" y="996"/>
                    <a:pt x="1253" y="558"/>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67" name="Google Shape;1467;p39"/>
            <p:cNvSpPr/>
            <p:nvPr/>
          </p:nvSpPr>
          <p:spPr>
            <a:xfrm>
              <a:off x="4936825" y="1514300"/>
              <a:ext cx="111448" cy="111448"/>
            </a:xfrm>
            <a:custGeom>
              <a:avLst/>
              <a:gdLst/>
              <a:ahLst/>
              <a:cxnLst/>
              <a:rect l="l" t="t" r="r" b="b"/>
              <a:pathLst>
                <a:path w="2250" h="2250" extrusionOk="0">
                  <a:moveTo>
                    <a:pt x="1125" y="1"/>
                  </a:moveTo>
                  <a:cubicBezTo>
                    <a:pt x="996" y="558"/>
                    <a:pt x="558" y="996"/>
                    <a:pt x="1" y="1125"/>
                  </a:cubicBezTo>
                  <a:cubicBezTo>
                    <a:pt x="558" y="1253"/>
                    <a:pt x="996" y="1693"/>
                    <a:pt x="1125" y="2249"/>
                  </a:cubicBezTo>
                  <a:cubicBezTo>
                    <a:pt x="1253" y="1693"/>
                    <a:pt x="1682" y="1253"/>
                    <a:pt x="2249" y="1125"/>
                  </a:cubicBezTo>
                  <a:cubicBezTo>
                    <a:pt x="1682" y="996"/>
                    <a:pt x="1253" y="558"/>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470" name="Google Shape;1470;p39"/>
          <p:cNvSpPr/>
          <p:nvPr/>
        </p:nvSpPr>
        <p:spPr>
          <a:xfrm>
            <a:off x="1051749" y="2499545"/>
            <a:ext cx="1808838" cy="1381068"/>
          </a:xfrm>
          <a:custGeom>
            <a:avLst/>
            <a:gdLst/>
            <a:ahLst/>
            <a:cxnLst/>
            <a:rect l="l" t="t" r="r" b="b"/>
            <a:pathLst>
              <a:path w="18690" h="17450" extrusionOk="0">
                <a:moveTo>
                  <a:pt x="1928" y="131"/>
                </a:moveTo>
                <a:cubicBezTo>
                  <a:pt x="2784" y="1030"/>
                  <a:pt x="2656" y="2122"/>
                  <a:pt x="2570" y="3246"/>
                </a:cubicBezTo>
                <a:cubicBezTo>
                  <a:pt x="2420" y="2401"/>
                  <a:pt x="2313" y="1533"/>
                  <a:pt x="2206" y="655"/>
                </a:cubicBezTo>
                <a:cubicBezTo>
                  <a:pt x="2201" y="611"/>
                  <a:pt x="2167" y="592"/>
                  <a:pt x="2132" y="592"/>
                </a:cubicBezTo>
                <a:cubicBezTo>
                  <a:pt x="2089" y="592"/>
                  <a:pt x="2045" y="620"/>
                  <a:pt x="2045" y="666"/>
                </a:cubicBezTo>
                <a:cubicBezTo>
                  <a:pt x="2078" y="1447"/>
                  <a:pt x="2131" y="2230"/>
                  <a:pt x="2238" y="3011"/>
                </a:cubicBezTo>
                <a:cubicBezTo>
                  <a:pt x="2013" y="2647"/>
                  <a:pt x="1831" y="2272"/>
                  <a:pt x="1778" y="1823"/>
                </a:cubicBezTo>
                <a:cubicBezTo>
                  <a:pt x="1714" y="1255"/>
                  <a:pt x="1821" y="698"/>
                  <a:pt x="1928" y="131"/>
                </a:cubicBezTo>
                <a:close/>
                <a:moveTo>
                  <a:pt x="129" y="2775"/>
                </a:moveTo>
                <a:lnTo>
                  <a:pt x="129" y="2775"/>
                </a:lnTo>
                <a:cubicBezTo>
                  <a:pt x="643" y="3032"/>
                  <a:pt x="1157" y="3150"/>
                  <a:pt x="1585" y="3600"/>
                </a:cubicBezTo>
                <a:cubicBezTo>
                  <a:pt x="1885" y="3910"/>
                  <a:pt x="2088" y="4285"/>
                  <a:pt x="2323" y="4638"/>
                </a:cubicBezTo>
                <a:cubicBezTo>
                  <a:pt x="2056" y="4435"/>
                  <a:pt x="1778" y="4243"/>
                  <a:pt x="1521" y="4028"/>
                </a:cubicBezTo>
                <a:cubicBezTo>
                  <a:pt x="1167" y="3739"/>
                  <a:pt x="846" y="3418"/>
                  <a:pt x="482" y="3129"/>
                </a:cubicBezTo>
                <a:cubicBezTo>
                  <a:pt x="478" y="3125"/>
                  <a:pt x="473" y="3123"/>
                  <a:pt x="469" y="3123"/>
                </a:cubicBezTo>
                <a:cubicBezTo>
                  <a:pt x="450" y="3123"/>
                  <a:pt x="433" y="3154"/>
                  <a:pt x="450" y="3172"/>
                </a:cubicBezTo>
                <a:cubicBezTo>
                  <a:pt x="750" y="3546"/>
                  <a:pt x="1124" y="3867"/>
                  <a:pt x="1488" y="4189"/>
                </a:cubicBezTo>
                <a:cubicBezTo>
                  <a:pt x="1724" y="4392"/>
                  <a:pt x="1971" y="4617"/>
                  <a:pt x="2228" y="4799"/>
                </a:cubicBezTo>
                <a:cubicBezTo>
                  <a:pt x="1178" y="4628"/>
                  <a:pt x="407" y="3836"/>
                  <a:pt x="129" y="2775"/>
                </a:cubicBezTo>
                <a:close/>
                <a:moveTo>
                  <a:pt x="4562" y="2325"/>
                </a:moveTo>
                <a:cubicBezTo>
                  <a:pt x="4947" y="3482"/>
                  <a:pt x="4005" y="4778"/>
                  <a:pt x="3094" y="5442"/>
                </a:cubicBezTo>
                <a:cubicBezTo>
                  <a:pt x="3094" y="5431"/>
                  <a:pt x="3094" y="5409"/>
                  <a:pt x="3084" y="5399"/>
                </a:cubicBezTo>
                <a:cubicBezTo>
                  <a:pt x="3084" y="5399"/>
                  <a:pt x="3094" y="5399"/>
                  <a:pt x="3094" y="5388"/>
                </a:cubicBezTo>
                <a:cubicBezTo>
                  <a:pt x="3234" y="4949"/>
                  <a:pt x="3351" y="4542"/>
                  <a:pt x="3598" y="4135"/>
                </a:cubicBezTo>
                <a:cubicBezTo>
                  <a:pt x="3834" y="3750"/>
                  <a:pt x="4101" y="3386"/>
                  <a:pt x="4326" y="3000"/>
                </a:cubicBezTo>
                <a:cubicBezTo>
                  <a:pt x="4341" y="2964"/>
                  <a:pt x="4316" y="2938"/>
                  <a:pt x="4288" y="2938"/>
                </a:cubicBezTo>
                <a:cubicBezTo>
                  <a:pt x="4275" y="2938"/>
                  <a:pt x="4261" y="2944"/>
                  <a:pt x="4251" y="2958"/>
                </a:cubicBezTo>
                <a:cubicBezTo>
                  <a:pt x="3908" y="3386"/>
                  <a:pt x="3577" y="3867"/>
                  <a:pt x="3309" y="4339"/>
                </a:cubicBezTo>
                <a:cubicBezTo>
                  <a:pt x="3201" y="4521"/>
                  <a:pt x="3106" y="4703"/>
                  <a:pt x="3052" y="4895"/>
                </a:cubicBezTo>
                <a:cubicBezTo>
                  <a:pt x="3191" y="3857"/>
                  <a:pt x="3769" y="3054"/>
                  <a:pt x="4562" y="2325"/>
                </a:cubicBezTo>
                <a:close/>
                <a:moveTo>
                  <a:pt x="1027" y="5655"/>
                </a:moveTo>
                <a:cubicBezTo>
                  <a:pt x="1379" y="5655"/>
                  <a:pt x="2003" y="5979"/>
                  <a:pt x="2163" y="6063"/>
                </a:cubicBezTo>
                <a:cubicBezTo>
                  <a:pt x="2592" y="6298"/>
                  <a:pt x="2977" y="6609"/>
                  <a:pt x="3373" y="6908"/>
                </a:cubicBezTo>
                <a:cubicBezTo>
                  <a:pt x="3405" y="6973"/>
                  <a:pt x="3437" y="7048"/>
                  <a:pt x="3470" y="7112"/>
                </a:cubicBezTo>
                <a:cubicBezTo>
                  <a:pt x="2730" y="6780"/>
                  <a:pt x="1981" y="6523"/>
                  <a:pt x="1296" y="6063"/>
                </a:cubicBezTo>
                <a:cubicBezTo>
                  <a:pt x="1290" y="6059"/>
                  <a:pt x="1285" y="6058"/>
                  <a:pt x="1281" y="6058"/>
                </a:cubicBezTo>
                <a:cubicBezTo>
                  <a:pt x="1255" y="6058"/>
                  <a:pt x="1236" y="6100"/>
                  <a:pt x="1264" y="6127"/>
                </a:cubicBezTo>
                <a:cubicBezTo>
                  <a:pt x="1745" y="6501"/>
                  <a:pt x="2313" y="6898"/>
                  <a:pt x="2913" y="7144"/>
                </a:cubicBezTo>
                <a:cubicBezTo>
                  <a:pt x="2549" y="7112"/>
                  <a:pt x="2195" y="7048"/>
                  <a:pt x="1863" y="6877"/>
                </a:cubicBezTo>
                <a:cubicBezTo>
                  <a:pt x="1606" y="6748"/>
                  <a:pt x="771" y="6213"/>
                  <a:pt x="782" y="5849"/>
                </a:cubicBezTo>
                <a:cubicBezTo>
                  <a:pt x="788" y="5707"/>
                  <a:pt x="885" y="5655"/>
                  <a:pt x="1027" y="5655"/>
                </a:cubicBezTo>
                <a:close/>
                <a:moveTo>
                  <a:pt x="5119" y="4799"/>
                </a:moveTo>
                <a:lnTo>
                  <a:pt x="5119" y="4799"/>
                </a:lnTo>
                <a:cubicBezTo>
                  <a:pt x="5236" y="5956"/>
                  <a:pt x="5129" y="7272"/>
                  <a:pt x="4358" y="8183"/>
                </a:cubicBezTo>
                <a:lnTo>
                  <a:pt x="4358" y="8172"/>
                </a:lnTo>
                <a:cubicBezTo>
                  <a:pt x="4733" y="7272"/>
                  <a:pt x="4862" y="6127"/>
                  <a:pt x="4947" y="5185"/>
                </a:cubicBezTo>
                <a:cubicBezTo>
                  <a:pt x="4947" y="5166"/>
                  <a:pt x="4926" y="5155"/>
                  <a:pt x="4905" y="5155"/>
                </a:cubicBezTo>
                <a:cubicBezTo>
                  <a:pt x="4890" y="5155"/>
                  <a:pt x="4877" y="5160"/>
                  <a:pt x="4872" y="5174"/>
                </a:cubicBezTo>
                <a:cubicBezTo>
                  <a:pt x="4755" y="5752"/>
                  <a:pt x="4658" y="6320"/>
                  <a:pt x="4519" y="6887"/>
                </a:cubicBezTo>
                <a:cubicBezTo>
                  <a:pt x="4433" y="7241"/>
                  <a:pt x="4315" y="7583"/>
                  <a:pt x="4229" y="7936"/>
                </a:cubicBezTo>
                <a:cubicBezTo>
                  <a:pt x="3972" y="6758"/>
                  <a:pt x="4208" y="5635"/>
                  <a:pt x="5119" y="4799"/>
                </a:cubicBezTo>
                <a:close/>
                <a:moveTo>
                  <a:pt x="2330" y="8235"/>
                </a:moveTo>
                <a:cubicBezTo>
                  <a:pt x="2965" y="8235"/>
                  <a:pt x="3594" y="8356"/>
                  <a:pt x="4219" y="8579"/>
                </a:cubicBezTo>
                <a:cubicBezTo>
                  <a:pt x="4262" y="8654"/>
                  <a:pt x="4305" y="8718"/>
                  <a:pt x="4336" y="8793"/>
                </a:cubicBezTo>
                <a:cubicBezTo>
                  <a:pt x="4247" y="8796"/>
                  <a:pt x="4157" y="8798"/>
                  <a:pt x="4066" y="8798"/>
                </a:cubicBezTo>
                <a:cubicBezTo>
                  <a:pt x="3225" y="8798"/>
                  <a:pt x="2343" y="8665"/>
                  <a:pt x="1531" y="8472"/>
                </a:cubicBezTo>
                <a:cubicBezTo>
                  <a:pt x="1499" y="8472"/>
                  <a:pt x="1488" y="8514"/>
                  <a:pt x="1521" y="8526"/>
                </a:cubicBezTo>
                <a:cubicBezTo>
                  <a:pt x="2249" y="8847"/>
                  <a:pt x="3137" y="9007"/>
                  <a:pt x="3962" y="9018"/>
                </a:cubicBezTo>
                <a:cubicBezTo>
                  <a:pt x="3615" y="9164"/>
                  <a:pt x="3257" y="9278"/>
                  <a:pt x="2885" y="9278"/>
                </a:cubicBezTo>
                <a:cubicBezTo>
                  <a:pt x="2739" y="9278"/>
                  <a:pt x="2592" y="9260"/>
                  <a:pt x="2442" y="9221"/>
                </a:cubicBezTo>
                <a:cubicBezTo>
                  <a:pt x="1971" y="9104"/>
                  <a:pt x="1328" y="8825"/>
                  <a:pt x="1028" y="8407"/>
                </a:cubicBezTo>
                <a:cubicBezTo>
                  <a:pt x="1465" y="8291"/>
                  <a:pt x="1899" y="8235"/>
                  <a:pt x="2330" y="8235"/>
                </a:cubicBezTo>
                <a:close/>
                <a:moveTo>
                  <a:pt x="5964" y="6973"/>
                </a:moveTo>
                <a:cubicBezTo>
                  <a:pt x="6146" y="7476"/>
                  <a:pt x="6082" y="8162"/>
                  <a:pt x="6018" y="8643"/>
                </a:cubicBezTo>
                <a:cubicBezTo>
                  <a:pt x="5954" y="9189"/>
                  <a:pt x="5793" y="9692"/>
                  <a:pt x="5590" y="10196"/>
                </a:cubicBezTo>
                <a:cubicBezTo>
                  <a:pt x="5579" y="10185"/>
                  <a:pt x="5579" y="10175"/>
                  <a:pt x="5568" y="10163"/>
                </a:cubicBezTo>
                <a:cubicBezTo>
                  <a:pt x="5675" y="9307"/>
                  <a:pt x="5761" y="8440"/>
                  <a:pt x="5814" y="7562"/>
                </a:cubicBezTo>
                <a:cubicBezTo>
                  <a:pt x="5814" y="7551"/>
                  <a:pt x="5806" y="7546"/>
                  <a:pt x="5797" y="7546"/>
                </a:cubicBezTo>
                <a:cubicBezTo>
                  <a:pt x="5788" y="7546"/>
                  <a:pt x="5777" y="7551"/>
                  <a:pt x="5771" y="7562"/>
                </a:cubicBezTo>
                <a:cubicBezTo>
                  <a:pt x="5654" y="8300"/>
                  <a:pt x="5557" y="9050"/>
                  <a:pt x="5471" y="9799"/>
                </a:cubicBezTo>
                <a:cubicBezTo>
                  <a:pt x="5397" y="9414"/>
                  <a:pt x="5343" y="9028"/>
                  <a:pt x="5397" y="8611"/>
                </a:cubicBezTo>
                <a:cubicBezTo>
                  <a:pt x="5461" y="8022"/>
                  <a:pt x="5654" y="7476"/>
                  <a:pt x="5964" y="6973"/>
                </a:cubicBezTo>
                <a:close/>
                <a:moveTo>
                  <a:pt x="4394" y="10411"/>
                </a:moveTo>
                <a:cubicBezTo>
                  <a:pt x="4772" y="10411"/>
                  <a:pt x="5146" y="10455"/>
                  <a:pt x="5504" y="10603"/>
                </a:cubicBezTo>
                <a:cubicBezTo>
                  <a:pt x="4390" y="10817"/>
                  <a:pt x="3255" y="10753"/>
                  <a:pt x="2142" y="11041"/>
                </a:cubicBezTo>
                <a:cubicBezTo>
                  <a:pt x="2102" y="11052"/>
                  <a:pt x="2108" y="11107"/>
                  <a:pt x="2135" y="11107"/>
                </a:cubicBezTo>
                <a:cubicBezTo>
                  <a:pt x="2137" y="11107"/>
                  <a:pt x="2139" y="11107"/>
                  <a:pt x="2142" y="11106"/>
                </a:cubicBezTo>
                <a:cubicBezTo>
                  <a:pt x="2849" y="11041"/>
                  <a:pt x="3555" y="10967"/>
                  <a:pt x="4262" y="10946"/>
                </a:cubicBezTo>
                <a:cubicBezTo>
                  <a:pt x="4508" y="10934"/>
                  <a:pt x="4765" y="10946"/>
                  <a:pt x="5011" y="10913"/>
                </a:cubicBezTo>
                <a:lnTo>
                  <a:pt x="5011" y="10913"/>
                </a:lnTo>
                <a:cubicBezTo>
                  <a:pt x="4626" y="11095"/>
                  <a:pt x="4208" y="11191"/>
                  <a:pt x="3801" y="11256"/>
                </a:cubicBezTo>
                <a:cubicBezTo>
                  <a:pt x="3686" y="11273"/>
                  <a:pt x="3281" y="11311"/>
                  <a:pt x="2860" y="11311"/>
                </a:cubicBezTo>
                <a:cubicBezTo>
                  <a:pt x="2261" y="11311"/>
                  <a:pt x="1633" y="11234"/>
                  <a:pt x="1778" y="10913"/>
                </a:cubicBezTo>
                <a:cubicBezTo>
                  <a:pt x="1842" y="10742"/>
                  <a:pt x="2442" y="10635"/>
                  <a:pt x="2623" y="10592"/>
                </a:cubicBezTo>
                <a:cubicBezTo>
                  <a:pt x="2944" y="10517"/>
                  <a:pt x="3287" y="10485"/>
                  <a:pt x="3630" y="10453"/>
                </a:cubicBezTo>
                <a:cubicBezTo>
                  <a:pt x="3884" y="10431"/>
                  <a:pt x="4140" y="10411"/>
                  <a:pt x="4394" y="10411"/>
                </a:cubicBezTo>
                <a:close/>
                <a:moveTo>
                  <a:pt x="6939" y="8290"/>
                </a:moveTo>
                <a:cubicBezTo>
                  <a:pt x="7313" y="8761"/>
                  <a:pt x="7399" y="9489"/>
                  <a:pt x="7431" y="10056"/>
                </a:cubicBezTo>
                <a:cubicBezTo>
                  <a:pt x="7485" y="10677"/>
                  <a:pt x="7420" y="11277"/>
                  <a:pt x="7217" y="11855"/>
                </a:cubicBezTo>
                <a:cubicBezTo>
                  <a:pt x="7217" y="11845"/>
                  <a:pt x="7206" y="11834"/>
                  <a:pt x="7206" y="11824"/>
                </a:cubicBezTo>
                <a:cubicBezTo>
                  <a:pt x="7120" y="10903"/>
                  <a:pt x="7120" y="9949"/>
                  <a:pt x="6982" y="9040"/>
                </a:cubicBezTo>
                <a:cubicBezTo>
                  <a:pt x="6977" y="9010"/>
                  <a:pt x="6956" y="8996"/>
                  <a:pt x="6935" y="8996"/>
                </a:cubicBezTo>
                <a:cubicBezTo>
                  <a:pt x="6910" y="8996"/>
                  <a:pt x="6885" y="9015"/>
                  <a:pt x="6885" y="9050"/>
                </a:cubicBezTo>
                <a:cubicBezTo>
                  <a:pt x="6842" y="9789"/>
                  <a:pt x="6906" y="10549"/>
                  <a:pt x="6982" y="11288"/>
                </a:cubicBezTo>
                <a:cubicBezTo>
                  <a:pt x="6649" y="10346"/>
                  <a:pt x="6564" y="9178"/>
                  <a:pt x="6939" y="8290"/>
                </a:cubicBezTo>
                <a:close/>
                <a:moveTo>
                  <a:pt x="8395" y="10121"/>
                </a:moveTo>
                <a:lnTo>
                  <a:pt x="8395" y="10121"/>
                </a:lnTo>
                <a:cubicBezTo>
                  <a:pt x="9305" y="10442"/>
                  <a:pt x="9498" y="12155"/>
                  <a:pt x="9519" y="13001"/>
                </a:cubicBezTo>
                <a:cubicBezTo>
                  <a:pt x="9380" y="12595"/>
                  <a:pt x="9187" y="12198"/>
                  <a:pt x="9038" y="11802"/>
                </a:cubicBezTo>
                <a:cubicBezTo>
                  <a:pt x="8888" y="11395"/>
                  <a:pt x="8769" y="10977"/>
                  <a:pt x="8566" y="10592"/>
                </a:cubicBezTo>
                <a:cubicBezTo>
                  <a:pt x="8563" y="10581"/>
                  <a:pt x="8555" y="10576"/>
                  <a:pt x="8547" y="10576"/>
                </a:cubicBezTo>
                <a:cubicBezTo>
                  <a:pt x="8532" y="10576"/>
                  <a:pt x="8516" y="10592"/>
                  <a:pt x="8524" y="10613"/>
                </a:cubicBezTo>
                <a:cubicBezTo>
                  <a:pt x="8631" y="11310"/>
                  <a:pt x="8898" y="12102"/>
                  <a:pt x="9219" y="12787"/>
                </a:cubicBezTo>
                <a:cubicBezTo>
                  <a:pt x="8631" y="12059"/>
                  <a:pt x="8395" y="11031"/>
                  <a:pt x="8395" y="10121"/>
                </a:cubicBezTo>
                <a:close/>
                <a:moveTo>
                  <a:pt x="10483" y="11620"/>
                </a:moveTo>
                <a:cubicBezTo>
                  <a:pt x="10729" y="11866"/>
                  <a:pt x="10868" y="12316"/>
                  <a:pt x="10965" y="12583"/>
                </a:cubicBezTo>
                <a:cubicBezTo>
                  <a:pt x="11029" y="12744"/>
                  <a:pt x="11082" y="12905"/>
                  <a:pt x="11125" y="13076"/>
                </a:cubicBezTo>
                <a:cubicBezTo>
                  <a:pt x="10890" y="12605"/>
                  <a:pt x="10654" y="12145"/>
                  <a:pt x="10483" y="11620"/>
                </a:cubicBezTo>
                <a:close/>
                <a:moveTo>
                  <a:pt x="7174" y="12241"/>
                </a:moveTo>
                <a:cubicBezTo>
                  <a:pt x="7196" y="12252"/>
                  <a:pt x="7217" y="12262"/>
                  <a:pt x="7239" y="12284"/>
                </a:cubicBezTo>
                <a:cubicBezTo>
                  <a:pt x="6550" y="12833"/>
                  <a:pt x="5448" y="13664"/>
                  <a:pt x="4460" y="13664"/>
                </a:cubicBezTo>
                <a:cubicBezTo>
                  <a:pt x="4157" y="13664"/>
                  <a:pt x="3865" y="13586"/>
                  <a:pt x="3598" y="13397"/>
                </a:cubicBezTo>
                <a:cubicBezTo>
                  <a:pt x="4069" y="12969"/>
                  <a:pt x="4712" y="12766"/>
                  <a:pt x="5300" y="12552"/>
                </a:cubicBezTo>
                <a:cubicBezTo>
                  <a:pt x="5707" y="12412"/>
                  <a:pt x="6093" y="12338"/>
                  <a:pt x="6499" y="12284"/>
                </a:cubicBezTo>
                <a:lnTo>
                  <a:pt x="6499" y="12284"/>
                </a:lnTo>
                <a:cubicBezTo>
                  <a:pt x="5761" y="12712"/>
                  <a:pt x="5054" y="13140"/>
                  <a:pt x="4208" y="13387"/>
                </a:cubicBezTo>
                <a:cubicBezTo>
                  <a:pt x="4159" y="13396"/>
                  <a:pt x="4174" y="13463"/>
                  <a:pt x="4219" y="13463"/>
                </a:cubicBezTo>
                <a:cubicBezTo>
                  <a:pt x="4222" y="13463"/>
                  <a:pt x="4226" y="13462"/>
                  <a:pt x="4229" y="13461"/>
                </a:cubicBezTo>
                <a:cubicBezTo>
                  <a:pt x="5172" y="13237"/>
                  <a:pt x="6221" y="12894"/>
                  <a:pt x="6982" y="12252"/>
                </a:cubicBezTo>
                <a:cubicBezTo>
                  <a:pt x="7046" y="12241"/>
                  <a:pt x="7110" y="12241"/>
                  <a:pt x="7174" y="12241"/>
                </a:cubicBezTo>
                <a:close/>
                <a:moveTo>
                  <a:pt x="9369" y="13376"/>
                </a:moveTo>
                <a:cubicBezTo>
                  <a:pt x="8641" y="14136"/>
                  <a:pt x="7485" y="14543"/>
                  <a:pt x="6564" y="14993"/>
                </a:cubicBezTo>
                <a:cubicBezTo>
                  <a:pt x="6516" y="15012"/>
                  <a:pt x="6545" y="15082"/>
                  <a:pt x="6597" y="15082"/>
                </a:cubicBezTo>
                <a:cubicBezTo>
                  <a:pt x="6604" y="15082"/>
                  <a:pt x="6611" y="15081"/>
                  <a:pt x="6618" y="15079"/>
                </a:cubicBezTo>
                <a:cubicBezTo>
                  <a:pt x="7549" y="14661"/>
                  <a:pt x="8941" y="14329"/>
                  <a:pt x="9530" y="13408"/>
                </a:cubicBezTo>
                <a:cubicBezTo>
                  <a:pt x="9594" y="13430"/>
                  <a:pt x="9647" y="13451"/>
                  <a:pt x="9701" y="13473"/>
                </a:cubicBezTo>
                <a:cubicBezTo>
                  <a:pt x="9009" y="14322"/>
                  <a:pt x="7736" y="15274"/>
                  <a:pt x="6548" y="15274"/>
                </a:cubicBezTo>
                <a:cubicBezTo>
                  <a:pt x="6357" y="15274"/>
                  <a:pt x="6169" y="15249"/>
                  <a:pt x="5985" y="15196"/>
                </a:cubicBezTo>
                <a:cubicBezTo>
                  <a:pt x="6649" y="14082"/>
                  <a:pt x="8191" y="13697"/>
                  <a:pt x="9369" y="13376"/>
                </a:cubicBezTo>
                <a:close/>
                <a:moveTo>
                  <a:pt x="11810" y="14008"/>
                </a:moveTo>
                <a:cubicBezTo>
                  <a:pt x="11832" y="14008"/>
                  <a:pt x="11843" y="14018"/>
                  <a:pt x="11853" y="14018"/>
                </a:cubicBezTo>
                <a:cubicBezTo>
                  <a:pt x="11553" y="14415"/>
                  <a:pt x="11136" y="14693"/>
                  <a:pt x="10718" y="14950"/>
                </a:cubicBezTo>
                <a:cubicBezTo>
                  <a:pt x="10302" y="15202"/>
                  <a:pt x="9797" y="15551"/>
                  <a:pt x="9300" y="15551"/>
                </a:cubicBezTo>
                <a:cubicBezTo>
                  <a:pt x="9248" y="15551"/>
                  <a:pt x="9196" y="15547"/>
                  <a:pt x="9145" y="15539"/>
                </a:cubicBezTo>
                <a:cubicBezTo>
                  <a:pt x="9776" y="14746"/>
                  <a:pt x="10601" y="14308"/>
                  <a:pt x="11543" y="14008"/>
                </a:cubicBezTo>
                <a:lnTo>
                  <a:pt x="11543" y="14008"/>
                </a:lnTo>
                <a:cubicBezTo>
                  <a:pt x="10944" y="14608"/>
                  <a:pt x="10097" y="14929"/>
                  <a:pt x="9402" y="15410"/>
                </a:cubicBezTo>
                <a:cubicBezTo>
                  <a:pt x="9382" y="15430"/>
                  <a:pt x="9389" y="15476"/>
                  <a:pt x="9422" y="15476"/>
                </a:cubicBezTo>
                <a:cubicBezTo>
                  <a:pt x="9426" y="15476"/>
                  <a:pt x="9429" y="15475"/>
                  <a:pt x="9433" y="15474"/>
                </a:cubicBezTo>
                <a:cubicBezTo>
                  <a:pt x="10237" y="15207"/>
                  <a:pt x="11200" y="14682"/>
                  <a:pt x="11789" y="14051"/>
                </a:cubicBezTo>
                <a:cubicBezTo>
                  <a:pt x="11800" y="14040"/>
                  <a:pt x="11810" y="14018"/>
                  <a:pt x="11810" y="14008"/>
                </a:cubicBezTo>
                <a:close/>
                <a:moveTo>
                  <a:pt x="1915" y="0"/>
                </a:moveTo>
                <a:cubicBezTo>
                  <a:pt x="1887" y="0"/>
                  <a:pt x="1863" y="30"/>
                  <a:pt x="1863" y="67"/>
                </a:cubicBezTo>
                <a:cubicBezTo>
                  <a:pt x="1852" y="67"/>
                  <a:pt x="1852" y="77"/>
                  <a:pt x="1842" y="88"/>
                </a:cubicBezTo>
                <a:cubicBezTo>
                  <a:pt x="1338" y="1319"/>
                  <a:pt x="1542" y="2422"/>
                  <a:pt x="2270" y="3503"/>
                </a:cubicBezTo>
                <a:cubicBezTo>
                  <a:pt x="2281" y="3525"/>
                  <a:pt x="2302" y="3536"/>
                  <a:pt x="2313" y="3546"/>
                </a:cubicBezTo>
                <a:cubicBezTo>
                  <a:pt x="2366" y="3825"/>
                  <a:pt x="2420" y="4103"/>
                  <a:pt x="2484" y="4381"/>
                </a:cubicBezTo>
                <a:cubicBezTo>
                  <a:pt x="2013" y="3482"/>
                  <a:pt x="996" y="2679"/>
                  <a:pt x="43" y="2668"/>
                </a:cubicBezTo>
                <a:cubicBezTo>
                  <a:pt x="11" y="2668"/>
                  <a:pt x="0" y="2701"/>
                  <a:pt x="32" y="2722"/>
                </a:cubicBezTo>
                <a:cubicBezTo>
                  <a:pt x="129" y="4114"/>
                  <a:pt x="1317" y="5067"/>
                  <a:pt x="2666" y="5078"/>
                </a:cubicBezTo>
                <a:cubicBezTo>
                  <a:pt x="2752" y="5366"/>
                  <a:pt x="2849" y="5666"/>
                  <a:pt x="2966" y="5956"/>
                </a:cubicBezTo>
                <a:cubicBezTo>
                  <a:pt x="3041" y="6149"/>
                  <a:pt x="3127" y="6352"/>
                  <a:pt x="3213" y="6555"/>
                </a:cubicBezTo>
                <a:cubicBezTo>
                  <a:pt x="2720" y="6137"/>
                  <a:pt x="2185" y="5773"/>
                  <a:pt x="1595" y="5559"/>
                </a:cubicBezTo>
                <a:cubicBezTo>
                  <a:pt x="1451" y="5507"/>
                  <a:pt x="1071" y="5361"/>
                  <a:pt x="786" y="5361"/>
                </a:cubicBezTo>
                <a:cubicBezTo>
                  <a:pt x="606" y="5361"/>
                  <a:pt x="464" y="5418"/>
                  <a:pt x="439" y="5592"/>
                </a:cubicBezTo>
                <a:cubicBezTo>
                  <a:pt x="375" y="6030"/>
                  <a:pt x="1146" y="6694"/>
                  <a:pt x="1457" y="6908"/>
                </a:cubicBezTo>
                <a:cubicBezTo>
                  <a:pt x="2120" y="7358"/>
                  <a:pt x="2837" y="7379"/>
                  <a:pt x="3619" y="7433"/>
                </a:cubicBezTo>
                <a:cubicBezTo>
                  <a:pt x="3769" y="7744"/>
                  <a:pt x="3930" y="8054"/>
                  <a:pt x="4101" y="8365"/>
                </a:cubicBezTo>
                <a:cubicBezTo>
                  <a:pt x="3524" y="8138"/>
                  <a:pt x="2913" y="8028"/>
                  <a:pt x="2299" y="8028"/>
                </a:cubicBezTo>
                <a:cubicBezTo>
                  <a:pt x="1808" y="8028"/>
                  <a:pt x="1315" y="8098"/>
                  <a:pt x="836" y="8236"/>
                </a:cubicBezTo>
                <a:cubicBezTo>
                  <a:pt x="771" y="8257"/>
                  <a:pt x="739" y="8333"/>
                  <a:pt x="771" y="8397"/>
                </a:cubicBezTo>
                <a:cubicBezTo>
                  <a:pt x="1060" y="8943"/>
                  <a:pt x="1799" y="9275"/>
                  <a:pt x="2377" y="9425"/>
                </a:cubicBezTo>
                <a:cubicBezTo>
                  <a:pt x="2554" y="9473"/>
                  <a:pt x="2726" y="9494"/>
                  <a:pt x="2895" y="9494"/>
                </a:cubicBezTo>
                <a:cubicBezTo>
                  <a:pt x="3445" y="9494"/>
                  <a:pt x="3960" y="9272"/>
                  <a:pt x="4476" y="9018"/>
                </a:cubicBezTo>
                <a:cubicBezTo>
                  <a:pt x="4743" y="9478"/>
                  <a:pt x="5043" y="9928"/>
                  <a:pt x="5343" y="10346"/>
                </a:cubicBezTo>
                <a:cubicBezTo>
                  <a:pt x="5049" y="10229"/>
                  <a:pt x="4721" y="10189"/>
                  <a:pt x="4388" y="10189"/>
                </a:cubicBezTo>
                <a:cubicBezTo>
                  <a:pt x="3958" y="10189"/>
                  <a:pt x="3519" y="10255"/>
                  <a:pt x="3127" y="10303"/>
                </a:cubicBezTo>
                <a:cubicBezTo>
                  <a:pt x="2806" y="10346"/>
                  <a:pt x="1360" y="10549"/>
                  <a:pt x="1371" y="11053"/>
                </a:cubicBezTo>
                <a:cubicBezTo>
                  <a:pt x="1378" y="11468"/>
                  <a:pt x="2216" y="11541"/>
                  <a:pt x="2802" y="11541"/>
                </a:cubicBezTo>
                <a:cubicBezTo>
                  <a:pt x="3031" y="11541"/>
                  <a:pt x="3221" y="11530"/>
                  <a:pt x="3309" y="11524"/>
                </a:cubicBezTo>
                <a:cubicBezTo>
                  <a:pt x="4133" y="11481"/>
                  <a:pt x="5000" y="11288"/>
                  <a:pt x="5664" y="10796"/>
                </a:cubicBezTo>
                <a:cubicBezTo>
                  <a:pt x="6039" y="11256"/>
                  <a:pt x="6446" y="11663"/>
                  <a:pt x="6896" y="12027"/>
                </a:cubicBezTo>
                <a:cubicBezTo>
                  <a:pt x="6866" y="12025"/>
                  <a:pt x="6835" y="12025"/>
                  <a:pt x="6805" y="12025"/>
                </a:cubicBezTo>
                <a:cubicBezTo>
                  <a:pt x="6244" y="12025"/>
                  <a:pt x="5669" y="12208"/>
                  <a:pt x="5150" y="12391"/>
                </a:cubicBezTo>
                <a:cubicBezTo>
                  <a:pt x="4519" y="12616"/>
                  <a:pt x="3834" y="12830"/>
                  <a:pt x="3341" y="13323"/>
                </a:cubicBezTo>
                <a:cubicBezTo>
                  <a:pt x="3309" y="13365"/>
                  <a:pt x="3287" y="13451"/>
                  <a:pt x="3341" y="13494"/>
                </a:cubicBezTo>
                <a:cubicBezTo>
                  <a:pt x="3685" y="13789"/>
                  <a:pt x="4068" y="13908"/>
                  <a:pt x="4464" y="13908"/>
                </a:cubicBezTo>
                <a:cubicBezTo>
                  <a:pt x="5532" y="13908"/>
                  <a:pt x="6695" y="13040"/>
                  <a:pt x="7453" y="12423"/>
                </a:cubicBezTo>
                <a:cubicBezTo>
                  <a:pt x="7956" y="12755"/>
                  <a:pt x="8502" y="13033"/>
                  <a:pt x="9080" y="13258"/>
                </a:cubicBezTo>
                <a:cubicBezTo>
                  <a:pt x="7827" y="13473"/>
                  <a:pt x="6414" y="14125"/>
                  <a:pt x="5728" y="15196"/>
                </a:cubicBezTo>
                <a:cubicBezTo>
                  <a:pt x="5686" y="15260"/>
                  <a:pt x="5728" y="15336"/>
                  <a:pt x="5793" y="15357"/>
                </a:cubicBezTo>
                <a:cubicBezTo>
                  <a:pt x="6055" y="15470"/>
                  <a:pt x="6330" y="15520"/>
                  <a:pt x="6608" y="15520"/>
                </a:cubicBezTo>
                <a:cubicBezTo>
                  <a:pt x="7887" y="15520"/>
                  <a:pt x="9255" y="14461"/>
                  <a:pt x="9958" y="13547"/>
                </a:cubicBezTo>
                <a:cubicBezTo>
                  <a:pt x="10408" y="13676"/>
                  <a:pt x="10858" y="13794"/>
                  <a:pt x="11308" y="13890"/>
                </a:cubicBezTo>
                <a:cubicBezTo>
                  <a:pt x="10333" y="14115"/>
                  <a:pt x="9466" y="14768"/>
                  <a:pt x="8855" y="15550"/>
                </a:cubicBezTo>
                <a:cubicBezTo>
                  <a:pt x="8802" y="15614"/>
                  <a:pt x="8855" y="15689"/>
                  <a:pt x="8919" y="15710"/>
                </a:cubicBezTo>
                <a:cubicBezTo>
                  <a:pt x="9057" y="15768"/>
                  <a:pt x="9196" y="15793"/>
                  <a:pt x="9334" y="15793"/>
                </a:cubicBezTo>
                <a:cubicBezTo>
                  <a:pt x="9806" y="15793"/>
                  <a:pt x="10270" y="15503"/>
                  <a:pt x="10675" y="15271"/>
                </a:cubicBezTo>
                <a:cubicBezTo>
                  <a:pt x="11222" y="14950"/>
                  <a:pt x="11768" y="14608"/>
                  <a:pt x="12121" y="14082"/>
                </a:cubicBezTo>
                <a:cubicBezTo>
                  <a:pt x="12753" y="14222"/>
                  <a:pt x="13385" y="14361"/>
                  <a:pt x="14006" y="14543"/>
                </a:cubicBezTo>
                <a:cubicBezTo>
                  <a:pt x="14851" y="14789"/>
                  <a:pt x="15687" y="15100"/>
                  <a:pt x="16447" y="15550"/>
                </a:cubicBezTo>
                <a:cubicBezTo>
                  <a:pt x="17271" y="16031"/>
                  <a:pt x="17839" y="16663"/>
                  <a:pt x="18428" y="17402"/>
                </a:cubicBezTo>
                <a:cubicBezTo>
                  <a:pt x="18453" y="17435"/>
                  <a:pt x="18484" y="17449"/>
                  <a:pt x="18515" y="17449"/>
                </a:cubicBezTo>
                <a:cubicBezTo>
                  <a:pt x="18602" y="17449"/>
                  <a:pt x="18689" y="17337"/>
                  <a:pt x="18642" y="17242"/>
                </a:cubicBezTo>
                <a:cubicBezTo>
                  <a:pt x="18085" y="16042"/>
                  <a:pt x="16779" y="15260"/>
                  <a:pt x="15622" y="14757"/>
                </a:cubicBezTo>
                <a:cubicBezTo>
                  <a:pt x="14295" y="14190"/>
                  <a:pt x="12881" y="13922"/>
                  <a:pt x="11479" y="13601"/>
                </a:cubicBezTo>
                <a:cubicBezTo>
                  <a:pt x="11382" y="13087"/>
                  <a:pt x="11222" y="12595"/>
                  <a:pt x="11008" y="12112"/>
                </a:cubicBezTo>
                <a:cubicBezTo>
                  <a:pt x="10847" y="11770"/>
                  <a:pt x="10697" y="11417"/>
                  <a:pt x="10333" y="11288"/>
                </a:cubicBezTo>
                <a:cubicBezTo>
                  <a:pt x="10320" y="11283"/>
                  <a:pt x="10308" y="11280"/>
                  <a:pt x="10296" y="11280"/>
                </a:cubicBezTo>
                <a:cubicBezTo>
                  <a:pt x="10233" y="11280"/>
                  <a:pt x="10176" y="11343"/>
                  <a:pt x="10194" y="11406"/>
                </a:cubicBezTo>
                <a:cubicBezTo>
                  <a:pt x="10397" y="12123"/>
                  <a:pt x="10687" y="12916"/>
                  <a:pt x="11136" y="13526"/>
                </a:cubicBezTo>
                <a:cubicBezTo>
                  <a:pt x="11104" y="13515"/>
                  <a:pt x="11072" y="13504"/>
                  <a:pt x="11029" y="13494"/>
                </a:cubicBezTo>
                <a:cubicBezTo>
                  <a:pt x="10601" y="13397"/>
                  <a:pt x="10161" y="13280"/>
                  <a:pt x="9744" y="13140"/>
                </a:cubicBezTo>
                <a:cubicBezTo>
                  <a:pt x="9744" y="13130"/>
                  <a:pt x="9755" y="13119"/>
                  <a:pt x="9755" y="13097"/>
                </a:cubicBezTo>
                <a:cubicBezTo>
                  <a:pt x="9744" y="12369"/>
                  <a:pt x="9626" y="11663"/>
                  <a:pt x="9348" y="10988"/>
                </a:cubicBezTo>
                <a:cubicBezTo>
                  <a:pt x="9155" y="10485"/>
                  <a:pt x="8898" y="9971"/>
                  <a:pt x="8320" y="9885"/>
                </a:cubicBezTo>
                <a:cubicBezTo>
                  <a:pt x="8312" y="9884"/>
                  <a:pt x="8304" y="9883"/>
                  <a:pt x="8296" y="9883"/>
                </a:cubicBezTo>
                <a:cubicBezTo>
                  <a:pt x="8238" y="9883"/>
                  <a:pt x="8181" y="9916"/>
                  <a:pt x="8181" y="9982"/>
                </a:cubicBezTo>
                <a:cubicBezTo>
                  <a:pt x="8191" y="10870"/>
                  <a:pt x="8374" y="12134"/>
                  <a:pt x="9016" y="12883"/>
                </a:cubicBezTo>
                <a:cubicBezTo>
                  <a:pt x="8459" y="12659"/>
                  <a:pt x="7913" y="12380"/>
                  <a:pt x="7410" y="12038"/>
                </a:cubicBezTo>
                <a:cubicBezTo>
                  <a:pt x="7410" y="12027"/>
                  <a:pt x="7420" y="12016"/>
                  <a:pt x="7420" y="12005"/>
                </a:cubicBezTo>
                <a:cubicBezTo>
                  <a:pt x="7677" y="11310"/>
                  <a:pt x="7731" y="10581"/>
                  <a:pt x="7656" y="9842"/>
                </a:cubicBezTo>
                <a:cubicBezTo>
                  <a:pt x="7581" y="9200"/>
                  <a:pt x="7485" y="8472"/>
                  <a:pt x="6992" y="8012"/>
                </a:cubicBezTo>
                <a:cubicBezTo>
                  <a:pt x="6967" y="7986"/>
                  <a:pt x="6936" y="7974"/>
                  <a:pt x="6908" y="7974"/>
                </a:cubicBezTo>
                <a:cubicBezTo>
                  <a:pt x="6864" y="7974"/>
                  <a:pt x="6823" y="8003"/>
                  <a:pt x="6810" y="8054"/>
                </a:cubicBezTo>
                <a:cubicBezTo>
                  <a:pt x="6532" y="8804"/>
                  <a:pt x="6478" y="9532"/>
                  <a:pt x="6564" y="10324"/>
                </a:cubicBezTo>
                <a:cubicBezTo>
                  <a:pt x="6606" y="10774"/>
                  <a:pt x="6682" y="11245"/>
                  <a:pt x="6885" y="11641"/>
                </a:cubicBezTo>
                <a:cubicBezTo>
                  <a:pt x="6746" y="11524"/>
                  <a:pt x="6606" y="11395"/>
                  <a:pt x="6468" y="11256"/>
                </a:cubicBezTo>
                <a:cubicBezTo>
                  <a:pt x="6200" y="10977"/>
                  <a:pt x="5964" y="10689"/>
                  <a:pt x="5728" y="10389"/>
                </a:cubicBezTo>
                <a:cubicBezTo>
                  <a:pt x="6007" y="9811"/>
                  <a:pt x="6178" y="9189"/>
                  <a:pt x="6254" y="8547"/>
                </a:cubicBezTo>
                <a:cubicBezTo>
                  <a:pt x="6307" y="7990"/>
                  <a:pt x="6361" y="7219"/>
                  <a:pt x="6071" y="6705"/>
                </a:cubicBezTo>
                <a:cubicBezTo>
                  <a:pt x="6055" y="6673"/>
                  <a:pt x="6023" y="6657"/>
                  <a:pt x="5990" y="6657"/>
                </a:cubicBezTo>
                <a:cubicBezTo>
                  <a:pt x="5956" y="6657"/>
                  <a:pt x="5921" y="6673"/>
                  <a:pt x="5900" y="6705"/>
                </a:cubicBezTo>
                <a:cubicBezTo>
                  <a:pt x="5376" y="7519"/>
                  <a:pt x="5054" y="8654"/>
                  <a:pt x="5226" y="9661"/>
                </a:cubicBezTo>
                <a:cubicBezTo>
                  <a:pt x="4958" y="9243"/>
                  <a:pt x="4701" y="8814"/>
                  <a:pt x="4465" y="8386"/>
                </a:cubicBezTo>
                <a:cubicBezTo>
                  <a:pt x="5364" y="7379"/>
                  <a:pt x="5514" y="5838"/>
                  <a:pt x="5311" y="4553"/>
                </a:cubicBezTo>
                <a:cubicBezTo>
                  <a:pt x="5304" y="4499"/>
                  <a:pt x="5260" y="4475"/>
                  <a:pt x="5212" y="4475"/>
                </a:cubicBezTo>
                <a:cubicBezTo>
                  <a:pt x="5183" y="4475"/>
                  <a:pt x="5153" y="4484"/>
                  <a:pt x="5129" y="4500"/>
                </a:cubicBezTo>
                <a:cubicBezTo>
                  <a:pt x="4305" y="5174"/>
                  <a:pt x="3812" y="6234"/>
                  <a:pt x="3887" y="7272"/>
                </a:cubicBezTo>
                <a:lnTo>
                  <a:pt x="3727" y="6951"/>
                </a:lnTo>
                <a:cubicBezTo>
                  <a:pt x="3501" y="6513"/>
                  <a:pt x="3320" y="6073"/>
                  <a:pt x="3159" y="5623"/>
                </a:cubicBezTo>
                <a:cubicBezTo>
                  <a:pt x="4208" y="4895"/>
                  <a:pt x="5322" y="3396"/>
                  <a:pt x="4701" y="2090"/>
                </a:cubicBezTo>
                <a:cubicBezTo>
                  <a:pt x="4683" y="2053"/>
                  <a:pt x="4647" y="2034"/>
                  <a:pt x="4610" y="2034"/>
                </a:cubicBezTo>
                <a:cubicBezTo>
                  <a:pt x="4582" y="2034"/>
                  <a:pt x="4553" y="2046"/>
                  <a:pt x="4529" y="2068"/>
                </a:cubicBezTo>
                <a:cubicBezTo>
                  <a:pt x="3769" y="2765"/>
                  <a:pt x="2977" y="3664"/>
                  <a:pt x="2880" y="4703"/>
                </a:cubicBezTo>
                <a:cubicBezTo>
                  <a:pt x="2806" y="4424"/>
                  <a:pt x="2741" y="4146"/>
                  <a:pt x="2688" y="3867"/>
                </a:cubicBezTo>
                <a:lnTo>
                  <a:pt x="2688" y="3857"/>
                </a:lnTo>
                <a:cubicBezTo>
                  <a:pt x="2977" y="3129"/>
                  <a:pt x="2934" y="2154"/>
                  <a:pt x="2806" y="1394"/>
                </a:cubicBezTo>
                <a:cubicBezTo>
                  <a:pt x="2709" y="848"/>
                  <a:pt x="2473" y="227"/>
                  <a:pt x="1928" y="2"/>
                </a:cubicBezTo>
                <a:cubicBezTo>
                  <a:pt x="1923" y="1"/>
                  <a:pt x="1919" y="0"/>
                  <a:pt x="1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1" name="Google Shape;1471;p39"/>
          <p:cNvSpPr/>
          <p:nvPr/>
        </p:nvSpPr>
        <p:spPr>
          <a:xfrm>
            <a:off x="6135823" y="2484650"/>
            <a:ext cx="2132930" cy="1483893"/>
          </a:xfrm>
          <a:custGeom>
            <a:avLst/>
            <a:gdLst/>
            <a:ahLst/>
            <a:cxnLst/>
            <a:rect l="l" t="t" r="r" b="b"/>
            <a:pathLst>
              <a:path w="18423" h="17754" extrusionOk="0">
                <a:moveTo>
                  <a:pt x="16452" y="134"/>
                </a:moveTo>
                <a:cubicBezTo>
                  <a:pt x="16559" y="691"/>
                  <a:pt x="16688" y="1248"/>
                  <a:pt x="16634" y="1815"/>
                </a:cubicBezTo>
                <a:cubicBezTo>
                  <a:pt x="16580" y="2265"/>
                  <a:pt x="16409" y="2650"/>
                  <a:pt x="16195" y="3025"/>
                </a:cubicBezTo>
                <a:cubicBezTo>
                  <a:pt x="16292" y="2243"/>
                  <a:pt x="16323" y="1451"/>
                  <a:pt x="16345" y="670"/>
                </a:cubicBezTo>
                <a:cubicBezTo>
                  <a:pt x="16345" y="624"/>
                  <a:pt x="16302" y="600"/>
                  <a:pt x="16261" y="600"/>
                </a:cubicBezTo>
                <a:cubicBezTo>
                  <a:pt x="16225" y="600"/>
                  <a:pt x="16190" y="618"/>
                  <a:pt x="16185" y="659"/>
                </a:cubicBezTo>
                <a:cubicBezTo>
                  <a:pt x="16088" y="1548"/>
                  <a:pt x="16002" y="2415"/>
                  <a:pt x="15863" y="3261"/>
                </a:cubicBezTo>
                <a:cubicBezTo>
                  <a:pt x="15756" y="2147"/>
                  <a:pt x="15607" y="1044"/>
                  <a:pt x="16452" y="134"/>
                </a:cubicBezTo>
                <a:close/>
                <a:moveTo>
                  <a:pt x="18294" y="2736"/>
                </a:moveTo>
                <a:lnTo>
                  <a:pt x="18294" y="2736"/>
                </a:lnTo>
                <a:cubicBezTo>
                  <a:pt x="18037" y="3818"/>
                  <a:pt x="17287" y="4610"/>
                  <a:pt x="16238" y="4803"/>
                </a:cubicBezTo>
                <a:cubicBezTo>
                  <a:pt x="16495" y="4620"/>
                  <a:pt x="16730" y="4385"/>
                  <a:pt x="16966" y="4182"/>
                </a:cubicBezTo>
                <a:cubicBezTo>
                  <a:pt x="17320" y="3861"/>
                  <a:pt x="17694" y="3528"/>
                  <a:pt x="17984" y="3143"/>
                </a:cubicBezTo>
                <a:cubicBezTo>
                  <a:pt x="18001" y="3125"/>
                  <a:pt x="17983" y="3094"/>
                  <a:pt x="17964" y="3094"/>
                </a:cubicBezTo>
                <a:cubicBezTo>
                  <a:pt x="17960" y="3094"/>
                  <a:pt x="17955" y="3096"/>
                  <a:pt x="17951" y="3100"/>
                </a:cubicBezTo>
                <a:cubicBezTo>
                  <a:pt x="17598" y="3400"/>
                  <a:pt x="17277" y="3732"/>
                  <a:pt x="16923" y="4032"/>
                </a:cubicBezTo>
                <a:cubicBezTo>
                  <a:pt x="16677" y="4246"/>
                  <a:pt x="16399" y="4439"/>
                  <a:pt x="16142" y="4653"/>
                </a:cubicBezTo>
                <a:cubicBezTo>
                  <a:pt x="16366" y="4289"/>
                  <a:pt x="16559" y="3914"/>
                  <a:pt x="16859" y="3592"/>
                </a:cubicBezTo>
                <a:cubicBezTo>
                  <a:pt x="17277" y="3132"/>
                  <a:pt x="17791" y="3004"/>
                  <a:pt x="18294" y="2736"/>
                </a:cubicBezTo>
                <a:close/>
                <a:moveTo>
                  <a:pt x="13861" y="2383"/>
                </a:moveTo>
                <a:cubicBezTo>
                  <a:pt x="14664" y="3090"/>
                  <a:pt x="15253" y="3892"/>
                  <a:pt x="15414" y="4920"/>
                </a:cubicBezTo>
                <a:cubicBezTo>
                  <a:pt x="15350" y="4727"/>
                  <a:pt x="15253" y="4546"/>
                  <a:pt x="15146" y="4374"/>
                </a:cubicBezTo>
                <a:cubicBezTo>
                  <a:pt x="14867" y="3892"/>
                  <a:pt x="14525" y="3432"/>
                  <a:pt x="14182" y="3004"/>
                </a:cubicBezTo>
                <a:cubicBezTo>
                  <a:pt x="14168" y="2990"/>
                  <a:pt x="14152" y="2984"/>
                  <a:pt x="14138" y="2984"/>
                </a:cubicBezTo>
                <a:cubicBezTo>
                  <a:pt x="14108" y="2984"/>
                  <a:pt x="14085" y="3010"/>
                  <a:pt x="14107" y="3047"/>
                </a:cubicBezTo>
                <a:cubicBezTo>
                  <a:pt x="14332" y="3432"/>
                  <a:pt x="14610" y="3796"/>
                  <a:pt x="14846" y="4171"/>
                </a:cubicBezTo>
                <a:cubicBezTo>
                  <a:pt x="15114" y="4567"/>
                  <a:pt x="15231" y="4974"/>
                  <a:pt x="15381" y="5413"/>
                </a:cubicBezTo>
                <a:cubicBezTo>
                  <a:pt x="15381" y="5413"/>
                  <a:pt x="15381" y="5424"/>
                  <a:pt x="15392" y="5424"/>
                </a:cubicBezTo>
                <a:cubicBezTo>
                  <a:pt x="15381" y="5434"/>
                  <a:pt x="15381" y="5456"/>
                  <a:pt x="15381" y="5467"/>
                </a:cubicBezTo>
                <a:cubicBezTo>
                  <a:pt x="14460" y="4824"/>
                  <a:pt x="13497" y="3539"/>
                  <a:pt x="13861" y="2383"/>
                </a:cubicBezTo>
                <a:close/>
                <a:moveTo>
                  <a:pt x="17468" y="5637"/>
                </a:moveTo>
                <a:cubicBezTo>
                  <a:pt x="17599" y="5637"/>
                  <a:pt x="17688" y="5687"/>
                  <a:pt x="17694" y="5820"/>
                </a:cubicBezTo>
                <a:cubicBezTo>
                  <a:pt x="17715" y="6184"/>
                  <a:pt x="16891" y="6740"/>
                  <a:pt x="16634" y="6880"/>
                </a:cubicBezTo>
                <a:cubicBezTo>
                  <a:pt x="16302" y="7051"/>
                  <a:pt x="15959" y="7126"/>
                  <a:pt x="15595" y="7169"/>
                </a:cubicBezTo>
                <a:cubicBezTo>
                  <a:pt x="16195" y="6912"/>
                  <a:pt x="16742" y="6495"/>
                  <a:pt x="17223" y="6119"/>
                </a:cubicBezTo>
                <a:cubicBezTo>
                  <a:pt x="17250" y="6093"/>
                  <a:pt x="17232" y="6050"/>
                  <a:pt x="17199" y="6050"/>
                </a:cubicBezTo>
                <a:cubicBezTo>
                  <a:pt x="17193" y="6050"/>
                  <a:pt x="17187" y="6052"/>
                  <a:pt x="17180" y="6055"/>
                </a:cubicBezTo>
                <a:cubicBezTo>
                  <a:pt x="16516" y="6526"/>
                  <a:pt x="15767" y="6794"/>
                  <a:pt x="15039" y="7147"/>
                </a:cubicBezTo>
                <a:cubicBezTo>
                  <a:pt x="15071" y="7073"/>
                  <a:pt x="15103" y="7009"/>
                  <a:pt x="15135" y="6933"/>
                </a:cubicBezTo>
                <a:cubicBezTo>
                  <a:pt x="15521" y="6633"/>
                  <a:pt x="15895" y="6312"/>
                  <a:pt x="16323" y="6077"/>
                </a:cubicBezTo>
                <a:cubicBezTo>
                  <a:pt x="16487" y="5983"/>
                  <a:pt x="17122" y="5637"/>
                  <a:pt x="17468" y="5637"/>
                </a:cubicBezTo>
                <a:close/>
                <a:moveTo>
                  <a:pt x="13336" y="4856"/>
                </a:moveTo>
                <a:lnTo>
                  <a:pt x="13336" y="4856"/>
                </a:lnTo>
                <a:cubicBezTo>
                  <a:pt x="14279" y="5681"/>
                  <a:pt x="14525" y="6794"/>
                  <a:pt x="14289" y="7983"/>
                </a:cubicBezTo>
                <a:cubicBezTo>
                  <a:pt x="14193" y="7630"/>
                  <a:pt x="14075" y="7287"/>
                  <a:pt x="13979" y="6944"/>
                </a:cubicBezTo>
                <a:cubicBezTo>
                  <a:pt x="13829" y="6376"/>
                  <a:pt x="13722" y="5798"/>
                  <a:pt x="13593" y="5231"/>
                </a:cubicBezTo>
                <a:cubicBezTo>
                  <a:pt x="13589" y="5217"/>
                  <a:pt x="13577" y="5211"/>
                  <a:pt x="13564" y="5211"/>
                </a:cubicBezTo>
                <a:cubicBezTo>
                  <a:pt x="13547" y="5211"/>
                  <a:pt x="13529" y="5223"/>
                  <a:pt x="13529" y="5241"/>
                </a:cubicBezTo>
                <a:cubicBezTo>
                  <a:pt x="13625" y="6184"/>
                  <a:pt x="13775" y="7319"/>
                  <a:pt x="14172" y="8218"/>
                </a:cubicBezTo>
                <a:cubicBezTo>
                  <a:pt x="14172" y="8218"/>
                  <a:pt x="14172" y="8229"/>
                  <a:pt x="14161" y="8229"/>
                </a:cubicBezTo>
                <a:cubicBezTo>
                  <a:pt x="13390" y="7330"/>
                  <a:pt x="13251" y="6012"/>
                  <a:pt x="13336" y="4856"/>
                </a:cubicBezTo>
                <a:close/>
                <a:moveTo>
                  <a:pt x="16293" y="8242"/>
                </a:moveTo>
                <a:cubicBezTo>
                  <a:pt x="16691" y="8242"/>
                  <a:pt x="17094" y="8290"/>
                  <a:pt x="17501" y="8389"/>
                </a:cubicBezTo>
                <a:cubicBezTo>
                  <a:pt x="17202" y="8818"/>
                  <a:pt x="16570" y="9107"/>
                  <a:pt x="16109" y="9236"/>
                </a:cubicBezTo>
                <a:cubicBezTo>
                  <a:pt x="15945" y="9278"/>
                  <a:pt x="15786" y="9296"/>
                  <a:pt x="15630" y="9296"/>
                </a:cubicBezTo>
                <a:cubicBezTo>
                  <a:pt x="15267" y="9296"/>
                  <a:pt x="14923" y="9196"/>
                  <a:pt x="14579" y="9053"/>
                </a:cubicBezTo>
                <a:cubicBezTo>
                  <a:pt x="15403" y="9032"/>
                  <a:pt x="16281" y="8850"/>
                  <a:pt x="17020" y="8518"/>
                </a:cubicBezTo>
                <a:cubicBezTo>
                  <a:pt x="17039" y="8509"/>
                  <a:pt x="17032" y="8474"/>
                  <a:pt x="17008" y="8474"/>
                </a:cubicBezTo>
                <a:cubicBezTo>
                  <a:pt x="17005" y="8474"/>
                  <a:pt x="17002" y="8474"/>
                  <a:pt x="16999" y="8475"/>
                </a:cubicBezTo>
                <a:cubicBezTo>
                  <a:pt x="16138" y="8682"/>
                  <a:pt x="15179" y="8840"/>
                  <a:pt x="14284" y="8840"/>
                </a:cubicBezTo>
                <a:cubicBezTo>
                  <a:pt x="14253" y="8840"/>
                  <a:pt x="14223" y="8840"/>
                  <a:pt x="14193" y="8839"/>
                </a:cubicBezTo>
                <a:cubicBezTo>
                  <a:pt x="14236" y="8765"/>
                  <a:pt x="14279" y="8700"/>
                  <a:pt x="14310" y="8625"/>
                </a:cubicBezTo>
                <a:cubicBezTo>
                  <a:pt x="14962" y="8377"/>
                  <a:pt x="15622" y="8242"/>
                  <a:pt x="16293" y="8242"/>
                </a:cubicBezTo>
                <a:close/>
                <a:moveTo>
                  <a:pt x="12533" y="7051"/>
                </a:moveTo>
                <a:cubicBezTo>
                  <a:pt x="12854" y="7544"/>
                  <a:pt x="13058" y="8090"/>
                  <a:pt x="13133" y="8679"/>
                </a:cubicBezTo>
                <a:cubicBezTo>
                  <a:pt x="13197" y="9096"/>
                  <a:pt x="13154" y="9482"/>
                  <a:pt x="13080" y="9867"/>
                </a:cubicBezTo>
                <a:cubicBezTo>
                  <a:pt x="12983" y="9118"/>
                  <a:pt x="12876" y="8379"/>
                  <a:pt x="12737" y="7630"/>
                </a:cubicBezTo>
                <a:cubicBezTo>
                  <a:pt x="12737" y="7621"/>
                  <a:pt x="12730" y="7618"/>
                  <a:pt x="12723" y="7618"/>
                </a:cubicBezTo>
                <a:cubicBezTo>
                  <a:pt x="12712" y="7618"/>
                  <a:pt x="12698" y="7627"/>
                  <a:pt x="12704" y="7640"/>
                </a:cubicBezTo>
                <a:cubicBezTo>
                  <a:pt x="12769" y="8508"/>
                  <a:pt x="12865" y="9375"/>
                  <a:pt x="12994" y="10231"/>
                </a:cubicBezTo>
                <a:cubicBezTo>
                  <a:pt x="12983" y="10242"/>
                  <a:pt x="12983" y="10253"/>
                  <a:pt x="12972" y="10264"/>
                </a:cubicBezTo>
                <a:cubicBezTo>
                  <a:pt x="12758" y="9771"/>
                  <a:pt x="12587" y="9257"/>
                  <a:pt x="12512" y="8722"/>
                </a:cubicBezTo>
                <a:cubicBezTo>
                  <a:pt x="12447" y="8229"/>
                  <a:pt x="12373" y="7554"/>
                  <a:pt x="12533" y="7051"/>
                </a:cubicBezTo>
                <a:close/>
                <a:moveTo>
                  <a:pt x="14264" y="10459"/>
                </a:moveTo>
                <a:cubicBezTo>
                  <a:pt x="14488" y="10459"/>
                  <a:pt x="14715" y="10473"/>
                  <a:pt x="14943" y="10488"/>
                </a:cubicBezTo>
                <a:cubicBezTo>
                  <a:pt x="15274" y="10510"/>
                  <a:pt x="15617" y="10542"/>
                  <a:pt x="15949" y="10606"/>
                </a:cubicBezTo>
                <a:cubicBezTo>
                  <a:pt x="16131" y="10649"/>
                  <a:pt x="16730" y="10745"/>
                  <a:pt x="16806" y="10906"/>
                </a:cubicBezTo>
                <a:cubicBezTo>
                  <a:pt x="16963" y="11254"/>
                  <a:pt x="16210" y="11332"/>
                  <a:pt x="15571" y="11332"/>
                </a:cubicBezTo>
                <a:cubicBezTo>
                  <a:pt x="15208" y="11332"/>
                  <a:pt x="14882" y="11307"/>
                  <a:pt x="14782" y="11292"/>
                </a:cubicBezTo>
                <a:cubicBezTo>
                  <a:pt x="14375" y="11238"/>
                  <a:pt x="13958" y="11142"/>
                  <a:pt x="13572" y="10970"/>
                </a:cubicBezTo>
                <a:lnTo>
                  <a:pt x="13572" y="10970"/>
                </a:lnTo>
                <a:cubicBezTo>
                  <a:pt x="13690" y="10986"/>
                  <a:pt x="13813" y="10989"/>
                  <a:pt x="13937" y="10989"/>
                </a:cubicBezTo>
                <a:cubicBezTo>
                  <a:pt x="13997" y="10989"/>
                  <a:pt x="14057" y="10988"/>
                  <a:pt x="14117" y="10988"/>
                </a:cubicBezTo>
                <a:cubicBezTo>
                  <a:pt x="14182" y="10988"/>
                  <a:pt x="14247" y="10989"/>
                  <a:pt x="14310" y="10992"/>
                </a:cubicBezTo>
                <a:cubicBezTo>
                  <a:pt x="15017" y="11002"/>
                  <a:pt x="15724" y="11066"/>
                  <a:pt x="16431" y="11109"/>
                </a:cubicBezTo>
                <a:cubicBezTo>
                  <a:pt x="16434" y="11110"/>
                  <a:pt x="16437" y="11110"/>
                  <a:pt x="16440" y="11110"/>
                </a:cubicBezTo>
                <a:cubicBezTo>
                  <a:pt x="16473" y="11110"/>
                  <a:pt x="16471" y="11055"/>
                  <a:pt x="16442" y="11045"/>
                </a:cubicBezTo>
                <a:cubicBezTo>
                  <a:pt x="15317" y="10778"/>
                  <a:pt x="14182" y="10863"/>
                  <a:pt x="13068" y="10671"/>
                </a:cubicBezTo>
                <a:cubicBezTo>
                  <a:pt x="13455" y="10505"/>
                  <a:pt x="13856" y="10459"/>
                  <a:pt x="14264" y="10459"/>
                </a:cubicBezTo>
                <a:close/>
                <a:moveTo>
                  <a:pt x="11580" y="8379"/>
                </a:moveTo>
                <a:cubicBezTo>
                  <a:pt x="11987" y="9267"/>
                  <a:pt x="11912" y="10424"/>
                  <a:pt x="11602" y="11388"/>
                </a:cubicBezTo>
                <a:cubicBezTo>
                  <a:pt x="11655" y="10638"/>
                  <a:pt x="11719" y="9878"/>
                  <a:pt x="11655" y="9139"/>
                </a:cubicBezTo>
                <a:cubicBezTo>
                  <a:pt x="11655" y="9109"/>
                  <a:pt x="11624" y="9089"/>
                  <a:pt x="11598" y="9089"/>
                </a:cubicBezTo>
                <a:cubicBezTo>
                  <a:pt x="11577" y="9089"/>
                  <a:pt x="11559" y="9101"/>
                  <a:pt x="11559" y="9129"/>
                </a:cubicBezTo>
                <a:cubicBezTo>
                  <a:pt x="11441" y="10050"/>
                  <a:pt x="11452" y="10992"/>
                  <a:pt x="11388" y="11923"/>
                </a:cubicBezTo>
                <a:cubicBezTo>
                  <a:pt x="11388" y="11934"/>
                  <a:pt x="11377" y="11944"/>
                  <a:pt x="11377" y="11955"/>
                </a:cubicBezTo>
                <a:cubicBezTo>
                  <a:pt x="11162" y="11377"/>
                  <a:pt x="11088" y="10778"/>
                  <a:pt x="11120" y="10167"/>
                </a:cubicBezTo>
                <a:cubicBezTo>
                  <a:pt x="11152" y="9589"/>
                  <a:pt x="11227" y="8861"/>
                  <a:pt x="11580" y="8379"/>
                </a:cubicBezTo>
                <a:close/>
                <a:moveTo>
                  <a:pt x="10167" y="10242"/>
                </a:moveTo>
                <a:lnTo>
                  <a:pt x="10167" y="10242"/>
                </a:lnTo>
                <a:cubicBezTo>
                  <a:pt x="10188" y="11152"/>
                  <a:pt x="9963" y="12180"/>
                  <a:pt x="9396" y="12919"/>
                </a:cubicBezTo>
                <a:cubicBezTo>
                  <a:pt x="9696" y="12223"/>
                  <a:pt x="9953" y="11430"/>
                  <a:pt x="10049" y="10735"/>
                </a:cubicBezTo>
                <a:cubicBezTo>
                  <a:pt x="10049" y="10714"/>
                  <a:pt x="10035" y="10697"/>
                  <a:pt x="10020" y="10697"/>
                </a:cubicBezTo>
                <a:cubicBezTo>
                  <a:pt x="10012" y="10697"/>
                  <a:pt x="10003" y="10702"/>
                  <a:pt x="9996" y="10713"/>
                </a:cubicBezTo>
                <a:cubicBezTo>
                  <a:pt x="9813" y="11099"/>
                  <a:pt x="9696" y="11527"/>
                  <a:pt x="9556" y="11923"/>
                </a:cubicBezTo>
                <a:cubicBezTo>
                  <a:pt x="9406" y="12330"/>
                  <a:pt x="9235" y="12737"/>
                  <a:pt x="9096" y="13144"/>
                </a:cubicBezTo>
                <a:cubicBezTo>
                  <a:pt x="9107" y="12298"/>
                  <a:pt x="9256" y="10574"/>
                  <a:pt x="10167" y="10242"/>
                </a:cubicBezTo>
                <a:close/>
                <a:moveTo>
                  <a:pt x="8111" y="11784"/>
                </a:moveTo>
                <a:cubicBezTo>
                  <a:pt x="7940" y="12298"/>
                  <a:pt x="7726" y="12769"/>
                  <a:pt x="7490" y="13240"/>
                </a:cubicBezTo>
                <a:lnTo>
                  <a:pt x="7490" y="13240"/>
                </a:lnTo>
                <a:cubicBezTo>
                  <a:pt x="7533" y="13079"/>
                  <a:pt x="7576" y="12908"/>
                  <a:pt x="7640" y="12748"/>
                </a:cubicBezTo>
                <a:cubicBezTo>
                  <a:pt x="7726" y="12480"/>
                  <a:pt x="7864" y="12030"/>
                  <a:pt x="8111" y="11784"/>
                </a:cubicBezTo>
                <a:close/>
                <a:moveTo>
                  <a:pt x="11419" y="12330"/>
                </a:moveTo>
                <a:cubicBezTo>
                  <a:pt x="11484" y="12330"/>
                  <a:pt x="11559" y="12341"/>
                  <a:pt x="11623" y="12341"/>
                </a:cubicBezTo>
                <a:cubicBezTo>
                  <a:pt x="12394" y="12972"/>
                  <a:pt x="13454" y="13294"/>
                  <a:pt x="14396" y="13508"/>
                </a:cubicBezTo>
                <a:cubicBezTo>
                  <a:pt x="14400" y="13508"/>
                  <a:pt x="14403" y="13509"/>
                  <a:pt x="14407" y="13509"/>
                </a:cubicBezTo>
                <a:cubicBezTo>
                  <a:pt x="14451" y="13509"/>
                  <a:pt x="14457" y="13443"/>
                  <a:pt x="14418" y="13433"/>
                </a:cubicBezTo>
                <a:cubicBezTo>
                  <a:pt x="13561" y="13198"/>
                  <a:pt x="12844" y="12780"/>
                  <a:pt x="12105" y="12373"/>
                </a:cubicBezTo>
                <a:lnTo>
                  <a:pt x="12105" y="12373"/>
                </a:lnTo>
                <a:cubicBezTo>
                  <a:pt x="12501" y="12415"/>
                  <a:pt x="12897" y="12480"/>
                  <a:pt x="13304" y="12619"/>
                </a:cubicBezTo>
                <a:cubicBezTo>
                  <a:pt x="13904" y="12812"/>
                  <a:pt x="14536" y="13005"/>
                  <a:pt x="15017" y="13433"/>
                </a:cubicBezTo>
                <a:cubicBezTo>
                  <a:pt x="14746" y="13634"/>
                  <a:pt x="14444" y="13716"/>
                  <a:pt x="14130" y="13716"/>
                </a:cubicBezTo>
                <a:cubicBezTo>
                  <a:pt x="13153" y="13716"/>
                  <a:pt x="12052" y="12918"/>
                  <a:pt x="11355" y="12384"/>
                </a:cubicBezTo>
                <a:cubicBezTo>
                  <a:pt x="11377" y="12362"/>
                  <a:pt x="11398" y="12351"/>
                  <a:pt x="11419" y="12330"/>
                </a:cubicBezTo>
                <a:close/>
                <a:moveTo>
                  <a:pt x="9256" y="13508"/>
                </a:moveTo>
                <a:lnTo>
                  <a:pt x="9256" y="13508"/>
                </a:lnTo>
                <a:cubicBezTo>
                  <a:pt x="10434" y="13819"/>
                  <a:pt x="11976" y="14172"/>
                  <a:pt x="12661" y="15264"/>
                </a:cubicBezTo>
                <a:cubicBezTo>
                  <a:pt x="12465" y="15327"/>
                  <a:pt x="12261" y="15355"/>
                  <a:pt x="12054" y="15355"/>
                </a:cubicBezTo>
                <a:cubicBezTo>
                  <a:pt x="10886" y="15355"/>
                  <a:pt x="9614" y="14443"/>
                  <a:pt x="8914" y="13615"/>
                </a:cubicBezTo>
                <a:cubicBezTo>
                  <a:pt x="8978" y="13593"/>
                  <a:pt x="9032" y="13572"/>
                  <a:pt x="9085" y="13550"/>
                </a:cubicBezTo>
                <a:cubicBezTo>
                  <a:pt x="9696" y="14461"/>
                  <a:pt x="11088" y="14771"/>
                  <a:pt x="12040" y="15157"/>
                </a:cubicBezTo>
                <a:cubicBezTo>
                  <a:pt x="12047" y="15159"/>
                  <a:pt x="12053" y="15160"/>
                  <a:pt x="12060" y="15160"/>
                </a:cubicBezTo>
                <a:cubicBezTo>
                  <a:pt x="12103" y="15160"/>
                  <a:pt x="12131" y="15100"/>
                  <a:pt x="12083" y="15071"/>
                </a:cubicBezTo>
                <a:cubicBezTo>
                  <a:pt x="11152" y="14643"/>
                  <a:pt x="9996" y="14268"/>
                  <a:pt x="9256" y="13508"/>
                </a:cubicBezTo>
                <a:close/>
                <a:moveTo>
                  <a:pt x="7083" y="14183"/>
                </a:moveTo>
                <a:cubicBezTo>
                  <a:pt x="8036" y="14471"/>
                  <a:pt x="8871" y="14889"/>
                  <a:pt x="9525" y="15671"/>
                </a:cubicBezTo>
                <a:cubicBezTo>
                  <a:pt x="9465" y="15681"/>
                  <a:pt x="9405" y="15686"/>
                  <a:pt x="9345" y="15686"/>
                </a:cubicBezTo>
                <a:cubicBezTo>
                  <a:pt x="8847" y="15686"/>
                  <a:pt x="8349" y="15353"/>
                  <a:pt x="7929" y="15114"/>
                </a:cubicBezTo>
                <a:cubicBezTo>
                  <a:pt x="7500" y="14857"/>
                  <a:pt x="7083" y="14590"/>
                  <a:pt x="6772" y="14204"/>
                </a:cubicBezTo>
                <a:cubicBezTo>
                  <a:pt x="6794" y="14193"/>
                  <a:pt x="6805" y="14193"/>
                  <a:pt x="6815" y="14193"/>
                </a:cubicBezTo>
                <a:cubicBezTo>
                  <a:pt x="6826" y="14204"/>
                  <a:pt x="6826" y="14214"/>
                  <a:pt x="6848" y="14226"/>
                </a:cubicBezTo>
                <a:cubicBezTo>
                  <a:pt x="7447" y="14847"/>
                  <a:pt x="8411" y="15349"/>
                  <a:pt x="9225" y="15606"/>
                </a:cubicBezTo>
                <a:cubicBezTo>
                  <a:pt x="9229" y="15607"/>
                  <a:pt x="9232" y="15608"/>
                  <a:pt x="9236" y="15608"/>
                </a:cubicBezTo>
                <a:cubicBezTo>
                  <a:pt x="9269" y="15608"/>
                  <a:pt x="9276" y="15562"/>
                  <a:pt x="9256" y="15542"/>
                </a:cubicBezTo>
                <a:cubicBezTo>
                  <a:pt x="8550" y="15071"/>
                  <a:pt x="7704" y="14771"/>
                  <a:pt x="7083" y="14183"/>
                </a:cubicBezTo>
                <a:close/>
                <a:moveTo>
                  <a:pt x="16470" y="0"/>
                </a:moveTo>
                <a:cubicBezTo>
                  <a:pt x="16464" y="0"/>
                  <a:pt x="16458" y="2"/>
                  <a:pt x="16452" y="6"/>
                </a:cubicBezTo>
                <a:cubicBezTo>
                  <a:pt x="15906" y="241"/>
                  <a:pt x="15681" y="862"/>
                  <a:pt x="15595" y="1408"/>
                </a:cubicBezTo>
                <a:cubicBezTo>
                  <a:pt x="15478" y="2169"/>
                  <a:pt x="15445" y="3154"/>
                  <a:pt x="15756" y="3871"/>
                </a:cubicBezTo>
                <a:cubicBezTo>
                  <a:pt x="15756" y="3882"/>
                  <a:pt x="15756" y="3882"/>
                  <a:pt x="15767" y="3882"/>
                </a:cubicBezTo>
                <a:cubicBezTo>
                  <a:pt x="15714" y="4160"/>
                  <a:pt x="15649" y="4449"/>
                  <a:pt x="15585" y="4727"/>
                </a:cubicBezTo>
                <a:cubicBezTo>
                  <a:pt x="15467" y="3678"/>
                  <a:pt x="14664" y="2800"/>
                  <a:pt x="13882" y="2115"/>
                </a:cubicBezTo>
                <a:cubicBezTo>
                  <a:pt x="13861" y="2098"/>
                  <a:pt x="13835" y="2089"/>
                  <a:pt x="13809" y="2089"/>
                </a:cubicBezTo>
                <a:cubicBezTo>
                  <a:pt x="13769" y="2089"/>
                  <a:pt x="13730" y="2109"/>
                  <a:pt x="13711" y="2147"/>
                </a:cubicBezTo>
                <a:cubicBezTo>
                  <a:pt x="13111" y="3464"/>
                  <a:pt x="14257" y="4931"/>
                  <a:pt x="15317" y="5648"/>
                </a:cubicBezTo>
                <a:cubicBezTo>
                  <a:pt x="15167" y="6098"/>
                  <a:pt x="14996" y="6548"/>
                  <a:pt x="14782" y="6987"/>
                </a:cubicBezTo>
                <a:lnTo>
                  <a:pt x="14621" y="7308"/>
                </a:lnTo>
                <a:cubicBezTo>
                  <a:pt x="14686" y="6269"/>
                  <a:pt x="14161" y="5220"/>
                  <a:pt x="13325" y="4556"/>
                </a:cubicBezTo>
                <a:cubicBezTo>
                  <a:pt x="13302" y="4541"/>
                  <a:pt x="13274" y="4532"/>
                  <a:pt x="13246" y="4532"/>
                </a:cubicBezTo>
                <a:cubicBezTo>
                  <a:pt x="13197" y="4532"/>
                  <a:pt x="13150" y="4559"/>
                  <a:pt x="13144" y="4620"/>
                </a:cubicBezTo>
                <a:cubicBezTo>
                  <a:pt x="12972" y="5905"/>
                  <a:pt x="13144" y="7437"/>
                  <a:pt x="14053" y="8432"/>
                </a:cubicBezTo>
                <a:cubicBezTo>
                  <a:pt x="13829" y="8872"/>
                  <a:pt x="13593" y="9300"/>
                  <a:pt x="13325" y="9717"/>
                </a:cubicBezTo>
                <a:cubicBezTo>
                  <a:pt x="13475" y="8711"/>
                  <a:pt x="13144" y="7587"/>
                  <a:pt x="12597" y="6773"/>
                </a:cubicBezTo>
                <a:cubicBezTo>
                  <a:pt x="12578" y="6743"/>
                  <a:pt x="12547" y="6730"/>
                  <a:pt x="12516" y="6730"/>
                </a:cubicBezTo>
                <a:cubicBezTo>
                  <a:pt x="12480" y="6730"/>
                  <a:pt x="12443" y="6749"/>
                  <a:pt x="12426" y="6783"/>
                </a:cubicBezTo>
                <a:cubicBezTo>
                  <a:pt x="12148" y="7308"/>
                  <a:pt x="12212" y="8068"/>
                  <a:pt x="12287" y="8636"/>
                </a:cubicBezTo>
                <a:cubicBezTo>
                  <a:pt x="12362" y="9267"/>
                  <a:pt x="12544" y="9878"/>
                  <a:pt x="12833" y="10456"/>
                </a:cubicBezTo>
                <a:cubicBezTo>
                  <a:pt x="12608" y="10767"/>
                  <a:pt x="12373" y="11056"/>
                  <a:pt x="12116" y="11334"/>
                </a:cubicBezTo>
                <a:cubicBezTo>
                  <a:pt x="11976" y="11473"/>
                  <a:pt x="11837" y="11613"/>
                  <a:pt x="11698" y="11730"/>
                </a:cubicBezTo>
                <a:cubicBezTo>
                  <a:pt x="11902" y="11334"/>
                  <a:pt x="11966" y="10863"/>
                  <a:pt x="11998" y="10414"/>
                </a:cubicBezTo>
                <a:cubicBezTo>
                  <a:pt x="12073" y="9621"/>
                  <a:pt x="11998" y="8893"/>
                  <a:pt x="11719" y="8144"/>
                </a:cubicBezTo>
                <a:cubicBezTo>
                  <a:pt x="11700" y="8092"/>
                  <a:pt x="11658" y="8068"/>
                  <a:pt x="11614" y="8068"/>
                </a:cubicBezTo>
                <a:cubicBezTo>
                  <a:pt x="11584" y="8068"/>
                  <a:pt x="11552" y="8079"/>
                  <a:pt x="11526" y="8101"/>
                </a:cubicBezTo>
                <a:cubicBezTo>
                  <a:pt x="11045" y="8572"/>
                  <a:pt x="10959" y="9300"/>
                  <a:pt x="10905" y="9942"/>
                </a:cubicBezTo>
                <a:cubicBezTo>
                  <a:pt x="10831" y="10681"/>
                  <a:pt x="10905" y="11409"/>
                  <a:pt x="11174" y="12105"/>
                </a:cubicBezTo>
                <a:cubicBezTo>
                  <a:pt x="11174" y="12116"/>
                  <a:pt x="11184" y="12127"/>
                  <a:pt x="11184" y="12137"/>
                </a:cubicBezTo>
                <a:cubicBezTo>
                  <a:pt x="10691" y="12491"/>
                  <a:pt x="10156" y="12780"/>
                  <a:pt x="9589" y="13015"/>
                </a:cubicBezTo>
                <a:cubicBezTo>
                  <a:pt x="10220" y="12255"/>
                  <a:pt x="10381" y="10992"/>
                  <a:pt x="10370" y="10103"/>
                </a:cubicBezTo>
                <a:cubicBezTo>
                  <a:pt x="10370" y="10038"/>
                  <a:pt x="10321" y="10005"/>
                  <a:pt x="10266" y="10005"/>
                </a:cubicBezTo>
                <a:cubicBezTo>
                  <a:pt x="10258" y="10005"/>
                  <a:pt x="10250" y="10005"/>
                  <a:pt x="10242" y="10007"/>
                </a:cubicBezTo>
                <a:cubicBezTo>
                  <a:pt x="9663" y="10103"/>
                  <a:pt x="9418" y="10617"/>
                  <a:pt x="9225" y="11120"/>
                </a:cubicBezTo>
                <a:cubicBezTo>
                  <a:pt x="8968" y="11806"/>
                  <a:pt x="8861" y="12512"/>
                  <a:pt x="8861" y="13240"/>
                </a:cubicBezTo>
                <a:cubicBezTo>
                  <a:pt x="8861" y="13262"/>
                  <a:pt x="8871" y="13272"/>
                  <a:pt x="8871" y="13283"/>
                </a:cubicBezTo>
                <a:cubicBezTo>
                  <a:pt x="8454" y="13433"/>
                  <a:pt x="8026" y="13550"/>
                  <a:pt x="7597" y="13669"/>
                </a:cubicBezTo>
                <a:cubicBezTo>
                  <a:pt x="7554" y="13679"/>
                  <a:pt x="7522" y="13679"/>
                  <a:pt x="7479" y="13690"/>
                </a:cubicBezTo>
                <a:lnTo>
                  <a:pt x="7479" y="13690"/>
                </a:lnTo>
                <a:cubicBezTo>
                  <a:pt x="7929" y="13069"/>
                  <a:pt x="8197" y="12287"/>
                  <a:pt x="8390" y="11559"/>
                </a:cubicBezTo>
                <a:cubicBezTo>
                  <a:pt x="8407" y="11497"/>
                  <a:pt x="8351" y="11434"/>
                  <a:pt x="8287" y="11434"/>
                </a:cubicBezTo>
                <a:cubicBezTo>
                  <a:pt x="8275" y="11434"/>
                  <a:pt x="8262" y="11436"/>
                  <a:pt x="8250" y="11442"/>
                </a:cubicBezTo>
                <a:cubicBezTo>
                  <a:pt x="7886" y="11570"/>
                  <a:pt x="7736" y="11934"/>
                  <a:pt x="7586" y="12277"/>
                </a:cubicBezTo>
                <a:cubicBezTo>
                  <a:pt x="7383" y="12758"/>
                  <a:pt x="7233" y="13262"/>
                  <a:pt x="7147" y="13776"/>
                </a:cubicBezTo>
                <a:cubicBezTo>
                  <a:pt x="5756" y="14129"/>
                  <a:pt x="4342" y="14418"/>
                  <a:pt x="3025" y="15007"/>
                </a:cubicBezTo>
                <a:cubicBezTo>
                  <a:pt x="1868" y="15532"/>
                  <a:pt x="583" y="16346"/>
                  <a:pt x="48" y="17545"/>
                </a:cubicBezTo>
                <a:cubicBezTo>
                  <a:pt x="1" y="17646"/>
                  <a:pt x="92" y="17754"/>
                  <a:pt x="181" y="17754"/>
                </a:cubicBezTo>
                <a:cubicBezTo>
                  <a:pt x="214" y="17754"/>
                  <a:pt x="247" y="17740"/>
                  <a:pt x="273" y="17705"/>
                </a:cubicBezTo>
                <a:cubicBezTo>
                  <a:pt x="840" y="16956"/>
                  <a:pt x="1397" y="16313"/>
                  <a:pt x="2211" y="15810"/>
                </a:cubicBezTo>
                <a:cubicBezTo>
                  <a:pt x="2960" y="15349"/>
                  <a:pt x="3796" y="15028"/>
                  <a:pt x="4631" y="14761"/>
                </a:cubicBezTo>
                <a:cubicBezTo>
                  <a:pt x="5252" y="14568"/>
                  <a:pt x="5884" y="14418"/>
                  <a:pt x="6505" y="14268"/>
                </a:cubicBezTo>
                <a:cubicBezTo>
                  <a:pt x="6879" y="14782"/>
                  <a:pt x="7426" y="15125"/>
                  <a:pt x="7983" y="15435"/>
                </a:cubicBezTo>
                <a:cubicBezTo>
                  <a:pt x="8384" y="15657"/>
                  <a:pt x="8848" y="15928"/>
                  <a:pt x="9317" y="15928"/>
                </a:cubicBezTo>
                <a:cubicBezTo>
                  <a:pt x="9461" y="15928"/>
                  <a:pt x="9606" y="15902"/>
                  <a:pt x="9749" y="15842"/>
                </a:cubicBezTo>
                <a:cubicBezTo>
                  <a:pt x="9803" y="15821"/>
                  <a:pt x="9856" y="15735"/>
                  <a:pt x="9803" y="15682"/>
                </a:cubicBezTo>
                <a:cubicBezTo>
                  <a:pt x="9182" y="14911"/>
                  <a:pt x="8304" y="14268"/>
                  <a:pt x="7319" y="14064"/>
                </a:cubicBezTo>
                <a:cubicBezTo>
                  <a:pt x="7769" y="13957"/>
                  <a:pt x="8218" y="13829"/>
                  <a:pt x="8657" y="13690"/>
                </a:cubicBezTo>
                <a:cubicBezTo>
                  <a:pt x="9381" y="14579"/>
                  <a:pt x="10750" y="15610"/>
                  <a:pt x="12020" y="15610"/>
                </a:cubicBezTo>
                <a:cubicBezTo>
                  <a:pt x="12310" y="15610"/>
                  <a:pt x="12595" y="15557"/>
                  <a:pt x="12865" y="15435"/>
                </a:cubicBezTo>
                <a:cubicBezTo>
                  <a:pt x="12930" y="15403"/>
                  <a:pt x="12961" y="15328"/>
                  <a:pt x="12918" y="15264"/>
                </a:cubicBezTo>
                <a:cubicBezTo>
                  <a:pt x="12223" y="14214"/>
                  <a:pt x="10798" y="13583"/>
                  <a:pt x="9535" y="13379"/>
                </a:cubicBezTo>
                <a:cubicBezTo>
                  <a:pt x="10113" y="13155"/>
                  <a:pt x="10660" y="12865"/>
                  <a:pt x="11152" y="12534"/>
                </a:cubicBezTo>
                <a:cubicBezTo>
                  <a:pt x="11909" y="13121"/>
                  <a:pt x="13067" y="13953"/>
                  <a:pt x="14128" y="13953"/>
                </a:cubicBezTo>
                <a:cubicBezTo>
                  <a:pt x="14538" y="13953"/>
                  <a:pt x="14933" y="13829"/>
                  <a:pt x="15285" y="13519"/>
                </a:cubicBezTo>
                <a:cubicBezTo>
                  <a:pt x="15328" y="13476"/>
                  <a:pt x="15317" y="13390"/>
                  <a:pt x="15274" y="13347"/>
                </a:cubicBezTo>
                <a:cubicBezTo>
                  <a:pt x="14771" y="12865"/>
                  <a:pt x="14096" y="12662"/>
                  <a:pt x="13444" y="12448"/>
                </a:cubicBezTo>
                <a:cubicBezTo>
                  <a:pt x="12950" y="12280"/>
                  <a:pt x="12383" y="12112"/>
                  <a:pt x="11835" y="12112"/>
                </a:cubicBezTo>
                <a:cubicBezTo>
                  <a:pt x="11789" y="12112"/>
                  <a:pt x="11743" y="12113"/>
                  <a:pt x="11698" y="12116"/>
                </a:cubicBezTo>
                <a:cubicBezTo>
                  <a:pt x="12137" y="11752"/>
                  <a:pt x="12544" y="11334"/>
                  <a:pt x="12908" y="10863"/>
                </a:cubicBezTo>
                <a:cubicBezTo>
                  <a:pt x="13582" y="11345"/>
                  <a:pt x="14460" y="11527"/>
                  <a:pt x="15274" y="11549"/>
                </a:cubicBezTo>
                <a:cubicBezTo>
                  <a:pt x="15338" y="11551"/>
                  <a:pt x="15458" y="11555"/>
                  <a:pt x="15607" y="11555"/>
                </a:cubicBezTo>
                <a:cubicBezTo>
                  <a:pt x="16183" y="11555"/>
                  <a:pt x="17204" y="11496"/>
                  <a:pt x="17213" y="11045"/>
                </a:cubicBezTo>
                <a:cubicBezTo>
                  <a:pt x="17213" y="10542"/>
                  <a:pt x="15756" y="10371"/>
                  <a:pt x="15435" y="10328"/>
                </a:cubicBezTo>
                <a:cubicBezTo>
                  <a:pt x="15072" y="10289"/>
                  <a:pt x="14668" y="10238"/>
                  <a:pt x="14269" y="10238"/>
                </a:cubicBezTo>
                <a:cubicBezTo>
                  <a:pt x="13903" y="10238"/>
                  <a:pt x="13541" y="10280"/>
                  <a:pt x="13218" y="10414"/>
                </a:cubicBezTo>
                <a:cubicBezTo>
                  <a:pt x="13518" y="9985"/>
                  <a:pt x="13796" y="9536"/>
                  <a:pt x="14065" y="9064"/>
                </a:cubicBezTo>
                <a:cubicBezTo>
                  <a:pt x="14570" y="9305"/>
                  <a:pt x="15082" y="9516"/>
                  <a:pt x="15622" y="9516"/>
                </a:cubicBezTo>
                <a:cubicBezTo>
                  <a:pt x="15803" y="9516"/>
                  <a:pt x="15986" y="9492"/>
                  <a:pt x="16174" y="9439"/>
                </a:cubicBezTo>
                <a:cubicBezTo>
                  <a:pt x="16752" y="9279"/>
                  <a:pt x="17480" y="8925"/>
                  <a:pt x="17758" y="8368"/>
                </a:cubicBezTo>
                <a:cubicBezTo>
                  <a:pt x="17791" y="8315"/>
                  <a:pt x="17758" y="8240"/>
                  <a:pt x="17694" y="8218"/>
                </a:cubicBezTo>
                <a:cubicBezTo>
                  <a:pt x="17239" y="8097"/>
                  <a:pt x="16771" y="8034"/>
                  <a:pt x="16304" y="8034"/>
                </a:cubicBezTo>
                <a:cubicBezTo>
                  <a:pt x="15662" y="8034"/>
                  <a:pt x="15024" y="8153"/>
                  <a:pt x="14429" y="8401"/>
                </a:cubicBezTo>
                <a:cubicBezTo>
                  <a:pt x="14589" y="8090"/>
                  <a:pt x="14750" y="7780"/>
                  <a:pt x="14889" y="7469"/>
                </a:cubicBezTo>
                <a:cubicBezTo>
                  <a:pt x="15671" y="7404"/>
                  <a:pt x="16388" y="7361"/>
                  <a:pt x="17041" y="6901"/>
                </a:cubicBezTo>
                <a:cubicBezTo>
                  <a:pt x="17351" y="6687"/>
                  <a:pt x="18112" y="6002"/>
                  <a:pt x="18037" y="5563"/>
                </a:cubicBezTo>
                <a:cubicBezTo>
                  <a:pt x="18013" y="5396"/>
                  <a:pt x="17880" y="5340"/>
                  <a:pt x="17711" y="5340"/>
                </a:cubicBezTo>
                <a:cubicBezTo>
                  <a:pt x="17423" y="5340"/>
                  <a:pt x="17029" y="5502"/>
                  <a:pt x="16880" y="5563"/>
                </a:cubicBezTo>
                <a:cubicBezTo>
                  <a:pt x="16302" y="5777"/>
                  <a:pt x="15767" y="6162"/>
                  <a:pt x="15285" y="6580"/>
                </a:cubicBezTo>
                <a:cubicBezTo>
                  <a:pt x="15371" y="6376"/>
                  <a:pt x="15445" y="6173"/>
                  <a:pt x="15521" y="5969"/>
                </a:cubicBezTo>
                <a:cubicBezTo>
                  <a:pt x="15628" y="5681"/>
                  <a:pt x="15724" y="5391"/>
                  <a:pt x="15799" y="5091"/>
                </a:cubicBezTo>
                <a:cubicBezTo>
                  <a:pt x="17159" y="5060"/>
                  <a:pt x="18326" y="4075"/>
                  <a:pt x="18390" y="2693"/>
                </a:cubicBezTo>
                <a:lnTo>
                  <a:pt x="18401" y="2693"/>
                </a:lnTo>
                <a:cubicBezTo>
                  <a:pt x="18422" y="2672"/>
                  <a:pt x="18412" y="2629"/>
                  <a:pt x="18379" y="2629"/>
                </a:cubicBezTo>
                <a:cubicBezTo>
                  <a:pt x="17427" y="2661"/>
                  <a:pt x="16420" y="3485"/>
                  <a:pt x="15971" y="4396"/>
                </a:cubicBezTo>
                <a:cubicBezTo>
                  <a:pt x="16035" y="4118"/>
                  <a:pt x="16088" y="3839"/>
                  <a:pt x="16120" y="3561"/>
                </a:cubicBezTo>
                <a:cubicBezTo>
                  <a:pt x="16142" y="3550"/>
                  <a:pt x="16163" y="3539"/>
                  <a:pt x="16174" y="3518"/>
                </a:cubicBezTo>
                <a:cubicBezTo>
                  <a:pt x="16880" y="2415"/>
                  <a:pt x="17063" y="1312"/>
                  <a:pt x="16527" y="91"/>
                </a:cubicBezTo>
                <a:cubicBezTo>
                  <a:pt x="16527" y="80"/>
                  <a:pt x="16516" y="70"/>
                  <a:pt x="16516" y="59"/>
                </a:cubicBezTo>
                <a:cubicBezTo>
                  <a:pt x="16516" y="33"/>
                  <a:pt x="16495" y="0"/>
                  <a:pt x="16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472" name="Google Shape;1472;p39"/>
          <p:cNvGrpSpPr/>
          <p:nvPr/>
        </p:nvGrpSpPr>
        <p:grpSpPr>
          <a:xfrm>
            <a:off x="884080" y="4696637"/>
            <a:ext cx="7516757" cy="446863"/>
            <a:chOff x="500210" y="4475281"/>
            <a:chExt cx="4478525" cy="266259"/>
          </a:xfrm>
        </p:grpSpPr>
        <p:sp>
          <p:nvSpPr>
            <p:cNvPr id="1473" name="Google Shape;1473;p39"/>
            <p:cNvSpPr/>
            <p:nvPr/>
          </p:nvSpPr>
          <p:spPr>
            <a:xfrm>
              <a:off x="4817033" y="4614523"/>
              <a:ext cx="13207" cy="42151"/>
            </a:xfrm>
            <a:custGeom>
              <a:avLst/>
              <a:gdLst/>
              <a:ahLst/>
              <a:cxnLst/>
              <a:rect l="l" t="t" r="r" b="b"/>
              <a:pathLst>
                <a:path w="141" h="450" extrusionOk="0">
                  <a:moveTo>
                    <a:pt x="1" y="0"/>
                  </a:moveTo>
                  <a:cubicBezTo>
                    <a:pt x="1" y="86"/>
                    <a:pt x="1" y="161"/>
                    <a:pt x="12" y="247"/>
                  </a:cubicBezTo>
                  <a:cubicBezTo>
                    <a:pt x="12" y="290"/>
                    <a:pt x="22" y="321"/>
                    <a:pt x="44" y="364"/>
                  </a:cubicBezTo>
                  <a:cubicBezTo>
                    <a:pt x="65" y="397"/>
                    <a:pt x="98" y="439"/>
                    <a:pt x="129" y="450"/>
                  </a:cubicBezTo>
                  <a:lnTo>
                    <a:pt x="140" y="450"/>
                  </a:lnTo>
                  <a:lnTo>
                    <a:pt x="140" y="439"/>
                  </a:lnTo>
                  <a:lnTo>
                    <a:pt x="76" y="343"/>
                  </a:lnTo>
                  <a:cubicBezTo>
                    <a:pt x="65" y="311"/>
                    <a:pt x="44" y="278"/>
                    <a:pt x="33" y="236"/>
                  </a:cubicBezTo>
                  <a:cubicBezTo>
                    <a:pt x="12" y="161"/>
                    <a:pt x="12" y="86"/>
                    <a:pt x="22" y="11"/>
                  </a:cubicBez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4" name="Google Shape;1474;p39"/>
            <p:cNvSpPr/>
            <p:nvPr/>
          </p:nvSpPr>
          <p:spPr>
            <a:xfrm>
              <a:off x="67907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86" y="151"/>
                    <a:pt x="365" y="172"/>
                  </a:cubicBezTo>
                  <a:cubicBezTo>
                    <a:pt x="343" y="183"/>
                    <a:pt x="322" y="205"/>
                    <a:pt x="290" y="215"/>
                  </a:cubicBezTo>
                  <a:cubicBezTo>
                    <a:pt x="279" y="215"/>
                    <a:pt x="269" y="226"/>
                    <a:pt x="247" y="226"/>
                  </a:cubicBezTo>
                  <a:lnTo>
                    <a:pt x="129" y="226"/>
                  </a:lnTo>
                  <a:cubicBezTo>
                    <a:pt x="108" y="226"/>
                    <a:pt x="86" y="215"/>
                    <a:pt x="65" y="205"/>
                  </a:cubicBezTo>
                  <a:cubicBezTo>
                    <a:pt x="55" y="194"/>
                    <a:pt x="33" y="183"/>
                    <a:pt x="22" y="172"/>
                  </a:cubicBezTo>
                  <a:cubicBezTo>
                    <a:pt x="12" y="162"/>
                    <a:pt x="12" y="140"/>
                    <a:pt x="22" y="129"/>
                  </a:cubicBezTo>
                  <a:cubicBezTo>
                    <a:pt x="22" y="122"/>
                    <a:pt x="28" y="114"/>
                    <a:pt x="31" y="114"/>
                  </a:cubicBezTo>
                  <a:cubicBezTo>
                    <a:pt x="32" y="114"/>
                    <a:pt x="33" y="116"/>
                    <a:pt x="33" y="119"/>
                  </a:cubicBezTo>
                  <a:lnTo>
                    <a:pt x="44" y="119"/>
                  </a:lnTo>
                  <a:cubicBezTo>
                    <a:pt x="44" y="119"/>
                    <a:pt x="44" y="108"/>
                    <a:pt x="33" y="108"/>
                  </a:cubicBezTo>
                  <a:cubicBezTo>
                    <a:pt x="33" y="108"/>
                    <a:pt x="12" y="108"/>
                    <a:pt x="1" y="129"/>
                  </a:cubicBezTo>
                  <a:lnTo>
                    <a:pt x="1" y="183"/>
                  </a:lnTo>
                  <a:cubicBezTo>
                    <a:pt x="12" y="205"/>
                    <a:pt x="33" y="226"/>
                    <a:pt x="55" y="236"/>
                  </a:cubicBezTo>
                  <a:cubicBezTo>
                    <a:pt x="65"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397" y="226"/>
                  </a:cubicBezTo>
                  <a:cubicBezTo>
                    <a:pt x="429" y="205"/>
                    <a:pt x="450" y="183"/>
                    <a:pt x="472" y="162"/>
                  </a:cubicBezTo>
                  <a:cubicBezTo>
                    <a:pt x="504" y="140"/>
                    <a:pt x="526" y="119"/>
                    <a:pt x="547" y="108"/>
                  </a:cubicBezTo>
                  <a:cubicBezTo>
                    <a:pt x="569" y="86"/>
                    <a:pt x="590" y="76"/>
                    <a:pt x="611" y="65"/>
                  </a:cubicBezTo>
                  <a:lnTo>
                    <a:pt x="676" y="33"/>
                  </a:lnTo>
                  <a:cubicBezTo>
                    <a:pt x="697" y="33"/>
                    <a:pt x="719" y="22"/>
                    <a:pt x="740" y="22"/>
                  </a:cubicBezTo>
                  <a:cubicBezTo>
                    <a:pt x="750"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5" name="Google Shape;1475;p39"/>
            <p:cNvSpPr/>
            <p:nvPr/>
          </p:nvSpPr>
          <p:spPr>
            <a:xfrm>
              <a:off x="778439" y="4567196"/>
              <a:ext cx="183830" cy="65718"/>
            </a:xfrm>
            <a:custGeom>
              <a:avLst/>
              <a:gdLst/>
              <a:ahLst/>
              <a:cxnLst/>
              <a:rect l="l" t="t" r="r" b="b"/>
              <a:pathLst>
                <a:path w="814" h="291" extrusionOk="0">
                  <a:moveTo>
                    <a:pt x="793" y="33"/>
                  </a:moveTo>
                  <a:cubicBezTo>
                    <a:pt x="803" y="44"/>
                    <a:pt x="803" y="55"/>
                    <a:pt x="803" y="55"/>
                  </a:cubicBezTo>
                  <a:lnTo>
                    <a:pt x="814" y="65"/>
                  </a:lnTo>
                  <a:lnTo>
                    <a:pt x="814" y="55"/>
                  </a:lnTo>
                  <a:lnTo>
                    <a:pt x="793" y="33"/>
                  </a:lnTo>
                  <a:close/>
                  <a:moveTo>
                    <a:pt x="674" y="1"/>
                  </a:moveTo>
                  <a:cubicBezTo>
                    <a:pt x="653" y="1"/>
                    <a:pt x="631" y="12"/>
                    <a:pt x="600" y="22"/>
                  </a:cubicBezTo>
                  <a:cubicBezTo>
                    <a:pt x="578" y="33"/>
                    <a:pt x="546" y="44"/>
                    <a:pt x="524" y="65"/>
                  </a:cubicBezTo>
                  <a:cubicBezTo>
                    <a:pt x="493" y="76"/>
                    <a:pt x="471" y="98"/>
                    <a:pt x="450" y="119"/>
                  </a:cubicBezTo>
                  <a:cubicBezTo>
                    <a:pt x="417" y="129"/>
                    <a:pt x="396" y="151"/>
                    <a:pt x="374" y="172"/>
                  </a:cubicBezTo>
                  <a:cubicBezTo>
                    <a:pt x="353" y="183"/>
                    <a:pt x="321" y="205"/>
                    <a:pt x="300" y="215"/>
                  </a:cubicBezTo>
                  <a:cubicBezTo>
                    <a:pt x="289" y="215"/>
                    <a:pt x="267" y="226"/>
                    <a:pt x="257" y="226"/>
                  </a:cubicBezTo>
                  <a:lnTo>
                    <a:pt x="139" y="226"/>
                  </a:lnTo>
                  <a:cubicBezTo>
                    <a:pt x="117" y="226"/>
                    <a:pt x="96" y="215"/>
                    <a:pt x="75" y="205"/>
                  </a:cubicBezTo>
                  <a:cubicBezTo>
                    <a:pt x="53" y="194"/>
                    <a:pt x="43" y="183"/>
                    <a:pt x="32" y="172"/>
                  </a:cubicBezTo>
                  <a:cubicBezTo>
                    <a:pt x="22" y="162"/>
                    <a:pt x="22" y="140"/>
                    <a:pt x="22" y="129"/>
                  </a:cubicBezTo>
                  <a:cubicBezTo>
                    <a:pt x="29" y="122"/>
                    <a:pt x="31" y="114"/>
                    <a:pt x="35" y="114"/>
                  </a:cubicBezTo>
                  <a:cubicBezTo>
                    <a:pt x="37" y="114"/>
                    <a:pt x="40" y="116"/>
                    <a:pt x="43" y="119"/>
                  </a:cubicBezTo>
                  <a:lnTo>
                    <a:pt x="53" y="119"/>
                  </a:lnTo>
                  <a:cubicBezTo>
                    <a:pt x="53" y="119"/>
                    <a:pt x="53" y="108"/>
                    <a:pt x="43" y="108"/>
                  </a:cubicBezTo>
                  <a:cubicBezTo>
                    <a:pt x="43" y="108"/>
                    <a:pt x="22" y="108"/>
                    <a:pt x="10" y="129"/>
                  </a:cubicBezTo>
                  <a:cubicBezTo>
                    <a:pt x="10" y="140"/>
                    <a:pt x="0" y="162"/>
                    <a:pt x="10" y="183"/>
                  </a:cubicBezTo>
                  <a:cubicBezTo>
                    <a:pt x="22" y="205"/>
                    <a:pt x="32" y="226"/>
                    <a:pt x="53" y="236"/>
                  </a:cubicBezTo>
                  <a:cubicBezTo>
                    <a:pt x="75" y="248"/>
                    <a:pt x="107" y="269"/>
                    <a:pt x="129" y="269"/>
                  </a:cubicBezTo>
                  <a:cubicBezTo>
                    <a:pt x="160" y="279"/>
                    <a:pt x="193" y="290"/>
                    <a:pt x="225" y="290"/>
                  </a:cubicBezTo>
                  <a:cubicBezTo>
                    <a:pt x="236" y="290"/>
                    <a:pt x="257" y="279"/>
                    <a:pt x="267" y="279"/>
                  </a:cubicBezTo>
                  <a:cubicBezTo>
                    <a:pt x="289" y="279"/>
                    <a:pt x="30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2"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6" name="Google Shape;1476;p39"/>
            <p:cNvSpPr/>
            <p:nvPr/>
          </p:nvSpPr>
          <p:spPr>
            <a:xfrm>
              <a:off x="879838" y="4567196"/>
              <a:ext cx="184056" cy="65718"/>
            </a:xfrm>
            <a:custGeom>
              <a:avLst/>
              <a:gdLst/>
              <a:ahLst/>
              <a:cxnLst/>
              <a:rect l="l" t="t" r="r" b="b"/>
              <a:pathLst>
                <a:path w="815" h="291" extrusionOk="0">
                  <a:moveTo>
                    <a:pt x="803" y="55"/>
                  </a:moveTo>
                  <a:lnTo>
                    <a:pt x="803" y="65"/>
                  </a:lnTo>
                  <a:cubicBezTo>
                    <a:pt x="803" y="65"/>
                    <a:pt x="815" y="65"/>
                    <a:pt x="803" y="55"/>
                  </a:cubicBezTo>
                  <a:close/>
                  <a:moveTo>
                    <a:pt x="675" y="1"/>
                  </a:moveTo>
                  <a:cubicBezTo>
                    <a:pt x="654" y="1"/>
                    <a:pt x="622" y="12"/>
                    <a:pt x="600" y="22"/>
                  </a:cubicBezTo>
                  <a:cubicBezTo>
                    <a:pt x="568" y="33"/>
                    <a:pt x="547" y="44"/>
                    <a:pt x="515" y="65"/>
                  </a:cubicBezTo>
                  <a:cubicBezTo>
                    <a:pt x="493" y="76"/>
                    <a:pt x="472" y="98"/>
                    <a:pt x="451" y="119"/>
                  </a:cubicBezTo>
                  <a:cubicBezTo>
                    <a:pt x="418" y="129"/>
                    <a:pt x="397" y="151"/>
                    <a:pt x="375" y="172"/>
                  </a:cubicBezTo>
                  <a:cubicBezTo>
                    <a:pt x="343" y="183"/>
                    <a:pt x="322" y="205"/>
                    <a:pt x="301" y="215"/>
                  </a:cubicBezTo>
                  <a:cubicBezTo>
                    <a:pt x="279" y="215"/>
                    <a:pt x="268" y="226"/>
                    <a:pt x="258" y="226"/>
                  </a:cubicBezTo>
                  <a:lnTo>
                    <a:pt x="140" y="226"/>
                  </a:lnTo>
                  <a:cubicBezTo>
                    <a:pt x="118" y="226"/>
                    <a:pt x="9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cubicBezTo>
                    <a:pt x="54" y="119"/>
                    <a:pt x="54" y="108"/>
                    <a:pt x="44" y="108"/>
                  </a:cubicBezTo>
                  <a:cubicBezTo>
                    <a:pt x="33" y="108"/>
                    <a:pt x="22" y="108"/>
                    <a:pt x="11" y="129"/>
                  </a:cubicBezTo>
                  <a:cubicBezTo>
                    <a:pt x="1" y="140"/>
                    <a:pt x="1" y="162"/>
                    <a:pt x="11" y="183"/>
                  </a:cubicBezTo>
                  <a:cubicBezTo>
                    <a:pt x="22" y="205"/>
                    <a:pt x="33" y="226"/>
                    <a:pt x="54" y="236"/>
                  </a:cubicBezTo>
                  <a:cubicBezTo>
                    <a:pt x="75" y="248"/>
                    <a:pt x="97" y="269"/>
                    <a:pt x="129" y="269"/>
                  </a:cubicBezTo>
                  <a:cubicBezTo>
                    <a:pt x="161" y="279"/>
                    <a:pt x="182" y="290"/>
                    <a:pt x="225" y="290"/>
                  </a:cubicBezTo>
                  <a:cubicBezTo>
                    <a:pt x="236" y="290"/>
                    <a:pt x="258" y="279"/>
                    <a:pt x="268" y="279"/>
                  </a:cubicBezTo>
                  <a:cubicBezTo>
                    <a:pt x="290" y="279"/>
                    <a:pt x="301" y="279"/>
                    <a:pt x="322" y="269"/>
                  </a:cubicBezTo>
                  <a:cubicBezTo>
                    <a:pt x="354" y="258"/>
                    <a:pt x="375" y="236"/>
                    <a:pt x="408" y="226"/>
                  </a:cubicBezTo>
                  <a:cubicBezTo>
                    <a:pt x="439" y="205"/>
                    <a:pt x="461" y="183"/>
                    <a:pt x="482" y="162"/>
                  </a:cubicBezTo>
                  <a:cubicBezTo>
                    <a:pt x="504" y="140"/>
                    <a:pt x="525" y="119"/>
                    <a:pt x="558" y="108"/>
                  </a:cubicBezTo>
                  <a:cubicBezTo>
                    <a:pt x="579" y="86"/>
                    <a:pt x="600" y="76"/>
                    <a:pt x="622" y="65"/>
                  </a:cubicBezTo>
                  <a:lnTo>
                    <a:pt x="686" y="33"/>
                  </a:lnTo>
                  <a:cubicBezTo>
                    <a:pt x="708" y="33"/>
                    <a:pt x="729" y="22"/>
                    <a:pt x="739" y="22"/>
                  </a:cubicBezTo>
                  <a:cubicBezTo>
                    <a:pt x="761" y="33"/>
                    <a:pt x="772" y="33"/>
                    <a:pt x="782" y="33"/>
                  </a:cubicBezTo>
                  <a:lnTo>
                    <a:pt x="803" y="55"/>
                  </a:lnTo>
                  <a:cubicBezTo>
                    <a:pt x="803" y="55"/>
                    <a:pt x="803" y="44"/>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7" name="Google Shape;1477;p39"/>
            <p:cNvSpPr/>
            <p:nvPr/>
          </p:nvSpPr>
          <p:spPr>
            <a:xfrm>
              <a:off x="981464" y="4567196"/>
              <a:ext cx="181571" cy="65718"/>
            </a:xfrm>
            <a:custGeom>
              <a:avLst/>
              <a:gdLst/>
              <a:ahLst/>
              <a:cxnLst/>
              <a:rect l="l" t="t" r="r" b="b"/>
              <a:pathLst>
                <a:path w="804" h="291" extrusionOk="0">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289"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lnTo>
                    <a:pt x="43" y="108"/>
                  </a:ln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46" y="279"/>
                    <a:pt x="268" y="279"/>
                  </a:cubicBezTo>
                  <a:cubicBezTo>
                    <a:pt x="279" y="279"/>
                    <a:pt x="300" y="279"/>
                    <a:pt x="322" y="269"/>
                  </a:cubicBezTo>
                  <a:cubicBezTo>
                    <a:pt x="353" y="258"/>
                    <a:pt x="375" y="236"/>
                    <a:pt x="407" y="226"/>
                  </a:cubicBezTo>
                  <a:cubicBezTo>
                    <a:pt x="429" y="205"/>
                    <a:pt x="461" y="183"/>
                    <a:pt x="482" y="162"/>
                  </a:cubicBezTo>
                  <a:cubicBezTo>
                    <a:pt x="503" y="140"/>
                    <a:pt x="525" y="119"/>
                    <a:pt x="546" y="108"/>
                  </a:cubicBezTo>
                  <a:cubicBezTo>
                    <a:pt x="568" y="86"/>
                    <a:pt x="589" y="76"/>
                    <a:pt x="622" y="65"/>
                  </a:cubicBezTo>
                  <a:lnTo>
                    <a:pt x="686" y="33"/>
                  </a:lnTo>
                  <a:cubicBezTo>
                    <a:pt x="707" y="33"/>
                    <a:pt x="718" y="22"/>
                    <a:pt x="739" y="22"/>
                  </a:cubicBezTo>
                  <a:cubicBezTo>
                    <a:pt x="760" y="33"/>
                    <a:pt x="772"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8" name="Google Shape;1478;p39"/>
            <p:cNvSpPr/>
            <p:nvPr/>
          </p:nvSpPr>
          <p:spPr>
            <a:xfrm>
              <a:off x="1083089" y="4567196"/>
              <a:ext cx="181346" cy="65718"/>
            </a:xfrm>
            <a:custGeom>
              <a:avLst/>
              <a:gdLst/>
              <a:ahLst/>
              <a:cxnLst/>
              <a:rect l="l" t="t" r="r" b="b"/>
              <a:pathLst>
                <a:path w="803" h="291" extrusionOk="0">
                  <a:moveTo>
                    <a:pt x="674" y="1"/>
                  </a:moveTo>
                  <a:cubicBezTo>
                    <a:pt x="643" y="1"/>
                    <a:pt x="621" y="12"/>
                    <a:pt x="589" y="22"/>
                  </a:cubicBezTo>
                  <a:cubicBezTo>
                    <a:pt x="567" y="33"/>
                    <a:pt x="536" y="44"/>
                    <a:pt x="514" y="65"/>
                  </a:cubicBezTo>
                  <a:cubicBezTo>
                    <a:pt x="493" y="76"/>
                    <a:pt x="460" y="98"/>
                    <a:pt x="439" y="119"/>
                  </a:cubicBezTo>
                  <a:cubicBezTo>
                    <a:pt x="417" y="129"/>
                    <a:pt x="396" y="151"/>
                    <a:pt x="364" y="172"/>
                  </a:cubicBezTo>
                  <a:cubicBezTo>
                    <a:pt x="343" y="183"/>
                    <a:pt x="322" y="205"/>
                    <a:pt x="289" y="215"/>
                  </a:cubicBezTo>
                  <a:cubicBezTo>
                    <a:pt x="279" y="215"/>
                    <a:pt x="268" y="226"/>
                    <a:pt x="257" y="226"/>
                  </a:cubicBezTo>
                  <a:lnTo>
                    <a:pt x="139" y="226"/>
                  </a:lnTo>
                  <a:cubicBezTo>
                    <a:pt x="107" y="226"/>
                    <a:pt x="86" y="215"/>
                    <a:pt x="75" y="205"/>
                  </a:cubicBezTo>
                  <a:cubicBezTo>
                    <a:pt x="53" y="194"/>
                    <a:pt x="32" y="183"/>
                    <a:pt x="32" y="172"/>
                  </a:cubicBezTo>
                  <a:cubicBezTo>
                    <a:pt x="22" y="162"/>
                    <a:pt x="11" y="140"/>
                    <a:pt x="22" y="129"/>
                  </a:cubicBezTo>
                  <a:cubicBezTo>
                    <a:pt x="22" y="122"/>
                    <a:pt x="27" y="114"/>
                    <a:pt x="30" y="114"/>
                  </a:cubicBezTo>
                  <a:cubicBezTo>
                    <a:pt x="31" y="114"/>
                    <a:pt x="32" y="116"/>
                    <a:pt x="32" y="119"/>
                  </a:cubicBezTo>
                  <a:lnTo>
                    <a:pt x="53" y="119"/>
                  </a:lnTo>
                  <a:cubicBezTo>
                    <a:pt x="43" y="119"/>
                    <a:pt x="43" y="108"/>
                    <a:pt x="43" y="108"/>
                  </a:cubicBezTo>
                  <a:cubicBezTo>
                    <a:pt x="32" y="108"/>
                    <a:pt x="11" y="108"/>
                    <a:pt x="11" y="129"/>
                  </a:cubicBezTo>
                  <a:cubicBezTo>
                    <a:pt x="0" y="140"/>
                    <a:pt x="0" y="162"/>
                    <a:pt x="11" y="183"/>
                  </a:cubicBezTo>
                  <a:cubicBezTo>
                    <a:pt x="11" y="205"/>
                    <a:pt x="32" y="226"/>
                    <a:pt x="53" y="236"/>
                  </a:cubicBezTo>
                  <a:cubicBezTo>
                    <a:pt x="75" y="248"/>
                    <a:pt x="96" y="269"/>
                    <a:pt x="129" y="269"/>
                  </a:cubicBezTo>
                  <a:cubicBezTo>
                    <a:pt x="150" y="279"/>
                    <a:pt x="182" y="290"/>
                    <a:pt x="214" y="290"/>
                  </a:cubicBezTo>
                  <a:cubicBezTo>
                    <a:pt x="225" y="290"/>
                    <a:pt x="246" y="279"/>
                    <a:pt x="268" y="279"/>
                  </a:cubicBezTo>
                  <a:cubicBezTo>
                    <a:pt x="279" y="279"/>
                    <a:pt x="300" y="279"/>
                    <a:pt x="310" y="269"/>
                  </a:cubicBezTo>
                  <a:cubicBezTo>
                    <a:pt x="343" y="258"/>
                    <a:pt x="375" y="236"/>
                    <a:pt x="407" y="226"/>
                  </a:cubicBezTo>
                  <a:cubicBezTo>
                    <a:pt x="429" y="205"/>
                    <a:pt x="450" y="183"/>
                    <a:pt x="482" y="162"/>
                  </a:cubicBezTo>
                  <a:cubicBezTo>
                    <a:pt x="503" y="140"/>
                    <a:pt x="525" y="119"/>
                    <a:pt x="546" y="108"/>
                  </a:cubicBezTo>
                  <a:cubicBezTo>
                    <a:pt x="567" y="86"/>
                    <a:pt x="589" y="76"/>
                    <a:pt x="610" y="65"/>
                  </a:cubicBezTo>
                  <a:lnTo>
                    <a:pt x="674" y="33"/>
                  </a:lnTo>
                  <a:cubicBezTo>
                    <a:pt x="696" y="33"/>
                    <a:pt x="717" y="22"/>
                    <a:pt x="739" y="22"/>
                  </a:cubicBezTo>
                  <a:cubicBezTo>
                    <a:pt x="760" y="33"/>
                    <a:pt x="771"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9" name="Google Shape;1479;p39"/>
            <p:cNvSpPr/>
            <p:nvPr/>
          </p:nvSpPr>
          <p:spPr>
            <a:xfrm>
              <a:off x="1182005" y="4567196"/>
              <a:ext cx="184056" cy="65718"/>
            </a:xfrm>
            <a:custGeom>
              <a:avLst/>
              <a:gdLst/>
              <a:ahLst/>
              <a:cxnLst/>
              <a:rect l="l" t="t" r="r" b="b"/>
              <a:pathLst>
                <a:path w="815" h="291" extrusionOk="0">
                  <a:moveTo>
                    <a:pt x="793" y="33"/>
                  </a:moveTo>
                  <a:cubicBezTo>
                    <a:pt x="804" y="44"/>
                    <a:pt x="804" y="55"/>
                    <a:pt x="815" y="55"/>
                  </a:cubicBezTo>
                  <a:cubicBezTo>
                    <a:pt x="815" y="55"/>
                    <a:pt x="815" y="44"/>
                    <a:pt x="793" y="33"/>
                  </a:cubicBezTo>
                  <a:close/>
                  <a:moveTo>
                    <a:pt x="686" y="1"/>
                  </a:moveTo>
                  <a:cubicBezTo>
                    <a:pt x="654" y="1"/>
                    <a:pt x="633" y="12"/>
                    <a:pt x="600" y="22"/>
                  </a:cubicBezTo>
                  <a:cubicBezTo>
                    <a:pt x="579" y="33"/>
                    <a:pt x="547" y="44"/>
                    <a:pt x="526" y="65"/>
                  </a:cubicBezTo>
                  <a:cubicBezTo>
                    <a:pt x="505" y="76"/>
                    <a:pt x="472" y="98"/>
                    <a:pt x="451" y="119"/>
                  </a:cubicBezTo>
                  <a:cubicBezTo>
                    <a:pt x="429" y="129"/>
                    <a:pt x="397" y="151"/>
                    <a:pt x="376" y="172"/>
                  </a:cubicBezTo>
                  <a:cubicBezTo>
                    <a:pt x="355" y="183"/>
                    <a:pt x="322" y="205"/>
                    <a:pt x="301" y="215"/>
                  </a:cubicBezTo>
                  <a:cubicBezTo>
                    <a:pt x="290" y="215"/>
                    <a:pt x="279" y="226"/>
                    <a:pt x="258" y="226"/>
                  </a:cubicBezTo>
                  <a:lnTo>
                    <a:pt x="140" y="226"/>
                  </a:lnTo>
                  <a:cubicBezTo>
                    <a:pt x="119" y="226"/>
                    <a:pt x="98" y="215"/>
                    <a:pt x="76" y="205"/>
                  </a:cubicBezTo>
                  <a:cubicBezTo>
                    <a:pt x="65" y="194"/>
                    <a:pt x="44" y="183"/>
                    <a:pt x="33" y="172"/>
                  </a:cubicBezTo>
                  <a:cubicBezTo>
                    <a:pt x="22" y="162"/>
                    <a:pt x="22" y="140"/>
                    <a:pt x="33" y="129"/>
                  </a:cubicBezTo>
                  <a:cubicBezTo>
                    <a:pt x="33" y="122"/>
                    <a:pt x="39" y="114"/>
                    <a:pt x="42" y="114"/>
                  </a:cubicBezTo>
                  <a:cubicBezTo>
                    <a:pt x="43" y="114"/>
                    <a:pt x="44" y="116"/>
                    <a:pt x="44" y="119"/>
                  </a:cubicBezTo>
                  <a:lnTo>
                    <a:pt x="55" y="119"/>
                  </a:lnTo>
                  <a:cubicBezTo>
                    <a:pt x="55" y="119"/>
                    <a:pt x="55" y="108"/>
                    <a:pt x="44" y="108"/>
                  </a:cubicBezTo>
                  <a:cubicBezTo>
                    <a:pt x="44" y="108"/>
                    <a:pt x="22" y="108"/>
                    <a:pt x="12" y="129"/>
                  </a:cubicBezTo>
                  <a:cubicBezTo>
                    <a:pt x="12" y="140"/>
                    <a:pt x="1" y="162"/>
                    <a:pt x="12" y="183"/>
                  </a:cubicBezTo>
                  <a:cubicBezTo>
                    <a:pt x="22" y="205"/>
                    <a:pt x="44" y="226"/>
                    <a:pt x="65" y="236"/>
                  </a:cubicBezTo>
                  <a:cubicBezTo>
                    <a:pt x="76" y="248"/>
                    <a:pt x="108" y="269"/>
                    <a:pt x="129" y="269"/>
                  </a:cubicBezTo>
                  <a:cubicBezTo>
                    <a:pt x="162" y="279"/>
                    <a:pt x="194" y="290"/>
                    <a:pt x="226" y="290"/>
                  </a:cubicBezTo>
                  <a:cubicBezTo>
                    <a:pt x="236" y="290"/>
                    <a:pt x="258" y="279"/>
                    <a:pt x="279" y="279"/>
                  </a:cubicBezTo>
                  <a:cubicBezTo>
                    <a:pt x="290" y="279"/>
                    <a:pt x="312" y="279"/>
                    <a:pt x="322" y="269"/>
                  </a:cubicBezTo>
                  <a:cubicBezTo>
                    <a:pt x="355" y="258"/>
                    <a:pt x="386" y="236"/>
                    <a:pt x="408" y="226"/>
                  </a:cubicBezTo>
                  <a:cubicBezTo>
                    <a:pt x="440" y="205"/>
                    <a:pt x="462" y="183"/>
                    <a:pt x="483" y="162"/>
                  </a:cubicBezTo>
                  <a:cubicBezTo>
                    <a:pt x="515" y="140"/>
                    <a:pt x="536" y="119"/>
                    <a:pt x="558" y="108"/>
                  </a:cubicBezTo>
                  <a:cubicBezTo>
                    <a:pt x="579" y="86"/>
                    <a:pt x="600" y="76"/>
                    <a:pt x="622" y="65"/>
                  </a:cubicBezTo>
                  <a:lnTo>
                    <a:pt x="686" y="33"/>
                  </a:lnTo>
                  <a:cubicBezTo>
                    <a:pt x="708" y="33"/>
                    <a:pt x="729" y="22"/>
                    <a:pt x="750" y="22"/>
                  </a:cubicBezTo>
                  <a:cubicBezTo>
                    <a:pt x="762"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0" name="Google Shape;1480;p39"/>
            <p:cNvSpPr/>
            <p:nvPr/>
          </p:nvSpPr>
          <p:spPr>
            <a:xfrm>
              <a:off x="128363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4" y="55"/>
                    <a:pt x="804" y="55"/>
                  </a:cubicBezTo>
                  <a:lnTo>
                    <a:pt x="814" y="65"/>
                  </a:lnTo>
                  <a:lnTo>
                    <a:pt x="814" y="55"/>
                  </a:lnTo>
                  <a:lnTo>
                    <a:pt x="795" y="36"/>
                  </a:lnTo>
                  <a:close/>
                  <a:moveTo>
                    <a:pt x="676" y="1"/>
                  </a:moveTo>
                  <a:cubicBezTo>
                    <a:pt x="654" y="1"/>
                    <a:pt x="633" y="12"/>
                    <a:pt x="600" y="22"/>
                  </a:cubicBezTo>
                  <a:cubicBezTo>
                    <a:pt x="579" y="33"/>
                    <a:pt x="547" y="44"/>
                    <a:pt x="526" y="65"/>
                  </a:cubicBezTo>
                  <a:cubicBezTo>
                    <a:pt x="493" y="76"/>
                    <a:pt x="472" y="98"/>
                    <a:pt x="450" y="119"/>
                  </a:cubicBezTo>
                  <a:cubicBezTo>
                    <a:pt x="419" y="129"/>
                    <a:pt x="397" y="151"/>
                    <a:pt x="376" y="172"/>
                  </a:cubicBezTo>
                  <a:cubicBezTo>
                    <a:pt x="354" y="183"/>
                    <a:pt x="322" y="205"/>
                    <a:pt x="300" y="215"/>
                  </a:cubicBezTo>
                  <a:cubicBezTo>
                    <a:pt x="290" y="215"/>
                    <a:pt x="269" y="226"/>
                    <a:pt x="258" y="226"/>
                  </a:cubicBezTo>
                  <a:lnTo>
                    <a:pt x="140" y="226"/>
                  </a:lnTo>
                  <a:cubicBezTo>
                    <a:pt x="119" y="226"/>
                    <a:pt x="97" y="215"/>
                    <a:pt x="76" y="205"/>
                  </a:cubicBezTo>
                  <a:cubicBezTo>
                    <a:pt x="55" y="194"/>
                    <a:pt x="43" y="183"/>
                    <a:pt x="33" y="172"/>
                  </a:cubicBezTo>
                  <a:cubicBezTo>
                    <a:pt x="22" y="162"/>
                    <a:pt x="22" y="140"/>
                    <a:pt x="22" y="129"/>
                  </a:cubicBezTo>
                  <a:cubicBezTo>
                    <a:pt x="30" y="122"/>
                    <a:pt x="32" y="114"/>
                    <a:pt x="36" y="114"/>
                  </a:cubicBezTo>
                  <a:cubicBezTo>
                    <a:pt x="38" y="114"/>
                    <a:pt x="40" y="116"/>
                    <a:pt x="43" y="119"/>
                  </a:cubicBezTo>
                  <a:lnTo>
                    <a:pt x="55" y="119"/>
                  </a:lnTo>
                  <a:cubicBezTo>
                    <a:pt x="55" y="119"/>
                    <a:pt x="55" y="108"/>
                    <a:pt x="43" y="108"/>
                  </a:cubicBezTo>
                  <a:cubicBezTo>
                    <a:pt x="33" y="108"/>
                    <a:pt x="22" y="108"/>
                    <a:pt x="12" y="129"/>
                  </a:cubicBezTo>
                  <a:cubicBezTo>
                    <a:pt x="12" y="140"/>
                    <a:pt x="1" y="162"/>
                    <a:pt x="12" y="183"/>
                  </a:cubicBezTo>
                  <a:cubicBezTo>
                    <a:pt x="22" y="205"/>
                    <a:pt x="33" y="226"/>
                    <a:pt x="55" y="236"/>
                  </a:cubicBezTo>
                  <a:cubicBezTo>
                    <a:pt x="76" y="248"/>
                    <a:pt x="108" y="269"/>
                    <a:pt x="129" y="269"/>
                  </a:cubicBezTo>
                  <a:cubicBezTo>
                    <a:pt x="162" y="279"/>
                    <a:pt x="193" y="290"/>
                    <a:pt x="226" y="290"/>
                  </a:cubicBezTo>
                  <a:cubicBezTo>
                    <a:pt x="236" y="290"/>
                    <a:pt x="258" y="279"/>
                    <a:pt x="269" y="279"/>
                  </a:cubicBezTo>
                  <a:cubicBezTo>
                    <a:pt x="290" y="279"/>
                    <a:pt x="300" y="279"/>
                    <a:pt x="322" y="269"/>
                  </a:cubicBezTo>
                  <a:cubicBezTo>
                    <a:pt x="354" y="258"/>
                    <a:pt x="386" y="236"/>
                    <a:pt x="407" y="226"/>
                  </a:cubicBezTo>
                  <a:cubicBezTo>
                    <a:pt x="440" y="205"/>
                    <a:pt x="461" y="183"/>
                    <a:pt x="483" y="162"/>
                  </a:cubicBezTo>
                  <a:cubicBezTo>
                    <a:pt x="515" y="140"/>
                    <a:pt x="536" y="119"/>
                    <a:pt x="557" y="108"/>
                  </a:cubicBezTo>
                  <a:cubicBezTo>
                    <a:pt x="579" y="86"/>
                    <a:pt x="600" y="76"/>
                    <a:pt x="622" y="65"/>
                  </a:cubicBezTo>
                  <a:lnTo>
                    <a:pt x="686" y="33"/>
                  </a:lnTo>
                  <a:cubicBezTo>
                    <a:pt x="707" y="33"/>
                    <a:pt x="729" y="22"/>
                    <a:pt x="74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1" name="Google Shape;1481;p39"/>
            <p:cNvSpPr/>
            <p:nvPr/>
          </p:nvSpPr>
          <p:spPr>
            <a:xfrm>
              <a:off x="1385256" y="4567196"/>
              <a:ext cx="184056" cy="65718"/>
            </a:xfrm>
            <a:custGeom>
              <a:avLst/>
              <a:gdLst/>
              <a:ahLst/>
              <a:cxnLst/>
              <a:rect l="l" t="t" r="r" b="b"/>
              <a:pathLst>
                <a:path w="815" h="291" extrusionOk="0">
                  <a:moveTo>
                    <a:pt x="804" y="55"/>
                  </a:moveTo>
                  <a:lnTo>
                    <a:pt x="804" y="65"/>
                  </a:lnTo>
                  <a:cubicBezTo>
                    <a:pt x="804" y="65"/>
                    <a:pt x="814" y="65"/>
                    <a:pt x="804" y="55"/>
                  </a:cubicBezTo>
                  <a:close/>
                  <a:moveTo>
                    <a:pt x="675" y="1"/>
                  </a:moveTo>
                  <a:cubicBezTo>
                    <a:pt x="654" y="1"/>
                    <a:pt x="621" y="12"/>
                    <a:pt x="600" y="22"/>
                  </a:cubicBezTo>
                  <a:cubicBezTo>
                    <a:pt x="568" y="33"/>
                    <a:pt x="547" y="44"/>
                    <a:pt x="514" y="65"/>
                  </a:cubicBezTo>
                  <a:cubicBezTo>
                    <a:pt x="493" y="76"/>
                    <a:pt x="471" y="98"/>
                    <a:pt x="450" y="119"/>
                  </a:cubicBezTo>
                  <a:cubicBezTo>
                    <a:pt x="418" y="129"/>
                    <a:pt x="397" y="151"/>
                    <a:pt x="376" y="172"/>
                  </a:cubicBezTo>
                  <a:cubicBezTo>
                    <a:pt x="343" y="183"/>
                    <a:pt x="322" y="205"/>
                    <a:pt x="300" y="215"/>
                  </a:cubicBezTo>
                  <a:cubicBezTo>
                    <a:pt x="279" y="215"/>
                    <a:pt x="268" y="226"/>
                    <a:pt x="257" y="226"/>
                  </a:cubicBezTo>
                  <a:lnTo>
                    <a:pt x="140" y="226"/>
                  </a:lnTo>
                  <a:cubicBezTo>
                    <a:pt x="119" y="226"/>
                    <a:pt x="97" y="215"/>
                    <a:pt x="76"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97" y="269"/>
                    <a:pt x="129" y="269"/>
                  </a:cubicBezTo>
                  <a:cubicBezTo>
                    <a:pt x="161" y="279"/>
                    <a:pt x="183" y="290"/>
                    <a:pt x="226" y="290"/>
                  </a:cubicBezTo>
                  <a:cubicBezTo>
                    <a:pt x="236" y="290"/>
                    <a:pt x="257" y="279"/>
                    <a:pt x="268" y="279"/>
                  </a:cubicBezTo>
                  <a:cubicBezTo>
                    <a:pt x="290" y="279"/>
                    <a:pt x="300" y="279"/>
                    <a:pt x="322" y="269"/>
                  </a:cubicBezTo>
                  <a:cubicBezTo>
                    <a:pt x="354" y="258"/>
                    <a:pt x="376" y="236"/>
                    <a:pt x="407" y="226"/>
                  </a:cubicBezTo>
                  <a:cubicBezTo>
                    <a:pt x="440" y="205"/>
                    <a:pt x="461" y="183"/>
                    <a:pt x="483" y="162"/>
                  </a:cubicBezTo>
                  <a:cubicBezTo>
                    <a:pt x="504" y="140"/>
                    <a:pt x="525" y="119"/>
                    <a:pt x="547" y="108"/>
                  </a:cubicBezTo>
                  <a:cubicBezTo>
                    <a:pt x="579" y="86"/>
                    <a:pt x="600" y="76"/>
                    <a:pt x="621" y="65"/>
                  </a:cubicBezTo>
                  <a:lnTo>
                    <a:pt x="686" y="33"/>
                  </a:lnTo>
                  <a:cubicBezTo>
                    <a:pt x="707" y="33"/>
                    <a:pt x="728" y="22"/>
                    <a:pt x="740" y="22"/>
                  </a:cubicBezTo>
                  <a:cubicBezTo>
                    <a:pt x="761" y="33"/>
                    <a:pt x="771" y="33"/>
                    <a:pt x="782" y="33"/>
                  </a:cubicBezTo>
                  <a:lnTo>
                    <a:pt x="80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2" name="Google Shape;1482;p39"/>
            <p:cNvSpPr/>
            <p:nvPr/>
          </p:nvSpPr>
          <p:spPr>
            <a:xfrm>
              <a:off x="148688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39" y="119"/>
                  </a:cubicBezTo>
                  <a:cubicBezTo>
                    <a:pt x="418" y="129"/>
                    <a:pt x="397" y="151"/>
                    <a:pt x="364" y="172"/>
                  </a:cubicBezTo>
                  <a:cubicBezTo>
                    <a:pt x="343" y="183"/>
                    <a:pt x="321" y="205"/>
                    <a:pt x="290" y="215"/>
                  </a:cubicBezTo>
                  <a:cubicBezTo>
                    <a:pt x="278" y="215"/>
                    <a:pt x="268" y="226"/>
                    <a:pt x="257" y="226"/>
                  </a:cubicBezTo>
                  <a:lnTo>
                    <a:pt x="140" y="226"/>
                  </a:lnTo>
                  <a:cubicBezTo>
                    <a:pt x="118" y="226"/>
                    <a:pt x="86" y="215"/>
                    <a:pt x="75" y="205"/>
                  </a:cubicBezTo>
                  <a:cubicBezTo>
                    <a:pt x="54" y="194"/>
                    <a:pt x="43" y="183"/>
                    <a:pt x="33" y="172"/>
                  </a:cubicBezTo>
                  <a:cubicBezTo>
                    <a:pt x="21" y="162"/>
                    <a:pt x="21" y="140"/>
                    <a:pt x="21" y="129"/>
                  </a:cubicBezTo>
                  <a:cubicBezTo>
                    <a:pt x="21" y="122"/>
                    <a:pt x="27" y="114"/>
                    <a:pt x="34" y="114"/>
                  </a:cubicBezTo>
                  <a:cubicBezTo>
                    <a:pt x="37" y="114"/>
                    <a:pt x="40" y="116"/>
                    <a:pt x="43" y="119"/>
                  </a:cubicBezTo>
                  <a:lnTo>
                    <a:pt x="54" y="119"/>
                  </a:lnTo>
                  <a:lnTo>
                    <a:pt x="43" y="108"/>
                  </a:lnTo>
                  <a:cubicBezTo>
                    <a:pt x="33" y="108"/>
                    <a:pt x="21" y="108"/>
                    <a:pt x="11" y="129"/>
                  </a:cubicBezTo>
                  <a:cubicBezTo>
                    <a:pt x="0" y="140"/>
                    <a:pt x="0" y="162"/>
                    <a:pt x="11" y="183"/>
                  </a:cubicBezTo>
                  <a:cubicBezTo>
                    <a:pt x="21" y="205"/>
                    <a:pt x="33" y="226"/>
                    <a:pt x="54" y="236"/>
                  </a:cubicBezTo>
                  <a:cubicBezTo>
                    <a:pt x="75" y="248"/>
                    <a:pt x="97" y="269"/>
                    <a:pt x="129" y="269"/>
                  </a:cubicBezTo>
                  <a:cubicBezTo>
                    <a:pt x="161" y="279"/>
                    <a:pt x="182" y="290"/>
                    <a:pt x="214" y="290"/>
                  </a:cubicBezTo>
                  <a:cubicBezTo>
                    <a:pt x="236" y="290"/>
                    <a:pt x="247" y="279"/>
                    <a:pt x="268" y="279"/>
                  </a:cubicBezTo>
                  <a:cubicBezTo>
                    <a:pt x="278" y="279"/>
                    <a:pt x="300" y="279"/>
                    <a:pt x="311" y="269"/>
                  </a:cubicBezTo>
                  <a:cubicBezTo>
                    <a:pt x="343" y="258"/>
                    <a:pt x="375" y="236"/>
                    <a:pt x="407" y="226"/>
                  </a:cubicBezTo>
                  <a:cubicBezTo>
                    <a:pt x="428" y="205"/>
                    <a:pt x="461" y="183"/>
                    <a:pt x="482" y="162"/>
                  </a:cubicBezTo>
                  <a:cubicBezTo>
                    <a:pt x="504" y="140"/>
                    <a:pt x="525" y="119"/>
                    <a:pt x="547" y="108"/>
                  </a:cubicBezTo>
                  <a:cubicBezTo>
                    <a:pt x="568" y="86"/>
                    <a:pt x="589" y="76"/>
                    <a:pt x="611" y="65"/>
                  </a:cubicBezTo>
                  <a:cubicBezTo>
                    <a:pt x="642" y="55"/>
                    <a:pt x="664" y="44"/>
                    <a:pt x="685" y="33"/>
                  </a:cubicBezTo>
                  <a:cubicBezTo>
                    <a:pt x="707" y="33"/>
                    <a:pt x="718" y="22"/>
                    <a:pt x="739" y="22"/>
                  </a:cubicBezTo>
                  <a:cubicBezTo>
                    <a:pt x="761" y="33"/>
                    <a:pt x="771" y="33"/>
                    <a:pt x="782" y="33"/>
                  </a:cubicBezTo>
                  <a:lnTo>
                    <a:pt x="804" y="55"/>
                  </a:ln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3" name="Google Shape;1483;p39"/>
            <p:cNvSpPr/>
            <p:nvPr/>
          </p:nvSpPr>
          <p:spPr>
            <a:xfrm>
              <a:off x="158828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33" y="183"/>
                    <a:pt x="33" y="172"/>
                  </a:cubicBezTo>
                  <a:cubicBezTo>
                    <a:pt x="22" y="162"/>
                    <a:pt x="12" y="140"/>
                    <a:pt x="22" y="129"/>
                  </a:cubicBezTo>
                  <a:cubicBezTo>
                    <a:pt x="22" y="122"/>
                    <a:pt x="28" y="114"/>
                    <a:pt x="31" y="114"/>
                  </a:cubicBezTo>
                  <a:cubicBezTo>
                    <a:pt x="32" y="114"/>
                    <a:pt x="33" y="116"/>
                    <a:pt x="33" y="119"/>
                  </a:cubicBezTo>
                  <a:lnTo>
                    <a:pt x="44" y="119"/>
                  </a:lnTo>
                  <a:lnTo>
                    <a:pt x="44" y="108"/>
                  </a:lnTo>
                  <a:cubicBezTo>
                    <a:pt x="33" y="108"/>
                    <a:pt x="1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26" y="290"/>
                    <a:pt x="247" y="279"/>
                    <a:pt x="269" y="279"/>
                  </a:cubicBezTo>
                  <a:cubicBezTo>
                    <a:pt x="279" y="279"/>
                    <a:pt x="301" y="279"/>
                    <a:pt x="312" y="269"/>
                  </a:cubicBezTo>
                  <a:cubicBezTo>
                    <a:pt x="343" y="258"/>
                    <a:pt x="376" y="236"/>
                    <a:pt x="408" y="226"/>
                  </a:cubicBezTo>
                  <a:cubicBezTo>
                    <a:pt x="429" y="205"/>
                    <a:pt x="450" y="183"/>
                    <a:pt x="483" y="162"/>
                  </a:cubicBezTo>
                  <a:cubicBezTo>
                    <a:pt x="504" y="140"/>
                    <a:pt x="526" y="119"/>
                    <a:pt x="547" y="108"/>
                  </a:cubicBezTo>
                  <a:cubicBezTo>
                    <a:pt x="569" y="86"/>
                    <a:pt x="590" y="76"/>
                    <a:pt x="612" y="65"/>
                  </a:cubicBezTo>
                  <a:lnTo>
                    <a:pt x="676" y="33"/>
                  </a:lnTo>
                  <a:cubicBezTo>
                    <a:pt x="697" y="33"/>
                    <a:pt x="719" y="22"/>
                    <a:pt x="740" y="22"/>
                  </a:cubicBezTo>
                  <a:cubicBezTo>
                    <a:pt x="761"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4" name="Google Shape;1484;p39"/>
            <p:cNvSpPr/>
            <p:nvPr/>
          </p:nvSpPr>
          <p:spPr>
            <a:xfrm>
              <a:off x="1687648" y="4567196"/>
              <a:ext cx="183830" cy="65718"/>
            </a:xfrm>
            <a:custGeom>
              <a:avLst/>
              <a:gdLst/>
              <a:ahLst/>
              <a:cxnLst/>
              <a:rect l="l" t="t" r="r" b="b"/>
              <a:pathLst>
                <a:path w="814" h="291" extrusionOk="0">
                  <a:moveTo>
                    <a:pt x="793" y="33"/>
                  </a:moveTo>
                  <a:cubicBezTo>
                    <a:pt x="803" y="44"/>
                    <a:pt x="803" y="55"/>
                    <a:pt x="814" y="55"/>
                  </a:cubicBezTo>
                  <a:lnTo>
                    <a:pt x="793" y="33"/>
                  </a:lnTo>
                  <a:close/>
                  <a:moveTo>
                    <a:pt x="685" y="1"/>
                  </a:moveTo>
                  <a:cubicBezTo>
                    <a:pt x="653" y="1"/>
                    <a:pt x="632" y="12"/>
                    <a:pt x="600" y="22"/>
                  </a:cubicBezTo>
                  <a:cubicBezTo>
                    <a:pt x="578" y="33"/>
                    <a:pt x="546" y="44"/>
                    <a:pt x="524" y="65"/>
                  </a:cubicBezTo>
                  <a:cubicBezTo>
                    <a:pt x="503" y="76"/>
                    <a:pt x="471" y="98"/>
                    <a:pt x="450" y="119"/>
                  </a:cubicBezTo>
                  <a:cubicBezTo>
                    <a:pt x="428" y="129"/>
                    <a:pt x="396" y="151"/>
                    <a:pt x="375" y="172"/>
                  </a:cubicBezTo>
                  <a:cubicBezTo>
                    <a:pt x="353" y="183"/>
                    <a:pt x="321" y="205"/>
                    <a:pt x="300" y="215"/>
                  </a:cubicBezTo>
                  <a:cubicBezTo>
                    <a:pt x="289" y="215"/>
                    <a:pt x="279" y="226"/>
                    <a:pt x="257" y="226"/>
                  </a:cubicBezTo>
                  <a:lnTo>
                    <a:pt x="139" y="226"/>
                  </a:lnTo>
                  <a:cubicBezTo>
                    <a:pt x="118" y="226"/>
                    <a:pt x="96" y="215"/>
                    <a:pt x="75" y="205"/>
                  </a:cubicBezTo>
                  <a:cubicBezTo>
                    <a:pt x="64" y="194"/>
                    <a:pt x="43" y="183"/>
                    <a:pt x="32" y="172"/>
                  </a:cubicBezTo>
                  <a:cubicBezTo>
                    <a:pt x="22" y="162"/>
                    <a:pt x="22" y="140"/>
                    <a:pt x="22" y="129"/>
                  </a:cubicBezTo>
                  <a:cubicBezTo>
                    <a:pt x="29" y="122"/>
                    <a:pt x="37" y="114"/>
                    <a:pt x="40" y="114"/>
                  </a:cubicBezTo>
                  <a:cubicBezTo>
                    <a:pt x="42" y="114"/>
                    <a:pt x="43" y="116"/>
                    <a:pt x="43" y="119"/>
                  </a:cubicBezTo>
                  <a:lnTo>
                    <a:pt x="53" y="119"/>
                  </a:lnTo>
                  <a:cubicBezTo>
                    <a:pt x="53" y="119"/>
                    <a:pt x="53" y="108"/>
                    <a:pt x="43" y="108"/>
                  </a:cubicBezTo>
                  <a:cubicBezTo>
                    <a:pt x="43" y="108"/>
                    <a:pt x="22" y="108"/>
                    <a:pt x="10" y="129"/>
                  </a:cubicBezTo>
                  <a:cubicBezTo>
                    <a:pt x="10" y="140"/>
                    <a:pt x="0" y="162"/>
                    <a:pt x="10" y="183"/>
                  </a:cubicBezTo>
                  <a:cubicBezTo>
                    <a:pt x="22" y="205"/>
                    <a:pt x="43" y="226"/>
                    <a:pt x="53" y="236"/>
                  </a:cubicBezTo>
                  <a:cubicBezTo>
                    <a:pt x="75" y="248"/>
                    <a:pt x="107" y="269"/>
                    <a:pt x="129" y="269"/>
                  </a:cubicBezTo>
                  <a:cubicBezTo>
                    <a:pt x="160" y="279"/>
                    <a:pt x="193" y="290"/>
                    <a:pt x="225" y="290"/>
                  </a:cubicBezTo>
                  <a:cubicBezTo>
                    <a:pt x="236" y="290"/>
                    <a:pt x="257" y="279"/>
                    <a:pt x="279" y="279"/>
                  </a:cubicBezTo>
                  <a:cubicBezTo>
                    <a:pt x="289" y="279"/>
                    <a:pt x="31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3"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5" name="Google Shape;1485;p39"/>
            <p:cNvSpPr/>
            <p:nvPr/>
          </p:nvSpPr>
          <p:spPr>
            <a:xfrm>
              <a:off x="1789048" y="4567196"/>
              <a:ext cx="184056" cy="65718"/>
            </a:xfrm>
            <a:custGeom>
              <a:avLst/>
              <a:gdLst/>
              <a:ahLst/>
              <a:cxnLst/>
              <a:rect l="l" t="t" r="r" b="b"/>
              <a:pathLst>
                <a:path w="815" h="291" extrusionOk="0">
                  <a:moveTo>
                    <a:pt x="793" y="33"/>
                  </a:moveTo>
                  <a:cubicBezTo>
                    <a:pt x="793" y="44"/>
                    <a:pt x="804" y="55"/>
                    <a:pt x="804" y="55"/>
                  </a:cubicBezTo>
                  <a:lnTo>
                    <a:pt x="815" y="65"/>
                  </a:lnTo>
                  <a:lnTo>
                    <a:pt x="815" y="55"/>
                  </a:lnTo>
                  <a:lnTo>
                    <a:pt x="793" y="33"/>
                  </a:lnTo>
                  <a:close/>
                  <a:moveTo>
                    <a:pt x="675" y="1"/>
                  </a:moveTo>
                  <a:cubicBezTo>
                    <a:pt x="654" y="1"/>
                    <a:pt x="622" y="12"/>
                    <a:pt x="601" y="22"/>
                  </a:cubicBezTo>
                  <a:cubicBezTo>
                    <a:pt x="579" y="33"/>
                    <a:pt x="547" y="44"/>
                    <a:pt x="525" y="65"/>
                  </a:cubicBezTo>
                  <a:cubicBezTo>
                    <a:pt x="493" y="76"/>
                    <a:pt x="472" y="98"/>
                    <a:pt x="451" y="119"/>
                  </a:cubicBezTo>
                  <a:cubicBezTo>
                    <a:pt x="418" y="129"/>
                    <a:pt x="397" y="151"/>
                    <a:pt x="375" y="172"/>
                  </a:cubicBezTo>
                  <a:cubicBezTo>
                    <a:pt x="354" y="183"/>
                    <a:pt x="322" y="205"/>
                    <a:pt x="301" y="215"/>
                  </a:cubicBezTo>
                  <a:cubicBezTo>
                    <a:pt x="290" y="215"/>
                    <a:pt x="268" y="226"/>
                    <a:pt x="258" y="226"/>
                  </a:cubicBezTo>
                  <a:lnTo>
                    <a:pt x="140" y="226"/>
                  </a:lnTo>
                  <a:cubicBezTo>
                    <a:pt x="118" y="226"/>
                    <a:pt x="97" y="215"/>
                    <a:pt x="75" y="205"/>
                  </a:cubicBezTo>
                  <a:cubicBezTo>
                    <a:pt x="54" y="194"/>
                    <a:pt x="44" y="183"/>
                    <a:pt x="33" y="172"/>
                  </a:cubicBezTo>
                  <a:cubicBezTo>
                    <a:pt x="22" y="162"/>
                    <a:pt x="22" y="140"/>
                    <a:pt x="22" y="129"/>
                  </a:cubicBezTo>
                  <a:cubicBezTo>
                    <a:pt x="30" y="122"/>
                    <a:pt x="32" y="114"/>
                    <a:pt x="36" y="114"/>
                  </a:cubicBezTo>
                  <a:cubicBezTo>
                    <a:pt x="38" y="114"/>
                    <a:pt x="40" y="116"/>
                    <a:pt x="44" y="119"/>
                  </a:cubicBezTo>
                  <a:lnTo>
                    <a:pt x="54" y="119"/>
                  </a:lnTo>
                  <a:cubicBezTo>
                    <a:pt x="54" y="119"/>
                    <a:pt x="54" y="108"/>
                    <a:pt x="44" y="108"/>
                  </a:cubicBezTo>
                  <a:cubicBezTo>
                    <a:pt x="33"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6" y="290"/>
                    <a:pt x="258" y="279"/>
                    <a:pt x="268" y="279"/>
                  </a:cubicBezTo>
                  <a:cubicBezTo>
                    <a:pt x="290" y="279"/>
                    <a:pt x="301" y="279"/>
                    <a:pt x="322" y="269"/>
                  </a:cubicBezTo>
                  <a:cubicBezTo>
                    <a:pt x="354" y="258"/>
                    <a:pt x="386" y="236"/>
                    <a:pt x="408" y="226"/>
                  </a:cubicBezTo>
                  <a:cubicBezTo>
                    <a:pt x="439" y="205"/>
                    <a:pt x="461" y="183"/>
                    <a:pt x="482" y="162"/>
                  </a:cubicBezTo>
                  <a:cubicBezTo>
                    <a:pt x="504" y="140"/>
                    <a:pt x="536" y="119"/>
                    <a:pt x="558" y="108"/>
                  </a:cubicBezTo>
                  <a:cubicBezTo>
                    <a:pt x="579" y="86"/>
                    <a:pt x="601" y="76"/>
                    <a:pt x="622" y="65"/>
                  </a:cubicBezTo>
                  <a:lnTo>
                    <a:pt x="686" y="33"/>
                  </a:lnTo>
                  <a:cubicBezTo>
                    <a:pt x="708" y="33"/>
                    <a:pt x="729" y="22"/>
                    <a:pt x="739"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6" name="Google Shape;1486;p39"/>
            <p:cNvSpPr/>
            <p:nvPr/>
          </p:nvSpPr>
          <p:spPr>
            <a:xfrm>
              <a:off x="1890674" y="4567196"/>
              <a:ext cx="184056" cy="65718"/>
            </a:xfrm>
            <a:custGeom>
              <a:avLst/>
              <a:gdLst/>
              <a:ahLst/>
              <a:cxnLst/>
              <a:rect l="l" t="t" r="r" b="b"/>
              <a:pathLst>
                <a:path w="815" h="291" extrusionOk="0">
                  <a:moveTo>
                    <a:pt x="803" y="55"/>
                  </a:moveTo>
                  <a:lnTo>
                    <a:pt x="803" y="65"/>
                  </a:lnTo>
                  <a:cubicBezTo>
                    <a:pt x="803" y="65"/>
                    <a:pt x="814" y="65"/>
                    <a:pt x="803" y="55"/>
                  </a:cubicBezTo>
                  <a:close/>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300"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58" y="279"/>
                    <a:pt x="268" y="279"/>
                  </a:cubicBezTo>
                  <a:cubicBezTo>
                    <a:pt x="289" y="279"/>
                    <a:pt x="300" y="279"/>
                    <a:pt x="322" y="269"/>
                  </a:cubicBezTo>
                  <a:cubicBezTo>
                    <a:pt x="354" y="258"/>
                    <a:pt x="375" y="236"/>
                    <a:pt x="408" y="226"/>
                  </a:cubicBezTo>
                  <a:cubicBezTo>
                    <a:pt x="429" y="205"/>
                    <a:pt x="461" y="183"/>
                    <a:pt x="482" y="162"/>
                  </a:cubicBezTo>
                  <a:cubicBezTo>
                    <a:pt x="503" y="140"/>
                    <a:pt x="525" y="119"/>
                    <a:pt x="546" y="108"/>
                  </a:cubicBezTo>
                  <a:cubicBezTo>
                    <a:pt x="579" y="86"/>
                    <a:pt x="600" y="76"/>
                    <a:pt x="622" y="65"/>
                  </a:cubicBezTo>
                  <a:lnTo>
                    <a:pt x="686" y="33"/>
                  </a:lnTo>
                  <a:cubicBezTo>
                    <a:pt x="707" y="33"/>
                    <a:pt x="729" y="22"/>
                    <a:pt x="739" y="22"/>
                  </a:cubicBezTo>
                  <a:cubicBezTo>
                    <a:pt x="760" y="33"/>
                    <a:pt x="772"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7" name="Google Shape;1487;p39"/>
            <p:cNvSpPr/>
            <p:nvPr/>
          </p:nvSpPr>
          <p:spPr>
            <a:xfrm>
              <a:off x="1992299" y="4567196"/>
              <a:ext cx="181346" cy="65718"/>
            </a:xfrm>
            <a:custGeom>
              <a:avLst/>
              <a:gdLst/>
              <a:ahLst/>
              <a:cxnLst/>
              <a:rect l="l" t="t" r="r" b="b"/>
              <a:pathLst>
                <a:path w="803" h="291" extrusionOk="0">
                  <a:moveTo>
                    <a:pt x="675" y="1"/>
                  </a:moveTo>
                  <a:cubicBezTo>
                    <a:pt x="653" y="1"/>
                    <a:pt x="621" y="12"/>
                    <a:pt x="600" y="22"/>
                  </a:cubicBezTo>
                  <a:cubicBezTo>
                    <a:pt x="567" y="33"/>
                    <a:pt x="546" y="44"/>
                    <a:pt x="514" y="65"/>
                  </a:cubicBezTo>
                  <a:cubicBezTo>
                    <a:pt x="493" y="76"/>
                    <a:pt x="471" y="98"/>
                    <a:pt x="439" y="119"/>
                  </a:cubicBezTo>
                  <a:cubicBezTo>
                    <a:pt x="418" y="129"/>
                    <a:pt x="396" y="151"/>
                    <a:pt x="364" y="172"/>
                  </a:cubicBezTo>
                  <a:cubicBezTo>
                    <a:pt x="343" y="183"/>
                    <a:pt x="322" y="205"/>
                    <a:pt x="289" y="215"/>
                  </a:cubicBezTo>
                  <a:cubicBezTo>
                    <a:pt x="279" y="215"/>
                    <a:pt x="268" y="226"/>
                    <a:pt x="257" y="226"/>
                  </a:cubicBezTo>
                  <a:lnTo>
                    <a:pt x="139" y="226"/>
                  </a:lnTo>
                  <a:cubicBezTo>
                    <a:pt x="118" y="226"/>
                    <a:pt x="8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lnTo>
                    <a:pt x="43" y="108"/>
                  </a:lnTo>
                  <a:cubicBezTo>
                    <a:pt x="32" y="108"/>
                    <a:pt x="22" y="108"/>
                    <a:pt x="11" y="129"/>
                  </a:cubicBezTo>
                  <a:cubicBezTo>
                    <a:pt x="0" y="140"/>
                    <a:pt x="0" y="162"/>
                    <a:pt x="11" y="183"/>
                  </a:cubicBezTo>
                  <a:cubicBezTo>
                    <a:pt x="22" y="205"/>
                    <a:pt x="32" y="226"/>
                    <a:pt x="53" y="236"/>
                  </a:cubicBezTo>
                  <a:cubicBezTo>
                    <a:pt x="75" y="248"/>
                    <a:pt x="96" y="269"/>
                    <a:pt x="129" y="269"/>
                  </a:cubicBezTo>
                  <a:cubicBezTo>
                    <a:pt x="161" y="279"/>
                    <a:pt x="182" y="290"/>
                    <a:pt x="215" y="290"/>
                  </a:cubicBezTo>
                  <a:cubicBezTo>
                    <a:pt x="236" y="290"/>
                    <a:pt x="246" y="279"/>
                    <a:pt x="268" y="279"/>
                  </a:cubicBezTo>
                  <a:cubicBezTo>
                    <a:pt x="279" y="279"/>
                    <a:pt x="300" y="279"/>
                    <a:pt x="310" y="269"/>
                  </a:cubicBezTo>
                  <a:cubicBezTo>
                    <a:pt x="343" y="258"/>
                    <a:pt x="375" y="236"/>
                    <a:pt x="407" y="226"/>
                  </a:cubicBezTo>
                  <a:cubicBezTo>
                    <a:pt x="429" y="205"/>
                    <a:pt x="460" y="183"/>
                    <a:pt x="482" y="162"/>
                  </a:cubicBezTo>
                  <a:cubicBezTo>
                    <a:pt x="503" y="140"/>
                    <a:pt x="525" y="119"/>
                    <a:pt x="546" y="108"/>
                  </a:cubicBezTo>
                  <a:cubicBezTo>
                    <a:pt x="567" y="86"/>
                    <a:pt x="589" y="76"/>
                    <a:pt x="610" y="65"/>
                  </a:cubicBezTo>
                  <a:cubicBezTo>
                    <a:pt x="643" y="55"/>
                    <a:pt x="664" y="44"/>
                    <a:pt x="686" y="33"/>
                  </a:cubicBezTo>
                  <a:cubicBezTo>
                    <a:pt x="707" y="33"/>
                    <a:pt x="717" y="22"/>
                    <a:pt x="739" y="22"/>
                  </a:cubicBezTo>
                  <a:cubicBezTo>
                    <a:pt x="760" y="33"/>
                    <a:pt x="771"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8" name="Google Shape;1488;p39"/>
            <p:cNvSpPr/>
            <p:nvPr/>
          </p:nvSpPr>
          <p:spPr>
            <a:xfrm>
              <a:off x="2093925" y="4567196"/>
              <a:ext cx="181346" cy="65718"/>
            </a:xfrm>
            <a:custGeom>
              <a:avLst/>
              <a:gdLst/>
              <a:ahLst/>
              <a:cxnLst/>
              <a:rect l="l" t="t" r="r" b="b"/>
              <a:pathLst>
                <a:path w="803" h="291" extrusionOk="0">
                  <a:moveTo>
                    <a:pt x="674" y="1"/>
                  </a:moveTo>
                  <a:cubicBezTo>
                    <a:pt x="643" y="1"/>
                    <a:pt x="621" y="12"/>
                    <a:pt x="589" y="22"/>
                  </a:cubicBezTo>
                  <a:cubicBezTo>
                    <a:pt x="567" y="33"/>
                    <a:pt x="535" y="44"/>
                    <a:pt x="514" y="65"/>
                  </a:cubicBezTo>
                  <a:cubicBezTo>
                    <a:pt x="493" y="76"/>
                    <a:pt x="460" y="98"/>
                    <a:pt x="439" y="119"/>
                  </a:cubicBezTo>
                  <a:cubicBezTo>
                    <a:pt x="417" y="129"/>
                    <a:pt x="396" y="151"/>
                    <a:pt x="364" y="172"/>
                  </a:cubicBezTo>
                  <a:cubicBezTo>
                    <a:pt x="343" y="183"/>
                    <a:pt x="321" y="205"/>
                    <a:pt x="289" y="215"/>
                  </a:cubicBezTo>
                  <a:cubicBezTo>
                    <a:pt x="278" y="215"/>
                    <a:pt x="267" y="226"/>
                    <a:pt x="257" y="226"/>
                  </a:cubicBezTo>
                  <a:lnTo>
                    <a:pt x="139" y="226"/>
                  </a:lnTo>
                  <a:cubicBezTo>
                    <a:pt x="107" y="226"/>
                    <a:pt x="86" y="215"/>
                    <a:pt x="75" y="205"/>
                  </a:cubicBezTo>
                  <a:cubicBezTo>
                    <a:pt x="53" y="194"/>
                    <a:pt x="32" y="183"/>
                    <a:pt x="21" y="172"/>
                  </a:cubicBezTo>
                  <a:cubicBezTo>
                    <a:pt x="21" y="162"/>
                    <a:pt x="10" y="140"/>
                    <a:pt x="21" y="129"/>
                  </a:cubicBezTo>
                  <a:cubicBezTo>
                    <a:pt x="21" y="122"/>
                    <a:pt x="27" y="114"/>
                    <a:pt x="30" y="114"/>
                  </a:cubicBezTo>
                  <a:cubicBezTo>
                    <a:pt x="31" y="114"/>
                    <a:pt x="32" y="116"/>
                    <a:pt x="32" y="119"/>
                  </a:cubicBezTo>
                  <a:lnTo>
                    <a:pt x="43" y="119"/>
                  </a:lnTo>
                  <a:cubicBezTo>
                    <a:pt x="43" y="119"/>
                    <a:pt x="43" y="108"/>
                    <a:pt x="32" y="108"/>
                  </a:cubicBezTo>
                  <a:cubicBezTo>
                    <a:pt x="32" y="108"/>
                    <a:pt x="10"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25" y="290"/>
                    <a:pt x="246" y="279"/>
                    <a:pt x="267" y="279"/>
                  </a:cubicBezTo>
                  <a:cubicBezTo>
                    <a:pt x="278" y="279"/>
                    <a:pt x="300" y="279"/>
                    <a:pt x="310" y="269"/>
                  </a:cubicBezTo>
                  <a:cubicBezTo>
                    <a:pt x="343" y="258"/>
                    <a:pt x="374" y="236"/>
                    <a:pt x="407" y="226"/>
                  </a:cubicBezTo>
                  <a:cubicBezTo>
                    <a:pt x="428" y="205"/>
                    <a:pt x="450" y="183"/>
                    <a:pt x="481" y="162"/>
                  </a:cubicBezTo>
                  <a:cubicBezTo>
                    <a:pt x="503" y="140"/>
                    <a:pt x="524" y="119"/>
                    <a:pt x="546" y="108"/>
                  </a:cubicBezTo>
                  <a:cubicBezTo>
                    <a:pt x="567" y="86"/>
                    <a:pt x="589" y="76"/>
                    <a:pt x="610" y="65"/>
                  </a:cubicBezTo>
                  <a:lnTo>
                    <a:pt x="674" y="33"/>
                  </a:lnTo>
                  <a:cubicBezTo>
                    <a:pt x="696" y="33"/>
                    <a:pt x="717" y="22"/>
                    <a:pt x="738" y="22"/>
                  </a:cubicBezTo>
                  <a:cubicBezTo>
                    <a:pt x="750" y="33"/>
                    <a:pt x="771" y="33"/>
                    <a:pt x="781" y="33"/>
                  </a:cubicBezTo>
                  <a:cubicBezTo>
                    <a:pt x="792" y="44"/>
                    <a:pt x="792" y="55"/>
                    <a:pt x="803" y="55"/>
                  </a:cubicBezTo>
                  <a:cubicBezTo>
                    <a:pt x="803" y="55"/>
                    <a:pt x="803" y="44"/>
                    <a:pt x="792" y="33"/>
                  </a:cubicBezTo>
                  <a:cubicBezTo>
                    <a:pt x="781" y="22"/>
                    <a:pt x="760" y="12"/>
                    <a:pt x="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9" name="Google Shape;1489;p39"/>
            <p:cNvSpPr/>
            <p:nvPr/>
          </p:nvSpPr>
          <p:spPr>
            <a:xfrm>
              <a:off x="219284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5" y="55"/>
                    <a:pt x="814" y="55"/>
                  </a:cubicBez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8"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3" y="114"/>
                    <a:pt x="43" y="116"/>
                    <a:pt x="43" y="119"/>
                  </a:cubicBezTo>
                  <a:lnTo>
                    <a:pt x="55" y="119"/>
                  </a:lnTo>
                  <a:cubicBezTo>
                    <a:pt x="55" y="119"/>
                    <a:pt x="55" y="108"/>
                    <a:pt x="43" y="108"/>
                  </a:cubicBezTo>
                  <a:cubicBezTo>
                    <a:pt x="43" y="108"/>
                    <a:pt x="22" y="108"/>
                    <a:pt x="12" y="129"/>
                  </a:cubicBezTo>
                  <a:cubicBezTo>
                    <a:pt x="12" y="140"/>
                    <a:pt x="1" y="162"/>
                    <a:pt x="12" y="183"/>
                  </a:cubicBezTo>
                  <a:cubicBezTo>
                    <a:pt x="22" y="205"/>
                    <a:pt x="43" y="226"/>
                    <a:pt x="55" y="236"/>
                  </a:cubicBezTo>
                  <a:cubicBezTo>
                    <a:pt x="76" y="248"/>
                    <a:pt x="108" y="269"/>
                    <a:pt x="129" y="269"/>
                  </a:cubicBezTo>
                  <a:cubicBezTo>
                    <a:pt x="162" y="279"/>
                    <a:pt x="193" y="290"/>
                    <a:pt x="226" y="290"/>
                  </a:cubicBezTo>
                  <a:cubicBezTo>
                    <a:pt x="236" y="290"/>
                    <a:pt x="258" y="279"/>
                    <a:pt x="269" y="279"/>
                  </a:cubicBezTo>
                  <a:cubicBezTo>
                    <a:pt x="290" y="279"/>
                    <a:pt x="312" y="279"/>
                    <a:pt x="322" y="269"/>
                  </a:cubicBezTo>
                  <a:cubicBezTo>
                    <a:pt x="354" y="258"/>
                    <a:pt x="386" y="236"/>
                    <a:pt x="408" y="226"/>
                  </a:cubicBezTo>
                  <a:cubicBezTo>
                    <a:pt x="440" y="205"/>
                    <a:pt x="462" y="183"/>
                    <a:pt x="483" y="162"/>
                  </a:cubicBezTo>
                  <a:cubicBezTo>
                    <a:pt x="515" y="140"/>
                    <a:pt x="536" y="119"/>
                    <a:pt x="557" y="108"/>
                  </a:cubicBezTo>
                  <a:cubicBezTo>
                    <a:pt x="579" y="86"/>
                    <a:pt x="600" y="76"/>
                    <a:pt x="622" y="65"/>
                  </a:cubicBezTo>
                  <a:lnTo>
                    <a:pt x="686" y="33"/>
                  </a:lnTo>
                  <a:cubicBezTo>
                    <a:pt x="707" y="33"/>
                    <a:pt x="729" y="22"/>
                    <a:pt x="75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0" name="Google Shape;1490;p39"/>
            <p:cNvSpPr/>
            <p:nvPr/>
          </p:nvSpPr>
          <p:spPr>
            <a:xfrm>
              <a:off x="2294466" y="4567196"/>
              <a:ext cx="184056" cy="65718"/>
            </a:xfrm>
            <a:custGeom>
              <a:avLst/>
              <a:gdLst/>
              <a:ahLst/>
              <a:cxnLst/>
              <a:rect l="l" t="t" r="r" b="b"/>
              <a:pathLst>
                <a:path w="815" h="291" extrusionOk="0">
                  <a:moveTo>
                    <a:pt x="675" y="1"/>
                  </a:moveTo>
                  <a:cubicBezTo>
                    <a:pt x="654" y="1"/>
                    <a:pt x="621" y="12"/>
                    <a:pt x="600" y="22"/>
                  </a:cubicBezTo>
                  <a:cubicBezTo>
                    <a:pt x="568" y="33"/>
                    <a:pt x="547" y="44"/>
                    <a:pt x="525" y="65"/>
                  </a:cubicBezTo>
                  <a:cubicBezTo>
                    <a:pt x="493" y="76"/>
                    <a:pt x="472" y="98"/>
                    <a:pt x="450" y="119"/>
                  </a:cubicBezTo>
                  <a:cubicBezTo>
                    <a:pt x="418" y="129"/>
                    <a:pt x="397" y="151"/>
                    <a:pt x="376" y="172"/>
                  </a:cubicBezTo>
                  <a:cubicBezTo>
                    <a:pt x="354" y="183"/>
                    <a:pt x="322" y="205"/>
                    <a:pt x="300" y="215"/>
                  </a:cubicBezTo>
                  <a:cubicBezTo>
                    <a:pt x="290" y="215"/>
                    <a:pt x="268" y="226"/>
                    <a:pt x="257" y="226"/>
                  </a:cubicBezTo>
                  <a:lnTo>
                    <a:pt x="140" y="226"/>
                  </a:lnTo>
                  <a:cubicBezTo>
                    <a:pt x="119" y="226"/>
                    <a:pt x="97" y="215"/>
                    <a:pt x="76" y="205"/>
                  </a:cubicBezTo>
                  <a:cubicBezTo>
                    <a:pt x="54" y="194"/>
                    <a:pt x="43" y="183"/>
                    <a:pt x="33" y="172"/>
                  </a:cubicBezTo>
                  <a:cubicBezTo>
                    <a:pt x="22" y="162"/>
                    <a:pt x="22" y="140"/>
                    <a:pt x="22" y="129"/>
                  </a:cubicBezTo>
                  <a:cubicBezTo>
                    <a:pt x="30" y="122"/>
                    <a:pt x="32" y="114"/>
                    <a:pt x="36" y="114"/>
                  </a:cubicBezTo>
                  <a:cubicBezTo>
                    <a:pt x="38" y="114"/>
                    <a:pt x="40" y="116"/>
                    <a:pt x="43" y="119"/>
                  </a:cubicBezTo>
                  <a:lnTo>
                    <a:pt x="54" y="119"/>
                  </a:lnTo>
                  <a:cubicBezTo>
                    <a:pt x="54" y="119"/>
                    <a:pt x="54" y="108"/>
                    <a:pt x="43" y="108"/>
                  </a:cubicBezTo>
                  <a:cubicBezTo>
                    <a:pt x="33" y="108"/>
                    <a:pt x="22" y="108"/>
                    <a:pt x="12" y="129"/>
                  </a:cubicBezTo>
                  <a:cubicBezTo>
                    <a:pt x="12" y="140"/>
                    <a:pt x="0" y="162"/>
                    <a:pt x="12"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2" y="269"/>
                  </a:cubicBezTo>
                  <a:cubicBezTo>
                    <a:pt x="354" y="258"/>
                    <a:pt x="386" y="236"/>
                    <a:pt x="407" y="226"/>
                  </a:cubicBezTo>
                  <a:cubicBezTo>
                    <a:pt x="440" y="205"/>
                    <a:pt x="461" y="183"/>
                    <a:pt x="483" y="162"/>
                  </a:cubicBezTo>
                  <a:cubicBezTo>
                    <a:pt x="504" y="140"/>
                    <a:pt x="536" y="119"/>
                    <a:pt x="557" y="108"/>
                  </a:cubicBezTo>
                  <a:cubicBezTo>
                    <a:pt x="579" y="86"/>
                    <a:pt x="600" y="76"/>
                    <a:pt x="621" y="65"/>
                  </a:cubicBezTo>
                  <a:lnTo>
                    <a:pt x="686" y="33"/>
                  </a:lnTo>
                  <a:cubicBezTo>
                    <a:pt x="707" y="33"/>
                    <a:pt x="728" y="22"/>
                    <a:pt x="740" y="22"/>
                  </a:cubicBezTo>
                  <a:cubicBezTo>
                    <a:pt x="761" y="33"/>
                    <a:pt x="771" y="33"/>
                    <a:pt x="782" y="33"/>
                  </a:cubicBezTo>
                  <a:lnTo>
                    <a:pt x="804" y="55"/>
                  </a:lnTo>
                  <a:lnTo>
                    <a:pt x="814" y="65"/>
                  </a:lnTo>
                  <a:lnTo>
                    <a:pt x="814" y="55"/>
                  </a:lnTo>
                  <a:lnTo>
                    <a:pt x="793" y="33"/>
                  </a:ln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1" name="Google Shape;1491;p39"/>
            <p:cNvSpPr/>
            <p:nvPr/>
          </p:nvSpPr>
          <p:spPr>
            <a:xfrm>
              <a:off x="239609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40" y="119"/>
                  </a:cubicBezTo>
                  <a:cubicBezTo>
                    <a:pt x="418" y="129"/>
                    <a:pt x="397" y="151"/>
                    <a:pt x="375" y="172"/>
                  </a:cubicBezTo>
                  <a:cubicBezTo>
                    <a:pt x="343" y="183"/>
                    <a:pt x="321" y="205"/>
                    <a:pt x="300" y="215"/>
                  </a:cubicBezTo>
                  <a:cubicBezTo>
                    <a:pt x="278" y="215"/>
                    <a:pt x="268" y="226"/>
                    <a:pt x="257" y="226"/>
                  </a:cubicBezTo>
                  <a:lnTo>
                    <a:pt x="140" y="226"/>
                  </a:lnTo>
                  <a:cubicBezTo>
                    <a:pt x="118" y="226"/>
                    <a:pt x="97" y="215"/>
                    <a:pt x="75"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5" y="248"/>
                    <a:pt x="97" y="269"/>
                    <a:pt x="129" y="269"/>
                  </a:cubicBezTo>
                  <a:cubicBezTo>
                    <a:pt x="161" y="279"/>
                    <a:pt x="183" y="290"/>
                    <a:pt x="214" y="290"/>
                  </a:cubicBezTo>
                  <a:cubicBezTo>
                    <a:pt x="236" y="290"/>
                    <a:pt x="257" y="279"/>
                    <a:pt x="268" y="279"/>
                  </a:cubicBezTo>
                  <a:cubicBezTo>
                    <a:pt x="290" y="279"/>
                    <a:pt x="300" y="279"/>
                    <a:pt x="321" y="269"/>
                  </a:cubicBezTo>
                  <a:cubicBezTo>
                    <a:pt x="354" y="258"/>
                    <a:pt x="375" y="236"/>
                    <a:pt x="407" y="226"/>
                  </a:cubicBezTo>
                  <a:cubicBezTo>
                    <a:pt x="428" y="205"/>
                    <a:pt x="461" y="183"/>
                    <a:pt x="482" y="162"/>
                  </a:cubicBezTo>
                  <a:cubicBezTo>
                    <a:pt x="504" y="140"/>
                    <a:pt x="525" y="119"/>
                    <a:pt x="547" y="108"/>
                  </a:cubicBezTo>
                  <a:cubicBezTo>
                    <a:pt x="578" y="86"/>
                    <a:pt x="600" y="76"/>
                    <a:pt x="621" y="65"/>
                  </a:cubicBezTo>
                  <a:lnTo>
                    <a:pt x="685" y="33"/>
                  </a:lnTo>
                  <a:cubicBezTo>
                    <a:pt x="707" y="33"/>
                    <a:pt x="728" y="22"/>
                    <a:pt x="739" y="22"/>
                  </a:cubicBezTo>
                  <a:cubicBezTo>
                    <a:pt x="761" y="33"/>
                    <a:pt x="771" y="33"/>
                    <a:pt x="782" y="33"/>
                  </a:cubicBezTo>
                  <a:lnTo>
                    <a:pt x="804" y="55"/>
                  </a:lnTo>
                  <a:cubicBezTo>
                    <a:pt x="804" y="55"/>
                    <a:pt x="804" y="44"/>
                    <a:pt x="792" y="33"/>
                  </a:cubicBezTo>
                  <a:cubicBezTo>
                    <a:pt x="782"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2" name="Google Shape;1492;p39"/>
            <p:cNvSpPr/>
            <p:nvPr/>
          </p:nvSpPr>
          <p:spPr>
            <a:xfrm>
              <a:off x="2497491"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65" y="172"/>
                  </a:cubicBezTo>
                  <a:cubicBezTo>
                    <a:pt x="343" y="183"/>
                    <a:pt x="322" y="205"/>
                    <a:pt x="290" y="215"/>
                  </a:cubicBezTo>
                  <a:cubicBezTo>
                    <a:pt x="279" y="215"/>
                    <a:pt x="269" y="226"/>
                    <a:pt x="258" y="226"/>
                  </a:cubicBezTo>
                  <a:lnTo>
                    <a:pt x="140" y="226"/>
                  </a:lnTo>
                  <a:cubicBezTo>
                    <a:pt x="119" y="226"/>
                    <a:pt x="86" y="215"/>
                    <a:pt x="76" y="205"/>
                  </a:cubicBezTo>
                  <a:cubicBezTo>
                    <a:pt x="55" y="194"/>
                    <a:pt x="44" y="183"/>
                    <a:pt x="33" y="172"/>
                  </a:cubicBezTo>
                  <a:cubicBezTo>
                    <a:pt x="22" y="162"/>
                    <a:pt x="22" y="140"/>
                    <a:pt x="22" y="129"/>
                  </a:cubicBezTo>
                  <a:cubicBezTo>
                    <a:pt x="22" y="122"/>
                    <a:pt x="28" y="114"/>
                    <a:pt x="35" y="114"/>
                  </a:cubicBezTo>
                  <a:cubicBezTo>
                    <a:pt x="37" y="114"/>
                    <a:pt x="41" y="116"/>
                    <a:pt x="44" y="119"/>
                  </a:cubicBezTo>
                  <a:lnTo>
                    <a:pt x="55" y="119"/>
                  </a:lnTo>
                  <a:lnTo>
                    <a:pt x="44" y="108"/>
                  </a:lnTo>
                  <a:cubicBezTo>
                    <a:pt x="33" y="108"/>
                    <a:pt x="2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36" y="290"/>
                    <a:pt x="248" y="279"/>
                    <a:pt x="269" y="279"/>
                  </a:cubicBezTo>
                  <a:cubicBezTo>
                    <a:pt x="279" y="279"/>
                    <a:pt x="301" y="279"/>
                    <a:pt x="312" y="269"/>
                  </a:cubicBezTo>
                  <a:cubicBezTo>
                    <a:pt x="343" y="258"/>
                    <a:pt x="376" y="236"/>
                    <a:pt x="408" y="226"/>
                  </a:cubicBezTo>
                  <a:cubicBezTo>
                    <a:pt x="429" y="205"/>
                    <a:pt x="462" y="183"/>
                    <a:pt x="483" y="162"/>
                  </a:cubicBezTo>
                  <a:cubicBezTo>
                    <a:pt x="504" y="140"/>
                    <a:pt x="526" y="119"/>
                    <a:pt x="547" y="108"/>
                  </a:cubicBezTo>
                  <a:cubicBezTo>
                    <a:pt x="569" y="86"/>
                    <a:pt x="590" y="76"/>
                    <a:pt x="612" y="65"/>
                  </a:cubicBezTo>
                  <a:cubicBezTo>
                    <a:pt x="643" y="55"/>
                    <a:pt x="665" y="44"/>
                    <a:pt x="686" y="33"/>
                  </a:cubicBezTo>
                  <a:cubicBezTo>
                    <a:pt x="708" y="33"/>
                    <a:pt x="719"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3" name="Google Shape;1493;p39"/>
            <p:cNvSpPr/>
            <p:nvPr/>
          </p:nvSpPr>
          <p:spPr>
            <a:xfrm>
              <a:off x="2599117" y="4567196"/>
              <a:ext cx="181797" cy="65718"/>
            </a:xfrm>
            <a:custGeom>
              <a:avLst/>
              <a:gdLst/>
              <a:ahLst/>
              <a:cxnLst/>
              <a:rect l="l" t="t" r="r" b="b"/>
              <a:pathLst>
                <a:path w="805" h="291" extrusionOk="0">
                  <a:moveTo>
                    <a:pt x="676" y="1"/>
                  </a:moveTo>
                  <a:cubicBezTo>
                    <a:pt x="643" y="1"/>
                    <a:pt x="622" y="12"/>
                    <a:pt x="590" y="22"/>
                  </a:cubicBezTo>
                  <a:cubicBezTo>
                    <a:pt x="568" y="33"/>
                    <a:pt x="536" y="44"/>
                    <a:pt x="514"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4" y="194"/>
                    <a:pt x="33" y="183"/>
                    <a:pt x="22" y="172"/>
                  </a:cubicBezTo>
                  <a:cubicBezTo>
                    <a:pt x="22" y="162"/>
                    <a:pt x="12" y="140"/>
                    <a:pt x="22" y="129"/>
                  </a:cubicBezTo>
                  <a:cubicBezTo>
                    <a:pt x="22" y="122"/>
                    <a:pt x="27" y="114"/>
                    <a:pt x="31" y="114"/>
                  </a:cubicBezTo>
                  <a:cubicBezTo>
                    <a:pt x="32" y="114"/>
                    <a:pt x="33" y="116"/>
                    <a:pt x="33" y="119"/>
                  </a:cubicBezTo>
                  <a:lnTo>
                    <a:pt x="43" y="119"/>
                  </a:lnTo>
                  <a:cubicBezTo>
                    <a:pt x="43" y="119"/>
                    <a:pt x="43" y="108"/>
                    <a:pt x="33" y="108"/>
                  </a:cubicBezTo>
                  <a:cubicBezTo>
                    <a:pt x="33" y="108"/>
                    <a:pt x="12" y="108"/>
                    <a:pt x="12" y="129"/>
                  </a:cubicBezTo>
                  <a:cubicBezTo>
                    <a:pt x="1" y="140"/>
                    <a:pt x="1" y="162"/>
                    <a:pt x="12" y="183"/>
                  </a:cubicBezTo>
                  <a:cubicBezTo>
                    <a:pt x="12" y="205"/>
                    <a:pt x="33" y="226"/>
                    <a:pt x="54" y="236"/>
                  </a:cubicBezTo>
                  <a:cubicBezTo>
                    <a:pt x="76" y="248"/>
                    <a:pt x="97" y="269"/>
                    <a:pt x="129" y="269"/>
                  </a:cubicBezTo>
                  <a:cubicBezTo>
                    <a:pt x="150" y="279"/>
                    <a:pt x="183" y="290"/>
                    <a:pt x="215" y="290"/>
                  </a:cubicBezTo>
                  <a:cubicBezTo>
                    <a:pt x="226" y="290"/>
                    <a:pt x="247" y="279"/>
                    <a:pt x="269" y="279"/>
                  </a:cubicBezTo>
                  <a:cubicBezTo>
                    <a:pt x="279" y="279"/>
                    <a:pt x="300" y="279"/>
                    <a:pt x="311" y="269"/>
                  </a:cubicBezTo>
                  <a:cubicBezTo>
                    <a:pt x="343" y="258"/>
                    <a:pt x="376" y="236"/>
                    <a:pt x="407" y="226"/>
                  </a:cubicBezTo>
                  <a:cubicBezTo>
                    <a:pt x="429" y="205"/>
                    <a:pt x="450" y="183"/>
                    <a:pt x="483" y="162"/>
                  </a:cubicBezTo>
                  <a:cubicBezTo>
                    <a:pt x="504" y="140"/>
                    <a:pt x="526" y="119"/>
                    <a:pt x="547" y="108"/>
                  </a:cubicBezTo>
                  <a:cubicBezTo>
                    <a:pt x="568" y="86"/>
                    <a:pt x="590" y="76"/>
                    <a:pt x="611" y="65"/>
                  </a:cubicBezTo>
                  <a:lnTo>
                    <a:pt x="676" y="33"/>
                  </a:lnTo>
                  <a:cubicBezTo>
                    <a:pt x="697" y="33"/>
                    <a:pt x="718" y="22"/>
                    <a:pt x="740" y="22"/>
                  </a:cubicBezTo>
                  <a:cubicBezTo>
                    <a:pt x="750" y="33"/>
                    <a:pt x="771"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4" name="Google Shape;1494;p39"/>
            <p:cNvSpPr/>
            <p:nvPr/>
          </p:nvSpPr>
          <p:spPr>
            <a:xfrm>
              <a:off x="2698258" y="4567196"/>
              <a:ext cx="184056" cy="65718"/>
            </a:xfrm>
            <a:custGeom>
              <a:avLst/>
              <a:gdLst/>
              <a:ahLst/>
              <a:cxnLst/>
              <a:rect l="l" t="t" r="r" b="b"/>
              <a:pathLst>
                <a:path w="815" h="291" extrusionOk="0">
                  <a:moveTo>
                    <a:pt x="793" y="33"/>
                  </a:moveTo>
                  <a:lnTo>
                    <a:pt x="793" y="33"/>
                  </a:lnTo>
                  <a:cubicBezTo>
                    <a:pt x="804" y="44"/>
                    <a:pt x="804" y="55"/>
                    <a:pt x="804" y="55"/>
                  </a:cubicBezTo>
                  <a:lnTo>
                    <a:pt x="815" y="65"/>
                  </a:lnTo>
                  <a:lnTo>
                    <a:pt x="815" y="55"/>
                  </a:lnTo>
                  <a:lnTo>
                    <a:pt x="793" y="33"/>
                  </a:lnTo>
                  <a:close/>
                  <a:moveTo>
                    <a:pt x="686" y="1"/>
                  </a:moveTo>
                  <a:cubicBezTo>
                    <a:pt x="654" y="1"/>
                    <a:pt x="632" y="12"/>
                    <a:pt x="601" y="22"/>
                  </a:cubicBezTo>
                  <a:cubicBezTo>
                    <a:pt x="579" y="33"/>
                    <a:pt x="547" y="44"/>
                    <a:pt x="525" y="65"/>
                  </a:cubicBezTo>
                  <a:cubicBezTo>
                    <a:pt x="494" y="76"/>
                    <a:pt x="472" y="98"/>
                    <a:pt x="451" y="119"/>
                  </a:cubicBezTo>
                  <a:cubicBezTo>
                    <a:pt x="429" y="129"/>
                    <a:pt x="397" y="151"/>
                    <a:pt x="375" y="172"/>
                  </a:cubicBezTo>
                  <a:cubicBezTo>
                    <a:pt x="354" y="183"/>
                    <a:pt x="322" y="205"/>
                    <a:pt x="301" y="215"/>
                  </a:cubicBezTo>
                  <a:cubicBezTo>
                    <a:pt x="290" y="215"/>
                    <a:pt x="279" y="226"/>
                    <a:pt x="258" y="226"/>
                  </a:cubicBezTo>
                  <a:lnTo>
                    <a:pt x="140" y="226"/>
                  </a:lnTo>
                  <a:cubicBezTo>
                    <a:pt x="118" y="226"/>
                    <a:pt x="97" y="215"/>
                    <a:pt x="75" y="205"/>
                  </a:cubicBezTo>
                  <a:cubicBezTo>
                    <a:pt x="65" y="194"/>
                    <a:pt x="44" y="183"/>
                    <a:pt x="33" y="172"/>
                  </a:cubicBezTo>
                  <a:cubicBezTo>
                    <a:pt x="22" y="162"/>
                    <a:pt x="22" y="140"/>
                    <a:pt x="22" y="129"/>
                  </a:cubicBezTo>
                  <a:cubicBezTo>
                    <a:pt x="30"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7" y="290"/>
                    <a:pt x="258" y="279"/>
                    <a:pt x="268" y="279"/>
                  </a:cubicBezTo>
                  <a:cubicBezTo>
                    <a:pt x="290" y="279"/>
                    <a:pt x="311" y="279"/>
                    <a:pt x="322" y="269"/>
                  </a:cubicBezTo>
                  <a:cubicBezTo>
                    <a:pt x="354" y="258"/>
                    <a:pt x="386" y="236"/>
                    <a:pt x="408" y="226"/>
                  </a:cubicBezTo>
                  <a:cubicBezTo>
                    <a:pt x="440" y="205"/>
                    <a:pt x="461" y="183"/>
                    <a:pt x="482" y="162"/>
                  </a:cubicBezTo>
                  <a:cubicBezTo>
                    <a:pt x="515" y="140"/>
                    <a:pt x="536" y="119"/>
                    <a:pt x="558" y="108"/>
                  </a:cubicBezTo>
                  <a:cubicBezTo>
                    <a:pt x="579" y="86"/>
                    <a:pt x="601" y="76"/>
                    <a:pt x="622" y="65"/>
                  </a:cubicBezTo>
                  <a:lnTo>
                    <a:pt x="686" y="33"/>
                  </a:lnTo>
                  <a:cubicBezTo>
                    <a:pt x="708" y="33"/>
                    <a:pt x="729" y="22"/>
                    <a:pt x="751" y="22"/>
                  </a:cubicBezTo>
                  <a:cubicBezTo>
                    <a:pt x="761" y="33"/>
                    <a:pt x="782" y="33"/>
                    <a:pt x="793" y="33"/>
                  </a:cubicBezTo>
                  <a:cubicBezTo>
                    <a:pt x="782" y="22"/>
                    <a:pt x="772" y="12"/>
                    <a:pt x="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5" name="Google Shape;1495;p39"/>
            <p:cNvSpPr/>
            <p:nvPr/>
          </p:nvSpPr>
          <p:spPr>
            <a:xfrm>
              <a:off x="2799884"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4" y="183"/>
                    <a:pt x="322" y="205"/>
                    <a:pt x="301" y="215"/>
                  </a:cubicBezTo>
                  <a:cubicBezTo>
                    <a:pt x="289" y="215"/>
                    <a:pt x="268" y="226"/>
                    <a:pt x="258" y="226"/>
                  </a:cubicBezTo>
                  <a:lnTo>
                    <a:pt x="139" y="226"/>
                  </a:lnTo>
                  <a:cubicBezTo>
                    <a:pt x="118" y="226"/>
                    <a:pt x="97" y="215"/>
                    <a:pt x="75" y="205"/>
                  </a:cubicBezTo>
                  <a:cubicBezTo>
                    <a:pt x="54" y="194"/>
                    <a:pt x="44" y="183"/>
                    <a:pt x="32" y="172"/>
                  </a:cubicBezTo>
                  <a:cubicBezTo>
                    <a:pt x="22" y="162"/>
                    <a:pt x="22" y="140"/>
                    <a:pt x="22" y="129"/>
                  </a:cubicBezTo>
                  <a:cubicBezTo>
                    <a:pt x="29" y="122"/>
                    <a:pt x="31" y="114"/>
                    <a:pt x="36" y="114"/>
                  </a:cubicBezTo>
                  <a:cubicBezTo>
                    <a:pt x="38" y="114"/>
                    <a:pt x="40" y="116"/>
                    <a:pt x="44" y="119"/>
                  </a:cubicBezTo>
                  <a:lnTo>
                    <a:pt x="54" y="119"/>
                  </a:lnTo>
                  <a:cubicBezTo>
                    <a:pt x="54" y="119"/>
                    <a:pt x="54" y="108"/>
                    <a:pt x="44" y="108"/>
                  </a:cubicBezTo>
                  <a:cubicBezTo>
                    <a:pt x="32" y="108"/>
                    <a:pt x="22" y="108"/>
                    <a:pt x="11" y="129"/>
                  </a:cubicBezTo>
                  <a:cubicBezTo>
                    <a:pt x="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01" y="279"/>
                    <a:pt x="322" y="269"/>
                  </a:cubicBezTo>
                  <a:cubicBezTo>
                    <a:pt x="354" y="258"/>
                    <a:pt x="386" y="236"/>
                    <a:pt x="408" y="226"/>
                  </a:cubicBezTo>
                  <a:cubicBezTo>
                    <a:pt x="439" y="205"/>
                    <a:pt x="461" y="183"/>
                    <a:pt x="482" y="162"/>
                  </a:cubicBezTo>
                  <a:cubicBezTo>
                    <a:pt x="504" y="140"/>
                    <a:pt x="536" y="119"/>
                    <a:pt x="557" y="108"/>
                  </a:cubicBezTo>
                  <a:cubicBezTo>
                    <a:pt x="579" y="86"/>
                    <a:pt x="600" y="76"/>
                    <a:pt x="622" y="65"/>
                  </a:cubicBezTo>
                  <a:lnTo>
                    <a:pt x="686" y="33"/>
                  </a:lnTo>
                  <a:cubicBezTo>
                    <a:pt x="707" y="33"/>
                    <a:pt x="729" y="22"/>
                    <a:pt x="739" y="22"/>
                  </a:cubicBezTo>
                  <a:cubicBezTo>
                    <a:pt x="761" y="33"/>
                    <a:pt x="772" y="33"/>
                    <a:pt x="782" y="33"/>
                  </a:cubicBezTo>
                  <a:lnTo>
                    <a:pt x="803" y="55"/>
                  </a:lnTo>
                  <a:lnTo>
                    <a:pt x="814" y="65"/>
                  </a:lnTo>
                  <a:lnTo>
                    <a:pt x="814" y="55"/>
                  </a:lnTo>
                  <a:lnTo>
                    <a:pt x="793" y="33"/>
                  </a:ln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6" name="Google Shape;1496;p39"/>
            <p:cNvSpPr/>
            <p:nvPr/>
          </p:nvSpPr>
          <p:spPr>
            <a:xfrm>
              <a:off x="2901509" y="4567196"/>
              <a:ext cx="181571" cy="65718"/>
            </a:xfrm>
            <a:custGeom>
              <a:avLst/>
              <a:gdLst/>
              <a:ahLst/>
              <a:cxnLst/>
              <a:rect l="l" t="t" r="r" b="b"/>
              <a:pathLst>
                <a:path w="804" h="291" extrusionOk="0">
                  <a:moveTo>
                    <a:pt x="675" y="1"/>
                  </a:moveTo>
                  <a:cubicBezTo>
                    <a:pt x="653" y="1"/>
                    <a:pt x="621" y="12"/>
                    <a:pt x="600" y="22"/>
                  </a:cubicBezTo>
                  <a:cubicBezTo>
                    <a:pt x="567" y="33"/>
                    <a:pt x="546" y="44"/>
                    <a:pt x="514" y="65"/>
                  </a:cubicBezTo>
                  <a:cubicBezTo>
                    <a:pt x="493" y="76"/>
                    <a:pt x="472" y="98"/>
                    <a:pt x="439" y="119"/>
                  </a:cubicBezTo>
                  <a:cubicBezTo>
                    <a:pt x="418" y="129"/>
                    <a:pt x="396" y="151"/>
                    <a:pt x="375" y="172"/>
                  </a:cubicBezTo>
                  <a:cubicBezTo>
                    <a:pt x="343" y="183"/>
                    <a:pt x="322" y="205"/>
                    <a:pt x="300" y="215"/>
                  </a:cubicBezTo>
                  <a:cubicBezTo>
                    <a:pt x="27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96" y="269"/>
                    <a:pt x="129" y="269"/>
                  </a:cubicBezTo>
                  <a:cubicBezTo>
                    <a:pt x="161" y="279"/>
                    <a:pt x="182" y="290"/>
                    <a:pt x="215" y="290"/>
                  </a:cubicBezTo>
                  <a:cubicBezTo>
                    <a:pt x="236" y="290"/>
                    <a:pt x="257" y="279"/>
                    <a:pt x="268" y="279"/>
                  </a:cubicBezTo>
                  <a:cubicBezTo>
                    <a:pt x="289" y="279"/>
                    <a:pt x="300" y="279"/>
                    <a:pt x="322" y="269"/>
                  </a:cubicBezTo>
                  <a:cubicBezTo>
                    <a:pt x="353" y="258"/>
                    <a:pt x="375" y="236"/>
                    <a:pt x="407" y="226"/>
                  </a:cubicBezTo>
                  <a:cubicBezTo>
                    <a:pt x="429" y="205"/>
                    <a:pt x="460" y="183"/>
                    <a:pt x="482" y="162"/>
                  </a:cubicBezTo>
                  <a:cubicBezTo>
                    <a:pt x="503" y="140"/>
                    <a:pt x="525" y="119"/>
                    <a:pt x="546" y="108"/>
                  </a:cubicBezTo>
                  <a:cubicBezTo>
                    <a:pt x="579" y="86"/>
                    <a:pt x="600" y="76"/>
                    <a:pt x="621" y="65"/>
                  </a:cubicBezTo>
                  <a:lnTo>
                    <a:pt x="686" y="33"/>
                  </a:lnTo>
                  <a:cubicBezTo>
                    <a:pt x="707" y="33"/>
                    <a:pt x="729" y="22"/>
                    <a:pt x="739" y="22"/>
                  </a:cubicBezTo>
                  <a:cubicBezTo>
                    <a:pt x="760" y="33"/>
                    <a:pt x="771"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7" name="Google Shape;1497;p39"/>
            <p:cNvSpPr/>
            <p:nvPr/>
          </p:nvSpPr>
          <p:spPr>
            <a:xfrm>
              <a:off x="300313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60" y="98"/>
                    <a:pt x="439" y="119"/>
                  </a:cubicBezTo>
                  <a:cubicBezTo>
                    <a:pt x="417" y="129"/>
                    <a:pt x="396" y="151"/>
                    <a:pt x="364" y="172"/>
                  </a:cubicBezTo>
                  <a:cubicBezTo>
                    <a:pt x="343" y="183"/>
                    <a:pt x="321" y="205"/>
                    <a:pt x="289" y="215"/>
                  </a:cubicBezTo>
                  <a:cubicBezTo>
                    <a:pt x="279" y="215"/>
                    <a:pt x="267" y="226"/>
                    <a:pt x="257" y="226"/>
                  </a:cubicBezTo>
                  <a:lnTo>
                    <a:pt x="139" y="226"/>
                  </a:lnTo>
                  <a:cubicBezTo>
                    <a:pt x="117" y="226"/>
                    <a:pt x="86" y="215"/>
                    <a:pt x="75" y="205"/>
                  </a:cubicBezTo>
                  <a:cubicBezTo>
                    <a:pt x="53" y="194"/>
                    <a:pt x="43" y="183"/>
                    <a:pt x="32" y="172"/>
                  </a:cubicBezTo>
                  <a:cubicBezTo>
                    <a:pt x="22" y="162"/>
                    <a:pt x="22" y="140"/>
                    <a:pt x="22" y="129"/>
                  </a:cubicBezTo>
                  <a:cubicBezTo>
                    <a:pt x="22" y="122"/>
                    <a:pt x="27" y="114"/>
                    <a:pt x="34" y="114"/>
                  </a:cubicBezTo>
                  <a:cubicBezTo>
                    <a:pt x="36" y="114"/>
                    <a:pt x="40" y="116"/>
                    <a:pt x="43" y="119"/>
                  </a:cubicBezTo>
                  <a:lnTo>
                    <a:pt x="53" y="119"/>
                  </a:lnTo>
                  <a:lnTo>
                    <a:pt x="43" y="108"/>
                  </a:lnTo>
                  <a:cubicBezTo>
                    <a:pt x="32" y="108"/>
                    <a:pt x="22"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36" y="290"/>
                    <a:pt x="246" y="279"/>
                    <a:pt x="267" y="279"/>
                  </a:cubicBezTo>
                  <a:cubicBezTo>
                    <a:pt x="279" y="279"/>
                    <a:pt x="300" y="279"/>
                    <a:pt x="310" y="269"/>
                  </a:cubicBezTo>
                  <a:cubicBezTo>
                    <a:pt x="343" y="258"/>
                    <a:pt x="374" y="236"/>
                    <a:pt x="407" y="226"/>
                  </a:cubicBezTo>
                  <a:cubicBezTo>
                    <a:pt x="428" y="205"/>
                    <a:pt x="460" y="183"/>
                    <a:pt x="482" y="162"/>
                  </a:cubicBezTo>
                  <a:cubicBezTo>
                    <a:pt x="503" y="140"/>
                    <a:pt x="524" y="119"/>
                    <a:pt x="546" y="108"/>
                  </a:cubicBezTo>
                  <a:cubicBezTo>
                    <a:pt x="567" y="86"/>
                    <a:pt x="589" y="76"/>
                    <a:pt x="610" y="65"/>
                  </a:cubicBezTo>
                  <a:cubicBezTo>
                    <a:pt x="631" y="55"/>
                    <a:pt x="664" y="44"/>
                    <a:pt x="685" y="33"/>
                  </a:cubicBezTo>
                  <a:cubicBezTo>
                    <a:pt x="707" y="33"/>
                    <a:pt x="717" y="22"/>
                    <a:pt x="739" y="22"/>
                  </a:cubicBezTo>
                  <a:cubicBezTo>
                    <a:pt x="760" y="33"/>
                    <a:pt x="771" y="33"/>
                    <a:pt x="781" y="33"/>
                  </a:cubicBezTo>
                  <a:lnTo>
                    <a:pt x="803" y="55"/>
                  </a:lnTo>
                  <a:cubicBezTo>
                    <a:pt x="803" y="55"/>
                    <a:pt x="803" y="44"/>
                    <a:pt x="792" y="33"/>
                  </a:cubicBezTo>
                  <a:cubicBezTo>
                    <a:pt x="781"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8" name="Google Shape;1498;p39"/>
            <p:cNvSpPr/>
            <p:nvPr/>
          </p:nvSpPr>
          <p:spPr>
            <a:xfrm>
              <a:off x="3104534"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97" y="151"/>
                    <a:pt x="365" y="172"/>
                  </a:cubicBezTo>
                  <a:cubicBezTo>
                    <a:pt x="343" y="183"/>
                    <a:pt x="322" y="205"/>
                    <a:pt x="290" y="215"/>
                  </a:cubicBezTo>
                  <a:cubicBezTo>
                    <a:pt x="279" y="215"/>
                    <a:pt x="268" y="226"/>
                    <a:pt x="258" y="226"/>
                  </a:cubicBezTo>
                  <a:lnTo>
                    <a:pt x="140" y="226"/>
                  </a:lnTo>
                  <a:cubicBezTo>
                    <a:pt x="108" y="226"/>
                    <a:pt x="87" y="215"/>
                    <a:pt x="65" y="205"/>
                  </a:cubicBezTo>
                  <a:cubicBezTo>
                    <a:pt x="54" y="194"/>
                    <a:pt x="33" y="183"/>
                    <a:pt x="22" y="172"/>
                  </a:cubicBezTo>
                  <a:cubicBezTo>
                    <a:pt x="22" y="162"/>
                    <a:pt x="11" y="140"/>
                    <a:pt x="22" y="129"/>
                  </a:cubicBezTo>
                  <a:cubicBezTo>
                    <a:pt x="22" y="122"/>
                    <a:pt x="27" y="114"/>
                    <a:pt x="30" y="114"/>
                  </a:cubicBezTo>
                  <a:cubicBezTo>
                    <a:pt x="32" y="114"/>
                    <a:pt x="33" y="116"/>
                    <a:pt x="33" y="119"/>
                  </a:cubicBezTo>
                  <a:lnTo>
                    <a:pt x="44" y="119"/>
                  </a:lnTo>
                  <a:cubicBezTo>
                    <a:pt x="44" y="119"/>
                    <a:pt x="44" y="108"/>
                    <a:pt x="33" y="108"/>
                  </a:cubicBezTo>
                  <a:cubicBezTo>
                    <a:pt x="33" y="108"/>
                    <a:pt x="11" y="108"/>
                    <a:pt x="11" y="129"/>
                  </a:cubicBezTo>
                  <a:cubicBezTo>
                    <a:pt x="1" y="140"/>
                    <a:pt x="1" y="162"/>
                    <a:pt x="1" y="183"/>
                  </a:cubicBezTo>
                  <a:cubicBezTo>
                    <a:pt x="11" y="205"/>
                    <a:pt x="33" y="226"/>
                    <a:pt x="54" y="236"/>
                  </a:cubicBezTo>
                  <a:cubicBezTo>
                    <a:pt x="75" y="248"/>
                    <a:pt x="97" y="269"/>
                    <a:pt x="129" y="269"/>
                  </a:cubicBezTo>
                  <a:cubicBezTo>
                    <a:pt x="151" y="279"/>
                    <a:pt x="182" y="290"/>
                    <a:pt x="215" y="290"/>
                  </a:cubicBezTo>
                  <a:cubicBezTo>
                    <a:pt x="225" y="290"/>
                    <a:pt x="247" y="279"/>
                    <a:pt x="268" y="279"/>
                  </a:cubicBezTo>
                  <a:cubicBezTo>
                    <a:pt x="279" y="279"/>
                    <a:pt x="301" y="279"/>
                    <a:pt x="311" y="269"/>
                  </a:cubicBezTo>
                  <a:cubicBezTo>
                    <a:pt x="343" y="258"/>
                    <a:pt x="375" y="236"/>
                    <a:pt x="408" y="226"/>
                  </a:cubicBezTo>
                  <a:cubicBezTo>
                    <a:pt x="429" y="205"/>
                    <a:pt x="451" y="183"/>
                    <a:pt x="482" y="162"/>
                  </a:cubicBezTo>
                  <a:cubicBezTo>
                    <a:pt x="504" y="140"/>
                    <a:pt x="525" y="119"/>
                    <a:pt x="547"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9" name="Google Shape;1499;p39"/>
            <p:cNvSpPr/>
            <p:nvPr/>
          </p:nvSpPr>
          <p:spPr>
            <a:xfrm>
              <a:off x="3203676" y="4567196"/>
              <a:ext cx="184056" cy="65718"/>
            </a:xfrm>
            <a:custGeom>
              <a:avLst/>
              <a:gdLst/>
              <a:ahLst/>
              <a:cxnLst/>
              <a:rect l="l" t="t" r="r" b="b"/>
              <a:pathLst>
                <a:path w="815" h="291" extrusionOk="0">
                  <a:moveTo>
                    <a:pt x="793" y="33"/>
                  </a:moveTo>
                  <a:lnTo>
                    <a:pt x="795" y="36"/>
                  </a:lnTo>
                  <a:lnTo>
                    <a:pt x="795" y="36"/>
                  </a:lnTo>
                  <a:cubicBezTo>
                    <a:pt x="794" y="35"/>
                    <a:pt x="794" y="34"/>
                    <a:pt x="793" y="33"/>
                  </a:cubicBezTo>
                  <a:close/>
                  <a:moveTo>
                    <a:pt x="795" y="36"/>
                  </a:moveTo>
                  <a:cubicBezTo>
                    <a:pt x="804" y="45"/>
                    <a:pt x="804" y="55"/>
                    <a:pt x="804" y="55"/>
                  </a:cubicBezTo>
                  <a:lnTo>
                    <a:pt x="814" y="65"/>
                  </a:lnTo>
                  <a:lnTo>
                    <a:pt x="814" y="55"/>
                  </a:ln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7"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2" y="114"/>
                    <a:pt x="43" y="116"/>
                    <a:pt x="43" y="119"/>
                  </a:cubicBezTo>
                  <a:lnTo>
                    <a:pt x="54" y="119"/>
                  </a:lnTo>
                  <a:cubicBezTo>
                    <a:pt x="54" y="119"/>
                    <a:pt x="54" y="108"/>
                    <a:pt x="43" y="108"/>
                  </a:cubicBezTo>
                  <a:cubicBezTo>
                    <a:pt x="43" y="108"/>
                    <a:pt x="22" y="108"/>
                    <a:pt x="12" y="129"/>
                  </a:cubicBezTo>
                  <a:cubicBezTo>
                    <a:pt x="12" y="140"/>
                    <a:pt x="0" y="162"/>
                    <a:pt x="12" y="183"/>
                  </a:cubicBezTo>
                  <a:cubicBezTo>
                    <a:pt x="22" y="205"/>
                    <a:pt x="33" y="226"/>
                    <a:pt x="54" y="236"/>
                  </a:cubicBezTo>
                  <a:cubicBezTo>
                    <a:pt x="76" y="248"/>
                    <a:pt x="108" y="269"/>
                    <a:pt x="129" y="269"/>
                  </a:cubicBezTo>
                  <a:cubicBezTo>
                    <a:pt x="161" y="279"/>
                    <a:pt x="193" y="290"/>
                    <a:pt x="226" y="290"/>
                  </a:cubicBezTo>
                  <a:cubicBezTo>
                    <a:pt x="236" y="290"/>
                    <a:pt x="257" y="279"/>
                    <a:pt x="269" y="279"/>
                  </a:cubicBezTo>
                  <a:cubicBezTo>
                    <a:pt x="290" y="279"/>
                    <a:pt x="311" y="279"/>
                    <a:pt x="322" y="269"/>
                  </a:cubicBezTo>
                  <a:cubicBezTo>
                    <a:pt x="354" y="258"/>
                    <a:pt x="386" y="236"/>
                    <a:pt x="407" y="226"/>
                  </a:cubicBezTo>
                  <a:cubicBezTo>
                    <a:pt x="440" y="205"/>
                    <a:pt x="461" y="183"/>
                    <a:pt x="483" y="162"/>
                  </a:cubicBezTo>
                  <a:cubicBezTo>
                    <a:pt x="514" y="140"/>
                    <a:pt x="536" y="119"/>
                    <a:pt x="557" y="108"/>
                  </a:cubicBezTo>
                  <a:cubicBezTo>
                    <a:pt x="579" y="86"/>
                    <a:pt x="600" y="76"/>
                    <a:pt x="621" y="65"/>
                  </a:cubicBezTo>
                  <a:lnTo>
                    <a:pt x="686" y="33"/>
                  </a:lnTo>
                  <a:cubicBezTo>
                    <a:pt x="707" y="33"/>
                    <a:pt x="729" y="22"/>
                    <a:pt x="750" y="22"/>
                  </a:cubicBezTo>
                  <a:cubicBezTo>
                    <a:pt x="761" y="33"/>
                    <a:pt x="783" y="33"/>
                    <a:pt x="793" y="33"/>
                  </a:cubicBezTo>
                  <a:cubicBezTo>
                    <a:pt x="783"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0" name="Google Shape;1500;p39"/>
            <p:cNvSpPr/>
            <p:nvPr/>
          </p:nvSpPr>
          <p:spPr>
            <a:xfrm>
              <a:off x="3305301" y="4567196"/>
              <a:ext cx="183830" cy="65718"/>
            </a:xfrm>
            <a:custGeom>
              <a:avLst/>
              <a:gdLst/>
              <a:ahLst/>
              <a:cxnLst/>
              <a:rect l="l" t="t" r="r" b="b"/>
              <a:pathLst>
                <a:path w="814" h="291" extrusionOk="0">
                  <a:moveTo>
                    <a:pt x="675" y="1"/>
                  </a:moveTo>
                  <a:cubicBezTo>
                    <a:pt x="654" y="1"/>
                    <a:pt x="621" y="12"/>
                    <a:pt x="600" y="22"/>
                  </a:cubicBezTo>
                  <a:cubicBezTo>
                    <a:pt x="568" y="33"/>
                    <a:pt x="547" y="44"/>
                    <a:pt x="525" y="65"/>
                  </a:cubicBezTo>
                  <a:cubicBezTo>
                    <a:pt x="493" y="76"/>
                    <a:pt x="471" y="98"/>
                    <a:pt x="450" y="119"/>
                  </a:cubicBezTo>
                  <a:cubicBezTo>
                    <a:pt x="418" y="129"/>
                    <a:pt x="397" y="151"/>
                    <a:pt x="375" y="172"/>
                  </a:cubicBezTo>
                  <a:cubicBezTo>
                    <a:pt x="354" y="183"/>
                    <a:pt x="321" y="205"/>
                    <a:pt x="300" y="215"/>
                  </a:cubicBezTo>
                  <a:cubicBezTo>
                    <a:pt x="290" y="215"/>
                    <a:pt x="268"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107" y="269"/>
                    <a:pt x="129" y="269"/>
                  </a:cubicBezTo>
                  <a:cubicBezTo>
                    <a:pt x="161" y="279"/>
                    <a:pt x="193" y="290"/>
                    <a:pt x="225"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04" y="140"/>
                    <a:pt x="525" y="119"/>
                    <a:pt x="557" y="108"/>
                  </a:cubicBezTo>
                  <a:cubicBezTo>
                    <a:pt x="578" y="86"/>
                    <a:pt x="600" y="76"/>
                    <a:pt x="621" y="65"/>
                  </a:cubicBezTo>
                  <a:lnTo>
                    <a:pt x="685" y="33"/>
                  </a:lnTo>
                  <a:cubicBezTo>
                    <a:pt x="707" y="33"/>
                    <a:pt x="728" y="22"/>
                    <a:pt x="739" y="22"/>
                  </a:cubicBezTo>
                  <a:cubicBezTo>
                    <a:pt x="761" y="33"/>
                    <a:pt x="771" y="33"/>
                    <a:pt x="782" y="33"/>
                  </a:cubicBezTo>
                  <a:lnTo>
                    <a:pt x="804" y="55"/>
                  </a:lnTo>
                  <a:lnTo>
                    <a:pt x="814" y="65"/>
                  </a:lnTo>
                  <a:lnTo>
                    <a:pt x="81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1" name="Google Shape;1501;p39"/>
            <p:cNvSpPr/>
            <p:nvPr/>
          </p:nvSpPr>
          <p:spPr>
            <a:xfrm>
              <a:off x="3406701" y="4567196"/>
              <a:ext cx="181797" cy="65718"/>
            </a:xfrm>
            <a:custGeom>
              <a:avLst/>
              <a:gdLst/>
              <a:ahLst/>
              <a:cxnLst/>
              <a:rect l="l" t="t" r="r" b="b"/>
              <a:pathLst>
                <a:path w="805" h="291" extrusionOk="0">
                  <a:moveTo>
                    <a:pt x="676" y="1"/>
                  </a:moveTo>
                  <a:cubicBezTo>
                    <a:pt x="654" y="1"/>
                    <a:pt x="622" y="12"/>
                    <a:pt x="601" y="22"/>
                  </a:cubicBezTo>
                  <a:cubicBezTo>
                    <a:pt x="569" y="33"/>
                    <a:pt x="547" y="44"/>
                    <a:pt x="515" y="65"/>
                  </a:cubicBezTo>
                  <a:cubicBezTo>
                    <a:pt x="493" y="76"/>
                    <a:pt x="472" y="98"/>
                    <a:pt x="440" y="119"/>
                  </a:cubicBezTo>
                  <a:cubicBezTo>
                    <a:pt x="419" y="129"/>
                    <a:pt x="397" y="151"/>
                    <a:pt x="376" y="172"/>
                  </a:cubicBezTo>
                  <a:cubicBezTo>
                    <a:pt x="344" y="183"/>
                    <a:pt x="322" y="205"/>
                    <a:pt x="301" y="215"/>
                  </a:cubicBezTo>
                  <a:cubicBezTo>
                    <a:pt x="279"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98" y="269"/>
                    <a:pt x="129" y="269"/>
                  </a:cubicBezTo>
                  <a:cubicBezTo>
                    <a:pt x="162" y="279"/>
                    <a:pt x="183" y="290"/>
                    <a:pt x="215" y="290"/>
                  </a:cubicBezTo>
                  <a:cubicBezTo>
                    <a:pt x="236" y="290"/>
                    <a:pt x="258" y="279"/>
                    <a:pt x="269" y="279"/>
                  </a:cubicBezTo>
                  <a:cubicBezTo>
                    <a:pt x="290" y="279"/>
                    <a:pt x="301" y="279"/>
                    <a:pt x="322" y="269"/>
                  </a:cubicBezTo>
                  <a:cubicBezTo>
                    <a:pt x="355" y="258"/>
                    <a:pt x="376" y="236"/>
                    <a:pt x="408" y="226"/>
                  </a:cubicBezTo>
                  <a:cubicBezTo>
                    <a:pt x="429" y="205"/>
                    <a:pt x="462" y="183"/>
                    <a:pt x="483" y="162"/>
                  </a:cubicBezTo>
                  <a:cubicBezTo>
                    <a:pt x="505" y="140"/>
                    <a:pt x="526" y="119"/>
                    <a:pt x="547" y="108"/>
                  </a:cubicBezTo>
                  <a:cubicBezTo>
                    <a:pt x="569" y="86"/>
                    <a:pt x="601" y="76"/>
                    <a:pt x="622" y="65"/>
                  </a:cubicBezTo>
                  <a:lnTo>
                    <a:pt x="686" y="33"/>
                  </a:lnTo>
                  <a:cubicBezTo>
                    <a:pt x="708" y="33"/>
                    <a:pt x="719" y="22"/>
                    <a:pt x="740" y="22"/>
                  </a:cubicBezTo>
                  <a:cubicBezTo>
                    <a:pt x="762" y="33"/>
                    <a:pt x="772" y="33"/>
                    <a:pt x="783" y="33"/>
                  </a:cubicBezTo>
                  <a:lnTo>
                    <a:pt x="804" y="55"/>
                  </a:lnTo>
                  <a:cubicBezTo>
                    <a:pt x="804" y="55"/>
                    <a:pt x="804" y="44"/>
                    <a:pt x="793" y="33"/>
                  </a:cubicBezTo>
                  <a:cubicBezTo>
                    <a:pt x="783" y="22"/>
                    <a:pt x="76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2" name="Google Shape;1502;p39"/>
            <p:cNvSpPr/>
            <p:nvPr/>
          </p:nvSpPr>
          <p:spPr>
            <a:xfrm>
              <a:off x="3508327"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lnTo>
                    <a:pt x="43" y="108"/>
                  </a:lnTo>
                  <a:cubicBezTo>
                    <a:pt x="33" y="108"/>
                    <a:pt x="12" y="108"/>
                    <a:pt x="12" y="129"/>
                  </a:cubicBezTo>
                  <a:cubicBezTo>
                    <a:pt x="1" y="140"/>
                    <a:pt x="1" y="162"/>
                    <a:pt x="12" y="183"/>
                  </a:cubicBezTo>
                  <a:cubicBezTo>
                    <a:pt x="12" y="205"/>
                    <a:pt x="33" y="226"/>
                    <a:pt x="55" y="236"/>
                  </a:cubicBezTo>
                  <a:cubicBezTo>
                    <a:pt x="76"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407" y="226"/>
                  </a:cubicBezTo>
                  <a:cubicBezTo>
                    <a:pt x="429" y="205"/>
                    <a:pt x="461" y="183"/>
                    <a:pt x="483" y="162"/>
                  </a:cubicBezTo>
                  <a:cubicBezTo>
                    <a:pt x="504" y="140"/>
                    <a:pt x="526" y="119"/>
                    <a:pt x="547" y="108"/>
                  </a:cubicBezTo>
                  <a:cubicBezTo>
                    <a:pt x="569" y="86"/>
                    <a:pt x="590" y="76"/>
                    <a:pt x="611" y="65"/>
                  </a:cubicBezTo>
                  <a:cubicBezTo>
                    <a:pt x="633" y="55"/>
                    <a:pt x="664" y="44"/>
                    <a:pt x="676" y="33"/>
                  </a:cubicBezTo>
                  <a:cubicBezTo>
                    <a:pt x="707" y="33"/>
                    <a:pt x="718"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3" name="Google Shape;1503;p39"/>
            <p:cNvSpPr/>
            <p:nvPr/>
          </p:nvSpPr>
          <p:spPr>
            <a:xfrm>
              <a:off x="3609952" y="4567196"/>
              <a:ext cx="181571" cy="65718"/>
            </a:xfrm>
            <a:custGeom>
              <a:avLst/>
              <a:gdLst/>
              <a:ahLst/>
              <a:cxnLst/>
              <a:rect l="l" t="t" r="r" b="b"/>
              <a:pathLst>
                <a:path w="804" h="291" extrusionOk="0">
                  <a:moveTo>
                    <a:pt x="675" y="1"/>
                  </a:moveTo>
                  <a:cubicBezTo>
                    <a:pt x="643" y="1"/>
                    <a:pt x="621" y="12"/>
                    <a:pt x="590" y="22"/>
                  </a:cubicBezTo>
                  <a:cubicBezTo>
                    <a:pt x="568" y="33"/>
                    <a:pt x="536" y="44"/>
                    <a:pt x="514" y="65"/>
                  </a:cubicBezTo>
                  <a:cubicBezTo>
                    <a:pt x="493" y="76"/>
                    <a:pt x="461" y="98"/>
                    <a:pt x="440" y="119"/>
                  </a:cubicBezTo>
                  <a:cubicBezTo>
                    <a:pt x="418" y="129"/>
                    <a:pt x="386" y="151"/>
                    <a:pt x="364" y="172"/>
                  </a:cubicBezTo>
                  <a:cubicBezTo>
                    <a:pt x="343" y="183"/>
                    <a:pt x="322" y="205"/>
                    <a:pt x="290" y="215"/>
                  </a:cubicBezTo>
                  <a:cubicBezTo>
                    <a:pt x="279" y="215"/>
                    <a:pt x="268" y="226"/>
                    <a:pt x="257" y="226"/>
                  </a:cubicBezTo>
                  <a:lnTo>
                    <a:pt x="140" y="226"/>
                  </a:lnTo>
                  <a:cubicBezTo>
                    <a:pt x="107" y="226"/>
                    <a:pt x="86" y="215"/>
                    <a:pt x="65" y="205"/>
                  </a:cubicBezTo>
                  <a:cubicBezTo>
                    <a:pt x="54" y="194"/>
                    <a:pt x="33" y="183"/>
                    <a:pt x="22" y="172"/>
                  </a:cubicBezTo>
                  <a:cubicBezTo>
                    <a:pt x="22" y="162"/>
                    <a:pt x="11" y="140"/>
                    <a:pt x="22" y="129"/>
                  </a:cubicBezTo>
                  <a:cubicBezTo>
                    <a:pt x="22" y="122"/>
                    <a:pt x="27" y="114"/>
                    <a:pt x="31"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76" y="248"/>
                    <a:pt x="97" y="269"/>
                    <a:pt x="129" y="269"/>
                  </a:cubicBezTo>
                  <a:cubicBezTo>
                    <a:pt x="150" y="279"/>
                    <a:pt x="183" y="290"/>
                    <a:pt x="214" y="290"/>
                  </a:cubicBezTo>
                  <a:cubicBezTo>
                    <a:pt x="226" y="290"/>
                    <a:pt x="247" y="279"/>
                    <a:pt x="268" y="279"/>
                  </a:cubicBezTo>
                  <a:cubicBezTo>
                    <a:pt x="279" y="279"/>
                    <a:pt x="300" y="279"/>
                    <a:pt x="311" y="269"/>
                  </a:cubicBezTo>
                  <a:cubicBezTo>
                    <a:pt x="343" y="258"/>
                    <a:pt x="376" y="236"/>
                    <a:pt x="407" y="226"/>
                  </a:cubicBezTo>
                  <a:cubicBezTo>
                    <a:pt x="429" y="205"/>
                    <a:pt x="450" y="183"/>
                    <a:pt x="483" y="162"/>
                  </a:cubicBezTo>
                  <a:cubicBezTo>
                    <a:pt x="504" y="140"/>
                    <a:pt x="525" y="119"/>
                    <a:pt x="547" y="108"/>
                  </a:cubicBezTo>
                  <a:cubicBezTo>
                    <a:pt x="568" y="86"/>
                    <a:pt x="590" y="76"/>
                    <a:pt x="611" y="65"/>
                  </a:cubicBezTo>
                  <a:lnTo>
                    <a:pt x="675" y="33"/>
                  </a:lnTo>
                  <a:cubicBezTo>
                    <a:pt x="697" y="33"/>
                    <a:pt x="718" y="22"/>
                    <a:pt x="740" y="22"/>
                  </a:cubicBezTo>
                  <a:cubicBezTo>
                    <a:pt x="750" y="33"/>
                    <a:pt x="771" y="33"/>
                    <a:pt x="782" y="33"/>
                  </a:cubicBezTo>
                  <a:cubicBezTo>
                    <a:pt x="793" y="44"/>
                    <a:pt x="793" y="55"/>
                    <a:pt x="804" y="55"/>
                  </a:cubicBez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4" name="Google Shape;1504;p39"/>
            <p:cNvSpPr/>
            <p:nvPr/>
          </p:nvSpPr>
          <p:spPr>
            <a:xfrm>
              <a:off x="3709093" y="4567196"/>
              <a:ext cx="184056" cy="65718"/>
            </a:xfrm>
            <a:custGeom>
              <a:avLst/>
              <a:gdLst/>
              <a:ahLst/>
              <a:cxnLst/>
              <a:rect l="l" t="t" r="r" b="b"/>
              <a:pathLst>
                <a:path w="815" h="291" extrusionOk="0">
                  <a:moveTo>
                    <a:pt x="793" y="33"/>
                  </a:moveTo>
                  <a:cubicBezTo>
                    <a:pt x="803" y="44"/>
                    <a:pt x="803" y="55"/>
                    <a:pt x="803" y="55"/>
                  </a:cubicBezTo>
                  <a:lnTo>
                    <a:pt x="815" y="65"/>
                  </a:lnTo>
                  <a:lnTo>
                    <a:pt x="815" y="55"/>
                  </a:lnTo>
                  <a:lnTo>
                    <a:pt x="793" y="33"/>
                  </a:lnTo>
                  <a:close/>
                  <a:moveTo>
                    <a:pt x="686" y="1"/>
                  </a:moveTo>
                  <a:cubicBezTo>
                    <a:pt x="653" y="1"/>
                    <a:pt x="632" y="12"/>
                    <a:pt x="600" y="22"/>
                  </a:cubicBezTo>
                  <a:cubicBezTo>
                    <a:pt x="579" y="33"/>
                    <a:pt x="546" y="44"/>
                    <a:pt x="525" y="65"/>
                  </a:cubicBezTo>
                  <a:cubicBezTo>
                    <a:pt x="493" y="76"/>
                    <a:pt x="472" y="98"/>
                    <a:pt x="450" y="119"/>
                  </a:cubicBezTo>
                  <a:cubicBezTo>
                    <a:pt x="429" y="129"/>
                    <a:pt x="397" y="151"/>
                    <a:pt x="375" y="172"/>
                  </a:cubicBezTo>
                  <a:cubicBezTo>
                    <a:pt x="354" y="183"/>
                    <a:pt x="322" y="205"/>
                    <a:pt x="301" y="215"/>
                  </a:cubicBezTo>
                  <a:cubicBezTo>
                    <a:pt x="289" y="215"/>
                    <a:pt x="279" y="226"/>
                    <a:pt x="258" y="226"/>
                  </a:cubicBezTo>
                  <a:lnTo>
                    <a:pt x="140" y="226"/>
                  </a:lnTo>
                  <a:cubicBezTo>
                    <a:pt x="118" y="226"/>
                    <a:pt x="97" y="215"/>
                    <a:pt x="75" y="205"/>
                  </a:cubicBezTo>
                  <a:cubicBezTo>
                    <a:pt x="65" y="194"/>
                    <a:pt x="44" y="183"/>
                    <a:pt x="32" y="172"/>
                  </a:cubicBezTo>
                  <a:cubicBezTo>
                    <a:pt x="22" y="162"/>
                    <a:pt x="22" y="140"/>
                    <a:pt x="22" y="129"/>
                  </a:cubicBezTo>
                  <a:cubicBezTo>
                    <a:pt x="29"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11" y="279"/>
                    <a:pt x="322" y="269"/>
                  </a:cubicBezTo>
                  <a:cubicBezTo>
                    <a:pt x="354" y="258"/>
                    <a:pt x="386" y="236"/>
                    <a:pt x="408" y="226"/>
                  </a:cubicBezTo>
                  <a:cubicBezTo>
                    <a:pt x="439" y="205"/>
                    <a:pt x="461" y="183"/>
                    <a:pt x="482" y="162"/>
                  </a:cubicBezTo>
                  <a:cubicBezTo>
                    <a:pt x="515" y="140"/>
                    <a:pt x="536" y="119"/>
                    <a:pt x="558" y="108"/>
                  </a:cubicBezTo>
                  <a:cubicBezTo>
                    <a:pt x="579" y="86"/>
                    <a:pt x="600" y="76"/>
                    <a:pt x="622" y="65"/>
                  </a:cubicBezTo>
                  <a:lnTo>
                    <a:pt x="686" y="33"/>
                  </a:lnTo>
                  <a:cubicBezTo>
                    <a:pt x="707" y="33"/>
                    <a:pt x="729" y="22"/>
                    <a:pt x="750"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5" name="Google Shape;1505;p39"/>
            <p:cNvSpPr/>
            <p:nvPr/>
          </p:nvSpPr>
          <p:spPr>
            <a:xfrm>
              <a:off x="3810719"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3" y="183"/>
                    <a:pt x="322" y="205"/>
                    <a:pt x="300" y="215"/>
                  </a:cubicBezTo>
                  <a:cubicBezTo>
                    <a:pt x="28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108" y="269"/>
                    <a:pt x="129" y="269"/>
                  </a:cubicBezTo>
                  <a:cubicBezTo>
                    <a:pt x="161" y="279"/>
                    <a:pt x="193" y="290"/>
                    <a:pt x="225" y="290"/>
                  </a:cubicBezTo>
                  <a:cubicBezTo>
                    <a:pt x="236" y="290"/>
                    <a:pt x="257" y="279"/>
                    <a:pt x="268" y="279"/>
                  </a:cubicBezTo>
                  <a:cubicBezTo>
                    <a:pt x="289" y="279"/>
                    <a:pt x="300" y="279"/>
                    <a:pt x="322" y="269"/>
                  </a:cubicBezTo>
                  <a:cubicBezTo>
                    <a:pt x="353" y="258"/>
                    <a:pt x="386" y="236"/>
                    <a:pt x="407" y="226"/>
                  </a:cubicBezTo>
                  <a:cubicBezTo>
                    <a:pt x="439" y="205"/>
                    <a:pt x="460" y="183"/>
                    <a:pt x="482" y="162"/>
                  </a:cubicBezTo>
                  <a:cubicBezTo>
                    <a:pt x="503" y="140"/>
                    <a:pt x="525" y="119"/>
                    <a:pt x="557" y="108"/>
                  </a:cubicBezTo>
                  <a:cubicBezTo>
                    <a:pt x="579" y="86"/>
                    <a:pt x="600" y="76"/>
                    <a:pt x="622" y="65"/>
                  </a:cubicBezTo>
                  <a:lnTo>
                    <a:pt x="686" y="33"/>
                  </a:lnTo>
                  <a:cubicBezTo>
                    <a:pt x="707" y="33"/>
                    <a:pt x="729" y="22"/>
                    <a:pt x="739" y="22"/>
                  </a:cubicBezTo>
                  <a:cubicBezTo>
                    <a:pt x="760" y="33"/>
                    <a:pt x="771" y="33"/>
                    <a:pt x="782" y="33"/>
                  </a:cubicBezTo>
                  <a:lnTo>
                    <a:pt x="803" y="55"/>
                  </a:lnTo>
                  <a:cubicBezTo>
                    <a:pt x="803" y="65"/>
                    <a:pt x="814" y="65"/>
                    <a:pt x="814" y="65"/>
                  </a:cubicBezTo>
                  <a:lnTo>
                    <a:pt x="814" y="55"/>
                  </a:lnTo>
                  <a:cubicBezTo>
                    <a:pt x="803" y="55"/>
                    <a:pt x="803"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6" name="Google Shape;1506;p39"/>
            <p:cNvSpPr/>
            <p:nvPr/>
          </p:nvSpPr>
          <p:spPr>
            <a:xfrm>
              <a:off x="391234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71" y="98"/>
                    <a:pt x="439" y="119"/>
                  </a:cubicBezTo>
                  <a:cubicBezTo>
                    <a:pt x="417" y="129"/>
                    <a:pt x="396" y="151"/>
                    <a:pt x="375" y="172"/>
                  </a:cubicBezTo>
                  <a:cubicBezTo>
                    <a:pt x="343" y="183"/>
                    <a:pt x="321" y="205"/>
                    <a:pt x="300" y="215"/>
                  </a:cubicBezTo>
                  <a:cubicBezTo>
                    <a:pt x="279" y="215"/>
                    <a:pt x="267" y="226"/>
                    <a:pt x="257" y="226"/>
                  </a:cubicBezTo>
                  <a:lnTo>
                    <a:pt x="139" y="226"/>
                  </a:lnTo>
                  <a:cubicBezTo>
                    <a:pt x="118" y="226"/>
                    <a:pt x="9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cubicBezTo>
                    <a:pt x="53" y="119"/>
                    <a:pt x="53" y="108"/>
                    <a:pt x="43" y="108"/>
                  </a:cubicBezTo>
                  <a:cubicBezTo>
                    <a:pt x="32" y="108"/>
                    <a:pt x="22" y="108"/>
                    <a:pt x="10" y="129"/>
                  </a:cubicBezTo>
                  <a:cubicBezTo>
                    <a:pt x="0" y="140"/>
                    <a:pt x="0" y="162"/>
                    <a:pt x="10" y="183"/>
                  </a:cubicBezTo>
                  <a:cubicBezTo>
                    <a:pt x="22" y="205"/>
                    <a:pt x="32" y="226"/>
                    <a:pt x="53" y="236"/>
                  </a:cubicBezTo>
                  <a:cubicBezTo>
                    <a:pt x="75" y="248"/>
                    <a:pt x="96" y="269"/>
                    <a:pt x="129" y="269"/>
                  </a:cubicBezTo>
                  <a:cubicBezTo>
                    <a:pt x="160" y="279"/>
                    <a:pt x="182" y="290"/>
                    <a:pt x="214" y="290"/>
                  </a:cubicBezTo>
                  <a:cubicBezTo>
                    <a:pt x="236" y="290"/>
                    <a:pt x="257" y="279"/>
                    <a:pt x="267" y="279"/>
                  </a:cubicBezTo>
                  <a:cubicBezTo>
                    <a:pt x="289" y="279"/>
                    <a:pt x="300" y="279"/>
                    <a:pt x="321" y="269"/>
                  </a:cubicBezTo>
                  <a:cubicBezTo>
                    <a:pt x="353" y="258"/>
                    <a:pt x="375" y="236"/>
                    <a:pt x="407" y="226"/>
                  </a:cubicBezTo>
                  <a:cubicBezTo>
                    <a:pt x="428" y="205"/>
                    <a:pt x="460" y="183"/>
                    <a:pt x="482" y="162"/>
                  </a:cubicBezTo>
                  <a:cubicBezTo>
                    <a:pt x="503" y="140"/>
                    <a:pt x="524" y="119"/>
                    <a:pt x="546" y="108"/>
                  </a:cubicBezTo>
                  <a:cubicBezTo>
                    <a:pt x="567" y="86"/>
                    <a:pt x="600" y="76"/>
                    <a:pt x="621" y="65"/>
                  </a:cubicBezTo>
                  <a:lnTo>
                    <a:pt x="685" y="33"/>
                  </a:lnTo>
                  <a:cubicBezTo>
                    <a:pt x="707" y="33"/>
                    <a:pt x="717" y="22"/>
                    <a:pt x="739" y="22"/>
                  </a:cubicBezTo>
                  <a:cubicBezTo>
                    <a:pt x="760" y="33"/>
                    <a:pt x="771" y="33"/>
                    <a:pt x="781" y="33"/>
                  </a:cubicBezTo>
                  <a:lnTo>
                    <a:pt x="803" y="55"/>
                  </a:lnTo>
                  <a:cubicBezTo>
                    <a:pt x="803" y="55"/>
                    <a:pt x="803" y="44"/>
                    <a:pt x="793" y="33"/>
                  </a:cubicBezTo>
                  <a:cubicBezTo>
                    <a:pt x="781"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7" name="Google Shape;1507;p39"/>
            <p:cNvSpPr/>
            <p:nvPr/>
          </p:nvSpPr>
          <p:spPr>
            <a:xfrm>
              <a:off x="4013744" y="4567196"/>
              <a:ext cx="181571" cy="65718"/>
            </a:xfrm>
            <a:custGeom>
              <a:avLst/>
              <a:gdLst/>
              <a:ahLst/>
              <a:cxnLst/>
              <a:rect l="l" t="t" r="r" b="b"/>
              <a:pathLst>
                <a:path w="804" h="291" extrusionOk="0">
                  <a:moveTo>
                    <a:pt x="675" y="1"/>
                  </a:moveTo>
                  <a:cubicBezTo>
                    <a:pt x="654" y="1"/>
                    <a:pt x="622" y="12"/>
                    <a:pt x="601" y="22"/>
                  </a:cubicBezTo>
                  <a:cubicBezTo>
                    <a:pt x="568" y="33"/>
                    <a:pt x="547" y="44"/>
                    <a:pt x="515" y="65"/>
                  </a:cubicBezTo>
                  <a:cubicBezTo>
                    <a:pt x="493" y="76"/>
                    <a:pt x="461" y="98"/>
                    <a:pt x="439" y="119"/>
                  </a:cubicBezTo>
                  <a:cubicBezTo>
                    <a:pt x="418" y="129"/>
                    <a:pt x="397" y="151"/>
                    <a:pt x="365" y="172"/>
                  </a:cubicBezTo>
                  <a:cubicBezTo>
                    <a:pt x="344" y="183"/>
                    <a:pt x="322" y="205"/>
                    <a:pt x="290" y="215"/>
                  </a:cubicBezTo>
                  <a:cubicBezTo>
                    <a:pt x="279" y="215"/>
                    <a:pt x="268" y="226"/>
                    <a:pt x="258" y="226"/>
                  </a:cubicBezTo>
                  <a:lnTo>
                    <a:pt x="140" y="226"/>
                  </a:lnTo>
                  <a:cubicBezTo>
                    <a:pt x="108" y="226"/>
                    <a:pt x="8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lnTo>
                    <a:pt x="44" y="108"/>
                  </a:lnTo>
                  <a:cubicBezTo>
                    <a:pt x="33" y="108"/>
                    <a:pt x="11" y="108"/>
                    <a:pt x="11" y="129"/>
                  </a:cubicBezTo>
                  <a:cubicBezTo>
                    <a:pt x="1" y="140"/>
                    <a:pt x="1" y="162"/>
                    <a:pt x="11" y="183"/>
                  </a:cubicBezTo>
                  <a:cubicBezTo>
                    <a:pt x="11" y="205"/>
                    <a:pt x="33" y="226"/>
                    <a:pt x="54" y="236"/>
                  </a:cubicBezTo>
                  <a:cubicBezTo>
                    <a:pt x="75" y="248"/>
                    <a:pt x="97" y="269"/>
                    <a:pt x="129" y="269"/>
                  </a:cubicBezTo>
                  <a:cubicBezTo>
                    <a:pt x="151" y="279"/>
                    <a:pt x="183" y="290"/>
                    <a:pt x="215" y="290"/>
                  </a:cubicBezTo>
                  <a:cubicBezTo>
                    <a:pt x="225" y="290"/>
                    <a:pt x="247" y="279"/>
                    <a:pt x="268" y="279"/>
                  </a:cubicBezTo>
                  <a:cubicBezTo>
                    <a:pt x="279" y="279"/>
                    <a:pt x="301" y="279"/>
                    <a:pt x="311" y="269"/>
                  </a:cubicBezTo>
                  <a:cubicBezTo>
                    <a:pt x="344" y="258"/>
                    <a:pt x="375" y="236"/>
                    <a:pt x="408" y="226"/>
                  </a:cubicBezTo>
                  <a:cubicBezTo>
                    <a:pt x="429" y="205"/>
                    <a:pt x="461" y="183"/>
                    <a:pt x="482" y="162"/>
                  </a:cubicBezTo>
                  <a:cubicBezTo>
                    <a:pt x="504" y="140"/>
                    <a:pt x="525" y="119"/>
                    <a:pt x="547" y="108"/>
                  </a:cubicBezTo>
                  <a:cubicBezTo>
                    <a:pt x="568" y="86"/>
                    <a:pt x="589" y="76"/>
                    <a:pt x="611" y="65"/>
                  </a:cubicBezTo>
                  <a:lnTo>
                    <a:pt x="675" y="33"/>
                  </a:lnTo>
                  <a:cubicBezTo>
                    <a:pt x="708" y="33"/>
                    <a:pt x="718" y="22"/>
                    <a:pt x="739" y="22"/>
                  </a:cubicBezTo>
                  <a:cubicBezTo>
                    <a:pt x="761" y="33"/>
                    <a:pt x="772" y="33"/>
                    <a:pt x="782" y="33"/>
                  </a:cubicBezTo>
                  <a:lnTo>
                    <a:pt x="804" y="55"/>
                  </a:lnTo>
                  <a:cubicBezTo>
                    <a:pt x="804" y="55"/>
                    <a:pt x="804"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8" name="Google Shape;1508;p39"/>
            <p:cNvSpPr/>
            <p:nvPr/>
          </p:nvSpPr>
          <p:spPr>
            <a:xfrm>
              <a:off x="4115370"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86" y="151"/>
                    <a:pt x="365" y="172"/>
                  </a:cubicBezTo>
                  <a:cubicBezTo>
                    <a:pt x="343" y="183"/>
                    <a:pt x="322" y="205"/>
                    <a:pt x="289" y="215"/>
                  </a:cubicBezTo>
                  <a:cubicBezTo>
                    <a:pt x="279" y="215"/>
                    <a:pt x="268" y="226"/>
                    <a:pt x="258" y="226"/>
                  </a:cubicBezTo>
                  <a:lnTo>
                    <a:pt x="139" y="226"/>
                  </a:lnTo>
                  <a:cubicBezTo>
                    <a:pt x="108" y="226"/>
                    <a:pt x="86" y="215"/>
                    <a:pt x="65" y="205"/>
                  </a:cubicBezTo>
                  <a:cubicBezTo>
                    <a:pt x="54" y="194"/>
                    <a:pt x="32" y="183"/>
                    <a:pt x="22" y="172"/>
                  </a:cubicBezTo>
                  <a:cubicBezTo>
                    <a:pt x="22" y="162"/>
                    <a:pt x="11" y="140"/>
                    <a:pt x="22" y="129"/>
                  </a:cubicBezTo>
                  <a:cubicBezTo>
                    <a:pt x="22" y="122"/>
                    <a:pt x="27" y="114"/>
                    <a:pt x="30" y="114"/>
                  </a:cubicBezTo>
                  <a:cubicBezTo>
                    <a:pt x="31" y="114"/>
                    <a:pt x="32" y="116"/>
                    <a:pt x="32" y="119"/>
                  </a:cubicBezTo>
                  <a:lnTo>
                    <a:pt x="43" y="119"/>
                  </a:lnTo>
                  <a:cubicBezTo>
                    <a:pt x="43" y="119"/>
                    <a:pt x="43" y="108"/>
                    <a:pt x="32" y="108"/>
                  </a:cubicBezTo>
                  <a:cubicBezTo>
                    <a:pt x="32" y="108"/>
                    <a:pt x="11" y="108"/>
                    <a:pt x="11" y="129"/>
                  </a:cubicBezTo>
                  <a:cubicBezTo>
                    <a:pt x="1" y="140"/>
                    <a:pt x="1" y="162"/>
                    <a:pt x="1" y="183"/>
                  </a:cubicBezTo>
                  <a:cubicBezTo>
                    <a:pt x="11" y="205"/>
                    <a:pt x="32" y="226"/>
                    <a:pt x="54" y="236"/>
                  </a:cubicBezTo>
                  <a:cubicBezTo>
                    <a:pt x="75" y="248"/>
                    <a:pt x="97" y="269"/>
                    <a:pt x="129" y="269"/>
                  </a:cubicBezTo>
                  <a:cubicBezTo>
                    <a:pt x="151" y="279"/>
                    <a:pt x="182" y="290"/>
                    <a:pt x="215" y="290"/>
                  </a:cubicBezTo>
                  <a:cubicBezTo>
                    <a:pt x="225" y="290"/>
                    <a:pt x="246" y="279"/>
                    <a:pt x="268" y="279"/>
                  </a:cubicBezTo>
                  <a:cubicBezTo>
                    <a:pt x="279" y="279"/>
                    <a:pt x="300" y="279"/>
                    <a:pt x="311" y="269"/>
                  </a:cubicBezTo>
                  <a:cubicBezTo>
                    <a:pt x="343" y="258"/>
                    <a:pt x="375" y="236"/>
                    <a:pt x="396" y="226"/>
                  </a:cubicBezTo>
                  <a:cubicBezTo>
                    <a:pt x="429" y="205"/>
                    <a:pt x="450" y="183"/>
                    <a:pt x="482" y="162"/>
                  </a:cubicBezTo>
                  <a:cubicBezTo>
                    <a:pt x="503" y="140"/>
                    <a:pt x="525" y="119"/>
                    <a:pt x="546"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9" name="Google Shape;1509;p39"/>
            <p:cNvSpPr/>
            <p:nvPr/>
          </p:nvSpPr>
          <p:spPr>
            <a:xfrm>
              <a:off x="4214511" y="4567196"/>
              <a:ext cx="183830" cy="65718"/>
            </a:xfrm>
            <a:custGeom>
              <a:avLst/>
              <a:gdLst/>
              <a:ahLst/>
              <a:cxnLst/>
              <a:rect l="l" t="t" r="r" b="b"/>
              <a:pathLst>
                <a:path w="814" h="291" extrusionOk="0">
                  <a:moveTo>
                    <a:pt x="793" y="33"/>
                  </a:moveTo>
                  <a:lnTo>
                    <a:pt x="795" y="36"/>
                  </a:lnTo>
                  <a:lnTo>
                    <a:pt x="795" y="36"/>
                  </a:lnTo>
                  <a:cubicBezTo>
                    <a:pt x="794" y="35"/>
                    <a:pt x="793" y="34"/>
                    <a:pt x="793" y="33"/>
                  </a:cubicBezTo>
                  <a:close/>
                  <a:moveTo>
                    <a:pt x="795" y="36"/>
                  </a:moveTo>
                  <a:cubicBezTo>
                    <a:pt x="804" y="45"/>
                    <a:pt x="804" y="55"/>
                    <a:pt x="804" y="55"/>
                  </a:cubicBezTo>
                  <a:lnTo>
                    <a:pt x="814" y="65"/>
                  </a:lnTo>
                  <a:lnTo>
                    <a:pt x="814" y="55"/>
                  </a:lnTo>
                  <a:lnTo>
                    <a:pt x="795" y="36"/>
                  </a:lnTo>
                  <a:close/>
                  <a:moveTo>
                    <a:pt x="675" y="1"/>
                  </a:moveTo>
                  <a:cubicBezTo>
                    <a:pt x="654" y="1"/>
                    <a:pt x="632" y="12"/>
                    <a:pt x="600" y="22"/>
                  </a:cubicBezTo>
                  <a:cubicBezTo>
                    <a:pt x="578" y="33"/>
                    <a:pt x="547" y="44"/>
                    <a:pt x="525" y="65"/>
                  </a:cubicBezTo>
                  <a:cubicBezTo>
                    <a:pt x="493" y="76"/>
                    <a:pt x="471" y="98"/>
                    <a:pt x="450" y="119"/>
                  </a:cubicBezTo>
                  <a:cubicBezTo>
                    <a:pt x="429" y="129"/>
                    <a:pt x="397" y="151"/>
                    <a:pt x="375" y="172"/>
                  </a:cubicBezTo>
                  <a:cubicBezTo>
                    <a:pt x="354" y="183"/>
                    <a:pt x="321" y="205"/>
                    <a:pt x="300" y="215"/>
                  </a:cubicBezTo>
                  <a:cubicBezTo>
                    <a:pt x="290" y="215"/>
                    <a:pt x="279"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43" y="108"/>
                    <a:pt x="22" y="108"/>
                    <a:pt x="11" y="129"/>
                  </a:cubicBezTo>
                  <a:cubicBezTo>
                    <a:pt x="11" y="140"/>
                    <a:pt x="0" y="162"/>
                    <a:pt x="11"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14" y="140"/>
                    <a:pt x="536" y="119"/>
                    <a:pt x="557" y="108"/>
                  </a:cubicBezTo>
                  <a:cubicBezTo>
                    <a:pt x="578" y="86"/>
                    <a:pt x="600" y="76"/>
                    <a:pt x="621" y="65"/>
                  </a:cubicBezTo>
                  <a:lnTo>
                    <a:pt x="686" y="33"/>
                  </a:lnTo>
                  <a:cubicBezTo>
                    <a:pt x="707" y="33"/>
                    <a:pt x="728" y="22"/>
                    <a:pt x="750" y="22"/>
                  </a:cubicBezTo>
                  <a:cubicBezTo>
                    <a:pt x="761" y="33"/>
                    <a:pt x="782" y="33"/>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0" name="Google Shape;1510;p39"/>
            <p:cNvSpPr/>
            <p:nvPr/>
          </p:nvSpPr>
          <p:spPr>
            <a:xfrm>
              <a:off x="4315911" y="4567196"/>
              <a:ext cx="184056" cy="65718"/>
            </a:xfrm>
            <a:custGeom>
              <a:avLst/>
              <a:gdLst/>
              <a:ahLst/>
              <a:cxnLst/>
              <a:rect l="l" t="t" r="r" b="b"/>
              <a:pathLst>
                <a:path w="815" h="291" extrusionOk="0">
                  <a:moveTo>
                    <a:pt x="676" y="1"/>
                  </a:moveTo>
                  <a:cubicBezTo>
                    <a:pt x="655" y="1"/>
                    <a:pt x="622" y="12"/>
                    <a:pt x="601" y="22"/>
                  </a:cubicBezTo>
                  <a:cubicBezTo>
                    <a:pt x="569" y="33"/>
                    <a:pt x="547" y="44"/>
                    <a:pt x="526" y="65"/>
                  </a:cubicBezTo>
                  <a:cubicBezTo>
                    <a:pt x="493" y="76"/>
                    <a:pt x="472" y="98"/>
                    <a:pt x="451" y="119"/>
                  </a:cubicBezTo>
                  <a:cubicBezTo>
                    <a:pt x="419" y="129"/>
                    <a:pt x="398" y="151"/>
                    <a:pt x="376" y="172"/>
                  </a:cubicBezTo>
                  <a:cubicBezTo>
                    <a:pt x="344" y="183"/>
                    <a:pt x="322" y="205"/>
                    <a:pt x="301" y="215"/>
                  </a:cubicBezTo>
                  <a:cubicBezTo>
                    <a:pt x="290"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108" y="269"/>
                    <a:pt x="129" y="269"/>
                  </a:cubicBezTo>
                  <a:cubicBezTo>
                    <a:pt x="162" y="279"/>
                    <a:pt x="194" y="290"/>
                    <a:pt x="226" y="290"/>
                  </a:cubicBezTo>
                  <a:cubicBezTo>
                    <a:pt x="237" y="290"/>
                    <a:pt x="258" y="279"/>
                    <a:pt x="269" y="279"/>
                  </a:cubicBezTo>
                  <a:cubicBezTo>
                    <a:pt x="290" y="279"/>
                    <a:pt x="301" y="279"/>
                    <a:pt x="322" y="269"/>
                  </a:cubicBezTo>
                  <a:cubicBezTo>
                    <a:pt x="355" y="258"/>
                    <a:pt x="386" y="236"/>
                    <a:pt x="408" y="226"/>
                  </a:cubicBezTo>
                  <a:cubicBezTo>
                    <a:pt x="440" y="205"/>
                    <a:pt x="462" y="183"/>
                    <a:pt x="483" y="162"/>
                  </a:cubicBezTo>
                  <a:cubicBezTo>
                    <a:pt x="505" y="140"/>
                    <a:pt x="526" y="119"/>
                    <a:pt x="558" y="108"/>
                  </a:cubicBezTo>
                  <a:cubicBezTo>
                    <a:pt x="579" y="86"/>
                    <a:pt x="601" y="76"/>
                    <a:pt x="622" y="65"/>
                  </a:cubicBezTo>
                  <a:lnTo>
                    <a:pt x="686" y="33"/>
                  </a:lnTo>
                  <a:cubicBezTo>
                    <a:pt x="708" y="33"/>
                    <a:pt x="729" y="22"/>
                    <a:pt x="740" y="22"/>
                  </a:cubicBezTo>
                  <a:cubicBezTo>
                    <a:pt x="762" y="33"/>
                    <a:pt x="772" y="33"/>
                    <a:pt x="783" y="33"/>
                  </a:cubicBezTo>
                  <a:lnTo>
                    <a:pt x="804" y="55"/>
                  </a:lnTo>
                  <a:cubicBezTo>
                    <a:pt x="804" y="65"/>
                    <a:pt x="815" y="65"/>
                    <a:pt x="815" y="65"/>
                  </a:cubicBezTo>
                  <a:lnTo>
                    <a:pt x="815" y="55"/>
                  </a:lnTo>
                  <a:cubicBezTo>
                    <a:pt x="804" y="55"/>
                    <a:pt x="804" y="44"/>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1" name="Google Shape;1511;p39"/>
            <p:cNvSpPr/>
            <p:nvPr/>
          </p:nvSpPr>
          <p:spPr>
            <a:xfrm>
              <a:off x="4417536"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76" y="172"/>
                  </a:cubicBezTo>
                  <a:cubicBezTo>
                    <a:pt x="343" y="183"/>
                    <a:pt x="322" y="205"/>
                    <a:pt x="300" y="215"/>
                  </a:cubicBezTo>
                  <a:cubicBezTo>
                    <a:pt x="279" y="215"/>
                    <a:pt x="269" y="226"/>
                    <a:pt x="258" y="226"/>
                  </a:cubicBezTo>
                  <a:lnTo>
                    <a:pt x="140" y="226"/>
                  </a:lnTo>
                  <a:cubicBezTo>
                    <a:pt x="119" y="226"/>
                    <a:pt x="97"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cubicBezTo>
                    <a:pt x="55" y="119"/>
                    <a:pt x="55" y="108"/>
                    <a:pt x="43" y="108"/>
                  </a:cubicBezTo>
                  <a:cubicBezTo>
                    <a:pt x="33" y="108"/>
                    <a:pt x="22" y="108"/>
                    <a:pt x="12" y="129"/>
                  </a:cubicBezTo>
                  <a:cubicBezTo>
                    <a:pt x="1" y="140"/>
                    <a:pt x="1" y="162"/>
                    <a:pt x="12" y="183"/>
                  </a:cubicBezTo>
                  <a:cubicBezTo>
                    <a:pt x="22" y="205"/>
                    <a:pt x="33" y="226"/>
                    <a:pt x="55" y="236"/>
                  </a:cubicBezTo>
                  <a:cubicBezTo>
                    <a:pt x="76" y="248"/>
                    <a:pt x="97" y="269"/>
                    <a:pt x="129" y="269"/>
                  </a:cubicBezTo>
                  <a:cubicBezTo>
                    <a:pt x="162" y="279"/>
                    <a:pt x="183" y="290"/>
                    <a:pt x="215" y="290"/>
                  </a:cubicBezTo>
                  <a:cubicBezTo>
                    <a:pt x="236" y="290"/>
                    <a:pt x="258" y="279"/>
                    <a:pt x="269" y="279"/>
                  </a:cubicBezTo>
                  <a:cubicBezTo>
                    <a:pt x="290" y="279"/>
                    <a:pt x="300" y="279"/>
                    <a:pt x="322" y="269"/>
                  </a:cubicBezTo>
                  <a:cubicBezTo>
                    <a:pt x="354" y="258"/>
                    <a:pt x="376" y="236"/>
                    <a:pt x="408" y="226"/>
                  </a:cubicBezTo>
                  <a:cubicBezTo>
                    <a:pt x="429" y="205"/>
                    <a:pt x="462" y="183"/>
                    <a:pt x="483" y="162"/>
                  </a:cubicBezTo>
                  <a:cubicBezTo>
                    <a:pt x="504" y="140"/>
                    <a:pt x="526" y="119"/>
                    <a:pt x="547" y="108"/>
                  </a:cubicBezTo>
                  <a:cubicBezTo>
                    <a:pt x="569" y="86"/>
                    <a:pt x="590" y="76"/>
                    <a:pt x="622" y="65"/>
                  </a:cubicBezTo>
                  <a:lnTo>
                    <a:pt x="686" y="33"/>
                  </a:lnTo>
                  <a:cubicBezTo>
                    <a:pt x="707" y="33"/>
                    <a:pt x="718" y="22"/>
                    <a:pt x="740" y="22"/>
                  </a:cubicBezTo>
                  <a:cubicBezTo>
                    <a:pt x="761" y="33"/>
                    <a:pt x="772" y="33"/>
                    <a:pt x="783" y="33"/>
                  </a:cubicBezTo>
                  <a:lnTo>
                    <a:pt x="804" y="55"/>
                  </a:lnTo>
                  <a:cubicBezTo>
                    <a:pt x="804" y="55"/>
                    <a:pt x="804" y="44"/>
                    <a:pt x="793" y="33"/>
                  </a:cubicBezTo>
                  <a:cubicBezTo>
                    <a:pt x="783"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2" name="Google Shape;1512;p39"/>
            <p:cNvSpPr/>
            <p:nvPr/>
          </p:nvSpPr>
          <p:spPr>
            <a:xfrm>
              <a:off x="4519162" y="4567196"/>
              <a:ext cx="181571" cy="65718"/>
            </a:xfrm>
            <a:custGeom>
              <a:avLst/>
              <a:gdLst/>
              <a:ahLst/>
              <a:cxnLst/>
              <a:rect l="l" t="t" r="r" b="b"/>
              <a:pathLst>
                <a:path w="804" h="291" extrusionOk="0">
                  <a:moveTo>
                    <a:pt x="675" y="1"/>
                  </a:moveTo>
                  <a:cubicBezTo>
                    <a:pt x="654" y="1"/>
                    <a:pt x="621" y="12"/>
                    <a:pt x="590" y="22"/>
                  </a:cubicBezTo>
                  <a:cubicBezTo>
                    <a:pt x="568" y="33"/>
                    <a:pt x="536" y="44"/>
                    <a:pt x="514" y="65"/>
                  </a:cubicBezTo>
                  <a:cubicBezTo>
                    <a:pt x="493" y="76"/>
                    <a:pt x="461" y="98"/>
                    <a:pt x="440" y="119"/>
                  </a:cubicBezTo>
                  <a:cubicBezTo>
                    <a:pt x="418" y="129"/>
                    <a:pt x="397" y="151"/>
                    <a:pt x="364" y="172"/>
                  </a:cubicBezTo>
                  <a:cubicBezTo>
                    <a:pt x="343" y="183"/>
                    <a:pt x="322" y="205"/>
                    <a:pt x="290" y="215"/>
                  </a:cubicBezTo>
                  <a:cubicBezTo>
                    <a:pt x="279" y="215"/>
                    <a:pt x="268" y="226"/>
                    <a:pt x="257" y="226"/>
                  </a:cubicBezTo>
                  <a:lnTo>
                    <a:pt x="140" y="226"/>
                  </a:lnTo>
                  <a:cubicBezTo>
                    <a:pt x="107" y="226"/>
                    <a:pt x="86" y="215"/>
                    <a:pt x="76" y="205"/>
                  </a:cubicBezTo>
                  <a:cubicBezTo>
                    <a:pt x="54" y="194"/>
                    <a:pt x="33" y="183"/>
                    <a:pt x="33" y="172"/>
                  </a:cubicBezTo>
                  <a:cubicBezTo>
                    <a:pt x="22" y="162"/>
                    <a:pt x="12" y="140"/>
                    <a:pt x="22" y="129"/>
                  </a:cubicBezTo>
                  <a:cubicBezTo>
                    <a:pt x="22" y="122"/>
                    <a:pt x="27" y="114"/>
                    <a:pt x="34" y="114"/>
                  </a:cubicBezTo>
                  <a:cubicBezTo>
                    <a:pt x="37" y="114"/>
                    <a:pt x="40" y="116"/>
                    <a:pt x="43" y="119"/>
                  </a:cubicBezTo>
                  <a:lnTo>
                    <a:pt x="54" y="119"/>
                  </a:lnTo>
                  <a:lnTo>
                    <a:pt x="43" y="108"/>
                  </a:lnTo>
                  <a:cubicBezTo>
                    <a:pt x="33" y="108"/>
                    <a:pt x="12" y="108"/>
                    <a:pt x="12" y="129"/>
                  </a:cubicBezTo>
                  <a:cubicBezTo>
                    <a:pt x="0" y="140"/>
                    <a:pt x="0" y="162"/>
                    <a:pt x="12" y="183"/>
                  </a:cubicBezTo>
                  <a:cubicBezTo>
                    <a:pt x="12" y="205"/>
                    <a:pt x="33" y="226"/>
                    <a:pt x="54" y="236"/>
                  </a:cubicBezTo>
                  <a:cubicBezTo>
                    <a:pt x="76" y="248"/>
                    <a:pt x="97" y="269"/>
                    <a:pt x="129" y="269"/>
                  </a:cubicBezTo>
                  <a:cubicBezTo>
                    <a:pt x="150" y="279"/>
                    <a:pt x="183" y="290"/>
                    <a:pt x="215" y="290"/>
                  </a:cubicBezTo>
                  <a:cubicBezTo>
                    <a:pt x="226" y="290"/>
                    <a:pt x="247" y="279"/>
                    <a:pt x="268" y="279"/>
                  </a:cubicBezTo>
                  <a:cubicBezTo>
                    <a:pt x="279" y="279"/>
                    <a:pt x="300" y="279"/>
                    <a:pt x="311" y="269"/>
                  </a:cubicBezTo>
                  <a:cubicBezTo>
                    <a:pt x="343" y="258"/>
                    <a:pt x="376" y="236"/>
                    <a:pt x="407" y="226"/>
                  </a:cubicBezTo>
                  <a:cubicBezTo>
                    <a:pt x="429" y="205"/>
                    <a:pt x="461" y="183"/>
                    <a:pt x="483" y="162"/>
                  </a:cubicBezTo>
                  <a:cubicBezTo>
                    <a:pt x="504" y="140"/>
                    <a:pt x="525" y="119"/>
                    <a:pt x="547" y="108"/>
                  </a:cubicBezTo>
                  <a:cubicBezTo>
                    <a:pt x="568" y="86"/>
                    <a:pt x="590" y="76"/>
                    <a:pt x="611" y="65"/>
                  </a:cubicBezTo>
                  <a:lnTo>
                    <a:pt x="675" y="33"/>
                  </a:lnTo>
                  <a:cubicBezTo>
                    <a:pt x="697" y="33"/>
                    <a:pt x="718" y="22"/>
                    <a:pt x="740" y="22"/>
                  </a:cubicBezTo>
                  <a:cubicBezTo>
                    <a:pt x="761" y="33"/>
                    <a:pt x="771" y="33"/>
                    <a:pt x="782" y="33"/>
                  </a:cubicBezTo>
                  <a:lnTo>
                    <a:pt x="804" y="55"/>
                  </a:ln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3" name="Google Shape;1513;p39"/>
            <p:cNvSpPr/>
            <p:nvPr/>
          </p:nvSpPr>
          <p:spPr>
            <a:xfrm>
              <a:off x="4620788" y="4567196"/>
              <a:ext cx="181571" cy="65718"/>
            </a:xfrm>
            <a:custGeom>
              <a:avLst/>
              <a:gdLst/>
              <a:ahLst/>
              <a:cxnLst/>
              <a:rect l="l" t="t" r="r" b="b"/>
              <a:pathLst>
                <a:path w="804" h="291" extrusionOk="0">
                  <a:moveTo>
                    <a:pt x="675" y="1"/>
                  </a:moveTo>
                  <a:cubicBezTo>
                    <a:pt x="643" y="1"/>
                    <a:pt x="621" y="12"/>
                    <a:pt x="589" y="22"/>
                  </a:cubicBezTo>
                  <a:cubicBezTo>
                    <a:pt x="568" y="33"/>
                    <a:pt x="535" y="44"/>
                    <a:pt x="514" y="65"/>
                  </a:cubicBezTo>
                  <a:cubicBezTo>
                    <a:pt x="493" y="76"/>
                    <a:pt x="461" y="98"/>
                    <a:pt x="440" y="119"/>
                  </a:cubicBezTo>
                  <a:cubicBezTo>
                    <a:pt x="418" y="129"/>
                    <a:pt x="386" y="151"/>
                    <a:pt x="364" y="172"/>
                  </a:cubicBezTo>
                  <a:cubicBezTo>
                    <a:pt x="343" y="183"/>
                    <a:pt x="321" y="205"/>
                    <a:pt x="290" y="215"/>
                  </a:cubicBezTo>
                  <a:cubicBezTo>
                    <a:pt x="278" y="215"/>
                    <a:pt x="268" y="226"/>
                    <a:pt x="247" y="226"/>
                  </a:cubicBezTo>
                  <a:lnTo>
                    <a:pt x="140" y="226"/>
                  </a:lnTo>
                  <a:cubicBezTo>
                    <a:pt x="107" y="226"/>
                    <a:pt x="86" y="215"/>
                    <a:pt x="64" y="205"/>
                  </a:cubicBezTo>
                  <a:cubicBezTo>
                    <a:pt x="54" y="194"/>
                    <a:pt x="33" y="183"/>
                    <a:pt x="22" y="172"/>
                  </a:cubicBezTo>
                  <a:cubicBezTo>
                    <a:pt x="11" y="162"/>
                    <a:pt x="11" y="140"/>
                    <a:pt x="22" y="129"/>
                  </a:cubicBezTo>
                  <a:cubicBezTo>
                    <a:pt x="22" y="122"/>
                    <a:pt x="27" y="114"/>
                    <a:pt x="30"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64" y="248"/>
                    <a:pt x="97" y="269"/>
                    <a:pt x="129" y="269"/>
                  </a:cubicBezTo>
                  <a:cubicBezTo>
                    <a:pt x="150" y="279"/>
                    <a:pt x="183" y="290"/>
                    <a:pt x="214" y="290"/>
                  </a:cubicBezTo>
                  <a:cubicBezTo>
                    <a:pt x="225" y="290"/>
                    <a:pt x="247" y="279"/>
                    <a:pt x="268" y="279"/>
                  </a:cubicBezTo>
                  <a:cubicBezTo>
                    <a:pt x="278" y="279"/>
                    <a:pt x="300" y="279"/>
                    <a:pt x="311" y="269"/>
                  </a:cubicBezTo>
                  <a:cubicBezTo>
                    <a:pt x="343" y="258"/>
                    <a:pt x="375" y="236"/>
                    <a:pt x="397" y="226"/>
                  </a:cubicBezTo>
                  <a:cubicBezTo>
                    <a:pt x="428" y="205"/>
                    <a:pt x="450" y="183"/>
                    <a:pt x="482" y="162"/>
                  </a:cubicBezTo>
                  <a:cubicBezTo>
                    <a:pt x="504" y="140"/>
                    <a:pt x="525" y="119"/>
                    <a:pt x="547" y="108"/>
                  </a:cubicBezTo>
                  <a:cubicBezTo>
                    <a:pt x="568" y="86"/>
                    <a:pt x="589" y="76"/>
                    <a:pt x="611" y="65"/>
                  </a:cubicBezTo>
                  <a:lnTo>
                    <a:pt x="675" y="33"/>
                  </a:lnTo>
                  <a:cubicBezTo>
                    <a:pt x="697" y="33"/>
                    <a:pt x="718" y="22"/>
                    <a:pt x="739" y="22"/>
                  </a:cubicBezTo>
                  <a:cubicBezTo>
                    <a:pt x="750" y="33"/>
                    <a:pt x="771" y="33"/>
                    <a:pt x="782" y="33"/>
                  </a:cubicBezTo>
                  <a:cubicBezTo>
                    <a:pt x="792" y="44"/>
                    <a:pt x="792" y="55"/>
                    <a:pt x="804" y="55"/>
                  </a:cubicBez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4" name="Google Shape;1514;p39"/>
            <p:cNvSpPr/>
            <p:nvPr/>
          </p:nvSpPr>
          <p:spPr>
            <a:xfrm>
              <a:off x="611321" y="4594522"/>
              <a:ext cx="152664" cy="142276"/>
            </a:xfrm>
            <a:custGeom>
              <a:avLst/>
              <a:gdLst/>
              <a:ahLst/>
              <a:cxnLst/>
              <a:rect l="l" t="t" r="r" b="b"/>
              <a:pathLst>
                <a:path w="676" h="630" extrusionOk="0">
                  <a:moveTo>
                    <a:pt x="215" y="1"/>
                  </a:moveTo>
                  <a:cubicBezTo>
                    <a:pt x="196" y="1"/>
                    <a:pt x="178" y="3"/>
                    <a:pt x="162" y="8"/>
                  </a:cubicBezTo>
                  <a:cubicBezTo>
                    <a:pt x="98" y="30"/>
                    <a:pt x="44" y="73"/>
                    <a:pt x="22" y="148"/>
                  </a:cubicBezTo>
                  <a:cubicBezTo>
                    <a:pt x="1" y="201"/>
                    <a:pt x="1" y="276"/>
                    <a:pt x="22" y="341"/>
                  </a:cubicBezTo>
                  <a:cubicBezTo>
                    <a:pt x="44" y="394"/>
                    <a:pt x="87" y="448"/>
                    <a:pt x="129" y="479"/>
                  </a:cubicBezTo>
                  <a:cubicBezTo>
                    <a:pt x="183" y="522"/>
                    <a:pt x="236" y="544"/>
                    <a:pt x="290" y="555"/>
                  </a:cubicBezTo>
                  <a:cubicBezTo>
                    <a:pt x="312" y="565"/>
                    <a:pt x="344" y="565"/>
                    <a:pt x="365" y="565"/>
                  </a:cubicBezTo>
                  <a:lnTo>
                    <a:pt x="408" y="565"/>
                  </a:lnTo>
                  <a:cubicBezTo>
                    <a:pt x="419" y="555"/>
                    <a:pt x="429" y="555"/>
                    <a:pt x="440" y="555"/>
                  </a:cubicBezTo>
                  <a:lnTo>
                    <a:pt x="558" y="555"/>
                  </a:lnTo>
                  <a:cubicBezTo>
                    <a:pt x="590" y="555"/>
                    <a:pt x="622" y="565"/>
                    <a:pt x="643" y="576"/>
                  </a:cubicBezTo>
                  <a:cubicBezTo>
                    <a:pt x="665" y="598"/>
                    <a:pt x="665" y="619"/>
                    <a:pt x="665" y="629"/>
                  </a:cubicBezTo>
                  <a:cubicBezTo>
                    <a:pt x="676" y="619"/>
                    <a:pt x="676" y="619"/>
                    <a:pt x="665" y="608"/>
                  </a:cubicBezTo>
                  <a:cubicBezTo>
                    <a:pt x="665" y="598"/>
                    <a:pt x="665" y="587"/>
                    <a:pt x="654" y="576"/>
                  </a:cubicBezTo>
                  <a:cubicBezTo>
                    <a:pt x="633" y="555"/>
                    <a:pt x="600" y="544"/>
                    <a:pt x="558" y="533"/>
                  </a:cubicBezTo>
                  <a:cubicBezTo>
                    <a:pt x="526" y="533"/>
                    <a:pt x="483" y="522"/>
                    <a:pt x="440" y="522"/>
                  </a:cubicBezTo>
                  <a:lnTo>
                    <a:pt x="365" y="522"/>
                  </a:lnTo>
                  <a:cubicBezTo>
                    <a:pt x="344" y="522"/>
                    <a:pt x="322" y="522"/>
                    <a:pt x="301" y="512"/>
                  </a:cubicBezTo>
                  <a:cubicBezTo>
                    <a:pt x="248" y="501"/>
                    <a:pt x="205" y="479"/>
                    <a:pt x="162" y="448"/>
                  </a:cubicBezTo>
                  <a:cubicBezTo>
                    <a:pt x="119" y="415"/>
                    <a:pt x="87" y="372"/>
                    <a:pt x="76" y="319"/>
                  </a:cubicBezTo>
                  <a:cubicBezTo>
                    <a:pt x="55" y="265"/>
                    <a:pt x="55" y="212"/>
                    <a:pt x="76" y="158"/>
                  </a:cubicBezTo>
                  <a:cubicBezTo>
                    <a:pt x="76" y="137"/>
                    <a:pt x="98" y="115"/>
                    <a:pt x="108" y="94"/>
                  </a:cubicBezTo>
                  <a:cubicBezTo>
                    <a:pt x="129" y="84"/>
                    <a:pt x="151" y="73"/>
                    <a:pt x="183" y="62"/>
                  </a:cubicBezTo>
                  <a:cubicBezTo>
                    <a:pt x="195" y="59"/>
                    <a:pt x="207" y="58"/>
                    <a:pt x="220" y="58"/>
                  </a:cubicBezTo>
                  <a:cubicBezTo>
                    <a:pt x="254" y="58"/>
                    <a:pt x="291" y="68"/>
                    <a:pt x="322" y="84"/>
                  </a:cubicBezTo>
                  <a:cubicBezTo>
                    <a:pt x="333" y="94"/>
                    <a:pt x="344" y="105"/>
                    <a:pt x="344" y="115"/>
                  </a:cubicBezTo>
                  <a:lnTo>
                    <a:pt x="355" y="115"/>
                  </a:lnTo>
                  <a:lnTo>
                    <a:pt x="355" y="127"/>
                  </a:lnTo>
                  <a:lnTo>
                    <a:pt x="365" y="137"/>
                  </a:lnTo>
                  <a:cubicBezTo>
                    <a:pt x="376" y="158"/>
                    <a:pt x="376" y="180"/>
                    <a:pt x="376" y="201"/>
                  </a:cubicBezTo>
                  <a:cubicBezTo>
                    <a:pt x="365" y="255"/>
                    <a:pt x="333" y="287"/>
                    <a:pt x="301" y="308"/>
                  </a:cubicBezTo>
                  <a:cubicBezTo>
                    <a:pt x="286" y="308"/>
                    <a:pt x="272" y="313"/>
                    <a:pt x="261" y="313"/>
                  </a:cubicBezTo>
                  <a:cubicBezTo>
                    <a:pt x="256" y="313"/>
                    <a:pt x="251" y="312"/>
                    <a:pt x="248" y="308"/>
                  </a:cubicBezTo>
                  <a:cubicBezTo>
                    <a:pt x="226" y="308"/>
                    <a:pt x="215" y="298"/>
                    <a:pt x="194" y="287"/>
                  </a:cubicBezTo>
                  <a:lnTo>
                    <a:pt x="194" y="276"/>
                  </a:lnTo>
                  <a:lnTo>
                    <a:pt x="183" y="276"/>
                  </a:lnTo>
                  <a:lnTo>
                    <a:pt x="183" y="265"/>
                  </a:lnTo>
                  <a:cubicBezTo>
                    <a:pt x="172" y="265"/>
                    <a:pt x="172" y="255"/>
                    <a:pt x="172" y="255"/>
                  </a:cubicBezTo>
                  <a:lnTo>
                    <a:pt x="172" y="212"/>
                  </a:lnTo>
                  <a:lnTo>
                    <a:pt x="194" y="191"/>
                  </a:lnTo>
                  <a:lnTo>
                    <a:pt x="236" y="191"/>
                  </a:lnTo>
                  <a:cubicBezTo>
                    <a:pt x="236" y="191"/>
                    <a:pt x="226" y="191"/>
                    <a:pt x="226" y="180"/>
                  </a:cubicBezTo>
                  <a:lnTo>
                    <a:pt x="194" y="180"/>
                  </a:lnTo>
                  <a:cubicBezTo>
                    <a:pt x="183" y="191"/>
                    <a:pt x="172" y="191"/>
                    <a:pt x="162" y="212"/>
                  </a:cubicBezTo>
                  <a:cubicBezTo>
                    <a:pt x="162" y="222"/>
                    <a:pt x="151" y="234"/>
                    <a:pt x="162" y="255"/>
                  </a:cubicBezTo>
                  <a:lnTo>
                    <a:pt x="162" y="276"/>
                  </a:lnTo>
                  <a:lnTo>
                    <a:pt x="172" y="287"/>
                  </a:lnTo>
                  <a:cubicBezTo>
                    <a:pt x="172" y="298"/>
                    <a:pt x="183" y="298"/>
                    <a:pt x="183" y="308"/>
                  </a:cubicBezTo>
                  <a:cubicBezTo>
                    <a:pt x="194" y="319"/>
                    <a:pt x="215" y="330"/>
                    <a:pt x="236" y="341"/>
                  </a:cubicBezTo>
                  <a:cubicBezTo>
                    <a:pt x="258" y="341"/>
                    <a:pt x="290" y="341"/>
                    <a:pt x="312" y="330"/>
                  </a:cubicBezTo>
                  <a:cubicBezTo>
                    <a:pt x="355" y="319"/>
                    <a:pt x="397" y="276"/>
                    <a:pt x="419" y="212"/>
                  </a:cubicBezTo>
                  <a:cubicBezTo>
                    <a:pt x="419" y="191"/>
                    <a:pt x="419" y="158"/>
                    <a:pt x="408" y="127"/>
                  </a:cubicBezTo>
                  <a:cubicBezTo>
                    <a:pt x="408" y="115"/>
                    <a:pt x="397" y="105"/>
                    <a:pt x="397" y="105"/>
                  </a:cubicBezTo>
                  <a:lnTo>
                    <a:pt x="397" y="94"/>
                  </a:lnTo>
                  <a:lnTo>
                    <a:pt x="386" y="94"/>
                  </a:lnTo>
                  <a:lnTo>
                    <a:pt x="386" y="84"/>
                  </a:lnTo>
                  <a:lnTo>
                    <a:pt x="355" y="51"/>
                  </a:lnTo>
                  <a:cubicBezTo>
                    <a:pt x="322" y="30"/>
                    <a:pt x="301" y="19"/>
                    <a:pt x="269" y="8"/>
                  </a:cubicBezTo>
                  <a:cubicBezTo>
                    <a:pt x="253" y="3"/>
                    <a:pt x="234"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5" name="Google Shape;1515;p39"/>
            <p:cNvSpPr/>
            <p:nvPr/>
          </p:nvSpPr>
          <p:spPr>
            <a:xfrm>
              <a:off x="633227" y="4681017"/>
              <a:ext cx="96883" cy="38844"/>
            </a:xfrm>
            <a:custGeom>
              <a:avLst/>
              <a:gdLst/>
              <a:ahLst/>
              <a:cxnLst/>
              <a:rect l="l" t="t" r="r" b="b"/>
              <a:pathLst>
                <a:path w="429" h="172" extrusionOk="0">
                  <a:moveTo>
                    <a:pt x="247" y="1"/>
                  </a:moveTo>
                  <a:cubicBezTo>
                    <a:pt x="225" y="1"/>
                    <a:pt x="215" y="11"/>
                    <a:pt x="204" y="11"/>
                  </a:cubicBezTo>
                  <a:cubicBezTo>
                    <a:pt x="182" y="11"/>
                    <a:pt x="172" y="11"/>
                    <a:pt x="161" y="22"/>
                  </a:cubicBezTo>
                  <a:lnTo>
                    <a:pt x="54" y="22"/>
                  </a:lnTo>
                  <a:cubicBezTo>
                    <a:pt x="44" y="22"/>
                    <a:pt x="32" y="22"/>
                    <a:pt x="22" y="11"/>
                  </a:cubicBezTo>
                  <a:lnTo>
                    <a:pt x="1" y="11"/>
                  </a:lnTo>
                  <a:cubicBezTo>
                    <a:pt x="1" y="11"/>
                    <a:pt x="11" y="22"/>
                    <a:pt x="22" y="22"/>
                  </a:cubicBezTo>
                  <a:cubicBezTo>
                    <a:pt x="22" y="32"/>
                    <a:pt x="22" y="32"/>
                    <a:pt x="32" y="32"/>
                  </a:cubicBezTo>
                  <a:lnTo>
                    <a:pt x="44" y="43"/>
                  </a:lnTo>
                  <a:lnTo>
                    <a:pt x="54" y="43"/>
                  </a:lnTo>
                  <a:cubicBezTo>
                    <a:pt x="65" y="54"/>
                    <a:pt x="65" y="54"/>
                    <a:pt x="75" y="54"/>
                  </a:cubicBezTo>
                  <a:cubicBezTo>
                    <a:pt x="86" y="65"/>
                    <a:pt x="97" y="65"/>
                    <a:pt x="118" y="65"/>
                  </a:cubicBezTo>
                  <a:lnTo>
                    <a:pt x="204" y="65"/>
                  </a:lnTo>
                  <a:cubicBezTo>
                    <a:pt x="225" y="65"/>
                    <a:pt x="236" y="65"/>
                    <a:pt x="258" y="54"/>
                  </a:cubicBezTo>
                  <a:lnTo>
                    <a:pt x="289" y="54"/>
                  </a:lnTo>
                  <a:cubicBezTo>
                    <a:pt x="300" y="65"/>
                    <a:pt x="311" y="65"/>
                    <a:pt x="311" y="65"/>
                  </a:cubicBezTo>
                  <a:lnTo>
                    <a:pt x="332" y="65"/>
                  </a:lnTo>
                  <a:cubicBezTo>
                    <a:pt x="343" y="75"/>
                    <a:pt x="354" y="75"/>
                    <a:pt x="365" y="86"/>
                  </a:cubicBezTo>
                  <a:cubicBezTo>
                    <a:pt x="365" y="86"/>
                    <a:pt x="375" y="86"/>
                    <a:pt x="375" y="96"/>
                  </a:cubicBezTo>
                  <a:cubicBezTo>
                    <a:pt x="386" y="96"/>
                    <a:pt x="386" y="108"/>
                    <a:pt x="386" y="108"/>
                  </a:cubicBezTo>
                  <a:cubicBezTo>
                    <a:pt x="396" y="108"/>
                    <a:pt x="396" y="118"/>
                    <a:pt x="396" y="118"/>
                  </a:cubicBezTo>
                  <a:cubicBezTo>
                    <a:pt x="408" y="118"/>
                    <a:pt x="408" y="129"/>
                    <a:pt x="408" y="129"/>
                  </a:cubicBezTo>
                  <a:cubicBezTo>
                    <a:pt x="418" y="139"/>
                    <a:pt x="418" y="150"/>
                    <a:pt x="418" y="150"/>
                  </a:cubicBezTo>
                  <a:cubicBezTo>
                    <a:pt x="429" y="161"/>
                    <a:pt x="429" y="172"/>
                    <a:pt x="429" y="172"/>
                  </a:cubicBezTo>
                  <a:lnTo>
                    <a:pt x="429" y="161"/>
                  </a:lnTo>
                  <a:lnTo>
                    <a:pt x="429" y="150"/>
                  </a:lnTo>
                  <a:lnTo>
                    <a:pt x="429" y="118"/>
                  </a:lnTo>
                  <a:cubicBezTo>
                    <a:pt x="429" y="108"/>
                    <a:pt x="418" y="96"/>
                    <a:pt x="418" y="86"/>
                  </a:cubicBezTo>
                  <a:lnTo>
                    <a:pt x="386" y="54"/>
                  </a:lnTo>
                  <a:lnTo>
                    <a:pt x="354" y="22"/>
                  </a:lnTo>
                  <a:cubicBezTo>
                    <a:pt x="332" y="11"/>
                    <a:pt x="322" y="11"/>
                    <a:pt x="300" y="11"/>
                  </a:cubicBezTo>
                  <a:cubicBezTo>
                    <a:pt x="279" y="1"/>
                    <a:pt x="26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6" name="Google Shape;1516;p39"/>
            <p:cNvSpPr/>
            <p:nvPr/>
          </p:nvSpPr>
          <p:spPr>
            <a:xfrm>
              <a:off x="500210" y="4475281"/>
              <a:ext cx="142954" cy="151309"/>
            </a:xfrm>
            <a:custGeom>
              <a:avLst/>
              <a:gdLst/>
              <a:ahLst/>
              <a:cxnLst/>
              <a:rect l="l" t="t" r="r" b="b"/>
              <a:pathLst>
                <a:path w="633" h="670" extrusionOk="0">
                  <a:moveTo>
                    <a:pt x="440" y="429"/>
                  </a:moveTo>
                  <a:lnTo>
                    <a:pt x="440" y="440"/>
                  </a:lnTo>
                  <a:cubicBezTo>
                    <a:pt x="450" y="440"/>
                    <a:pt x="450" y="440"/>
                    <a:pt x="450" y="451"/>
                  </a:cubicBezTo>
                  <a:lnTo>
                    <a:pt x="450" y="429"/>
                  </a:lnTo>
                  <a:close/>
                  <a:moveTo>
                    <a:pt x="0" y="1"/>
                  </a:moveTo>
                  <a:cubicBezTo>
                    <a:pt x="22" y="1"/>
                    <a:pt x="43" y="12"/>
                    <a:pt x="54" y="22"/>
                  </a:cubicBezTo>
                  <a:cubicBezTo>
                    <a:pt x="76" y="44"/>
                    <a:pt x="76" y="76"/>
                    <a:pt x="76" y="108"/>
                  </a:cubicBezTo>
                  <a:cubicBezTo>
                    <a:pt x="86" y="151"/>
                    <a:pt x="76" y="194"/>
                    <a:pt x="76" y="236"/>
                  </a:cubicBezTo>
                  <a:lnTo>
                    <a:pt x="76" y="269"/>
                  </a:lnTo>
                  <a:lnTo>
                    <a:pt x="76" y="279"/>
                  </a:lnTo>
                  <a:lnTo>
                    <a:pt x="76" y="290"/>
                  </a:lnTo>
                  <a:lnTo>
                    <a:pt x="76" y="301"/>
                  </a:lnTo>
                  <a:lnTo>
                    <a:pt x="76" y="386"/>
                  </a:lnTo>
                  <a:cubicBezTo>
                    <a:pt x="86" y="440"/>
                    <a:pt x="119" y="493"/>
                    <a:pt x="150" y="536"/>
                  </a:cubicBezTo>
                  <a:cubicBezTo>
                    <a:pt x="193" y="590"/>
                    <a:pt x="236" y="622"/>
                    <a:pt x="300" y="643"/>
                  </a:cubicBezTo>
                  <a:cubicBezTo>
                    <a:pt x="336" y="661"/>
                    <a:pt x="371" y="669"/>
                    <a:pt x="407" y="669"/>
                  </a:cubicBezTo>
                  <a:cubicBezTo>
                    <a:pt x="435" y="669"/>
                    <a:pt x="464" y="664"/>
                    <a:pt x="493" y="655"/>
                  </a:cubicBezTo>
                  <a:cubicBezTo>
                    <a:pt x="557" y="633"/>
                    <a:pt x="611" y="569"/>
                    <a:pt x="621" y="505"/>
                  </a:cubicBezTo>
                  <a:cubicBezTo>
                    <a:pt x="633" y="472"/>
                    <a:pt x="633" y="440"/>
                    <a:pt x="633" y="408"/>
                  </a:cubicBezTo>
                  <a:cubicBezTo>
                    <a:pt x="621" y="376"/>
                    <a:pt x="611" y="344"/>
                    <a:pt x="590" y="322"/>
                  </a:cubicBezTo>
                  <a:lnTo>
                    <a:pt x="557" y="290"/>
                  </a:lnTo>
                  <a:lnTo>
                    <a:pt x="547" y="279"/>
                  </a:lnTo>
                  <a:lnTo>
                    <a:pt x="536" y="269"/>
                  </a:lnTo>
                  <a:cubicBezTo>
                    <a:pt x="525" y="269"/>
                    <a:pt x="514" y="269"/>
                    <a:pt x="514" y="258"/>
                  </a:cubicBezTo>
                  <a:cubicBezTo>
                    <a:pt x="498" y="253"/>
                    <a:pt x="482" y="250"/>
                    <a:pt x="466" y="250"/>
                  </a:cubicBezTo>
                  <a:cubicBezTo>
                    <a:pt x="450" y="250"/>
                    <a:pt x="434" y="253"/>
                    <a:pt x="418" y="258"/>
                  </a:cubicBezTo>
                  <a:cubicBezTo>
                    <a:pt x="364" y="269"/>
                    <a:pt x="322" y="312"/>
                    <a:pt x="300" y="365"/>
                  </a:cubicBezTo>
                  <a:cubicBezTo>
                    <a:pt x="290" y="386"/>
                    <a:pt x="290" y="408"/>
                    <a:pt x="300" y="429"/>
                  </a:cubicBezTo>
                  <a:cubicBezTo>
                    <a:pt x="300" y="462"/>
                    <a:pt x="322" y="472"/>
                    <a:pt x="333" y="483"/>
                  </a:cubicBezTo>
                  <a:cubicBezTo>
                    <a:pt x="333" y="493"/>
                    <a:pt x="343" y="493"/>
                    <a:pt x="343" y="493"/>
                  </a:cubicBezTo>
                  <a:cubicBezTo>
                    <a:pt x="343" y="505"/>
                    <a:pt x="343" y="505"/>
                    <a:pt x="354" y="505"/>
                  </a:cubicBezTo>
                  <a:cubicBezTo>
                    <a:pt x="364" y="515"/>
                    <a:pt x="376" y="515"/>
                    <a:pt x="386" y="515"/>
                  </a:cubicBezTo>
                  <a:cubicBezTo>
                    <a:pt x="397" y="515"/>
                    <a:pt x="418" y="515"/>
                    <a:pt x="429" y="505"/>
                  </a:cubicBezTo>
                  <a:cubicBezTo>
                    <a:pt x="440" y="493"/>
                    <a:pt x="450" y="483"/>
                    <a:pt x="450" y="472"/>
                  </a:cubicBezTo>
                  <a:lnTo>
                    <a:pt x="450" y="451"/>
                  </a:lnTo>
                  <a:cubicBezTo>
                    <a:pt x="450" y="462"/>
                    <a:pt x="450" y="462"/>
                    <a:pt x="440" y="472"/>
                  </a:cubicBezTo>
                  <a:cubicBezTo>
                    <a:pt x="440" y="483"/>
                    <a:pt x="429" y="493"/>
                    <a:pt x="418" y="493"/>
                  </a:cubicBezTo>
                  <a:cubicBezTo>
                    <a:pt x="407" y="505"/>
                    <a:pt x="397" y="505"/>
                    <a:pt x="386" y="505"/>
                  </a:cubicBezTo>
                  <a:cubicBezTo>
                    <a:pt x="376" y="493"/>
                    <a:pt x="376" y="493"/>
                    <a:pt x="364" y="493"/>
                  </a:cubicBezTo>
                  <a:lnTo>
                    <a:pt x="364" y="483"/>
                  </a:lnTo>
                  <a:lnTo>
                    <a:pt x="354" y="483"/>
                  </a:lnTo>
                  <a:cubicBezTo>
                    <a:pt x="354" y="483"/>
                    <a:pt x="354" y="472"/>
                    <a:pt x="343" y="472"/>
                  </a:cubicBezTo>
                  <a:cubicBezTo>
                    <a:pt x="333" y="462"/>
                    <a:pt x="333" y="440"/>
                    <a:pt x="322" y="429"/>
                  </a:cubicBezTo>
                  <a:cubicBezTo>
                    <a:pt x="322" y="408"/>
                    <a:pt x="322" y="386"/>
                    <a:pt x="333" y="376"/>
                  </a:cubicBezTo>
                  <a:cubicBezTo>
                    <a:pt x="343" y="333"/>
                    <a:pt x="386" y="312"/>
                    <a:pt x="429" y="301"/>
                  </a:cubicBezTo>
                  <a:cubicBezTo>
                    <a:pt x="435" y="298"/>
                    <a:pt x="441" y="297"/>
                    <a:pt x="447" y="297"/>
                  </a:cubicBezTo>
                  <a:cubicBezTo>
                    <a:pt x="462" y="297"/>
                    <a:pt x="478" y="304"/>
                    <a:pt x="493" y="312"/>
                  </a:cubicBezTo>
                  <a:lnTo>
                    <a:pt x="504" y="312"/>
                  </a:lnTo>
                  <a:lnTo>
                    <a:pt x="514" y="322"/>
                  </a:lnTo>
                  <a:lnTo>
                    <a:pt x="525" y="322"/>
                  </a:lnTo>
                  <a:cubicBezTo>
                    <a:pt x="536" y="333"/>
                    <a:pt x="536" y="344"/>
                    <a:pt x="547" y="355"/>
                  </a:cubicBezTo>
                  <a:cubicBezTo>
                    <a:pt x="579" y="386"/>
                    <a:pt x="590" y="440"/>
                    <a:pt x="579" y="493"/>
                  </a:cubicBezTo>
                  <a:cubicBezTo>
                    <a:pt x="568" y="515"/>
                    <a:pt x="557" y="536"/>
                    <a:pt x="536" y="558"/>
                  </a:cubicBezTo>
                  <a:cubicBezTo>
                    <a:pt x="525" y="579"/>
                    <a:pt x="493" y="590"/>
                    <a:pt x="471" y="601"/>
                  </a:cubicBezTo>
                  <a:cubicBezTo>
                    <a:pt x="450" y="611"/>
                    <a:pt x="423" y="617"/>
                    <a:pt x="397" y="617"/>
                  </a:cubicBezTo>
                  <a:cubicBezTo>
                    <a:pt x="370" y="617"/>
                    <a:pt x="343" y="611"/>
                    <a:pt x="322" y="601"/>
                  </a:cubicBezTo>
                  <a:cubicBezTo>
                    <a:pt x="268" y="579"/>
                    <a:pt x="226" y="547"/>
                    <a:pt x="193" y="505"/>
                  </a:cubicBezTo>
                  <a:cubicBezTo>
                    <a:pt x="150" y="472"/>
                    <a:pt x="129" y="419"/>
                    <a:pt x="119" y="376"/>
                  </a:cubicBezTo>
                  <a:cubicBezTo>
                    <a:pt x="119" y="355"/>
                    <a:pt x="107" y="322"/>
                    <a:pt x="107" y="301"/>
                  </a:cubicBezTo>
                  <a:lnTo>
                    <a:pt x="107" y="290"/>
                  </a:lnTo>
                  <a:lnTo>
                    <a:pt x="107" y="279"/>
                  </a:lnTo>
                  <a:lnTo>
                    <a:pt x="107" y="269"/>
                  </a:lnTo>
                  <a:lnTo>
                    <a:pt x="107" y="236"/>
                  </a:lnTo>
                  <a:cubicBezTo>
                    <a:pt x="107" y="194"/>
                    <a:pt x="107" y="151"/>
                    <a:pt x="97" y="108"/>
                  </a:cubicBezTo>
                  <a:cubicBezTo>
                    <a:pt x="97" y="76"/>
                    <a:pt x="86" y="44"/>
                    <a:pt x="65" y="22"/>
                  </a:cubicBezTo>
                  <a:cubicBezTo>
                    <a:pt x="54" y="12"/>
                    <a:pt x="43"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7" name="Google Shape;1517;p39"/>
            <p:cNvSpPr/>
            <p:nvPr/>
          </p:nvSpPr>
          <p:spPr>
            <a:xfrm>
              <a:off x="519406" y="4509157"/>
              <a:ext cx="36811" cy="97109"/>
            </a:xfrm>
            <a:custGeom>
              <a:avLst/>
              <a:gdLst/>
              <a:ahLst/>
              <a:cxnLst/>
              <a:rect l="l" t="t" r="r" b="b"/>
              <a:pathLst>
                <a:path w="163" h="430" extrusionOk="0">
                  <a:moveTo>
                    <a:pt x="1" y="1"/>
                  </a:moveTo>
                  <a:lnTo>
                    <a:pt x="22" y="12"/>
                  </a:lnTo>
                  <a:lnTo>
                    <a:pt x="34" y="22"/>
                  </a:lnTo>
                  <a:cubicBezTo>
                    <a:pt x="44" y="33"/>
                    <a:pt x="44" y="33"/>
                    <a:pt x="55" y="33"/>
                  </a:cubicBezTo>
                  <a:cubicBezTo>
                    <a:pt x="55" y="33"/>
                    <a:pt x="55" y="44"/>
                    <a:pt x="65" y="44"/>
                  </a:cubicBezTo>
                  <a:cubicBezTo>
                    <a:pt x="65" y="44"/>
                    <a:pt x="65" y="55"/>
                    <a:pt x="76" y="55"/>
                  </a:cubicBezTo>
                  <a:cubicBezTo>
                    <a:pt x="76" y="65"/>
                    <a:pt x="76" y="65"/>
                    <a:pt x="87" y="65"/>
                  </a:cubicBezTo>
                  <a:cubicBezTo>
                    <a:pt x="87" y="76"/>
                    <a:pt x="98" y="86"/>
                    <a:pt x="98" y="98"/>
                  </a:cubicBezTo>
                  <a:cubicBezTo>
                    <a:pt x="108" y="108"/>
                    <a:pt x="108" y="119"/>
                    <a:pt x="108" y="119"/>
                  </a:cubicBezTo>
                  <a:lnTo>
                    <a:pt x="108" y="140"/>
                  </a:lnTo>
                  <a:lnTo>
                    <a:pt x="108" y="183"/>
                  </a:lnTo>
                  <a:lnTo>
                    <a:pt x="108" y="226"/>
                  </a:lnTo>
                  <a:cubicBezTo>
                    <a:pt x="108" y="236"/>
                    <a:pt x="98" y="258"/>
                    <a:pt x="98" y="269"/>
                  </a:cubicBezTo>
                  <a:cubicBezTo>
                    <a:pt x="98" y="290"/>
                    <a:pt x="108" y="301"/>
                    <a:pt x="108" y="322"/>
                  </a:cubicBezTo>
                  <a:cubicBezTo>
                    <a:pt x="108" y="333"/>
                    <a:pt x="108" y="343"/>
                    <a:pt x="119" y="355"/>
                  </a:cubicBezTo>
                  <a:lnTo>
                    <a:pt x="119" y="376"/>
                  </a:lnTo>
                  <a:lnTo>
                    <a:pt x="129" y="386"/>
                  </a:lnTo>
                  <a:cubicBezTo>
                    <a:pt x="129" y="397"/>
                    <a:pt x="129" y="397"/>
                    <a:pt x="141" y="408"/>
                  </a:cubicBezTo>
                  <a:cubicBezTo>
                    <a:pt x="151" y="429"/>
                    <a:pt x="162" y="429"/>
                    <a:pt x="162" y="429"/>
                  </a:cubicBezTo>
                  <a:cubicBezTo>
                    <a:pt x="162" y="429"/>
                    <a:pt x="151" y="419"/>
                    <a:pt x="151" y="408"/>
                  </a:cubicBezTo>
                  <a:lnTo>
                    <a:pt x="151" y="386"/>
                  </a:lnTo>
                  <a:lnTo>
                    <a:pt x="151" y="365"/>
                  </a:lnTo>
                  <a:lnTo>
                    <a:pt x="151" y="355"/>
                  </a:lnTo>
                  <a:cubicBezTo>
                    <a:pt x="141" y="343"/>
                    <a:pt x="151" y="333"/>
                    <a:pt x="151" y="312"/>
                  </a:cubicBezTo>
                  <a:lnTo>
                    <a:pt x="151" y="279"/>
                  </a:lnTo>
                  <a:cubicBezTo>
                    <a:pt x="151" y="258"/>
                    <a:pt x="151" y="248"/>
                    <a:pt x="162" y="236"/>
                  </a:cubicBezTo>
                  <a:lnTo>
                    <a:pt x="162" y="183"/>
                  </a:lnTo>
                  <a:lnTo>
                    <a:pt x="162" y="129"/>
                  </a:lnTo>
                  <a:cubicBezTo>
                    <a:pt x="162" y="119"/>
                    <a:pt x="151" y="98"/>
                    <a:pt x="141" y="86"/>
                  </a:cubicBezTo>
                  <a:cubicBezTo>
                    <a:pt x="141" y="65"/>
                    <a:pt x="129" y="55"/>
                    <a:pt x="119" y="44"/>
                  </a:cubicBezTo>
                  <a:cubicBezTo>
                    <a:pt x="108" y="33"/>
                    <a:pt x="87" y="22"/>
                    <a:pt x="76" y="22"/>
                  </a:cubicBezTo>
                  <a:cubicBezTo>
                    <a:pt x="65" y="12"/>
                    <a:pt x="55" y="12"/>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8" name="Google Shape;1518;p39"/>
            <p:cNvSpPr/>
            <p:nvPr/>
          </p:nvSpPr>
          <p:spPr>
            <a:xfrm>
              <a:off x="654907" y="4636076"/>
              <a:ext cx="14679" cy="15583"/>
            </a:xfrm>
            <a:custGeom>
              <a:avLst/>
              <a:gdLst/>
              <a:ahLst/>
              <a:cxnLst/>
              <a:rect l="l" t="t" r="r" b="b"/>
              <a:pathLst>
                <a:path w="65" h="69" extrusionOk="0">
                  <a:moveTo>
                    <a:pt x="33" y="1"/>
                  </a:moveTo>
                  <a:cubicBezTo>
                    <a:pt x="25" y="1"/>
                    <a:pt x="17" y="6"/>
                    <a:pt x="12" y="17"/>
                  </a:cubicBezTo>
                  <a:cubicBezTo>
                    <a:pt x="1" y="28"/>
                    <a:pt x="1" y="50"/>
                    <a:pt x="12" y="60"/>
                  </a:cubicBezTo>
                  <a:cubicBezTo>
                    <a:pt x="17" y="65"/>
                    <a:pt x="25" y="68"/>
                    <a:pt x="33" y="68"/>
                  </a:cubicBezTo>
                  <a:cubicBezTo>
                    <a:pt x="41" y="68"/>
                    <a:pt x="49" y="65"/>
                    <a:pt x="55" y="60"/>
                  </a:cubicBezTo>
                  <a:cubicBezTo>
                    <a:pt x="65" y="50"/>
                    <a:pt x="65" y="28"/>
                    <a:pt x="55" y="17"/>
                  </a:cubicBezTo>
                  <a:cubicBezTo>
                    <a:pt x="49" y="6"/>
                    <a:pt x="41"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9" name="Google Shape;1519;p39"/>
            <p:cNvSpPr/>
            <p:nvPr/>
          </p:nvSpPr>
          <p:spPr>
            <a:xfrm>
              <a:off x="584898" y="4568551"/>
              <a:ext cx="17163" cy="15357"/>
            </a:xfrm>
            <a:custGeom>
              <a:avLst/>
              <a:gdLst/>
              <a:ahLst/>
              <a:cxnLst/>
              <a:rect l="l" t="t" r="r" b="b"/>
              <a:pathLst>
                <a:path w="76" h="68" extrusionOk="0">
                  <a:moveTo>
                    <a:pt x="43" y="0"/>
                  </a:moveTo>
                  <a:cubicBezTo>
                    <a:pt x="35" y="0"/>
                    <a:pt x="27" y="6"/>
                    <a:pt x="22" y="16"/>
                  </a:cubicBezTo>
                  <a:cubicBezTo>
                    <a:pt x="1" y="27"/>
                    <a:pt x="1" y="49"/>
                    <a:pt x="22" y="59"/>
                  </a:cubicBezTo>
                  <a:cubicBezTo>
                    <a:pt x="27" y="65"/>
                    <a:pt x="35" y="67"/>
                    <a:pt x="43" y="67"/>
                  </a:cubicBezTo>
                  <a:cubicBezTo>
                    <a:pt x="51" y="67"/>
                    <a:pt x="59" y="65"/>
                    <a:pt x="65" y="59"/>
                  </a:cubicBezTo>
                  <a:cubicBezTo>
                    <a:pt x="75" y="49"/>
                    <a:pt x="75" y="27"/>
                    <a:pt x="65" y="16"/>
                  </a:cubicBezTo>
                  <a:cubicBezTo>
                    <a:pt x="59" y="6"/>
                    <a:pt x="51" y="0"/>
                    <a:pt x="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0" name="Google Shape;1520;p39"/>
            <p:cNvSpPr/>
            <p:nvPr/>
          </p:nvSpPr>
          <p:spPr>
            <a:xfrm>
              <a:off x="4836008" y="4475281"/>
              <a:ext cx="142728" cy="151309"/>
            </a:xfrm>
            <a:custGeom>
              <a:avLst/>
              <a:gdLst/>
              <a:ahLst/>
              <a:cxnLst/>
              <a:rect l="l" t="t" r="r" b="b"/>
              <a:pathLst>
                <a:path w="632" h="670" extrusionOk="0">
                  <a:moveTo>
                    <a:pt x="193" y="429"/>
                  </a:moveTo>
                  <a:lnTo>
                    <a:pt x="193" y="440"/>
                  </a:lnTo>
                  <a:cubicBezTo>
                    <a:pt x="193" y="429"/>
                    <a:pt x="204" y="429"/>
                    <a:pt x="204" y="429"/>
                  </a:cubicBezTo>
                  <a:close/>
                  <a:moveTo>
                    <a:pt x="193" y="451"/>
                  </a:moveTo>
                  <a:cubicBezTo>
                    <a:pt x="182" y="462"/>
                    <a:pt x="182" y="462"/>
                    <a:pt x="193" y="472"/>
                  </a:cubicBezTo>
                  <a:lnTo>
                    <a:pt x="193" y="451"/>
                  </a:lnTo>
                  <a:close/>
                  <a:moveTo>
                    <a:pt x="610" y="1"/>
                  </a:moveTo>
                  <a:cubicBezTo>
                    <a:pt x="600" y="1"/>
                    <a:pt x="589" y="12"/>
                    <a:pt x="579" y="22"/>
                  </a:cubicBezTo>
                  <a:cubicBezTo>
                    <a:pt x="557" y="44"/>
                    <a:pt x="546" y="76"/>
                    <a:pt x="536" y="108"/>
                  </a:cubicBezTo>
                  <a:lnTo>
                    <a:pt x="536" y="236"/>
                  </a:lnTo>
                  <a:lnTo>
                    <a:pt x="536" y="269"/>
                  </a:lnTo>
                  <a:lnTo>
                    <a:pt x="536" y="279"/>
                  </a:lnTo>
                  <a:lnTo>
                    <a:pt x="536" y="290"/>
                  </a:lnTo>
                  <a:lnTo>
                    <a:pt x="536" y="301"/>
                  </a:lnTo>
                  <a:cubicBezTo>
                    <a:pt x="536" y="322"/>
                    <a:pt x="525" y="355"/>
                    <a:pt x="525" y="376"/>
                  </a:cubicBezTo>
                  <a:cubicBezTo>
                    <a:pt x="514" y="419"/>
                    <a:pt x="482" y="472"/>
                    <a:pt x="450" y="505"/>
                  </a:cubicBezTo>
                  <a:cubicBezTo>
                    <a:pt x="418" y="547"/>
                    <a:pt x="375" y="579"/>
                    <a:pt x="322" y="601"/>
                  </a:cubicBezTo>
                  <a:cubicBezTo>
                    <a:pt x="295" y="611"/>
                    <a:pt x="268" y="617"/>
                    <a:pt x="241" y="617"/>
                  </a:cubicBezTo>
                  <a:cubicBezTo>
                    <a:pt x="214" y="617"/>
                    <a:pt x="188" y="611"/>
                    <a:pt x="161" y="601"/>
                  </a:cubicBezTo>
                  <a:cubicBezTo>
                    <a:pt x="139" y="590"/>
                    <a:pt x="118" y="579"/>
                    <a:pt x="108" y="558"/>
                  </a:cubicBezTo>
                  <a:cubicBezTo>
                    <a:pt x="86" y="536"/>
                    <a:pt x="75" y="515"/>
                    <a:pt x="65" y="493"/>
                  </a:cubicBezTo>
                  <a:cubicBezTo>
                    <a:pt x="54" y="440"/>
                    <a:pt x="65" y="386"/>
                    <a:pt x="96" y="355"/>
                  </a:cubicBezTo>
                  <a:cubicBezTo>
                    <a:pt x="96" y="344"/>
                    <a:pt x="108" y="333"/>
                    <a:pt x="118" y="322"/>
                  </a:cubicBezTo>
                  <a:lnTo>
                    <a:pt x="129" y="322"/>
                  </a:lnTo>
                  <a:lnTo>
                    <a:pt x="129" y="312"/>
                  </a:lnTo>
                  <a:lnTo>
                    <a:pt x="150" y="312"/>
                  </a:lnTo>
                  <a:cubicBezTo>
                    <a:pt x="166" y="304"/>
                    <a:pt x="181" y="297"/>
                    <a:pt x="196" y="297"/>
                  </a:cubicBezTo>
                  <a:cubicBezTo>
                    <a:pt x="202" y="297"/>
                    <a:pt x="208" y="298"/>
                    <a:pt x="215" y="301"/>
                  </a:cubicBezTo>
                  <a:cubicBezTo>
                    <a:pt x="257" y="312"/>
                    <a:pt x="289" y="333"/>
                    <a:pt x="311" y="376"/>
                  </a:cubicBezTo>
                  <a:cubicBezTo>
                    <a:pt x="322" y="386"/>
                    <a:pt x="322" y="408"/>
                    <a:pt x="322" y="429"/>
                  </a:cubicBezTo>
                  <a:cubicBezTo>
                    <a:pt x="311" y="440"/>
                    <a:pt x="300" y="462"/>
                    <a:pt x="289" y="472"/>
                  </a:cubicBezTo>
                  <a:lnTo>
                    <a:pt x="289" y="483"/>
                  </a:lnTo>
                  <a:lnTo>
                    <a:pt x="279" y="483"/>
                  </a:lnTo>
                  <a:lnTo>
                    <a:pt x="279" y="493"/>
                  </a:lnTo>
                  <a:cubicBezTo>
                    <a:pt x="268" y="493"/>
                    <a:pt x="268" y="493"/>
                    <a:pt x="257" y="505"/>
                  </a:cubicBezTo>
                  <a:cubicBezTo>
                    <a:pt x="246" y="505"/>
                    <a:pt x="225" y="505"/>
                    <a:pt x="215" y="493"/>
                  </a:cubicBezTo>
                  <a:cubicBezTo>
                    <a:pt x="204" y="493"/>
                    <a:pt x="204" y="483"/>
                    <a:pt x="193" y="472"/>
                  </a:cubicBezTo>
                  <a:lnTo>
                    <a:pt x="193" y="472"/>
                  </a:lnTo>
                  <a:cubicBezTo>
                    <a:pt x="193" y="483"/>
                    <a:pt x="204" y="493"/>
                    <a:pt x="215" y="505"/>
                  </a:cubicBezTo>
                  <a:cubicBezTo>
                    <a:pt x="225" y="515"/>
                    <a:pt x="246" y="515"/>
                    <a:pt x="257" y="515"/>
                  </a:cubicBezTo>
                  <a:cubicBezTo>
                    <a:pt x="268" y="515"/>
                    <a:pt x="279" y="515"/>
                    <a:pt x="289" y="505"/>
                  </a:cubicBezTo>
                  <a:cubicBezTo>
                    <a:pt x="289" y="505"/>
                    <a:pt x="300" y="505"/>
                    <a:pt x="300" y="493"/>
                  </a:cubicBezTo>
                  <a:lnTo>
                    <a:pt x="311" y="483"/>
                  </a:lnTo>
                  <a:cubicBezTo>
                    <a:pt x="322" y="472"/>
                    <a:pt x="332" y="462"/>
                    <a:pt x="343" y="429"/>
                  </a:cubicBezTo>
                  <a:cubicBezTo>
                    <a:pt x="353" y="408"/>
                    <a:pt x="343" y="386"/>
                    <a:pt x="343" y="365"/>
                  </a:cubicBezTo>
                  <a:cubicBezTo>
                    <a:pt x="322" y="312"/>
                    <a:pt x="279" y="269"/>
                    <a:pt x="225" y="258"/>
                  </a:cubicBezTo>
                  <a:cubicBezTo>
                    <a:pt x="209" y="253"/>
                    <a:pt x="193" y="250"/>
                    <a:pt x="177" y="250"/>
                  </a:cubicBezTo>
                  <a:cubicBezTo>
                    <a:pt x="161" y="250"/>
                    <a:pt x="145" y="253"/>
                    <a:pt x="129" y="258"/>
                  </a:cubicBezTo>
                  <a:cubicBezTo>
                    <a:pt x="118" y="269"/>
                    <a:pt x="118" y="269"/>
                    <a:pt x="108" y="269"/>
                  </a:cubicBezTo>
                  <a:lnTo>
                    <a:pt x="96" y="279"/>
                  </a:lnTo>
                  <a:lnTo>
                    <a:pt x="86" y="290"/>
                  </a:lnTo>
                  <a:lnTo>
                    <a:pt x="54" y="322"/>
                  </a:lnTo>
                  <a:cubicBezTo>
                    <a:pt x="32" y="344"/>
                    <a:pt x="22" y="376"/>
                    <a:pt x="11" y="408"/>
                  </a:cubicBezTo>
                  <a:cubicBezTo>
                    <a:pt x="1" y="440"/>
                    <a:pt x="11" y="472"/>
                    <a:pt x="11" y="505"/>
                  </a:cubicBezTo>
                  <a:cubicBezTo>
                    <a:pt x="32" y="569"/>
                    <a:pt x="75" y="633"/>
                    <a:pt x="150" y="655"/>
                  </a:cubicBezTo>
                  <a:cubicBezTo>
                    <a:pt x="179" y="664"/>
                    <a:pt x="208" y="669"/>
                    <a:pt x="237" y="669"/>
                  </a:cubicBezTo>
                  <a:cubicBezTo>
                    <a:pt x="272" y="669"/>
                    <a:pt x="308" y="661"/>
                    <a:pt x="343" y="643"/>
                  </a:cubicBezTo>
                  <a:cubicBezTo>
                    <a:pt x="407" y="622"/>
                    <a:pt x="450" y="590"/>
                    <a:pt x="493" y="536"/>
                  </a:cubicBezTo>
                  <a:cubicBezTo>
                    <a:pt x="525" y="493"/>
                    <a:pt x="546" y="440"/>
                    <a:pt x="557" y="386"/>
                  </a:cubicBezTo>
                  <a:cubicBezTo>
                    <a:pt x="568" y="355"/>
                    <a:pt x="568" y="333"/>
                    <a:pt x="568" y="301"/>
                  </a:cubicBezTo>
                  <a:lnTo>
                    <a:pt x="568" y="290"/>
                  </a:lnTo>
                  <a:lnTo>
                    <a:pt x="568" y="279"/>
                  </a:lnTo>
                  <a:lnTo>
                    <a:pt x="568" y="269"/>
                  </a:lnTo>
                  <a:lnTo>
                    <a:pt x="568" y="236"/>
                  </a:lnTo>
                  <a:cubicBezTo>
                    <a:pt x="557" y="194"/>
                    <a:pt x="557" y="151"/>
                    <a:pt x="557" y="108"/>
                  </a:cubicBezTo>
                  <a:cubicBezTo>
                    <a:pt x="568" y="76"/>
                    <a:pt x="568" y="44"/>
                    <a:pt x="589" y="22"/>
                  </a:cubicBezTo>
                  <a:cubicBezTo>
                    <a:pt x="600" y="12"/>
                    <a:pt x="622"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1" name="Google Shape;1521;p39"/>
            <p:cNvSpPr/>
            <p:nvPr/>
          </p:nvSpPr>
          <p:spPr>
            <a:xfrm>
              <a:off x="4922954" y="4506898"/>
              <a:ext cx="39069" cy="96883"/>
            </a:xfrm>
            <a:custGeom>
              <a:avLst/>
              <a:gdLst/>
              <a:ahLst/>
              <a:cxnLst/>
              <a:rect l="l" t="t" r="r" b="b"/>
              <a:pathLst>
                <a:path w="173" h="429" extrusionOk="0">
                  <a:moveTo>
                    <a:pt x="151" y="1"/>
                  </a:moveTo>
                  <a:cubicBezTo>
                    <a:pt x="140" y="1"/>
                    <a:pt x="140" y="1"/>
                    <a:pt x="129" y="11"/>
                  </a:cubicBezTo>
                  <a:cubicBezTo>
                    <a:pt x="118" y="11"/>
                    <a:pt x="108" y="11"/>
                    <a:pt x="97" y="22"/>
                  </a:cubicBezTo>
                  <a:cubicBezTo>
                    <a:pt x="76" y="22"/>
                    <a:pt x="65" y="32"/>
                    <a:pt x="54" y="43"/>
                  </a:cubicBezTo>
                  <a:cubicBezTo>
                    <a:pt x="44" y="54"/>
                    <a:pt x="33" y="65"/>
                    <a:pt x="22" y="86"/>
                  </a:cubicBezTo>
                  <a:cubicBezTo>
                    <a:pt x="22" y="96"/>
                    <a:pt x="11" y="118"/>
                    <a:pt x="11" y="129"/>
                  </a:cubicBezTo>
                  <a:cubicBezTo>
                    <a:pt x="1" y="150"/>
                    <a:pt x="1" y="172"/>
                    <a:pt x="11" y="182"/>
                  </a:cubicBezTo>
                  <a:lnTo>
                    <a:pt x="11" y="236"/>
                  </a:lnTo>
                  <a:cubicBezTo>
                    <a:pt x="11" y="246"/>
                    <a:pt x="22" y="268"/>
                    <a:pt x="22" y="279"/>
                  </a:cubicBezTo>
                  <a:lnTo>
                    <a:pt x="22" y="322"/>
                  </a:lnTo>
                  <a:cubicBezTo>
                    <a:pt x="22" y="332"/>
                    <a:pt x="33" y="343"/>
                    <a:pt x="22" y="353"/>
                  </a:cubicBezTo>
                  <a:lnTo>
                    <a:pt x="22" y="375"/>
                  </a:lnTo>
                  <a:lnTo>
                    <a:pt x="22" y="386"/>
                  </a:lnTo>
                  <a:lnTo>
                    <a:pt x="22" y="407"/>
                  </a:lnTo>
                  <a:cubicBezTo>
                    <a:pt x="22" y="418"/>
                    <a:pt x="11" y="429"/>
                    <a:pt x="11" y="429"/>
                  </a:cubicBezTo>
                  <a:cubicBezTo>
                    <a:pt x="11" y="429"/>
                    <a:pt x="22" y="429"/>
                    <a:pt x="33" y="418"/>
                  </a:cubicBezTo>
                  <a:lnTo>
                    <a:pt x="33" y="407"/>
                  </a:lnTo>
                  <a:lnTo>
                    <a:pt x="44" y="396"/>
                  </a:lnTo>
                  <a:cubicBezTo>
                    <a:pt x="44" y="386"/>
                    <a:pt x="54" y="386"/>
                    <a:pt x="54" y="375"/>
                  </a:cubicBezTo>
                  <a:lnTo>
                    <a:pt x="54" y="365"/>
                  </a:lnTo>
                  <a:cubicBezTo>
                    <a:pt x="65" y="343"/>
                    <a:pt x="65" y="332"/>
                    <a:pt x="65" y="322"/>
                  </a:cubicBezTo>
                  <a:cubicBezTo>
                    <a:pt x="65" y="300"/>
                    <a:pt x="76" y="289"/>
                    <a:pt x="76" y="279"/>
                  </a:cubicBezTo>
                  <a:cubicBezTo>
                    <a:pt x="76" y="258"/>
                    <a:pt x="65" y="246"/>
                    <a:pt x="65" y="225"/>
                  </a:cubicBezTo>
                  <a:lnTo>
                    <a:pt x="65" y="182"/>
                  </a:lnTo>
                  <a:lnTo>
                    <a:pt x="65" y="139"/>
                  </a:lnTo>
                  <a:lnTo>
                    <a:pt x="65" y="118"/>
                  </a:lnTo>
                  <a:cubicBezTo>
                    <a:pt x="65" y="118"/>
                    <a:pt x="65" y="108"/>
                    <a:pt x="76" y="108"/>
                  </a:cubicBezTo>
                  <a:cubicBezTo>
                    <a:pt x="76" y="96"/>
                    <a:pt x="76" y="86"/>
                    <a:pt x="87" y="75"/>
                  </a:cubicBezTo>
                  <a:cubicBezTo>
                    <a:pt x="87" y="65"/>
                    <a:pt x="97" y="65"/>
                    <a:pt x="97" y="54"/>
                  </a:cubicBezTo>
                  <a:cubicBezTo>
                    <a:pt x="97" y="54"/>
                    <a:pt x="108" y="54"/>
                    <a:pt x="108" y="43"/>
                  </a:cubicBezTo>
                  <a:cubicBezTo>
                    <a:pt x="118" y="43"/>
                    <a:pt x="118" y="43"/>
                    <a:pt x="118" y="32"/>
                  </a:cubicBezTo>
                  <a:cubicBezTo>
                    <a:pt x="129" y="32"/>
                    <a:pt x="129" y="32"/>
                    <a:pt x="129" y="22"/>
                  </a:cubicBezTo>
                  <a:cubicBezTo>
                    <a:pt x="140" y="22"/>
                    <a:pt x="151" y="22"/>
                    <a:pt x="151" y="11"/>
                  </a:cubicBezTo>
                  <a:cubicBezTo>
                    <a:pt x="161" y="11"/>
                    <a:pt x="172"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2" name="Google Shape;1522;p39"/>
            <p:cNvSpPr/>
            <p:nvPr/>
          </p:nvSpPr>
          <p:spPr>
            <a:xfrm>
              <a:off x="4717445" y="4594522"/>
              <a:ext cx="152664" cy="147019"/>
            </a:xfrm>
            <a:custGeom>
              <a:avLst/>
              <a:gdLst/>
              <a:ahLst/>
              <a:cxnLst/>
              <a:rect l="l" t="t" r="r" b="b"/>
              <a:pathLst>
                <a:path w="676" h="651" extrusionOk="0">
                  <a:moveTo>
                    <a:pt x="450" y="180"/>
                  </a:moveTo>
                  <a:cubicBezTo>
                    <a:pt x="450" y="191"/>
                    <a:pt x="440" y="191"/>
                    <a:pt x="440" y="191"/>
                  </a:cubicBezTo>
                  <a:lnTo>
                    <a:pt x="472" y="191"/>
                  </a:lnTo>
                  <a:cubicBezTo>
                    <a:pt x="483" y="191"/>
                    <a:pt x="493" y="201"/>
                    <a:pt x="504" y="212"/>
                  </a:cubicBezTo>
                  <a:cubicBezTo>
                    <a:pt x="504" y="191"/>
                    <a:pt x="493" y="191"/>
                    <a:pt x="483" y="180"/>
                  </a:cubicBezTo>
                  <a:close/>
                  <a:moveTo>
                    <a:pt x="456" y="1"/>
                  </a:moveTo>
                  <a:cubicBezTo>
                    <a:pt x="440" y="1"/>
                    <a:pt x="424" y="3"/>
                    <a:pt x="407" y="8"/>
                  </a:cubicBezTo>
                  <a:cubicBezTo>
                    <a:pt x="376" y="19"/>
                    <a:pt x="343" y="30"/>
                    <a:pt x="322" y="51"/>
                  </a:cubicBezTo>
                  <a:lnTo>
                    <a:pt x="290" y="84"/>
                  </a:lnTo>
                  <a:lnTo>
                    <a:pt x="279" y="94"/>
                  </a:lnTo>
                  <a:lnTo>
                    <a:pt x="279" y="105"/>
                  </a:lnTo>
                  <a:cubicBezTo>
                    <a:pt x="269" y="105"/>
                    <a:pt x="269" y="115"/>
                    <a:pt x="269" y="127"/>
                  </a:cubicBezTo>
                  <a:cubicBezTo>
                    <a:pt x="257" y="158"/>
                    <a:pt x="257" y="191"/>
                    <a:pt x="257" y="212"/>
                  </a:cubicBezTo>
                  <a:cubicBezTo>
                    <a:pt x="279" y="276"/>
                    <a:pt x="322" y="319"/>
                    <a:pt x="364" y="330"/>
                  </a:cubicBezTo>
                  <a:cubicBezTo>
                    <a:pt x="386" y="341"/>
                    <a:pt x="418" y="341"/>
                    <a:pt x="440" y="341"/>
                  </a:cubicBezTo>
                  <a:cubicBezTo>
                    <a:pt x="461" y="330"/>
                    <a:pt x="483" y="319"/>
                    <a:pt x="493" y="308"/>
                  </a:cubicBezTo>
                  <a:cubicBezTo>
                    <a:pt x="493" y="298"/>
                    <a:pt x="493" y="298"/>
                    <a:pt x="504" y="287"/>
                  </a:cubicBezTo>
                  <a:lnTo>
                    <a:pt x="504" y="276"/>
                  </a:lnTo>
                  <a:cubicBezTo>
                    <a:pt x="514" y="276"/>
                    <a:pt x="514" y="265"/>
                    <a:pt x="514" y="255"/>
                  </a:cubicBezTo>
                  <a:cubicBezTo>
                    <a:pt x="526" y="234"/>
                    <a:pt x="514" y="222"/>
                    <a:pt x="504" y="212"/>
                  </a:cubicBezTo>
                  <a:lnTo>
                    <a:pt x="504" y="255"/>
                  </a:lnTo>
                  <a:lnTo>
                    <a:pt x="493" y="265"/>
                  </a:lnTo>
                  <a:lnTo>
                    <a:pt x="493" y="276"/>
                  </a:lnTo>
                  <a:lnTo>
                    <a:pt x="483" y="276"/>
                  </a:lnTo>
                  <a:cubicBezTo>
                    <a:pt x="483" y="287"/>
                    <a:pt x="483" y="287"/>
                    <a:pt x="472" y="287"/>
                  </a:cubicBezTo>
                  <a:cubicBezTo>
                    <a:pt x="461" y="298"/>
                    <a:pt x="450" y="308"/>
                    <a:pt x="429" y="308"/>
                  </a:cubicBezTo>
                  <a:cubicBezTo>
                    <a:pt x="425" y="312"/>
                    <a:pt x="421" y="313"/>
                    <a:pt x="415" y="313"/>
                  </a:cubicBezTo>
                  <a:cubicBezTo>
                    <a:pt x="404" y="313"/>
                    <a:pt x="390" y="308"/>
                    <a:pt x="376" y="308"/>
                  </a:cubicBezTo>
                  <a:cubicBezTo>
                    <a:pt x="343" y="287"/>
                    <a:pt x="311" y="255"/>
                    <a:pt x="300" y="201"/>
                  </a:cubicBezTo>
                  <a:cubicBezTo>
                    <a:pt x="300" y="180"/>
                    <a:pt x="300" y="158"/>
                    <a:pt x="311" y="137"/>
                  </a:cubicBezTo>
                  <a:lnTo>
                    <a:pt x="311" y="127"/>
                  </a:lnTo>
                  <a:lnTo>
                    <a:pt x="322" y="115"/>
                  </a:lnTo>
                  <a:lnTo>
                    <a:pt x="354" y="84"/>
                  </a:lnTo>
                  <a:cubicBezTo>
                    <a:pt x="377" y="68"/>
                    <a:pt x="418" y="58"/>
                    <a:pt x="455" y="58"/>
                  </a:cubicBezTo>
                  <a:cubicBezTo>
                    <a:pt x="468" y="58"/>
                    <a:pt x="481" y="59"/>
                    <a:pt x="493" y="62"/>
                  </a:cubicBezTo>
                  <a:cubicBezTo>
                    <a:pt x="514" y="73"/>
                    <a:pt x="547" y="84"/>
                    <a:pt x="557" y="94"/>
                  </a:cubicBezTo>
                  <a:cubicBezTo>
                    <a:pt x="579" y="115"/>
                    <a:pt x="590" y="137"/>
                    <a:pt x="600" y="158"/>
                  </a:cubicBezTo>
                  <a:cubicBezTo>
                    <a:pt x="621" y="212"/>
                    <a:pt x="621" y="265"/>
                    <a:pt x="600" y="319"/>
                  </a:cubicBezTo>
                  <a:cubicBezTo>
                    <a:pt x="579" y="372"/>
                    <a:pt x="547" y="415"/>
                    <a:pt x="514" y="448"/>
                  </a:cubicBezTo>
                  <a:cubicBezTo>
                    <a:pt x="472" y="479"/>
                    <a:pt x="429" y="501"/>
                    <a:pt x="376" y="512"/>
                  </a:cubicBezTo>
                  <a:cubicBezTo>
                    <a:pt x="354" y="522"/>
                    <a:pt x="333" y="522"/>
                    <a:pt x="311" y="522"/>
                  </a:cubicBezTo>
                  <a:lnTo>
                    <a:pt x="236" y="522"/>
                  </a:lnTo>
                  <a:cubicBezTo>
                    <a:pt x="193" y="522"/>
                    <a:pt x="150" y="533"/>
                    <a:pt x="107" y="533"/>
                  </a:cubicBezTo>
                  <a:cubicBezTo>
                    <a:pt x="76" y="544"/>
                    <a:pt x="43" y="555"/>
                    <a:pt x="22" y="576"/>
                  </a:cubicBezTo>
                  <a:cubicBezTo>
                    <a:pt x="12" y="587"/>
                    <a:pt x="12" y="598"/>
                    <a:pt x="0" y="608"/>
                  </a:cubicBezTo>
                  <a:lnTo>
                    <a:pt x="0" y="629"/>
                  </a:lnTo>
                  <a:cubicBezTo>
                    <a:pt x="0" y="640"/>
                    <a:pt x="0" y="640"/>
                    <a:pt x="12" y="651"/>
                  </a:cubicBezTo>
                  <a:lnTo>
                    <a:pt x="12" y="629"/>
                  </a:lnTo>
                  <a:cubicBezTo>
                    <a:pt x="12" y="619"/>
                    <a:pt x="12" y="598"/>
                    <a:pt x="33" y="576"/>
                  </a:cubicBezTo>
                  <a:cubicBezTo>
                    <a:pt x="43" y="565"/>
                    <a:pt x="76" y="555"/>
                    <a:pt x="119" y="555"/>
                  </a:cubicBezTo>
                  <a:lnTo>
                    <a:pt x="236" y="555"/>
                  </a:lnTo>
                  <a:cubicBezTo>
                    <a:pt x="247" y="555"/>
                    <a:pt x="257" y="555"/>
                    <a:pt x="269" y="565"/>
                  </a:cubicBezTo>
                  <a:lnTo>
                    <a:pt x="311" y="565"/>
                  </a:lnTo>
                  <a:cubicBezTo>
                    <a:pt x="333" y="565"/>
                    <a:pt x="354" y="565"/>
                    <a:pt x="386" y="555"/>
                  </a:cubicBezTo>
                  <a:cubicBezTo>
                    <a:pt x="440" y="544"/>
                    <a:pt x="493" y="522"/>
                    <a:pt x="536" y="479"/>
                  </a:cubicBezTo>
                  <a:cubicBezTo>
                    <a:pt x="590" y="448"/>
                    <a:pt x="633" y="394"/>
                    <a:pt x="654" y="341"/>
                  </a:cubicBezTo>
                  <a:cubicBezTo>
                    <a:pt x="675" y="276"/>
                    <a:pt x="675" y="201"/>
                    <a:pt x="654" y="148"/>
                  </a:cubicBezTo>
                  <a:cubicBezTo>
                    <a:pt x="633" y="73"/>
                    <a:pt x="568" y="30"/>
                    <a:pt x="504" y="8"/>
                  </a:cubicBezTo>
                  <a:cubicBezTo>
                    <a:pt x="488" y="3"/>
                    <a:pt x="472"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3" name="Google Shape;1523;p39"/>
            <p:cNvSpPr/>
            <p:nvPr/>
          </p:nvSpPr>
          <p:spPr>
            <a:xfrm>
              <a:off x="4751320" y="4681017"/>
              <a:ext cx="96883" cy="38844"/>
            </a:xfrm>
            <a:custGeom>
              <a:avLst/>
              <a:gdLst/>
              <a:ahLst/>
              <a:cxnLst/>
              <a:rect l="l" t="t" r="r" b="b"/>
              <a:pathLst>
                <a:path w="429" h="172" extrusionOk="0">
                  <a:moveTo>
                    <a:pt x="129" y="1"/>
                  </a:moveTo>
                  <a:cubicBezTo>
                    <a:pt x="119" y="11"/>
                    <a:pt x="97" y="11"/>
                    <a:pt x="86" y="22"/>
                  </a:cubicBezTo>
                  <a:cubicBezTo>
                    <a:pt x="65" y="32"/>
                    <a:pt x="54" y="43"/>
                    <a:pt x="43" y="54"/>
                  </a:cubicBezTo>
                  <a:cubicBezTo>
                    <a:pt x="33" y="65"/>
                    <a:pt x="22" y="75"/>
                    <a:pt x="22" y="86"/>
                  </a:cubicBezTo>
                  <a:cubicBezTo>
                    <a:pt x="11" y="96"/>
                    <a:pt x="11" y="108"/>
                    <a:pt x="11" y="118"/>
                  </a:cubicBezTo>
                  <a:cubicBezTo>
                    <a:pt x="0" y="129"/>
                    <a:pt x="0" y="139"/>
                    <a:pt x="0" y="150"/>
                  </a:cubicBezTo>
                  <a:lnTo>
                    <a:pt x="0" y="161"/>
                  </a:lnTo>
                  <a:lnTo>
                    <a:pt x="0" y="172"/>
                  </a:lnTo>
                  <a:cubicBezTo>
                    <a:pt x="0" y="172"/>
                    <a:pt x="11" y="161"/>
                    <a:pt x="11" y="150"/>
                  </a:cubicBezTo>
                  <a:lnTo>
                    <a:pt x="33" y="129"/>
                  </a:lnTo>
                  <a:lnTo>
                    <a:pt x="33" y="118"/>
                  </a:lnTo>
                  <a:cubicBezTo>
                    <a:pt x="43" y="118"/>
                    <a:pt x="43" y="108"/>
                    <a:pt x="43" y="108"/>
                  </a:cubicBezTo>
                  <a:lnTo>
                    <a:pt x="54" y="96"/>
                  </a:lnTo>
                  <a:cubicBezTo>
                    <a:pt x="65" y="86"/>
                    <a:pt x="65" y="86"/>
                    <a:pt x="76" y="86"/>
                  </a:cubicBezTo>
                  <a:cubicBezTo>
                    <a:pt x="86" y="75"/>
                    <a:pt x="97" y="75"/>
                    <a:pt x="107" y="65"/>
                  </a:cubicBezTo>
                  <a:lnTo>
                    <a:pt x="119" y="65"/>
                  </a:lnTo>
                  <a:cubicBezTo>
                    <a:pt x="129" y="65"/>
                    <a:pt x="140" y="54"/>
                    <a:pt x="140" y="54"/>
                  </a:cubicBezTo>
                  <a:lnTo>
                    <a:pt x="183" y="54"/>
                  </a:lnTo>
                  <a:cubicBezTo>
                    <a:pt x="193" y="54"/>
                    <a:pt x="214" y="65"/>
                    <a:pt x="226" y="65"/>
                  </a:cubicBezTo>
                  <a:lnTo>
                    <a:pt x="322" y="65"/>
                  </a:lnTo>
                  <a:cubicBezTo>
                    <a:pt x="333" y="65"/>
                    <a:pt x="354" y="54"/>
                    <a:pt x="364" y="54"/>
                  </a:cubicBezTo>
                  <a:cubicBezTo>
                    <a:pt x="364" y="54"/>
                    <a:pt x="376" y="54"/>
                    <a:pt x="376" y="43"/>
                  </a:cubicBezTo>
                  <a:lnTo>
                    <a:pt x="397" y="43"/>
                  </a:lnTo>
                  <a:cubicBezTo>
                    <a:pt x="397" y="32"/>
                    <a:pt x="397" y="32"/>
                    <a:pt x="407" y="32"/>
                  </a:cubicBezTo>
                  <a:lnTo>
                    <a:pt x="418" y="22"/>
                  </a:lnTo>
                  <a:lnTo>
                    <a:pt x="429" y="11"/>
                  </a:lnTo>
                  <a:lnTo>
                    <a:pt x="407" y="11"/>
                  </a:lnTo>
                  <a:cubicBezTo>
                    <a:pt x="407" y="22"/>
                    <a:pt x="397" y="22"/>
                    <a:pt x="386" y="22"/>
                  </a:cubicBezTo>
                  <a:lnTo>
                    <a:pt x="279" y="22"/>
                  </a:lnTo>
                  <a:cubicBezTo>
                    <a:pt x="268" y="11"/>
                    <a:pt x="247" y="11"/>
                    <a:pt x="236" y="11"/>
                  </a:cubicBezTo>
                  <a:cubicBezTo>
                    <a:pt x="226" y="11"/>
                    <a:pt x="2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4" name="Google Shape;1524;p39"/>
            <p:cNvSpPr/>
            <p:nvPr/>
          </p:nvSpPr>
          <p:spPr>
            <a:xfrm>
              <a:off x="4879594" y="4567874"/>
              <a:ext cx="14679" cy="16034"/>
            </a:xfrm>
            <a:custGeom>
              <a:avLst/>
              <a:gdLst/>
              <a:ahLst/>
              <a:cxnLst/>
              <a:rect l="l" t="t" r="r" b="b"/>
              <a:pathLst>
                <a:path w="65" h="71" extrusionOk="0">
                  <a:moveTo>
                    <a:pt x="32" y="1"/>
                  </a:moveTo>
                  <a:cubicBezTo>
                    <a:pt x="24" y="1"/>
                    <a:pt x="16" y="3"/>
                    <a:pt x="11" y="9"/>
                  </a:cubicBezTo>
                  <a:cubicBezTo>
                    <a:pt x="0" y="30"/>
                    <a:pt x="0" y="52"/>
                    <a:pt x="11" y="62"/>
                  </a:cubicBezTo>
                  <a:cubicBezTo>
                    <a:pt x="16" y="68"/>
                    <a:pt x="24" y="70"/>
                    <a:pt x="32" y="70"/>
                  </a:cubicBezTo>
                  <a:cubicBezTo>
                    <a:pt x="40" y="70"/>
                    <a:pt x="48" y="68"/>
                    <a:pt x="53" y="62"/>
                  </a:cubicBezTo>
                  <a:cubicBezTo>
                    <a:pt x="64" y="52"/>
                    <a:pt x="64" y="30"/>
                    <a:pt x="53" y="9"/>
                  </a:cubicBezTo>
                  <a:cubicBezTo>
                    <a:pt x="48" y="3"/>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5" name="Google Shape;1525;p39"/>
            <p:cNvSpPr/>
            <p:nvPr/>
          </p:nvSpPr>
          <p:spPr>
            <a:xfrm>
              <a:off x="4811844" y="4636076"/>
              <a:ext cx="14679" cy="15583"/>
            </a:xfrm>
            <a:custGeom>
              <a:avLst/>
              <a:gdLst/>
              <a:ahLst/>
              <a:cxnLst/>
              <a:rect l="l" t="t" r="r" b="b"/>
              <a:pathLst>
                <a:path w="65" h="69" extrusionOk="0">
                  <a:moveTo>
                    <a:pt x="32" y="1"/>
                  </a:moveTo>
                  <a:cubicBezTo>
                    <a:pt x="24" y="1"/>
                    <a:pt x="16" y="6"/>
                    <a:pt x="11" y="17"/>
                  </a:cubicBezTo>
                  <a:cubicBezTo>
                    <a:pt x="0" y="28"/>
                    <a:pt x="0" y="50"/>
                    <a:pt x="11" y="60"/>
                  </a:cubicBezTo>
                  <a:cubicBezTo>
                    <a:pt x="16" y="65"/>
                    <a:pt x="24" y="68"/>
                    <a:pt x="32" y="68"/>
                  </a:cubicBezTo>
                  <a:cubicBezTo>
                    <a:pt x="40" y="68"/>
                    <a:pt x="48" y="65"/>
                    <a:pt x="54" y="60"/>
                  </a:cubicBezTo>
                  <a:cubicBezTo>
                    <a:pt x="65" y="50"/>
                    <a:pt x="65" y="28"/>
                    <a:pt x="54" y="17"/>
                  </a:cubicBezTo>
                  <a:cubicBezTo>
                    <a:pt x="48" y="6"/>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526" name="Google Shape;1526;p39"/>
          <p:cNvGrpSpPr/>
          <p:nvPr/>
        </p:nvGrpSpPr>
        <p:grpSpPr>
          <a:xfrm rot="10800000" flipH="1">
            <a:off x="472966" y="262113"/>
            <a:ext cx="8028885" cy="446863"/>
            <a:chOff x="500210" y="4475281"/>
            <a:chExt cx="4478525" cy="266259"/>
          </a:xfrm>
        </p:grpSpPr>
        <p:sp>
          <p:nvSpPr>
            <p:cNvPr id="1527" name="Google Shape;1527;p39"/>
            <p:cNvSpPr/>
            <p:nvPr/>
          </p:nvSpPr>
          <p:spPr>
            <a:xfrm>
              <a:off x="4817033" y="4614523"/>
              <a:ext cx="13207" cy="42151"/>
            </a:xfrm>
            <a:custGeom>
              <a:avLst/>
              <a:gdLst/>
              <a:ahLst/>
              <a:cxnLst/>
              <a:rect l="l" t="t" r="r" b="b"/>
              <a:pathLst>
                <a:path w="141" h="450" extrusionOk="0">
                  <a:moveTo>
                    <a:pt x="1" y="0"/>
                  </a:moveTo>
                  <a:cubicBezTo>
                    <a:pt x="1" y="86"/>
                    <a:pt x="1" y="161"/>
                    <a:pt x="12" y="247"/>
                  </a:cubicBezTo>
                  <a:cubicBezTo>
                    <a:pt x="12" y="290"/>
                    <a:pt x="22" y="321"/>
                    <a:pt x="44" y="364"/>
                  </a:cubicBezTo>
                  <a:cubicBezTo>
                    <a:pt x="65" y="397"/>
                    <a:pt x="98" y="439"/>
                    <a:pt x="129" y="450"/>
                  </a:cubicBezTo>
                  <a:lnTo>
                    <a:pt x="140" y="450"/>
                  </a:lnTo>
                  <a:lnTo>
                    <a:pt x="140" y="439"/>
                  </a:lnTo>
                  <a:lnTo>
                    <a:pt x="76" y="343"/>
                  </a:lnTo>
                  <a:cubicBezTo>
                    <a:pt x="65" y="311"/>
                    <a:pt x="44" y="278"/>
                    <a:pt x="33" y="236"/>
                  </a:cubicBezTo>
                  <a:cubicBezTo>
                    <a:pt x="12" y="161"/>
                    <a:pt x="12" y="86"/>
                    <a:pt x="22" y="11"/>
                  </a:cubicBez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8" name="Google Shape;1528;p39"/>
            <p:cNvSpPr/>
            <p:nvPr/>
          </p:nvSpPr>
          <p:spPr>
            <a:xfrm>
              <a:off x="67907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86" y="151"/>
                    <a:pt x="365" y="172"/>
                  </a:cubicBezTo>
                  <a:cubicBezTo>
                    <a:pt x="343" y="183"/>
                    <a:pt x="322" y="205"/>
                    <a:pt x="290" y="215"/>
                  </a:cubicBezTo>
                  <a:cubicBezTo>
                    <a:pt x="279" y="215"/>
                    <a:pt x="269" y="226"/>
                    <a:pt x="247" y="226"/>
                  </a:cubicBezTo>
                  <a:lnTo>
                    <a:pt x="129" y="226"/>
                  </a:lnTo>
                  <a:cubicBezTo>
                    <a:pt x="108" y="226"/>
                    <a:pt x="86" y="215"/>
                    <a:pt x="65" y="205"/>
                  </a:cubicBezTo>
                  <a:cubicBezTo>
                    <a:pt x="55" y="194"/>
                    <a:pt x="33" y="183"/>
                    <a:pt x="22" y="172"/>
                  </a:cubicBezTo>
                  <a:cubicBezTo>
                    <a:pt x="12" y="162"/>
                    <a:pt x="12" y="140"/>
                    <a:pt x="22" y="129"/>
                  </a:cubicBezTo>
                  <a:cubicBezTo>
                    <a:pt x="22" y="122"/>
                    <a:pt x="28" y="114"/>
                    <a:pt x="31" y="114"/>
                  </a:cubicBezTo>
                  <a:cubicBezTo>
                    <a:pt x="32" y="114"/>
                    <a:pt x="33" y="116"/>
                    <a:pt x="33" y="119"/>
                  </a:cubicBezTo>
                  <a:lnTo>
                    <a:pt x="44" y="119"/>
                  </a:lnTo>
                  <a:cubicBezTo>
                    <a:pt x="44" y="119"/>
                    <a:pt x="44" y="108"/>
                    <a:pt x="33" y="108"/>
                  </a:cubicBezTo>
                  <a:cubicBezTo>
                    <a:pt x="33" y="108"/>
                    <a:pt x="12" y="108"/>
                    <a:pt x="1" y="129"/>
                  </a:cubicBezTo>
                  <a:lnTo>
                    <a:pt x="1" y="183"/>
                  </a:lnTo>
                  <a:cubicBezTo>
                    <a:pt x="12" y="205"/>
                    <a:pt x="33" y="226"/>
                    <a:pt x="55" y="236"/>
                  </a:cubicBezTo>
                  <a:cubicBezTo>
                    <a:pt x="65"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397" y="226"/>
                  </a:cubicBezTo>
                  <a:cubicBezTo>
                    <a:pt x="429" y="205"/>
                    <a:pt x="450" y="183"/>
                    <a:pt x="472" y="162"/>
                  </a:cubicBezTo>
                  <a:cubicBezTo>
                    <a:pt x="504" y="140"/>
                    <a:pt x="526" y="119"/>
                    <a:pt x="547" y="108"/>
                  </a:cubicBezTo>
                  <a:cubicBezTo>
                    <a:pt x="569" y="86"/>
                    <a:pt x="590" y="76"/>
                    <a:pt x="611" y="65"/>
                  </a:cubicBezTo>
                  <a:lnTo>
                    <a:pt x="676" y="33"/>
                  </a:lnTo>
                  <a:cubicBezTo>
                    <a:pt x="697" y="33"/>
                    <a:pt x="719" y="22"/>
                    <a:pt x="740" y="22"/>
                  </a:cubicBezTo>
                  <a:cubicBezTo>
                    <a:pt x="750"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39"/>
            <p:cNvSpPr/>
            <p:nvPr/>
          </p:nvSpPr>
          <p:spPr>
            <a:xfrm>
              <a:off x="778439" y="4567196"/>
              <a:ext cx="183830" cy="65718"/>
            </a:xfrm>
            <a:custGeom>
              <a:avLst/>
              <a:gdLst/>
              <a:ahLst/>
              <a:cxnLst/>
              <a:rect l="l" t="t" r="r" b="b"/>
              <a:pathLst>
                <a:path w="814" h="291" extrusionOk="0">
                  <a:moveTo>
                    <a:pt x="793" y="33"/>
                  </a:moveTo>
                  <a:cubicBezTo>
                    <a:pt x="803" y="44"/>
                    <a:pt x="803" y="55"/>
                    <a:pt x="803" y="55"/>
                  </a:cubicBezTo>
                  <a:lnTo>
                    <a:pt x="814" y="65"/>
                  </a:lnTo>
                  <a:lnTo>
                    <a:pt x="814" y="55"/>
                  </a:lnTo>
                  <a:lnTo>
                    <a:pt x="793" y="33"/>
                  </a:lnTo>
                  <a:close/>
                  <a:moveTo>
                    <a:pt x="674" y="1"/>
                  </a:moveTo>
                  <a:cubicBezTo>
                    <a:pt x="653" y="1"/>
                    <a:pt x="631" y="12"/>
                    <a:pt x="600" y="22"/>
                  </a:cubicBezTo>
                  <a:cubicBezTo>
                    <a:pt x="578" y="33"/>
                    <a:pt x="546" y="44"/>
                    <a:pt x="524" y="65"/>
                  </a:cubicBezTo>
                  <a:cubicBezTo>
                    <a:pt x="493" y="76"/>
                    <a:pt x="471" y="98"/>
                    <a:pt x="450" y="119"/>
                  </a:cubicBezTo>
                  <a:cubicBezTo>
                    <a:pt x="417" y="129"/>
                    <a:pt x="396" y="151"/>
                    <a:pt x="374" y="172"/>
                  </a:cubicBezTo>
                  <a:cubicBezTo>
                    <a:pt x="353" y="183"/>
                    <a:pt x="321" y="205"/>
                    <a:pt x="300" y="215"/>
                  </a:cubicBezTo>
                  <a:cubicBezTo>
                    <a:pt x="289" y="215"/>
                    <a:pt x="267" y="226"/>
                    <a:pt x="257" y="226"/>
                  </a:cubicBezTo>
                  <a:lnTo>
                    <a:pt x="139" y="226"/>
                  </a:lnTo>
                  <a:cubicBezTo>
                    <a:pt x="117" y="226"/>
                    <a:pt x="96" y="215"/>
                    <a:pt x="75" y="205"/>
                  </a:cubicBezTo>
                  <a:cubicBezTo>
                    <a:pt x="53" y="194"/>
                    <a:pt x="43" y="183"/>
                    <a:pt x="32" y="172"/>
                  </a:cubicBezTo>
                  <a:cubicBezTo>
                    <a:pt x="22" y="162"/>
                    <a:pt x="22" y="140"/>
                    <a:pt x="22" y="129"/>
                  </a:cubicBezTo>
                  <a:cubicBezTo>
                    <a:pt x="29" y="122"/>
                    <a:pt x="31" y="114"/>
                    <a:pt x="35" y="114"/>
                  </a:cubicBezTo>
                  <a:cubicBezTo>
                    <a:pt x="37" y="114"/>
                    <a:pt x="40" y="116"/>
                    <a:pt x="43" y="119"/>
                  </a:cubicBezTo>
                  <a:lnTo>
                    <a:pt x="53" y="119"/>
                  </a:lnTo>
                  <a:cubicBezTo>
                    <a:pt x="53" y="119"/>
                    <a:pt x="53" y="108"/>
                    <a:pt x="43" y="108"/>
                  </a:cubicBezTo>
                  <a:cubicBezTo>
                    <a:pt x="43" y="108"/>
                    <a:pt x="22" y="108"/>
                    <a:pt x="10" y="129"/>
                  </a:cubicBezTo>
                  <a:cubicBezTo>
                    <a:pt x="10" y="140"/>
                    <a:pt x="0" y="162"/>
                    <a:pt x="10" y="183"/>
                  </a:cubicBezTo>
                  <a:cubicBezTo>
                    <a:pt x="22" y="205"/>
                    <a:pt x="32" y="226"/>
                    <a:pt x="53" y="236"/>
                  </a:cubicBezTo>
                  <a:cubicBezTo>
                    <a:pt x="75" y="248"/>
                    <a:pt x="107" y="269"/>
                    <a:pt x="129" y="269"/>
                  </a:cubicBezTo>
                  <a:cubicBezTo>
                    <a:pt x="160" y="279"/>
                    <a:pt x="193" y="290"/>
                    <a:pt x="225" y="290"/>
                  </a:cubicBezTo>
                  <a:cubicBezTo>
                    <a:pt x="236" y="290"/>
                    <a:pt x="257" y="279"/>
                    <a:pt x="267" y="279"/>
                  </a:cubicBezTo>
                  <a:cubicBezTo>
                    <a:pt x="289" y="279"/>
                    <a:pt x="30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2"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39"/>
            <p:cNvSpPr/>
            <p:nvPr/>
          </p:nvSpPr>
          <p:spPr>
            <a:xfrm>
              <a:off x="879838" y="4567196"/>
              <a:ext cx="184056" cy="65718"/>
            </a:xfrm>
            <a:custGeom>
              <a:avLst/>
              <a:gdLst/>
              <a:ahLst/>
              <a:cxnLst/>
              <a:rect l="l" t="t" r="r" b="b"/>
              <a:pathLst>
                <a:path w="815" h="291" extrusionOk="0">
                  <a:moveTo>
                    <a:pt x="803" y="55"/>
                  </a:moveTo>
                  <a:lnTo>
                    <a:pt x="803" y="65"/>
                  </a:lnTo>
                  <a:cubicBezTo>
                    <a:pt x="803" y="65"/>
                    <a:pt x="815" y="65"/>
                    <a:pt x="803" y="55"/>
                  </a:cubicBezTo>
                  <a:close/>
                  <a:moveTo>
                    <a:pt x="675" y="1"/>
                  </a:moveTo>
                  <a:cubicBezTo>
                    <a:pt x="654" y="1"/>
                    <a:pt x="622" y="12"/>
                    <a:pt x="600" y="22"/>
                  </a:cubicBezTo>
                  <a:cubicBezTo>
                    <a:pt x="568" y="33"/>
                    <a:pt x="547" y="44"/>
                    <a:pt x="515" y="65"/>
                  </a:cubicBezTo>
                  <a:cubicBezTo>
                    <a:pt x="493" y="76"/>
                    <a:pt x="472" y="98"/>
                    <a:pt x="451" y="119"/>
                  </a:cubicBezTo>
                  <a:cubicBezTo>
                    <a:pt x="418" y="129"/>
                    <a:pt x="397" y="151"/>
                    <a:pt x="375" y="172"/>
                  </a:cubicBezTo>
                  <a:cubicBezTo>
                    <a:pt x="343" y="183"/>
                    <a:pt x="322" y="205"/>
                    <a:pt x="301" y="215"/>
                  </a:cubicBezTo>
                  <a:cubicBezTo>
                    <a:pt x="279" y="215"/>
                    <a:pt x="268" y="226"/>
                    <a:pt x="258" y="226"/>
                  </a:cubicBezTo>
                  <a:lnTo>
                    <a:pt x="140" y="226"/>
                  </a:lnTo>
                  <a:cubicBezTo>
                    <a:pt x="118" y="226"/>
                    <a:pt x="9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cubicBezTo>
                    <a:pt x="54" y="119"/>
                    <a:pt x="54" y="108"/>
                    <a:pt x="44" y="108"/>
                  </a:cubicBezTo>
                  <a:cubicBezTo>
                    <a:pt x="33" y="108"/>
                    <a:pt x="22" y="108"/>
                    <a:pt x="11" y="129"/>
                  </a:cubicBezTo>
                  <a:cubicBezTo>
                    <a:pt x="1" y="140"/>
                    <a:pt x="1" y="162"/>
                    <a:pt x="11" y="183"/>
                  </a:cubicBezTo>
                  <a:cubicBezTo>
                    <a:pt x="22" y="205"/>
                    <a:pt x="33" y="226"/>
                    <a:pt x="54" y="236"/>
                  </a:cubicBezTo>
                  <a:cubicBezTo>
                    <a:pt x="75" y="248"/>
                    <a:pt x="97" y="269"/>
                    <a:pt x="129" y="269"/>
                  </a:cubicBezTo>
                  <a:cubicBezTo>
                    <a:pt x="161" y="279"/>
                    <a:pt x="182" y="290"/>
                    <a:pt x="225" y="290"/>
                  </a:cubicBezTo>
                  <a:cubicBezTo>
                    <a:pt x="236" y="290"/>
                    <a:pt x="258" y="279"/>
                    <a:pt x="268" y="279"/>
                  </a:cubicBezTo>
                  <a:cubicBezTo>
                    <a:pt x="290" y="279"/>
                    <a:pt x="301" y="279"/>
                    <a:pt x="322" y="269"/>
                  </a:cubicBezTo>
                  <a:cubicBezTo>
                    <a:pt x="354" y="258"/>
                    <a:pt x="375" y="236"/>
                    <a:pt x="408" y="226"/>
                  </a:cubicBezTo>
                  <a:cubicBezTo>
                    <a:pt x="439" y="205"/>
                    <a:pt x="461" y="183"/>
                    <a:pt x="482" y="162"/>
                  </a:cubicBezTo>
                  <a:cubicBezTo>
                    <a:pt x="504" y="140"/>
                    <a:pt x="525" y="119"/>
                    <a:pt x="558" y="108"/>
                  </a:cubicBezTo>
                  <a:cubicBezTo>
                    <a:pt x="579" y="86"/>
                    <a:pt x="600" y="76"/>
                    <a:pt x="622" y="65"/>
                  </a:cubicBezTo>
                  <a:lnTo>
                    <a:pt x="686" y="33"/>
                  </a:lnTo>
                  <a:cubicBezTo>
                    <a:pt x="708" y="33"/>
                    <a:pt x="729" y="22"/>
                    <a:pt x="739" y="22"/>
                  </a:cubicBezTo>
                  <a:cubicBezTo>
                    <a:pt x="761" y="33"/>
                    <a:pt x="772" y="33"/>
                    <a:pt x="782" y="33"/>
                  </a:cubicBezTo>
                  <a:lnTo>
                    <a:pt x="803" y="55"/>
                  </a:lnTo>
                  <a:cubicBezTo>
                    <a:pt x="803" y="55"/>
                    <a:pt x="803" y="44"/>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39"/>
            <p:cNvSpPr/>
            <p:nvPr/>
          </p:nvSpPr>
          <p:spPr>
            <a:xfrm>
              <a:off x="981464" y="4567196"/>
              <a:ext cx="181571" cy="65718"/>
            </a:xfrm>
            <a:custGeom>
              <a:avLst/>
              <a:gdLst/>
              <a:ahLst/>
              <a:cxnLst/>
              <a:rect l="l" t="t" r="r" b="b"/>
              <a:pathLst>
                <a:path w="804" h="291" extrusionOk="0">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289"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lnTo>
                    <a:pt x="43" y="108"/>
                  </a:ln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46" y="279"/>
                    <a:pt x="268" y="279"/>
                  </a:cubicBezTo>
                  <a:cubicBezTo>
                    <a:pt x="279" y="279"/>
                    <a:pt x="300" y="279"/>
                    <a:pt x="322" y="269"/>
                  </a:cubicBezTo>
                  <a:cubicBezTo>
                    <a:pt x="353" y="258"/>
                    <a:pt x="375" y="236"/>
                    <a:pt x="407" y="226"/>
                  </a:cubicBezTo>
                  <a:cubicBezTo>
                    <a:pt x="429" y="205"/>
                    <a:pt x="461" y="183"/>
                    <a:pt x="482" y="162"/>
                  </a:cubicBezTo>
                  <a:cubicBezTo>
                    <a:pt x="503" y="140"/>
                    <a:pt x="525" y="119"/>
                    <a:pt x="546" y="108"/>
                  </a:cubicBezTo>
                  <a:cubicBezTo>
                    <a:pt x="568" y="86"/>
                    <a:pt x="589" y="76"/>
                    <a:pt x="622" y="65"/>
                  </a:cubicBezTo>
                  <a:lnTo>
                    <a:pt x="686" y="33"/>
                  </a:lnTo>
                  <a:cubicBezTo>
                    <a:pt x="707" y="33"/>
                    <a:pt x="718" y="22"/>
                    <a:pt x="739" y="22"/>
                  </a:cubicBezTo>
                  <a:cubicBezTo>
                    <a:pt x="760" y="33"/>
                    <a:pt x="772"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39"/>
            <p:cNvSpPr/>
            <p:nvPr/>
          </p:nvSpPr>
          <p:spPr>
            <a:xfrm>
              <a:off x="1083089" y="4567196"/>
              <a:ext cx="181346" cy="65718"/>
            </a:xfrm>
            <a:custGeom>
              <a:avLst/>
              <a:gdLst/>
              <a:ahLst/>
              <a:cxnLst/>
              <a:rect l="l" t="t" r="r" b="b"/>
              <a:pathLst>
                <a:path w="803" h="291" extrusionOk="0">
                  <a:moveTo>
                    <a:pt x="674" y="1"/>
                  </a:moveTo>
                  <a:cubicBezTo>
                    <a:pt x="643" y="1"/>
                    <a:pt x="621" y="12"/>
                    <a:pt x="589" y="22"/>
                  </a:cubicBezTo>
                  <a:cubicBezTo>
                    <a:pt x="567" y="33"/>
                    <a:pt x="536" y="44"/>
                    <a:pt x="514" y="65"/>
                  </a:cubicBezTo>
                  <a:cubicBezTo>
                    <a:pt x="493" y="76"/>
                    <a:pt x="460" y="98"/>
                    <a:pt x="439" y="119"/>
                  </a:cubicBezTo>
                  <a:cubicBezTo>
                    <a:pt x="417" y="129"/>
                    <a:pt x="396" y="151"/>
                    <a:pt x="364" y="172"/>
                  </a:cubicBezTo>
                  <a:cubicBezTo>
                    <a:pt x="343" y="183"/>
                    <a:pt x="322" y="205"/>
                    <a:pt x="289" y="215"/>
                  </a:cubicBezTo>
                  <a:cubicBezTo>
                    <a:pt x="279" y="215"/>
                    <a:pt x="268" y="226"/>
                    <a:pt x="257" y="226"/>
                  </a:cubicBezTo>
                  <a:lnTo>
                    <a:pt x="139" y="226"/>
                  </a:lnTo>
                  <a:cubicBezTo>
                    <a:pt x="107" y="226"/>
                    <a:pt x="86" y="215"/>
                    <a:pt x="75" y="205"/>
                  </a:cubicBezTo>
                  <a:cubicBezTo>
                    <a:pt x="53" y="194"/>
                    <a:pt x="32" y="183"/>
                    <a:pt x="32" y="172"/>
                  </a:cubicBezTo>
                  <a:cubicBezTo>
                    <a:pt x="22" y="162"/>
                    <a:pt x="11" y="140"/>
                    <a:pt x="22" y="129"/>
                  </a:cubicBezTo>
                  <a:cubicBezTo>
                    <a:pt x="22" y="122"/>
                    <a:pt x="27" y="114"/>
                    <a:pt x="30" y="114"/>
                  </a:cubicBezTo>
                  <a:cubicBezTo>
                    <a:pt x="31" y="114"/>
                    <a:pt x="32" y="116"/>
                    <a:pt x="32" y="119"/>
                  </a:cubicBezTo>
                  <a:lnTo>
                    <a:pt x="53" y="119"/>
                  </a:lnTo>
                  <a:cubicBezTo>
                    <a:pt x="43" y="119"/>
                    <a:pt x="43" y="108"/>
                    <a:pt x="43" y="108"/>
                  </a:cubicBezTo>
                  <a:cubicBezTo>
                    <a:pt x="32" y="108"/>
                    <a:pt x="11" y="108"/>
                    <a:pt x="11" y="129"/>
                  </a:cubicBezTo>
                  <a:cubicBezTo>
                    <a:pt x="0" y="140"/>
                    <a:pt x="0" y="162"/>
                    <a:pt x="11" y="183"/>
                  </a:cubicBezTo>
                  <a:cubicBezTo>
                    <a:pt x="11" y="205"/>
                    <a:pt x="32" y="226"/>
                    <a:pt x="53" y="236"/>
                  </a:cubicBezTo>
                  <a:cubicBezTo>
                    <a:pt x="75" y="248"/>
                    <a:pt x="96" y="269"/>
                    <a:pt x="129" y="269"/>
                  </a:cubicBezTo>
                  <a:cubicBezTo>
                    <a:pt x="150" y="279"/>
                    <a:pt x="182" y="290"/>
                    <a:pt x="214" y="290"/>
                  </a:cubicBezTo>
                  <a:cubicBezTo>
                    <a:pt x="225" y="290"/>
                    <a:pt x="246" y="279"/>
                    <a:pt x="268" y="279"/>
                  </a:cubicBezTo>
                  <a:cubicBezTo>
                    <a:pt x="279" y="279"/>
                    <a:pt x="300" y="279"/>
                    <a:pt x="310" y="269"/>
                  </a:cubicBezTo>
                  <a:cubicBezTo>
                    <a:pt x="343" y="258"/>
                    <a:pt x="375" y="236"/>
                    <a:pt x="407" y="226"/>
                  </a:cubicBezTo>
                  <a:cubicBezTo>
                    <a:pt x="429" y="205"/>
                    <a:pt x="450" y="183"/>
                    <a:pt x="482" y="162"/>
                  </a:cubicBezTo>
                  <a:cubicBezTo>
                    <a:pt x="503" y="140"/>
                    <a:pt x="525" y="119"/>
                    <a:pt x="546" y="108"/>
                  </a:cubicBezTo>
                  <a:cubicBezTo>
                    <a:pt x="567" y="86"/>
                    <a:pt x="589" y="76"/>
                    <a:pt x="610" y="65"/>
                  </a:cubicBezTo>
                  <a:lnTo>
                    <a:pt x="674" y="33"/>
                  </a:lnTo>
                  <a:cubicBezTo>
                    <a:pt x="696" y="33"/>
                    <a:pt x="717" y="22"/>
                    <a:pt x="739" y="22"/>
                  </a:cubicBezTo>
                  <a:cubicBezTo>
                    <a:pt x="760" y="33"/>
                    <a:pt x="771"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39"/>
            <p:cNvSpPr/>
            <p:nvPr/>
          </p:nvSpPr>
          <p:spPr>
            <a:xfrm>
              <a:off x="1182005" y="4567196"/>
              <a:ext cx="184056" cy="65718"/>
            </a:xfrm>
            <a:custGeom>
              <a:avLst/>
              <a:gdLst/>
              <a:ahLst/>
              <a:cxnLst/>
              <a:rect l="l" t="t" r="r" b="b"/>
              <a:pathLst>
                <a:path w="815" h="291" extrusionOk="0">
                  <a:moveTo>
                    <a:pt x="793" y="33"/>
                  </a:moveTo>
                  <a:cubicBezTo>
                    <a:pt x="804" y="44"/>
                    <a:pt x="804" y="55"/>
                    <a:pt x="815" y="55"/>
                  </a:cubicBezTo>
                  <a:cubicBezTo>
                    <a:pt x="815" y="55"/>
                    <a:pt x="815" y="44"/>
                    <a:pt x="793" y="33"/>
                  </a:cubicBezTo>
                  <a:close/>
                  <a:moveTo>
                    <a:pt x="686" y="1"/>
                  </a:moveTo>
                  <a:cubicBezTo>
                    <a:pt x="654" y="1"/>
                    <a:pt x="633" y="12"/>
                    <a:pt x="600" y="22"/>
                  </a:cubicBezTo>
                  <a:cubicBezTo>
                    <a:pt x="579" y="33"/>
                    <a:pt x="547" y="44"/>
                    <a:pt x="526" y="65"/>
                  </a:cubicBezTo>
                  <a:cubicBezTo>
                    <a:pt x="505" y="76"/>
                    <a:pt x="472" y="98"/>
                    <a:pt x="451" y="119"/>
                  </a:cubicBezTo>
                  <a:cubicBezTo>
                    <a:pt x="429" y="129"/>
                    <a:pt x="397" y="151"/>
                    <a:pt x="376" y="172"/>
                  </a:cubicBezTo>
                  <a:cubicBezTo>
                    <a:pt x="355" y="183"/>
                    <a:pt x="322" y="205"/>
                    <a:pt x="301" y="215"/>
                  </a:cubicBezTo>
                  <a:cubicBezTo>
                    <a:pt x="290" y="215"/>
                    <a:pt x="279" y="226"/>
                    <a:pt x="258" y="226"/>
                  </a:cubicBezTo>
                  <a:lnTo>
                    <a:pt x="140" y="226"/>
                  </a:lnTo>
                  <a:cubicBezTo>
                    <a:pt x="119" y="226"/>
                    <a:pt x="98" y="215"/>
                    <a:pt x="76" y="205"/>
                  </a:cubicBezTo>
                  <a:cubicBezTo>
                    <a:pt x="65" y="194"/>
                    <a:pt x="44" y="183"/>
                    <a:pt x="33" y="172"/>
                  </a:cubicBezTo>
                  <a:cubicBezTo>
                    <a:pt x="22" y="162"/>
                    <a:pt x="22" y="140"/>
                    <a:pt x="33" y="129"/>
                  </a:cubicBezTo>
                  <a:cubicBezTo>
                    <a:pt x="33" y="122"/>
                    <a:pt x="39" y="114"/>
                    <a:pt x="42" y="114"/>
                  </a:cubicBezTo>
                  <a:cubicBezTo>
                    <a:pt x="43" y="114"/>
                    <a:pt x="44" y="116"/>
                    <a:pt x="44" y="119"/>
                  </a:cubicBezTo>
                  <a:lnTo>
                    <a:pt x="55" y="119"/>
                  </a:lnTo>
                  <a:cubicBezTo>
                    <a:pt x="55" y="119"/>
                    <a:pt x="55" y="108"/>
                    <a:pt x="44" y="108"/>
                  </a:cubicBezTo>
                  <a:cubicBezTo>
                    <a:pt x="44" y="108"/>
                    <a:pt x="22" y="108"/>
                    <a:pt x="12" y="129"/>
                  </a:cubicBezTo>
                  <a:cubicBezTo>
                    <a:pt x="12" y="140"/>
                    <a:pt x="1" y="162"/>
                    <a:pt x="12" y="183"/>
                  </a:cubicBezTo>
                  <a:cubicBezTo>
                    <a:pt x="22" y="205"/>
                    <a:pt x="44" y="226"/>
                    <a:pt x="65" y="236"/>
                  </a:cubicBezTo>
                  <a:cubicBezTo>
                    <a:pt x="76" y="248"/>
                    <a:pt x="108" y="269"/>
                    <a:pt x="129" y="269"/>
                  </a:cubicBezTo>
                  <a:cubicBezTo>
                    <a:pt x="162" y="279"/>
                    <a:pt x="194" y="290"/>
                    <a:pt x="226" y="290"/>
                  </a:cubicBezTo>
                  <a:cubicBezTo>
                    <a:pt x="236" y="290"/>
                    <a:pt x="258" y="279"/>
                    <a:pt x="279" y="279"/>
                  </a:cubicBezTo>
                  <a:cubicBezTo>
                    <a:pt x="290" y="279"/>
                    <a:pt x="312" y="279"/>
                    <a:pt x="322" y="269"/>
                  </a:cubicBezTo>
                  <a:cubicBezTo>
                    <a:pt x="355" y="258"/>
                    <a:pt x="386" y="236"/>
                    <a:pt x="408" y="226"/>
                  </a:cubicBezTo>
                  <a:cubicBezTo>
                    <a:pt x="440" y="205"/>
                    <a:pt x="462" y="183"/>
                    <a:pt x="483" y="162"/>
                  </a:cubicBezTo>
                  <a:cubicBezTo>
                    <a:pt x="515" y="140"/>
                    <a:pt x="536" y="119"/>
                    <a:pt x="558" y="108"/>
                  </a:cubicBezTo>
                  <a:cubicBezTo>
                    <a:pt x="579" y="86"/>
                    <a:pt x="600" y="76"/>
                    <a:pt x="622" y="65"/>
                  </a:cubicBezTo>
                  <a:lnTo>
                    <a:pt x="686" y="33"/>
                  </a:lnTo>
                  <a:cubicBezTo>
                    <a:pt x="708" y="33"/>
                    <a:pt x="729" y="22"/>
                    <a:pt x="750" y="22"/>
                  </a:cubicBezTo>
                  <a:cubicBezTo>
                    <a:pt x="762"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39"/>
            <p:cNvSpPr/>
            <p:nvPr/>
          </p:nvSpPr>
          <p:spPr>
            <a:xfrm>
              <a:off x="128363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4" y="55"/>
                    <a:pt x="804" y="55"/>
                  </a:cubicBezTo>
                  <a:lnTo>
                    <a:pt x="814" y="65"/>
                  </a:lnTo>
                  <a:lnTo>
                    <a:pt x="814" y="55"/>
                  </a:lnTo>
                  <a:lnTo>
                    <a:pt x="795" y="36"/>
                  </a:lnTo>
                  <a:close/>
                  <a:moveTo>
                    <a:pt x="676" y="1"/>
                  </a:moveTo>
                  <a:cubicBezTo>
                    <a:pt x="654" y="1"/>
                    <a:pt x="633" y="12"/>
                    <a:pt x="600" y="22"/>
                  </a:cubicBezTo>
                  <a:cubicBezTo>
                    <a:pt x="579" y="33"/>
                    <a:pt x="547" y="44"/>
                    <a:pt x="526" y="65"/>
                  </a:cubicBezTo>
                  <a:cubicBezTo>
                    <a:pt x="493" y="76"/>
                    <a:pt x="472" y="98"/>
                    <a:pt x="450" y="119"/>
                  </a:cubicBezTo>
                  <a:cubicBezTo>
                    <a:pt x="419" y="129"/>
                    <a:pt x="397" y="151"/>
                    <a:pt x="376" y="172"/>
                  </a:cubicBezTo>
                  <a:cubicBezTo>
                    <a:pt x="354" y="183"/>
                    <a:pt x="322" y="205"/>
                    <a:pt x="300" y="215"/>
                  </a:cubicBezTo>
                  <a:cubicBezTo>
                    <a:pt x="290" y="215"/>
                    <a:pt x="269" y="226"/>
                    <a:pt x="258" y="226"/>
                  </a:cubicBezTo>
                  <a:lnTo>
                    <a:pt x="140" y="226"/>
                  </a:lnTo>
                  <a:cubicBezTo>
                    <a:pt x="119" y="226"/>
                    <a:pt x="97" y="215"/>
                    <a:pt x="76" y="205"/>
                  </a:cubicBezTo>
                  <a:cubicBezTo>
                    <a:pt x="55" y="194"/>
                    <a:pt x="43" y="183"/>
                    <a:pt x="33" y="172"/>
                  </a:cubicBezTo>
                  <a:cubicBezTo>
                    <a:pt x="22" y="162"/>
                    <a:pt x="22" y="140"/>
                    <a:pt x="22" y="129"/>
                  </a:cubicBezTo>
                  <a:cubicBezTo>
                    <a:pt x="30" y="122"/>
                    <a:pt x="32" y="114"/>
                    <a:pt x="36" y="114"/>
                  </a:cubicBezTo>
                  <a:cubicBezTo>
                    <a:pt x="38" y="114"/>
                    <a:pt x="40" y="116"/>
                    <a:pt x="43" y="119"/>
                  </a:cubicBezTo>
                  <a:lnTo>
                    <a:pt x="55" y="119"/>
                  </a:lnTo>
                  <a:cubicBezTo>
                    <a:pt x="55" y="119"/>
                    <a:pt x="55" y="108"/>
                    <a:pt x="43" y="108"/>
                  </a:cubicBezTo>
                  <a:cubicBezTo>
                    <a:pt x="33" y="108"/>
                    <a:pt x="22" y="108"/>
                    <a:pt x="12" y="129"/>
                  </a:cubicBezTo>
                  <a:cubicBezTo>
                    <a:pt x="12" y="140"/>
                    <a:pt x="1" y="162"/>
                    <a:pt x="12" y="183"/>
                  </a:cubicBezTo>
                  <a:cubicBezTo>
                    <a:pt x="22" y="205"/>
                    <a:pt x="33" y="226"/>
                    <a:pt x="55" y="236"/>
                  </a:cubicBezTo>
                  <a:cubicBezTo>
                    <a:pt x="76" y="248"/>
                    <a:pt x="108" y="269"/>
                    <a:pt x="129" y="269"/>
                  </a:cubicBezTo>
                  <a:cubicBezTo>
                    <a:pt x="162" y="279"/>
                    <a:pt x="193" y="290"/>
                    <a:pt x="226" y="290"/>
                  </a:cubicBezTo>
                  <a:cubicBezTo>
                    <a:pt x="236" y="290"/>
                    <a:pt x="258" y="279"/>
                    <a:pt x="269" y="279"/>
                  </a:cubicBezTo>
                  <a:cubicBezTo>
                    <a:pt x="290" y="279"/>
                    <a:pt x="300" y="279"/>
                    <a:pt x="322" y="269"/>
                  </a:cubicBezTo>
                  <a:cubicBezTo>
                    <a:pt x="354" y="258"/>
                    <a:pt x="386" y="236"/>
                    <a:pt x="407" y="226"/>
                  </a:cubicBezTo>
                  <a:cubicBezTo>
                    <a:pt x="440" y="205"/>
                    <a:pt x="461" y="183"/>
                    <a:pt x="483" y="162"/>
                  </a:cubicBezTo>
                  <a:cubicBezTo>
                    <a:pt x="515" y="140"/>
                    <a:pt x="536" y="119"/>
                    <a:pt x="557" y="108"/>
                  </a:cubicBezTo>
                  <a:cubicBezTo>
                    <a:pt x="579" y="86"/>
                    <a:pt x="600" y="76"/>
                    <a:pt x="622" y="65"/>
                  </a:cubicBezTo>
                  <a:lnTo>
                    <a:pt x="686" y="33"/>
                  </a:lnTo>
                  <a:cubicBezTo>
                    <a:pt x="707" y="33"/>
                    <a:pt x="729" y="22"/>
                    <a:pt x="74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39"/>
            <p:cNvSpPr/>
            <p:nvPr/>
          </p:nvSpPr>
          <p:spPr>
            <a:xfrm>
              <a:off x="1385256" y="4567196"/>
              <a:ext cx="184056" cy="65718"/>
            </a:xfrm>
            <a:custGeom>
              <a:avLst/>
              <a:gdLst/>
              <a:ahLst/>
              <a:cxnLst/>
              <a:rect l="l" t="t" r="r" b="b"/>
              <a:pathLst>
                <a:path w="815" h="291" extrusionOk="0">
                  <a:moveTo>
                    <a:pt x="804" y="55"/>
                  </a:moveTo>
                  <a:lnTo>
                    <a:pt x="804" y="65"/>
                  </a:lnTo>
                  <a:cubicBezTo>
                    <a:pt x="804" y="65"/>
                    <a:pt x="814" y="65"/>
                    <a:pt x="804" y="55"/>
                  </a:cubicBezTo>
                  <a:close/>
                  <a:moveTo>
                    <a:pt x="675" y="1"/>
                  </a:moveTo>
                  <a:cubicBezTo>
                    <a:pt x="654" y="1"/>
                    <a:pt x="621" y="12"/>
                    <a:pt x="600" y="22"/>
                  </a:cubicBezTo>
                  <a:cubicBezTo>
                    <a:pt x="568" y="33"/>
                    <a:pt x="547" y="44"/>
                    <a:pt x="514" y="65"/>
                  </a:cubicBezTo>
                  <a:cubicBezTo>
                    <a:pt x="493" y="76"/>
                    <a:pt x="471" y="98"/>
                    <a:pt x="450" y="119"/>
                  </a:cubicBezTo>
                  <a:cubicBezTo>
                    <a:pt x="418" y="129"/>
                    <a:pt x="397" y="151"/>
                    <a:pt x="376" y="172"/>
                  </a:cubicBezTo>
                  <a:cubicBezTo>
                    <a:pt x="343" y="183"/>
                    <a:pt x="322" y="205"/>
                    <a:pt x="300" y="215"/>
                  </a:cubicBezTo>
                  <a:cubicBezTo>
                    <a:pt x="279" y="215"/>
                    <a:pt x="268" y="226"/>
                    <a:pt x="257" y="226"/>
                  </a:cubicBezTo>
                  <a:lnTo>
                    <a:pt x="140" y="226"/>
                  </a:lnTo>
                  <a:cubicBezTo>
                    <a:pt x="119" y="226"/>
                    <a:pt x="97" y="215"/>
                    <a:pt x="76"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97" y="269"/>
                    <a:pt x="129" y="269"/>
                  </a:cubicBezTo>
                  <a:cubicBezTo>
                    <a:pt x="161" y="279"/>
                    <a:pt x="183" y="290"/>
                    <a:pt x="226" y="290"/>
                  </a:cubicBezTo>
                  <a:cubicBezTo>
                    <a:pt x="236" y="290"/>
                    <a:pt x="257" y="279"/>
                    <a:pt x="268" y="279"/>
                  </a:cubicBezTo>
                  <a:cubicBezTo>
                    <a:pt x="290" y="279"/>
                    <a:pt x="300" y="279"/>
                    <a:pt x="322" y="269"/>
                  </a:cubicBezTo>
                  <a:cubicBezTo>
                    <a:pt x="354" y="258"/>
                    <a:pt x="376" y="236"/>
                    <a:pt x="407" y="226"/>
                  </a:cubicBezTo>
                  <a:cubicBezTo>
                    <a:pt x="440" y="205"/>
                    <a:pt x="461" y="183"/>
                    <a:pt x="483" y="162"/>
                  </a:cubicBezTo>
                  <a:cubicBezTo>
                    <a:pt x="504" y="140"/>
                    <a:pt x="525" y="119"/>
                    <a:pt x="547" y="108"/>
                  </a:cubicBezTo>
                  <a:cubicBezTo>
                    <a:pt x="579" y="86"/>
                    <a:pt x="600" y="76"/>
                    <a:pt x="621" y="65"/>
                  </a:cubicBezTo>
                  <a:lnTo>
                    <a:pt x="686" y="33"/>
                  </a:lnTo>
                  <a:cubicBezTo>
                    <a:pt x="707" y="33"/>
                    <a:pt x="728" y="22"/>
                    <a:pt x="740" y="22"/>
                  </a:cubicBezTo>
                  <a:cubicBezTo>
                    <a:pt x="761" y="33"/>
                    <a:pt x="771" y="33"/>
                    <a:pt x="782" y="33"/>
                  </a:cubicBezTo>
                  <a:lnTo>
                    <a:pt x="80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39"/>
            <p:cNvSpPr/>
            <p:nvPr/>
          </p:nvSpPr>
          <p:spPr>
            <a:xfrm>
              <a:off x="148688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39" y="119"/>
                  </a:cubicBezTo>
                  <a:cubicBezTo>
                    <a:pt x="418" y="129"/>
                    <a:pt x="397" y="151"/>
                    <a:pt x="364" y="172"/>
                  </a:cubicBezTo>
                  <a:cubicBezTo>
                    <a:pt x="343" y="183"/>
                    <a:pt x="321" y="205"/>
                    <a:pt x="290" y="215"/>
                  </a:cubicBezTo>
                  <a:cubicBezTo>
                    <a:pt x="278" y="215"/>
                    <a:pt x="268" y="226"/>
                    <a:pt x="257" y="226"/>
                  </a:cubicBezTo>
                  <a:lnTo>
                    <a:pt x="140" y="226"/>
                  </a:lnTo>
                  <a:cubicBezTo>
                    <a:pt x="118" y="226"/>
                    <a:pt x="86" y="215"/>
                    <a:pt x="75" y="205"/>
                  </a:cubicBezTo>
                  <a:cubicBezTo>
                    <a:pt x="54" y="194"/>
                    <a:pt x="43" y="183"/>
                    <a:pt x="33" y="172"/>
                  </a:cubicBezTo>
                  <a:cubicBezTo>
                    <a:pt x="21" y="162"/>
                    <a:pt x="21" y="140"/>
                    <a:pt x="21" y="129"/>
                  </a:cubicBezTo>
                  <a:cubicBezTo>
                    <a:pt x="21" y="122"/>
                    <a:pt x="27" y="114"/>
                    <a:pt x="34" y="114"/>
                  </a:cubicBezTo>
                  <a:cubicBezTo>
                    <a:pt x="37" y="114"/>
                    <a:pt x="40" y="116"/>
                    <a:pt x="43" y="119"/>
                  </a:cubicBezTo>
                  <a:lnTo>
                    <a:pt x="54" y="119"/>
                  </a:lnTo>
                  <a:lnTo>
                    <a:pt x="43" y="108"/>
                  </a:lnTo>
                  <a:cubicBezTo>
                    <a:pt x="33" y="108"/>
                    <a:pt x="21" y="108"/>
                    <a:pt x="11" y="129"/>
                  </a:cubicBezTo>
                  <a:cubicBezTo>
                    <a:pt x="0" y="140"/>
                    <a:pt x="0" y="162"/>
                    <a:pt x="11" y="183"/>
                  </a:cubicBezTo>
                  <a:cubicBezTo>
                    <a:pt x="21" y="205"/>
                    <a:pt x="33" y="226"/>
                    <a:pt x="54" y="236"/>
                  </a:cubicBezTo>
                  <a:cubicBezTo>
                    <a:pt x="75" y="248"/>
                    <a:pt x="97" y="269"/>
                    <a:pt x="129" y="269"/>
                  </a:cubicBezTo>
                  <a:cubicBezTo>
                    <a:pt x="161" y="279"/>
                    <a:pt x="182" y="290"/>
                    <a:pt x="214" y="290"/>
                  </a:cubicBezTo>
                  <a:cubicBezTo>
                    <a:pt x="236" y="290"/>
                    <a:pt x="247" y="279"/>
                    <a:pt x="268" y="279"/>
                  </a:cubicBezTo>
                  <a:cubicBezTo>
                    <a:pt x="278" y="279"/>
                    <a:pt x="300" y="279"/>
                    <a:pt x="311" y="269"/>
                  </a:cubicBezTo>
                  <a:cubicBezTo>
                    <a:pt x="343" y="258"/>
                    <a:pt x="375" y="236"/>
                    <a:pt x="407" y="226"/>
                  </a:cubicBezTo>
                  <a:cubicBezTo>
                    <a:pt x="428" y="205"/>
                    <a:pt x="461" y="183"/>
                    <a:pt x="482" y="162"/>
                  </a:cubicBezTo>
                  <a:cubicBezTo>
                    <a:pt x="504" y="140"/>
                    <a:pt x="525" y="119"/>
                    <a:pt x="547" y="108"/>
                  </a:cubicBezTo>
                  <a:cubicBezTo>
                    <a:pt x="568" y="86"/>
                    <a:pt x="589" y="76"/>
                    <a:pt x="611" y="65"/>
                  </a:cubicBezTo>
                  <a:cubicBezTo>
                    <a:pt x="642" y="55"/>
                    <a:pt x="664" y="44"/>
                    <a:pt x="685" y="33"/>
                  </a:cubicBezTo>
                  <a:cubicBezTo>
                    <a:pt x="707" y="33"/>
                    <a:pt x="718" y="22"/>
                    <a:pt x="739" y="22"/>
                  </a:cubicBezTo>
                  <a:cubicBezTo>
                    <a:pt x="761" y="33"/>
                    <a:pt x="771" y="33"/>
                    <a:pt x="782" y="33"/>
                  </a:cubicBezTo>
                  <a:lnTo>
                    <a:pt x="804" y="55"/>
                  </a:ln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39"/>
            <p:cNvSpPr/>
            <p:nvPr/>
          </p:nvSpPr>
          <p:spPr>
            <a:xfrm>
              <a:off x="158828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33" y="183"/>
                    <a:pt x="33" y="172"/>
                  </a:cubicBezTo>
                  <a:cubicBezTo>
                    <a:pt x="22" y="162"/>
                    <a:pt x="12" y="140"/>
                    <a:pt x="22" y="129"/>
                  </a:cubicBezTo>
                  <a:cubicBezTo>
                    <a:pt x="22" y="122"/>
                    <a:pt x="28" y="114"/>
                    <a:pt x="31" y="114"/>
                  </a:cubicBezTo>
                  <a:cubicBezTo>
                    <a:pt x="32" y="114"/>
                    <a:pt x="33" y="116"/>
                    <a:pt x="33" y="119"/>
                  </a:cubicBezTo>
                  <a:lnTo>
                    <a:pt x="44" y="119"/>
                  </a:lnTo>
                  <a:lnTo>
                    <a:pt x="44" y="108"/>
                  </a:lnTo>
                  <a:cubicBezTo>
                    <a:pt x="33" y="108"/>
                    <a:pt x="1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26" y="290"/>
                    <a:pt x="247" y="279"/>
                    <a:pt x="269" y="279"/>
                  </a:cubicBezTo>
                  <a:cubicBezTo>
                    <a:pt x="279" y="279"/>
                    <a:pt x="301" y="279"/>
                    <a:pt x="312" y="269"/>
                  </a:cubicBezTo>
                  <a:cubicBezTo>
                    <a:pt x="343" y="258"/>
                    <a:pt x="376" y="236"/>
                    <a:pt x="408" y="226"/>
                  </a:cubicBezTo>
                  <a:cubicBezTo>
                    <a:pt x="429" y="205"/>
                    <a:pt x="450" y="183"/>
                    <a:pt x="483" y="162"/>
                  </a:cubicBezTo>
                  <a:cubicBezTo>
                    <a:pt x="504" y="140"/>
                    <a:pt x="526" y="119"/>
                    <a:pt x="547" y="108"/>
                  </a:cubicBezTo>
                  <a:cubicBezTo>
                    <a:pt x="569" y="86"/>
                    <a:pt x="590" y="76"/>
                    <a:pt x="612" y="65"/>
                  </a:cubicBezTo>
                  <a:lnTo>
                    <a:pt x="676" y="33"/>
                  </a:lnTo>
                  <a:cubicBezTo>
                    <a:pt x="697" y="33"/>
                    <a:pt x="719" y="22"/>
                    <a:pt x="740" y="22"/>
                  </a:cubicBezTo>
                  <a:cubicBezTo>
                    <a:pt x="761"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39"/>
            <p:cNvSpPr/>
            <p:nvPr/>
          </p:nvSpPr>
          <p:spPr>
            <a:xfrm>
              <a:off x="1687648" y="4567196"/>
              <a:ext cx="183830" cy="65718"/>
            </a:xfrm>
            <a:custGeom>
              <a:avLst/>
              <a:gdLst/>
              <a:ahLst/>
              <a:cxnLst/>
              <a:rect l="l" t="t" r="r" b="b"/>
              <a:pathLst>
                <a:path w="814" h="291" extrusionOk="0">
                  <a:moveTo>
                    <a:pt x="793" y="33"/>
                  </a:moveTo>
                  <a:cubicBezTo>
                    <a:pt x="803" y="44"/>
                    <a:pt x="803" y="55"/>
                    <a:pt x="814" y="55"/>
                  </a:cubicBezTo>
                  <a:lnTo>
                    <a:pt x="793" y="33"/>
                  </a:lnTo>
                  <a:close/>
                  <a:moveTo>
                    <a:pt x="685" y="1"/>
                  </a:moveTo>
                  <a:cubicBezTo>
                    <a:pt x="653" y="1"/>
                    <a:pt x="632" y="12"/>
                    <a:pt x="600" y="22"/>
                  </a:cubicBezTo>
                  <a:cubicBezTo>
                    <a:pt x="578" y="33"/>
                    <a:pt x="546" y="44"/>
                    <a:pt x="524" y="65"/>
                  </a:cubicBezTo>
                  <a:cubicBezTo>
                    <a:pt x="503" y="76"/>
                    <a:pt x="471" y="98"/>
                    <a:pt x="450" y="119"/>
                  </a:cubicBezTo>
                  <a:cubicBezTo>
                    <a:pt x="428" y="129"/>
                    <a:pt x="396" y="151"/>
                    <a:pt x="375" y="172"/>
                  </a:cubicBezTo>
                  <a:cubicBezTo>
                    <a:pt x="353" y="183"/>
                    <a:pt x="321" y="205"/>
                    <a:pt x="300" y="215"/>
                  </a:cubicBezTo>
                  <a:cubicBezTo>
                    <a:pt x="289" y="215"/>
                    <a:pt x="279" y="226"/>
                    <a:pt x="257" y="226"/>
                  </a:cubicBezTo>
                  <a:lnTo>
                    <a:pt x="139" y="226"/>
                  </a:lnTo>
                  <a:cubicBezTo>
                    <a:pt x="118" y="226"/>
                    <a:pt x="96" y="215"/>
                    <a:pt x="75" y="205"/>
                  </a:cubicBezTo>
                  <a:cubicBezTo>
                    <a:pt x="64" y="194"/>
                    <a:pt x="43" y="183"/>
                    <a:pt x="32" y="172"/>
                  </a:cubicBezTo>
                  <a:cubicBezTo>
                    <a:pt x="22" y="162"/>
                    <a:pt x="22" y="140"/>
                    <a:pt x="22" y="129"/>
                  </a:cubicBezTo>
                  <a:cubicBezTo>
                    <a:pt x="29" y="122"/>
                    <a:pt x="37" y="114"/>
                    <a:pt x="40" y="114"/>
                  </a:cubicBezTo>
                  <a:cubicBezTo>
                    <a:pt x="42" y="114"/>
                    <a:pt x="43" y="116"/>
                    <a:pt x="43" y="119"/>
                  </a:cubicBezTo>
                  <a:lnTo>
                    <a:pt x="53" y="119"/>
                  </a:lnTo>
                  <a:cubicBezTo>
                    <a:pt x="53" y="119"/>
                    <a:pt x="53" y="108"/>
                    <a:pt x="43" y="108"/>
                  </a:cubicBezTo>
                  <a:cubicBezTo>
                    <a:pt x="43" y="108"/>
                    <a:pt x="22" y="108"/>
                    <a:pt x="10" y="129"/>
                  </a:cubicBezTo>
                  <a:cubicBezTo>
                    <a:pt x="10" y="140"/>
                    <a:pt x="0" y="162"/>
                    <a:pt x="10" y="183"/>
                  </a:cubicBezTo>
                  <a:cubicBezTo>
                    <a:pt x="22" y="205"/>
                    <a:pt x="43" y="226"/>
                    <a:pt x="53" y="236"/>
                  </a:cubicBezTo>
                  <a:cubicBezTo>
                    <a:pt x="75" y="248"/>
                    <a:pt x="107" y="269"/>
                    <a:pt x="129" y="269"/>
                  </a:cubicBezTo>
                  <a:cubicBezTo>
                    <a:pt x="160" y="279"/>
                    <a:pt x="193" y="290"/>
                    <a:pt x="225" y="290"/>
                  </a:cubicBezTo>
                  <a:cubicBezTo>
                    <a:pt x="236" y="290"/>
                    <a:pt x="257" y="279"/>
                    <a:pt x="279" y="279"/>
                  </a:cubicBezTo>
                  <a:cubicBezTo>
                    <a:pt x="289" y="279"/>
                    <a:pt x="31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3"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39"/>
            <p:cNvSpPr/>
            <p:nvPr/>
          </p:nvSpPr>
          <p:spPr>
            <a:xfrm>
              <a:off x="1789048" y="4567196"/>
              <a:ext cx="184056" cy="65718"/>
            </a:xfrm>
            <a:custGeom>
              <a:avLst/>
              <a:gdLst/>
              <a:ahLst/>
              <a:cxnLst/>
              <a:rect l="l" t="t" r="r" b="b"/>
              <a:pathLst>
                <a:path w="815" h="291" extrusionOk="0">
                  <a:moveTo>
                    <a:pt x="793" y="33"/>
                  </a:moveTo>
                  <a:cubicBezTo>
                    <a:pt x="793" y="44"/>
                    <a:pt x="804" y="55"/>
                    <a:pt x="804" y="55"/>
                  </a:cubicBezTo>
                  <a:lnTo>
                    <a:pt x="815" y="65"/>
                  </a:lnTo>
                  <a:lnTo>
                    <a:pt x="815" y="55"/>
                  </a:lnTo>
                  <a:lnTo>
                    <a:pt x="793" y="33"/>
                  </a:lnTo>
                  <a:close/>
                  <a:moveTo>
                    <a:pt x="675" y="1"/>
                  </a:moveTo>
                  <a:cubicBezTo>
                    <a:pt x="654" y="1"/>
                    <a:pt x="622" y="12"/>
                    <a:pt x="601" y="22"/>
                  </a:cubicBezTo>
                  <a:cubicBezTo>
                    <a:pt x="579" y="33"/>
                    <a:pt x="547" y="44"/>
                    <a:pt x="525" y="65"/>
                  </a:cubicBezTo>
                  <a:cubicBezTo>
                    <a:pt x="493" y="76"/>
                    <a:pt x="472" y="98"/>
                    <a:pt x="451" y="119"/>
                  </a:cubicBezTo>
                  <a:cubicBezTo>
                    <a:pt x="418" y="129"/>
                    <a:pt x="397" y="151"/>
                    <a:pt x="375" y="172"/>
                  </a:cubicBezTo>
                  <a:cubicBezTo>
                    <a:pt x="354" y="183"/>
                    <a:pt x="322" y="205"/>
                    <a:pt x="301" y="215"/>
                  </a:cubicBezTo>
                  <a:cubicBezTo>
                    <a:pt x="290" y="215"/>
                    <a:pt x="268" y="226"/>
                    <a:pt x="258" y="226"/>
                  </a:cubicBezTo>
                  <a:lnTo>
                    <a:pt x="140" y="226"/>
                  </a:lnTo>
                  <a:cubicBezTo>
                    <a:pt x="118" y="226"/>
                    <a:pt x="97" y="215"/>
                    <a:pt x="75" y="205"/>
                  </a:cubicBezTo>
                  <a:cubicBezTo>
                    <a:pt x="54" y="194"/>
                    <a:pt x="44" y="183"/>
                    <a:pt x="33" y="172"/>
                  </a:cubicBezTo>
                  <a:cubicBezTo>
                    <a:pt x="22" y="162"/>
                    <a:pt x="22" y="140"/>
                    <a:pt x="22" y="129"/>
                  </a:cubicBezTo>
                  <a:cubicBezTo>
                    <a:pt x="30" y="122"/>
                    <a:pt x="32" y="114"/>
                    <a:pt x="36" y="114"/>
                  </a:cubicBezTo>
                  <a:cubicBezTo>
                    <a:pt x="38" y="114"/>
                    <a:pt x="40" y="116"/>
                    <a:pt x="44" y="119"/>
                  </a:cubicBezTo>
                  <a:lnTo>
                    <a:pt x="54" y="119"/>
                  </a:lnTo>
                  <a:cubicBezTo>
                    <a:pt x="54" y="119"/>
                    <a:pt x="54" y="108"/>
                    <a:pt x="44" y="108"/>
                  </a:cubicBezTo>
                  <a:cubicBezTo>
                    <a:pt x="33"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6" y="290"/>
                    <a:pt x="258" y="279"/>
                    <a:pt x="268" y="279"/>
                  </a:cubicBezTo>
                  <a:cubicBezTo>
                    <a:pt x="290" y="279"/>
                    <a:pt x="301" y="279"/>
                    <a:pt x="322" y="269"/>
                  </a:cubicBezTo>
                  <a:cubicBezTo>
                    <a:pt x="354" y="258"/>
                    <a:pt x="386" y="236"/>
                    <a:pt x="408" y="226"/>
                  </a:cubicBezTo>
                  <a:cubicBezTo>
                    <a:pt x="439" y="205"/>
                    <a:pt x="461" y="183"/>
                    <a:pt x="482" y="162"/>
                  </a:cubicBezTo>
                  <a:cubicBezTo>
                    <a:pt x="504" y="140"/>
                    <a:pt x="536" y="119"/>
                    <a:pt x="558" y="108"/>
                  </a:cubicBezTo>
                  <a:cubicBezTo>
                    <a:pt x="579" y="86"/>
                    <a:pt x="601" y="76"/>
                    <a:pt x="622" y="65"/>
                  </a:cubicBezTo>
                  <a:lnTo>
                    <a:pt x="686" y="33"/>
                  </a:lnTo>
                  <a:cubicBezTo>
                    <a:pt x="708" y="33"/>
                    <a:pt x="729" y="22"/>
                    <a:pt x="739"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39"/>
            <p:cNvSpPr/>
            <p:nvPr/>
          </p:nvSpPr>
          <p:spPr>
            <a:xfrm>
              <a:off x="1890674" y="4567196"/>
              <a:ext cx="184056" cy="65718"/>
            </a:xfrm>
            <a:custGeom>
              <a:avLst/>
              <a:gdLst/>
              <a:ahLst/>
              <a:cxnLst/>
              <a:rect l="l" t="t" r="r" b="b"/>
              <a:pathLst>
                <a:path w="815" h="291" extrusionOk="0">
                  <a:moveTo>
                    <a:pt x="803" y="55"/>
                  </a:moveTo>
                  <a:lnTo>
                    <a:pt x="803" y="65"/>
                  </a:lnTo>
                  <a:cubicBezTo>
                    <a:pt x="803" y="65"/>
                    <a:pt x="814" y="65"/>
                    <a:pt x="803" y="55"/>
                  </a:cubicBezTo>
                  <a:close/>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300"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58" y="279"/>
                    <a:pt x="268" y="279"/>
                  </a:cubicBezTo>
                  <a:cubicBezTo>
                    <a:pt x="289" y="279"/>
                    <a:pt x="300" y="279"/>
                    <a:pt x="322" y="269"/>
                  </a:cubicBezTo>
                  <a:cubicBezTo>
                    <a:pt x="354" y="258"/>
                    <a:pt x="375" y="236"/>
                    <a:pt x="408" y="226"/>
                  </a:cubicBezTo>
                  <a:cubicBezTo>
                    <a:pt x="429" y="205"/>
                    <a:pt x="461" y="183"/>
                    <a:pt x="482" y="162"/>
                  </a:cubicBezTo>
                  <a:cubicBezTo>
                    <a:pt x="503" y="140"/>
                    <a:pt x="525" y="119"/>
                    <a:pt x="546" y="108"/>
                  </a:cubicBezTo>
                  <a:cubicBezTo>
                    <a:pt x="579" y="86"/>
                    <a:pt x="600" y="76"/>
                    <a:pt x="622" y="65"/>
                  </a:cubicBezTo>
                  <a:lnTo>
                    <a:pt x="686" y="33"/>
                  </a:lnTo>
                  <a:cubicBezTo>
                    <a:pt x="707" y="33"/>
                    <a:pt x="729" y="22"/>
                    <a:pt x="739" y="22"/>
                  </a:cubicBezTo>
                  <a:cubicBezTo>
                    <a:pt x="760" y="33"/>
                    <a:pt x="772"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39"/>
            <p:cNvSpPr/>
            <p:nvPr/>
          </p:nvSpPr>
          <p:spPr>
            <a:xfrm>
              <a:off x="1992299" y="4567196"/>
              <a:ext cx="181346" cy="65718"/>
            </a:xfrm>
            <a:custGeom>
              <a:avLst/>
              <a:gdLst/>
              <a:ahLst/>
              <a:cxnLst/>
              <a:rect l="l" t="t" r="r" b="b"/>
              <a:pathLst>
                <a:path w="803" h="291" extrusionOk="0">
                  <a:moveTo>
                    <a:pt x="675" y="1"/>
                  </a:moveTo>
                  <a:cubicBezTo>
                    <a:pt x="653" y="1"/>
                    <a:pt x="621" y="12"/>
                    <a:pt x="600" y="22"/>
                  </a:cubicBezTo>
                  <a:cubicBezTo>
                    <a:pt x="567" y="33"/>
                    <a:pt x="546" y="44"/>
                    <a:pt x="514" y="65"/>
                  </a:cubicBezTo>
                  <a:cubicBezTo>
                    <a:pt x="493" y="76"/>
                    <a:pt x="471" y="98"/>
                    <a:pt x="439" y="119"/>
                  </a:cubicBezTo>
                  <a:cubicBezTo>
                    <a:pt x="418" y="129"/>
                    <a:pt x="396" y="151"/>
                    <a:pt x="364" y="172"/>
                  </a:cubicBezTo>
                  <a:cubicBezTo>
                    <a:pt x="343" y="183"/>
                    <a:pt x="322" y="205"/>
                    <a:pt x="289" y="215"/>
                  </a:cubicBezTo>
                  <a:cubicBezTo>
                    <a:pt x="279" y="215"/>
                    <a:pt x="268" y="226"/>
                    <a:pt x="257" y="226"/>
                  </a:cubicBezTo>
                  <a:lnTo>
                    <a:pt x="139" y="226"/>
                  </a:lnTo>
                  <a:cubicBezTo>
                    <a:pt x="118" y="226"/>
                    <a:pt x="8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lnTo>
                    <a:pt x="43" y="108"/>
                  </a:lnTo>
                  <a:cubicBezTo>
                    <a:pt x="32" y="108"/>
                    <a:pt x="22" y="108"/>
                    <a:pt x="11" y="129"/>
                  </a:cubicBezTo>
                  <a:cubicBezTo>
                    <a:pt x="0" y="140"/>
                    <a:pt x="0" y="162"/>
                    <a:pt x="11" y="183"/>
                  </a:cubicBezTo>
                  <a:cubicBezTo>
                    <a:pt x="22" y="205"/>
                    <a:pt x="32" y="226"/>
                    <a:pt x="53" y="236"/>
                  </a:cubicBezTo>
                  <a:cubicBezTo>
                    <a:pt x="75" y="248"/>
                    <a:pt x="96" y="269"/>
                    <a:pt x="129" y="269"/>
                  </a:cubicBezTo>
                  <a:cubicBezTo>
                    <a:pt x="161" y="279"/>
                    <a:pt x="182" y="290"/>
                    <a:pt x="215" y="290"/>
                  </a:cubicBezTo>
                  <a:cubicBezTo>
                    <a:pt x="236" y="290"/>
                    <a:pt x="246" y="279"/>
                    <a:pt x="268" y="279"/>
                  </a:cubicBezTo>
                  <a:cubicBezTo>
                    <a:pt x="279" y="279"/>
                    <a:pt x="300" y="279"/>
                    <a:pt x="310" y="269"/>
                  </a:cubicBezTo>
                  <a:cubicBezTo>
                    <a:pt x="343" y="258"/>
                    <a:pt x="375" y="236"/>
                    <a:pt x="407" y="226"/>
                  </a:cubicBezTo>
                  <a:cubicBezTo>
                    <a:pt x="429" y="205"/>
                    <a:pt x="460" y="183"/>
                    <a:pt x="482" y="162"/>
                  </a:cubicBezTo>
                  <a:cubicBezTo>
                    <a:pt x="503" y="140"/>
                    <a:pt x="525" y="119"/>
                    <a:pt x="546" y="108"/>
                  </a:cubicBezTo>
                  <a:cubicBezTo>
                    <a:pt x="567" y="86"/>
                    <a:pt x="589" y="76"/>
                    <a:pt x="610" y="65"/>
                  </a:cubicBezTo>
                  <a:cubicBezTo>
                    <a:pt x="643" y="55"/>
                    <a:pt x="664" y="44"/>
                    <a:pt x="686" y="33"/>
                  </a:cubicBezTo>
                  <a:cubicBezTo>
                    <a:pt x="707" y="33"/>
                    <a:pt x="717" y="22"/>
                    <a:pt x="739" y="22"/>
                  </a:cubicBezTo>
                  <a:cubicBezTo>
                    <a:pt x="760" y="33"/>
                    <a:pt x="771"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39"/>
            <p:cNvSpPr/>
            <p:nvPr/>
          </p:nvSpPr>
          <p:spPr>
            <a:xfrm>
              <a:off x="2093925" y="4567196"/>
              <a:ext cx="181346" cy="65718"/>
            </a:xfrm>
            <a:custGeom>
              <a:avLst/>
              <a:gdLst/>
              <a:ahLst/>
              <a:cxnLst/>
              <a:rect l="l" t="t" r="r" b="b"/>
              <a:pathLst>
                <a:path w="803" h="291" extrusionOk="0">
                  <a:moveTo>
                    <a:pt x="674" y="1"/>
                  </a:moveTo>
                  <a:cubicBezTo>
                    <a:pt x="643" y="1"/>
                    <a:pt x="621" y="12"/>
                    <a:pt x="589" y="22"/>
                  </a:cubicBezTo>
                  <a:cubicBezTo>
                    <a:pt x="567" y="33"/>
                    <a:pt x="535" y="44"/>
                    <a:pt x="514" y="65"/>
                  </a:cubicBezTo>
                  <a:cubicBezTo>
                    <a:pt x="493" y="76"/>
                    <a:pt x="460" y="98"/>
                    <a:pt x="439" y="119"/>
                  </a:cubicBezTo>
                  <a:cubicBezTo>
                    <a:pt x="417" y="129"/>
                    <a:pt x="396" y="151"/>
                    <a:pt x="364" y="172"/>
                  </a:cubicBezTo>
                  <a:cubicBezTo>
                    <a:pt x="343" y="183"/>
                    <a:pt x="321" y="205"/>
                    <a:pt x="289" y="215"/>
                  </a:cubicBezTo>
                  <a:cubicBezTo>
                    <a:pt x="278" y="215"/>
                    <a:pt x="267" y="226"/>
                    <a:pt x="257" y="226"/>
                  </a:cubicBezTo>
                  <a:lnTo>
                    <a:pt x="139" y="226"/>
                  </a:lnTo>
                  <a:cubicBezTo>
                    <a:pt x="107" y="226"/>
                    <a:pt x="86" y="215"/>
                    <a:pt x="75" y="205"/>
                  </a:cubicBezTo>
                  <a:cubicBezTo>
                    <a:pt x="53" y="194"/>
                    <a:pt x="32" y="183"/>
                    <a:pt x="21" y="172"/>
                  </a:cubicBezTo>
                  <a:cubicBezTo>
                    <a:pt x="21" y="162"/>
                    <a:pt x="10" y="140"/>
                    <a:pt x="21" y="129"/>
                  </a:cubicBezTo>
                  <a:cubicBezTo>
                    <a:pt x="21" y="122"/>
                    <a:pt x="27" y="114"/>
                    <a:pt x="30" y="114"/>
                  </a:cubicBezTo>
                  <a:cubicBezTo>
                    <a:pt x="31" y="114"/>
                    <a:pt x="32" y="116"/>
                    <a:pt x="32" y="119"/>
                  </a:cubicBezTo>
                  <a:lnTo>
                    <a:pt x="43" y="119"/>
                  </a:lnTo>
                  <a:cubicBezTo>
                    <a:pt x="43" y="119"/>
                    <a:pt x="43" y="108"/>
                    <a:pt x="32" y="108"/>
                  </a:cubicBezTo>
                  <a:cubicBezTo>
                    <a:pt x="32" y="108"/>
                    <a:pt x="10"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25" y="290"/>
                    <a:pt x="246" y="279"/>
                    <a:pt x="267" y="279"/>
                  </a:cubicBezTo>
                  <a:cubicBezTo>
                    <a:pt x="278" y="279"/>
                    <a:pt x="300" y="279"/>
                    <a:pt x="310" y="269"/>
                  </a:cubicBezTo>
                  <a:cubicBezTo>
                    <a:pt x="343" y="258"/>
                    <a:pt x="374" y="236"/>
                    <a:pt x="407" y="226"/>
                  </a:cubicBezTo>
                  <a:cubicBezTo>
                    <a:pt x="428" y="205"/>
                    <a:pt x="450" y="183"/>
                    <a:pt x="481" y="162"/>
                  </a:cubicBezTo>
                  <a:cubicBezTo>
                    <a:pt x="503" y="140"/>
                    <a:pt x="524" y="119"/>
                    <a:pt x="546" y="108"/>
                  </a:cubicBezTo>
                  <a:cubicBezTo>
                    <a:pt x="567" y="86"/>
                    <a:pt x="589" y="76"/>
                    <a:pt x="610" y="65"/>
                  </a:cubicBezTo>
                  <a:lnTo>
                    <a:pt x="674" y="33"/>
                  </a:lnTo>
                  <a:cubicBezTo>
                    <a:pt x="696" y="33"/>
                    <a:pt x="717" y="22"/>
                    <a:pt x="738" y="22"/>
                  </a:cubicBezTo>
                  <a:cubicBezTo>
                    <a:pt x="750" y="33"/>
                    <a:pt x="771" y="33"/>
                    <a:pt x="781" y="33"/>
                  </a:cubicBezTo>
                  <a:cubicBezTo>
                    <a:pt x="792" y="44"/>
                    <a:pt x="792" y="55"/>
                    <a:pt x="803" y="55"/>
                  </a:cubicBezTo>
                  <a:cubicBezTo>
                    <a:pt x="803" y="55"/>
                    <a:pt x="803" y="44"/>
                    <a:pt x="792" y="33"/>
                  </a:cubicBezTo>
                  <a:cubicBezTo>
                    <a:pt x="781" y="22"/>
                    <a:pt x="760" y="12"/>
                    <a:pt x="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39"/>
            <p:cNvSpPr/>
            <p:nvPr/>
          </p:nvSpPr>
          <p:spPr>
            <a:xfrm>
              <a:off x="219284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5" y="55"/>
                    <a:pt x="814" y="55"/>
                  </a:cubicBez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8"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3" y="114"/>
                    <a:pt x="43" y="116"/>
                    <a:pt x="43" y="119"/>
                  </a:cubicBezTo>
                  <a:lnTo>
                    <a:pt x="55" y="119"/>
                  </a:lnTo>
                  <a:cubicBezTo>
                    <a:pt x="55" y="119"/>
                    <a:pt x="55" y="108"/>
                    <a:pt x="43" y="108"/>
                  </a:cubicBezTo>
                  <a:cubicBezTo>
                    <a:pt x="43" y="108"/>
                    <a:pt x="22" y="108"/>
                    <a:pt x="12" y="129"/>
                  </a:cubicBezTo>
                  <a:cubicBezTo>
                    <a:pt x="12" y="140"/>
                    <a:pt x="1" y="162"/>
                    <a:pt x="12" y="183"/>
                  </a:cubicBezTo>
                  <a:cubicBezTo>
                    <a:pt x="22" y="205"/>
                    <a:pt x="43" y="226"/>
                    <a:pt x="55" y="236"/>
                  </a:cubicBezTo>
                  <a:cubicBezTo>
                    <a:pt x="76" y="248"/>
                    <a:pt x="108" y="269"/>
                    <a:pt x="129" y="269"/>
                  </a:cubicBezTo>
                  <a:cubicBezTo>
                    <a:pt x="162" y="279"/>
                    <a:pt x="193" y="290"/>
                    <a:pt x="226" y="290"/>
                  </a:cubicBezTo>
                  <a:cubicBezTo>
                    <a:pt x="236" y="290"/>
                    <a:pt x="258" y="279"/>
                    <a:pt x="269" y="279"/>
                  </a:cubicBezTo>
                  <a:cubicBezTo>
                    <a:pt x="290" y="279"/>
                    <a:pt x="312" y="279"/>
                    <a:pt x="322" y="269"/>
                  </a:cubicBezTo>
                  <a:cubicBezTo>
                    <a:pt x="354" y="258"/>
                    <a:pt x="386" y="236"/>
                    <a:pt x="408" y="226"/>
                  </a:cubicBezTo>
                  <a:cubicBezTo>
                    <a:pt x="440" y="205"/>
                    <a:pt x="462" y="183"/>
                    <a:pt x="483" y="162"/>
                  </a:cubicBezTo>
                  <a:cubicBezTo>
                    <a:pt x="515" y="140"/>
                    <a:pt x="536" y="119"/>
                    <a:pt x="557" y="108"/>
                  </a:cubicBezTo>
                  <a:cubicBezTo>
                    <a:pt x="579" y="86"/>
                    <a:pt x="600" y="76"/>
                    <a:pt x="622" y="65"/>
                  </a:cubicBezTo>
                  <a:lnTo>
                    <a:pt x="686" y="33"/>
                  </a:lnTo>
                  <a:cubicBezTo>
                    <a:pt x="707" y="33"/>
                    <a:pt x="729" y="22"/>
                    <a:pt x="75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39"/>
            <p:cNvSpPr/>
            <p:nvPr/>
          </p:nvSpPr>
          <p:spPr>
            <a:xfrm>
              <a:off x="2294466" y="4567196"/>
              <a:ext cx="184056" cy="65718"/>
            </a:xfrm>
            <a:custGeom>
              <a:avLst/>
              <a:gdLst/>
              <a:ahLst/>
              <a:cxnLst/>
              <a:rect l="l" t="t" r="r" b="b"/>
              <a:pathLst>
                <a:path w="815" h="291" extrusionOk="0">
                  <a:moveTo>
                    <a:pt x="675" y="1"/>
                  </a:moveTo>
                  <a:cubicBezTo>
                    <a:pt x="654" y="1"/>
                    <a:pt x="621" y="12"/>
                    <a:pt x="600" y="22"/>
                  </a:cubicBezTo>
                  <a:cubicBezTo>
                    <a:pt x="568" y="33"/>
                    <a:pt x="547" y="44"/>
                    <a:pt x="525" y="65"/>
                  </a:cubicBezTo>
                  <a:cubicBezTo>
                    <a:pt x="493" y="76"/>
                    <a:pt x="472" y="98"/>
                    <a:pt x="450" y="119"/>
                  </a:cubicBezTo>
                  <a:cubicBezTo>
                    <a:pt x="418" y="129"/>
                    <a:pt x="397" y="151"/>
                    <a:pt x="376" y="172"/>
                  </a:cubicBezTo>
                  <a:cubicBezTo>
                    <a:pt x="354" y="183"/>
                    <a:pt x="322" y="205"/>
                    <a:pt x="300" y="215"/>
                  </a:cubicBezTo>
                  <a:cubicBezTo>
                    <a:pt x="290" y="215"/>
                    <a:pt x="268" y="226"/>
                    <a:pt x="257" y="226"/>
                  </a:cubicBezTo>
                  <a:lnTo>
                    <a:pt x="140" y="226"/>
                  </a:lnTo>
                  <a:cubicBezTo>
                    <a:pt x="119" y="226"/>
                    <a:pt x="97" y="215"/>
                    <a:pt x="76" y="205"/>
                  </a:cubicBezTo>
                  <a:cubicBezTo>
                    <a:pt x="54" y="194"/>
                    <a:pt x="43" y="183"/>
                    <a:pt x="33" y="172"/>
                  </a:cubicBezTo>
                  <a:cubicBezTo>
                    <a:pt x="22" y="162"/>
                    <a:pt x="22" y="140"/>
                    <a:pt x="22" y="129"/>
                  </a:cubicBezTo>
                  <a:cubicBezTo>
                    <a:pt x="30" y="122"/>
                    <a:pt x="32" y="114"/>
                    <a:pt x="36" y="114"/>
                  </a:cubicBezTo>
                  <a:cubicBezTo>
                    <a:pt x="38" y="114"/>
                    <a:pt x="40" y="116"/>
                    <a:pt x="43" y="119"/>
                  </a:cubicBezTo>
                  <a:lnTo>
                    <a:pt x="54" y="119"/>
                  </a:lnTo>
                  <a:cubicBezTo>
                    <a:pt x="54" y="119"/>
                    <a:pt x="54" y="108"/>
                    <a:pt x="43" y="108"/>
                  </a:cubicBezTo>
                  <a:cubicBezTo>
                    <a:pt x="33" y="108"/>
                    <a:pt x="22" y="108"/>
                    <a:pt x="12" y="129"/>
                  </a:cubicBezTo>
                  <a:cubicBezTo>
                    <a:pt x="12" y="140"/>
                    <a:pt x="0" y="162"/>
                    <a:pt x="12"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2" y="269"/>
                  </a:cubicBezTo>
                  <a:cubicBezTo>
                    <a:pt x="354" y="258"/>
                    <a:pt x="386" y="236"/>
                    <a:pt x="407" y="226"/>
                  </a:cubicBezTo>
                  <a:cubicBezTo>
                    <a:pt x="440" y="205"/>
                    <a:pt x="461" y="183"/>
                    <a:pt x="483" y="162"/>
                  </a:cubicBezTo>
                  <a:cubicBezTo>
                    <a:pt x="504" y="140"/>
                    <a:pt x="536" y="119"/>
                    <a:pt x="557" y="108"/>
                  </a:cubicBezTo>
                  <a:cubicBezTo>
                    <a:pt x="579" y="86"/>
                    <a:pt x="600" y="76"/>
                    <a:pt x="621" y="65"/>
                  </a:cubicBezTo>
                  <a:lnTo>
                    <a:pt x="686" y="33"/>
                  </a:lnTo>
                  <a:cubicBezTo>
                    <a:pt x="707" y="33"/>
                    <a:pt x="728" y="22"/>
                    <a:pt x="740" y="22"/>
                  </a:cubicBezTo>
                  <a:cubicBezTo>
                    <a:pt x="761" y="33"/>
                    <a:pt x="771" y="33"/>
                    <a:pt x="782" y="33"/>
                  </a:cubicBezTo>
                  <a:lnTo>
                    <a:pt x="804" y="55"/>
                  </a:lnTo>
                  <a:lnTo>
                    <a:pt x="814" y="65"/>
                  </a:lnTo>
                  <a:lnTo>
                    <a:pt x="814" y="55"/>
                  </a:lnTo>
                  <a:lnTo>
                    <a:pt x="793" y="33"/>
                  </a:ln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39"/>
            <p:cNvSpPr/>
            <p:nvPr/>
          </p:nvSpPr>
          <p:spPr>
            <a:xfrm>
              <a:off x="239609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40" y="119"/>
                  </a:cubicBezTo>
                  <a:cubicBezTo>
                    <a:pt x="418" y="129"/>
                    <a:pt x="397" y="151"/>
                    <a:pt x="375" y="172"/>
                  </a:cubicBezTo>
                  <a:cubicBezTo>
                    <a:pt x="343" y="183"/>
                    <a:pt x="321" y="205"/>
                    <a:pt x="300" y="215"/>
                  </a:cubicBezTo>
                  <a:cubicBezTo>
                    <a:pt x="278" y="215"/>
                    <a:pt x="268" y="226"/>
                    <a:pt x="257" y="226"/>
                  </a:cubicBezTo>
                  <a:lnTo>
                    <a:pt x="140" y="226"/>
                  </a:lnTo>
                  <a:cubicBezTo>
                    <a:pt x="118" y="226"/>
                    <a:pt x="97" y="215"/>
                    <a:pt x="75"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5" y="248"/>
                    <a:pt x="97" y="269"/>
                    <a:pt x="129" y="269"/>
                  </a:cubicBezTo>
                  <a:cubicBezTo>
                    <a:pt x="161" y="279"/>
                    <a:pt x="183" y="290"/>
                    <a:pt x="214" y="290"/>
                  </a:cubicBezTo>
                  <a:cubicBezTo>
                    <a:pt x="236" y="290"/>
                    <a:pt x="257" y="279"/>
                    <a:pt x="268" y="279"/>
                  </a:cubicBezTo>
                  <a:cubicBezTo>
                    <a:pt x="290" y="279"/>
                    <a:pt x="300" y="279"/>
                    <a:pt x="321" y="269"/>
                  </a:cubicBezTo>
                  <a:cubicBezTo>
                    <a:pt x="354" y="258"/>
                    <a:pt x="375" y="236"/>
                    <a:pt x="407" y="226"/>
                  </a:cubicBezTo>
                  <a:cubicBezTo>
                    <a:pt x="428" y="205"/>
                    <a:pt x="461" y="183"/>
                    <a:pt x="482" y="162"/>
                  </a:cubicBezTo>
                  <a:cubicBezTo>
                    <a:pt x="504" y="140"/>
                    <a:pt x="525" y="119"/>
                    <a:pt x="547" y="108"/>
                  </a:cubicBezTo>
                  <a:cubicBezTo>
                    <a:pt x="578" y="86"/>
                    <a:pt x="600" y="76"/>
                    <a:pt x="621" y="65"/>
                  </a:cubicBezTo>
                  <a:lnTo>
                    <a:pt x="685" y="33"/>
                  </a:lnTo>
                  <a:cubicBezTo>
                    <a:pt x="707" y="33"/>
                    <a:pt x="728" y="22"/>
                    <a:pt x="739" y="22"/>
                  </a:cubicBezTo>
                  <a:cubicBezTo>
                    <a:pt x="761" y="33"/>
                    <a:pt x="771" y="33"/>
                    <a:pt x="782" y="33"/>
                  </a:cubicBezTo>
                  <a:lnTo>
                    <a:pt x="804" y="55"/>
                  </a:lnTo>
                  <a:cubicBezTo>
                    <a:pt x="804" y="55"/>
                    <a:pt x="804" y="44"/>
                    <a:pt x="792" y="33"/>
                  </a:cubicBezTo>
                  <a:cubicBezTo>
                    <a:pt x="782"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39"/>
            <p:cNvSpPr/>
            <p:nvPr/>
          </p:nvSpPr>
          <p:spPr>
            <a:xfrm>
              <a:off x="2497491"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65" y="172"/>
                  </a:cubicBezTo>
                  <a:cubicBezTo>
                    <a:pt x="343" y="183"/>
                    <a:pt x="322" y="205"/>
                    <a:pt x="290" y="215"/>
                  </a:cubicBezTo>
                  <a:cubicBezTo>
                    <a:pt x="279" y="215"/>
                    <a:pt x="269" y="226"/>
                    <a:pt x="258" y="226"/>
                  </a:cubicBezTo>
                  <a:lnTo>
                    <a:pt x="140" y="226"/>
                  </a:lnTo>
                  <a:cubicBezTo>
                    <a:pt x="119" y="226"/>
                    <a:pt x="86" y="215"/>
                    <a:pt x="76" y="205"/>
                  </a:cubicBezTo>
                  <a:cubicBezTo>
                    <a:pt x="55" y="194"/>
                    <a:pt x="44" y="183"/>
                    <a:pt x="33" y="172"/>
                  </a:cubicBezTo>
                  <a:cubicBezTo>
                    <a:pt x="22" y="162"/>
                    <a:pt x="22" y="140"/>
                    <a:pt x="22" y="129"/>
                  </a:cubicBezTo>
                  <a:cubicBezTo>
                    <a:pt x="22" y="122"/>
                    <a:pt x="28" y="114"/>
                    <a:pt x="35" y="114"/>
                  </a:cubicBezTo>
                  <a:cubicBezTo>
                    <a:pt x="37" y="114"/>
                    <a:pt x="41" y="116"/>
                    <a:pt x="44" y="119"/>
                  </a:cubicBezTo>
                  <a:lnTo>
                    <a:pt x="55" y="119"/>
                  </a:lnTo>
                  <a:lnTo>
                    <a:pt x="44" y="108"/>
                  </a:lnTo>
                  <a:cubicBezTo>
                    <a:pt x="33" y="108"/>
                    <a:pt x="2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36" y="290"/>
                    <a:pt x="248" y="279"/>
                    <a:pt x="269" y="279"/>
                  </a:cubicBezTo>
                  <a:cubicBezTo>
                    <a:pt x="279" y="279"/>
                    <a:pt x="301" y="279"/>
                    <a:pt x="312" y="269"/>
                  </a:cubicBezTo>
                  <a:cubicBezTo>
                    <a:pt x="343" y="258"/>
                    <a:pt x="376" y="236"/>
                    <a:pt x="408" y="226"/>
                  </a:cubicBezTo>
                  <a:cubicBezTo>
                    <a:pt x="429" y="205"/>
                    <a:pt x="462" y="183"/>
                    <a:pt x="483" y="162"/>
                  </a:cubicBezTo>
                  <a:cubicBezTo>
                    <a:pt x="504" y="140"/>
                    <a:pt x="526" y="119"/>
                    <a:pt x="547" y="108"/>
                  </a:cubicBezTo>
                  <a:cubicBezTo>
                    <a:pt x="569" y="86"/>
                    <a:pt x="590" y="76"/>
                    <a:pt x="612" y="65"/>
                  </a:cubicBezTo>
                  <a:cubicBezTo>
                    <a:pt x="643" y="55"/>
                    <a:pt x="665" y="44"/>
                    <a:pt x="686" y="33"/>
                  </a:cubicBezTo>
                  <a:cubicBezTo>
                    <a:pt x="708" y="33"/>
                    <a:pt x="719"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39"/>
            <p:cNvSpPr/>
            <p:nvPr/>
          </p:nvSpPr>
          <p:spPr>
            <a:xfrm>
              <a:off x="2599117" y="4567196"/>
              <a:ext cx="181797" cy="65718"/>
            </a:xfrm>
            <a:custGeom>
              <a:avLst/>
              <a:gdLst/>
              <a:ahLst/>
              <a:cxnLst/>
              <a:rect l="l" t="t" r="r" b="b"/>
              <a:pathLst>
                <a:path w="805" h="291" extrusionOk="0">
                  <a:moveTo>
                    <a:pt x="676" y="1"/>
                  </a:moveTo>
                  <a:cubicBezTo>
                    <a:pt x="643" y="1"/>
                    <a:pt x="622" y="12"/>
                    <a:pt x="590" y="22"/>
                  </a:cubicBezTo>
                  <a:cubicBezTo>
                    <a:pt x="568" y="33"/>
                    <a:pt x="536" y="44"/>
                    <a:pt x="514"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4" y="194"/>
                    <a:pt x="33" y="183"/>
                    <a:pt x="22" y="172"/>
                  </a:cubicBezTo>
                  <a:cubicBezTo>
                    <a:pt x="22" y="162"/>
                    <a:pt x="12" y="140"/>
                    <a:pt x="22" y="129"/>
                  </a:cubicBezTo>
                  <a:cubicBezTo>
                    <a:pt x="22" y="122"/>
                    <a:pt x="27" y="114"/>
                    <a:pt x="31" y="114"/>
                  </a:cubicBezTo>
                  <a:cubicBezTo>
                    <a:pt x="32" y="114"/>
                    <a:pt x="33" y="116"/>
                    <a:pt x="33" y="119"/>
                  </a:cubicBezTo>
                  <a:lnTo>
                    <a:pt x="43" y="119"/>
                  </a:lnTo>
                  <a:cubicBezTo>
                    <a:pt x="43" y="119"/>
                    <a:pt x="43" y="108"/>
                    <a:pt x="33" y="108"/>
                  </a:cubicBezTo>
                  <a:cubicBezTo>
                    <a:pt x="33" y="108"/>
                    <a:pt x="12" y="108"/>
                    <a:pt x="12" y="129"/>
                  </a:cubicBezTo>
                  <a:cubicBezTo>
                    <a:pt x="1" y="140"/>
                    <a:pt x="1" y="162"/>
                    <a:pt x="12" y="183"/>
                  </a:cubicBezTo>
                  <a:cubicBezTo>
                    <a:pt x="12" y="205"/>
                    <a:pt x="33" y="226"/>
                    <a:pt x="54" y="236"/>
                  </a:cubicBezTo>
                  <a:cubicBezTo>
                    <a:pt x="76" y="248"/>
                    <a:pt x="97" y="269"/>
                    <a:pt x="129" y="269"/>
                  </a:cubicBezTo>
                  <a:cubicBezTo>
                    <a:pt x="150" y="279"/>
                    <a:pt x="183" y="290"/>
                    <a:pt x="215" y="290"/>
                  </a:cubicBezTo>
                  <a:cubicBezTo>
                    <a:pt x="226" y="290"/>
                    <a:pt x="247" y="279"/>
                    <a:pt x="269" y="279"/>
                  </a:cubicBezTo>
                  <a:cubicBezTo>
                    <a:pt x="279" y="279"/>
                    <a:pt x="300" y="279"/>
                    <a:pt x="311" y="269"/>
                  </a:cubicBezTo>
                  <a:cubicBezTo>
                    <a:pt x="343" y="258"/>
                    <a:pt x="376" y="236"/>
                    <a:pt x="407" y="226"/>
                  </a:cubicBezTo>
                  <a:cubicBezTo>
                    <a:pt x="429" y="205"/>
                    <a:pt x="450" y="183"/>
                    <a:pt x="483" y="162"/>
                  </a:cubicBezTo>
                  <a:cubicBezTo>
                    <a:pt x="504" y="140"/>
                    <a:pt x="526" y="119"/>
                    <a:pt x="547" y="108"/>
                  </a:cubicBezTo>
                  <a:cubicBezTo>
                    <a:pt x="568" y="86"/>
                    <a:pt x="590" y="76"/>
                    <a:pt x="611" y="65"/>
                  </a:cubicBezTo>
                  <a:lnTo>
                    <a:pt x="676" y="33"/>
                  </a:lnTo>
                  <a:cubicBezTo>
                    <a:pt x="697" y="33"/>
                    <a:pt x="718" y="22"/>
                    <a:pt x="740" y="22"/>
                  </a:cubicBezTo>
                  <a:cubicBezTo>
                    <a:pt x="750" y="33"/>
                    <a:pt x="771"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39"/>
            <p:cNvSpPr/>
            <p:nvPr/>
          </p:nvSpPr>
          <p:spPr>
            <a:xfrm>
              <a:off x="2698258" y="4567196"/>
              <a:ext cx="184056" cy="65718"/>
            </a:xfrm>
            <a:custGeom>
              <a:avLst/>
              <a:gdLst/>
              <a:ahLst/>
              <a:cxnLst/>
              <a:rect l="l" t="t" r="r" b="b"/>
              <a:pathLst>
                <a:path w="815" h="291" extrusionOk="0">
                  <a:moveTo>
                    <a:pt x="793" y="33"/>
                  </a:moveTo>
                  <a:lnTo>
                    <a:pt x="793" y="33"/>
                  </a:lnTo>
                  <a:cubicBezTo>
                    <a:pt x="804" y="44"/>
                    <a:pt x="804" y="55"/>
                    <a:pt x="804" y="55"/>
                  </a:cubicBezTo>
                  <a:lnTo>
                    <a:pt x="815" y="65"/>
                  </a:lnTo>
                  <a:lnTo>
                    <a:pt x="815" y="55"/>
                  </a:lnTo>
                  <a:lnTo>
                    <a:pt x="793" y="33"/>
                  </a:lnTo>
                  <a:close/>
                  <a:moveTo>
                    <a:pt x="686" y="1"/>
                  </a:moveTo>
                  <a:cubicBezTo>
                    <a:pt x="654" y="1"/>
                    <a:pt x="632" y="12"/>
                    <a:pt x="601" y="22"/>
                  </a:cubicBezTo>
                  <a:cubicBezTo>
                    <a:pt x="579" y="33"/>
                    <a:pt x="547" y="44"/>
                    <a:pt x="525" y="65"/>
                  </a:cubicBezTo>
                  <a:cubicBezTo>
                    <a:pt x="494" y="76"/>
                    <a:pt x="472" y="98"/>
                    <a:pt x="451" y="119"/>
                  </a:cubicBezTo>
                  <a:cubicBezTo>
                    <a:pt x="429" y="129"/>
                    <a:pt x="397" y="151"/>
                    <a:pt x="375" y="172"/>
                  </a:cubicBezTo>
                  <a:cubicBezTo>
                    <a:pt x="354" y="183"/>
                    <a:pt x="322" y="205"/>
                    <a:pt x="301" y="215"/>
                  </a:cubicBezTo>
                  <a:cubicBezTo>
                    <a:pt x="290" y="215"/>
                    <a:pt x="279" y="226"/>
                    <a:pt x="258" y="226"/>
                  </a:cubicBezTo>
                  <a:lnTo>
                    <a:pt x="140" y="226"/>
                  </a:lnTo>
                  <a:cubicBezTo>
                    <a:pt x="118" y="226"/>
                    <a:pt x="97" y="215"/>
                    <a:pt x="75" y="205"/>
                  </a:cubicBezTo>
                  <a:cubicBezTo>
                    <a:pt x="65" y="194"/>
                    <a:pt x="44" y="183"/>
                    <a:pt x="33" y="172"/>
                  </a:cubicBezTo>
                  <a:cubicBezTo>
                    <a:pt x="22" y="162"/>
                    <a:pt x="22" y="140"/>
                    <a:pt x="22" y="129"/>
                  </a:cubicBezTo>
                  <a:cubicBezTo>
                    <a:pt x="30"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7" y="290"/>
                    <a:pt x="258" y="279"/>
                    <a:pt x="268" y="279"/>
                  </a:cubicBezTo>
                  <a:cubicBezTo>
                    <a:pt x="290" y="279"/>
                    <a:pt x="311" y="279"/>
                    <a:pt x="322" y="269"/>
                  </a:cubicBezTo>
                  <a:cubicBezTo>
                    <a:pt x="354" y="258"/>
                    <a:pt x="386" y="236"/>
                    <a:pt x="408" y="226"/>
                  </a:cubicBezTo>
                  <a:cubicBezTo>
                    <a:pt x="440" y="205"/>
                    <a:pt x="461" y="183"/>
                    <a:pt x="482" y="162"/>
                  </a:cubicBezTo>
                  <a:cubicBezTo>
                    <a:pt x="515" y="140"/>
                    <a:pt x="536" y="119"/>
                    <a:pt x="558" y="108"/>
                  </a:cubicBezTo>
                  <a:cubicBezTo>
                    <a:pt x="579" y="86"/>
                    <a:pt x="601" y="76"/>
                    <a:pt x="622" y="65"/>
                  </a:cubicBezTo>
                  <a:lnTo>
                    <a:pt x="686" y="33"/>
                  </a:lnTo>
                  <a:cubicBezTo>
                    <a:pt x="708" y="33"/>
                    <a:pt x="729" y="22"/>
                    <a:pt x="751" y="22"/>
                  </a:cubicBezTo>
                  <a:cubicBezTo>
                    <a:pt x="761" y="33"/>
                    <a:pt x="782" y="33"/>
                    <a:pt x="793" y="33"/>
                  </a:cubicBezTo>
                  <a:cubicBezTo>
                    <a:pt x="782" y="22"/>
                    <a:pt x="772" y="12"/>
                    <a:pt x="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39"/>
            <p:cNvSpPr/>
            <p:nvPr/>
          </p:nvSpPr>
          <p:spPr>
            <a:xfrm>
              <a:off x="2799884"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4" y="183"/>
                    <a:pt x="322" y="205"/>
                    <a:pt x="301" y="215"/>
                  </a:cubicBezTo>
                  <a:cubicBezTo>
                    <a:pt x="289" y="215"/>
                    <a:pt x="268" y="226"/>
                    <a:pt x="258" y="226"/>
                  </a:cubicBezTo>
                  <a:lnTo>
                    <a:pt x="139" y="226"/>
                  </a:lnTo>
                  <a:cubicBezTo>
                    <a:pt x="118" y="226"/>
                    <a:pt x="97" y="215"/>
                    <a:pt x="75" y="205"/>
                  </a:cubicBezTo>
                  <a:cubicBezTo>
                    <a:pt x="54" y="194"/>
                    <a:pt x="44" y="183"/>
                    <a:pt x="32" y="172"/>
                  </a:cubicBezTo>
                  <a:cubicBezTo>
                    <a:pt x="22" y="162"/>
                    <a:pt x="22" y="140"/>
                    <a:pt x="22" y="129"/>
                  </a:cubicBezTo>
                  <a:cubicBezTo>
                    <a:pt x="29" y="122"/>
                    <a:pt x="31" y="114"/>
                    <a:pt x="36" y="114"/>
                  </a:cubicBezTo>
                  <a:cubicBezTo>
                    <a:pt x="38" y="114"/>
                    <a:pt x="40" y="116"/>
                    <a:pt x="44" y="119"/>
                  </a:cubicBezTo>
                  <a:lnTo>
                    <a:pt x="54" y="119"/>
                  </a:lnTo>
                  <a:cubicBezTo>
                    <a:pt x="54" y="119"/>
                    <a:pt x="54" y="108"/>
                    <a:pt x="44" y="108"/>
                  </a:cubicBezTo>
                  <a:cubicBezTo>
                    <a:pt x="32" y="108"/>
                    <a:pt x="22" y="108"/>
                    <a:pt x="11" y="129"/>
                  </a:cubicBezTo>
                  <a:cubicBezTo>
                    <a:pt x="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01" y="279"/>
                    <a:pt x="322" y="269"/>
                  </a:cubicBezTo>
                  <a:cubicBezTo>
                    <a:pt x="354" y="258"/>
                    <a:pt x="386" y="236"/>
                    <a:pt x="408" y="226"/>
                  </a:cubicBezTo>
                  <a:cubicBezTo>
                    <a:pt x="439" y="205"/>
                    <a:pt x="461" y="183"/>
                    <a:pt x="482" y="162"/>
                  </a:cubicBezTo>
                  <a:cubicBezTo>
                    <a:pt x="504" y="140"/>
                    <a:pt x="536" y="119"/>
                    <a:pt x="557" y="108"/>
                  </a:cubicBezTo>
                  <a:cubicBezTo>
                    <a:pt x="579" y="86"/>
                    <a:pt x="600" y="76"/>
                    <a:pt x="622" y="65"/>
                  </a:cubicBezTo>
                  <a:lnTo>
                    <a:pt x="686" y="33"/>
                  </a:lnTo>
                  <a:cubicBezTo>
                    <a:pt x="707" y="33"/>
                    <a:pt x="729" y="22"/>
                    <a:pt x="739" y="22"/>
                  </a:cubicBezTo>
                  <a:cubicBezTo>
                    <a:pt x="761" y="33"/>
                    <a:pt x="772" y="33"/>
                    <a:pt x="782" y="33"/>
                  </a:cubicBezTo>
                  <a:lnTo>
                    <a:pt x="803" y="55"/>
                  </a:lnTo>
                  <a:lnTo>
                    <a:pt x="814" y="65"/>
                  </a:lnTo>
                  <a:lnTo>
                    <a:pt x="814" y="55"/>
                  </a:lnTo>
                  <a:lnTo>
                    <a:pt x="793" y="33"/>
                  </a:ln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39"/>
            <p:cNvSpPr/>
            <p:nvPr/>
          </p:nvSpPr>
          <p:spPr>
            <a:xfrm>
              <a:off x="2901509" y="4567196"/>
              <a:ext cx="181571" cy="65718"/>
            </a:xfrm>
            <a:custGeom>
              <a:avLst/>
              <a:gdLst/>
              <a:ahLst/>
              <a:cxnLst/>
              <a:rect l="l" t="t" r="r" b="b"/>
              <a:pathLst>
                <a:path w="804" h="291" extrusionOk="0">
                  <a:moveTo>
                    <a:pt x="675" y="1"/>
                  </a:moveTo>
                  <a:cubicBezTo>
                    <a:pt x="653" y="1"/>
                    <a:pt x="621" y="12"/>
                    <a:pt x="600" y="22"/>
                  </a:cubicBezTo>
                  <a:cubicBezTo>
                    <a:pt x="567" y="33"/>
                    <a:pt x="546" y="44"/>
                    <a:pt x="514" y="65"/>
                  </a:cubicBezTo>
                  <a:cubicBezTo>
                    <a:pt x="493" y="76"/>
                    <a:pt x="472" y="98"/>
                    <a:pt x="439" y="119"/>
                  </a:cubicBezTo>
                  <a:cubicBezTo>
                    <a:pt x="418" y="129"/>
                    <a:pt x="396" y="151"/>
                    <a:pt x="375" y="172"/>
                  </a:cubicBezTo>
                  <a:cubicBezTo>
                    <a:pt x="343" y="183"/>
                    <a:pt x="322" y="205"/>
                    <a:pt x="300" y="215"/>
                  </a:cubicBezTo>
                  <a:cubicBezTo>
                    <a:pt x="27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96" y="269"/>
                    <a:pt x="129" y="269"/>
                  </a:cubicBezTo>
                  <a:cubicBezTo>
                    <a:pt x="161" y="279"/>
                    <a:pt x="182" y="290"/>
                    <a:pt x="215" y="290"/>
                  </a:cubicBezTo>
                  <a:cubicBezTo>
                    <a:pt x="236" y="290"/>
                    <a:pt x="257" y="279"/>
                    <a:pt x="268" y="279"/>
                  </a:cubicBezTo>
                  <a:cubicBezTo>
                    <a:pt x="289" y="279"/>
                    <a:pt x="300" y="279"/>
                    <a:pt x="322" y="269"/>
                  </a:cubicBezTo>
                  <a:cubicBezTo>
                    <a:pt x="353" y="258"/>
                    <a:pt x="375" y="236"/>
                    <a:pt x="407" y="226"/>
                  </a:cubicBezTo>
                  <a:cubicBezTo>
                    <a:pt x="429" y="205"/>
                    <a:pt x="460" y="183"/>
                    <a:pt x="482" y="162"/>
                  </a:cubicBezTo>
                  <a:cubicBezTo>
                    <a:pt x="503" y="140"/>
                    <a:pt x="525" y="119"/>
                    <a:pt x="546" y="108"/>
                  </a:cubicBezTo>
                  <a:cubicBezTo>
                    <a:pt x="579" y="86"/>
                    <a:pt x="600" y="76"/>
                    <a:pt x="621" y="65"/>
                  </a:cubicBezTo>
                  <a:lnTo>
                    <a:pt x="686" y="33"/>
                  </a:lnTo>
                  <a:cubicBezTo>
                    <a:pt x="707" y="33"/>
                    <a:pt x="729" y="22"/>
                    <a:pt x="739" y="22"/>
                  </a:cubicBezTo>
                  <a:cubicBezTo>
                    <a:pt x="760" y="33"/>
                    <a:pt x="771"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39"/>
            <p:cNvSpPr/>
            <p:nvPr/>
          </p:nvSpPr>
          <p:spPr>
            <a:xfrm>
              <a:off x="300313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60" y="98"/>
                    <a:pt x="439" y="119"/>
                  </a:cubicBezTo>
                  <a:cubicBezTo>
                    <a:pt x="417" y="129"/>
                    <a:pt x="396" y="151"/>
                    <a:pt x="364" y="172"/>
                  </a:cubicBezTo>
                  <a:cubicBezTo>
                    <a:pt x="343" y="183"/>
                    <a:pt x="321" y="205"/>
                    <a:pt x="289" y="215"/>
                  </a:cubicBezTo>
                  <a:cubicBezTo>
                    <a:pt x="279" y="215"/>
                    <a:pt x="267" y="226"/>
                    <a:pt x="257" y="226"/>
                  </a:cubicBezTo>
                  <a:lnTo>
                    <a:pt x="139" y="226"/>
                  </a:lnTo>
                  <a:cubicBezTo>
                    <a:pt x="117" y="226"/>
                    <a:pt x="86" y="215"/>
                    <a:pt x="75" y="205"/>
                  </a:cubicBezTo>
                  <a:cubicBezTo>
                    <a:pt x="53" y="194"/>
                    <a:pt x="43" y="183"/>
                    <a:pt x="32" y="172"/>
                  </a:cubicBezTo>
                  <a:cubicBezTo>
                    <a:pt x="22" y="162"/>
                    <a:pt x="22" y="140"/>
                    <a:pt x="22" y="129"/>
                  </a:cubicBezTo>
                  <a:cubicBezTo>
                    <a:pt x="22" y="122"/>
                    <a:pt x="27" y="114"/>
                    <a:pt x="34" y="114"/>
                  </a:cubicBezTo>
                  <a:cubicBezTo>
                    <a:pt x="36" y="114"/>
                    <a:pt x="40" y="116"/>
                    <a:pt x="43" y="119"/>
                  </a:cubicBezTo>
                  <a:lnTo>
                    <a:pt x="53" y="119"/>
                  </a:lnTo>
                  <a:lnTo>
                    <a:pt x="43" y="108"/>
                  </a:lnTo>
                  <a:cubicBezTo>
                    <a:pt x="32" y="108"/>
                    <a:pt x="22"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36" y="290"/>
                    <a:pt x="246" y="279"/>
                    <a:pt x="267" y="279"/>
                  </a:cubicBezTo>
                  <a:cubicBezTo>
                    <a:pt x="279" y="279"/>
                    <a:pt x="300" y="279"/>
                    <a:pt x="310" y="269"/>
                  </a:cubicBezTo>
                  <a:cubicBezTo>
                    <a:pt x="343" y="258"/>
                    <a:pt x="374" y="236"/>
                    <a:pt x="407" y="226"/>
                  </a:cubicBezTo>
                  <a:cubicBezTo>
                    <a:pt x="428" y="205"/>
                    <a:pt x="460" y="183"/>
                    <a:pt x="482" y="162"/>
                  </a:cubicBezTo>
                  <a:cubicBezTo>
                    <a:pt x="503" y="140"/>
                    <a:pt x="524" y="119"/>
                    <a:pt x="546" y="108"/>
                  </a:cubicBezTo>
                  <a:cubicBezTo>
                    <a:pt x="567" y="86"/>
                    <a:pt x="589" y="76"/>
                    <a:pt x="610" y="65"/>
                  </a:cubicBezTo>
                  <a:cubicBezTo>
                    <a:pt x="631" y="55"/>
                    <a:pt x="664" y="44"/>
                    <a:pt x="685" y="33"/>
                  </a:cubicBezTo>
                  <a:cubicBezTo>
                    <a:pt x="707" y="33"/>
                    <a:pt x="717" y="22"/>
                    <a:pt x="739" y="22"/>
                  </a:cubicBezTo>
                  <a:cubicBezTo>
                    <a:pt x="760" y="33"/>
                    <a:pt x="771" y="33"/>
                    <a:pt x="781" y="33"/>
                  </a:cubicBezTo>
                  <a:lnTo>
                    <a:pt x="803" y="55"/>
                  </a:lnTo>
                  <a:cubicBezTo>
                    <a:pt x="803" y="55"/>
                    <a:pt x="803" y="44"/>
                    <a:pt x="792" y="33"/>
                  </a:cubicBezTo>
                  <a:cubicBezTo>
                    <a:pt x="781"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39"/>
            <p:cNvSpPr/>
            <p:nvPr/>
          </p:nvSpPr>
          <p:spPr>
            <a:xfrm>
              <a:off x="3104534"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97" y="151"/>
                    <a:pt x="365" y="172"/>
                  </a:cubicBezTo>
                  <a:cubicBezTo>
                    <a:pt x="343" y="183"/>
                    <a:pt x="322" y="205"/>
                    <a:pt x="290" y="215"/>
                  </a:cubicBezTo>
                  <a:cubicBezTo>
                    <a:pt x="279" y="215"/>
                    <a:pt x="268" y="226"/>
                    <a:pt x="258" y="226"/>
                  </a:cubicBezTo>
                  <a:lnTo>
                    <a:pt x="140" y="226"/>
                  </a:lnTo>
                  <a:cubicBezTo>
                    <a:pt x="108" y="226"/>
                    <a:pt x="87" y="215"/>
                    <a:pt x="65" y="205"/>
                  </a:cubicBezTo>
                  <a:cubicBezTo>
                    <a:pt x="54" y="194"/>
                    <a:pt x="33" y="183"/>
                    <a:pt x="22" y="172"/>
                  </a:cubicBezTo>
                  <a:cubicBezTo>
                    <a:pt x="22" y="162"/>
                    <a:pt x="11" y="140"/>
                    <a:pt x="22" y="129"/>
                  </a:cubicBezTo>
                  <a:cubicBezTo>
                    <a:pt x="22" y="122"/>
                    <a:pt x="27" y="114"/>
                    <a:pt x="30" y="114"/>
                  </a:cubicBezTo>
                  <a:cubicBezTo>
                    <a:pt x="32" y="114"/>
                    <a:pt x="33" y="116"/>
                    <a:pt x="33" y="119"/>
                  </a:cubicBezTo>
                  <a:lnTo>
                    <a:pt x="44" y="119"/>
                  </a:lnTo>
                  <a:cubicBezTo>
                    <a:pt x="44" y="119"/>
                    <a:pt x="44" y="108"/>
                    <a:pt x="33" y="108"/>
                  </a:cubicBezTo>
                  <a:cubicBezTo>
                    <a:pt x="33" y="108"/>
                    <a:pt x="11" y="108"/>
                    <a:pt x="11" y="129"/>
                  </a:cubicBezTo>
                  <a:cubicBezTo>
                    <a:pt x="1" y="140"/>
                    <a:pt x="1" y="162"/>
                    <a:pt x="1" y="183"/>
                  </a:cubicBezTo>
                  <a:cubicBezTo>
                    <a:pt x="11" y="205"/>
                    <a:pt x="33" y="226"/>
                    <a:pt x="54" y="236"/>
                  </a:cubicBezTo>
                  <a:cubicBezTo>
                    <a:pt x="75" y="248"/>
                    <a:pt x="97" y="269"/>
                    <a:pt x="129" y="269"/>
                  </a:cubicBezTo>
                  <a:cubicBezTo>
                    <a:pt x="151" y="279"/>
                    <a:pt x="182" y="290"/>
                    <a:pt x="215" y="290"/>
                  </a:cubicBezTo>
                  <a:cubicBezTo>
                    <a:pt x="225" y="290"/>
                    <a:pt x="247" y="279"/>
                    <a:pt x="268" y="279"/>
                  </a:cubicBezTo>
                  <a:cubicBezTo>
                    <a:pt x="279" y="279"/>
                    <a:pt x="301" y="279"/>
                    <a:pt x="311" y="269"/>
                  </a:cubicBezTo>
                  <a:cubicBezTo>
                    <a:pt x="343" y="258"/>
                    <a:pt x="375" y="236"/>
                    <a:pt x="408" y="226"/>
                  </a:cubicBezTo>
                  <a:cubicBezTo>
                    <a:pt x="429" y="205"/>
                    <a:pt x="451" y="183"/>
                    <a:pt x="482" y="162"/>
                  </a:cubicBezTo>
                  <a:cubicBezTo>
                    <a:pt x="504" y="140"/>
                    <a:pt x="525" y="119"/>
                    <a:pt x="547"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39"/>
            <p:cNvSpPr/>
            <p:nvPr/>
          </p:nvSpPr>
          <p:spPr>
            <a:xfrm>
              <a:off x="3203676" y="4567196"/>
              <a:ext cx="184056" cy="65718"/>
            </a:xfrm>
            <a:custGeom>
              <a:avLst/>
              <a:gdLst/>
              <a:ahLst/>
              <a:cxnLst/>
              <a:rect l="l" t="t" r="r" b="b"/>
              <a:pathLst>
                <a:path w="815" h="291" extrusionOk="0">
                  <a:moveTo>
                    <a:pt x="793" y="33"/>
                  </a:moveTo>
                  <a:lnTo>
                    <a:pt x="795" y="36"/>
                  </a:lnTo>
                  <a:lnTo>
                    <a:pt x="795" y="36"/>
                  </a:lnTo>
                  <a:cubicBezTo>
                    <a:pt x="794" y="35"/>
                    <a:pt x="794" y="34"/>
                    <a:pt x="793" y="33"/>
                  </a:cubicBezTo>
                  <a:close/>
                  <a:moveTo>
                    <a:pt x="795" y="36"/>
                  </a:moveTo>
                  <a:cubicBezTo>
                    <a:pt x="804" y="45"/>
                    <a:pt x="804" y="55"/>
                    <a:pt x="804" y="55"/>
                  </a:cubicBezTo>
                  <a:lnTo>
                    <a:pt x="814" y="65"/>
                  </a:lnTo>
                  <a:lnTo>
                    <a:pt x="814" y="55"/>
                  </a:ln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7"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2" y="114"/>
                    <a:pt x="43" y="116"/>
                    <a:pt x="43" y="119"/>
                  </a:cubicBezTo>
                  <a:lnTo>
                    <a:pt x="54" y="119"/>
                  </a:lnTo>
                  <a:cubicBezTo>
                    <a:pt x="54" y="119"/>
                    <a:pt x="54" y="108"/>
                    <a:pt x="43" y="108"/>
                  </a:cubicBezTo>
                  <a:cubicBezTo>
                    <a:pt x="43" y="108"/>
                    <a:pt x="22" y="108"/>
                    <a:pt x="12" y="129"/>
                  </a:cubicBezTo>
                  <a:cubicBezTo>
                    <a:pt x="12" y="140"/>
                    <a:pt x="0" y="162"/>
                    <a:pt x="12" y="183"/>
                  </a:cubicBezTo>
                  <a:cubicBezTo>
                    <a:pt x="22" y="205"/>
                    <a:pt x="33" y="226"/>
                    <a:pt x="54" y="236"/>
                  </a:cubicBezTo>
                  <a:cubicBezTo>
                    <a:pt x="76" y="248"/>
                    <a:pt x="108" y="269"/>
                    <a:pt x="129" y="269"/>
                  </a:cubicBezTo>
                  <a:cubicBezTo>
                    <a:pt x="161" y="279"/>
                    <a:pt x="193" y="290"/>
                    <a:pt x="226" y="290"/>
                  </a:cubicBezTo>
                  <a:cubicBezTo>
                    <a:pt x="236" y="290"/>
                    <a:pt x="257" y="279"/>
                    <a:pt x="269" y="279"/>
                  </a:cubicBezTo>
                  <a:cubicBezTo>
                    <a:pt x="290" y="279"/>
                    <a:pt x="311" y="279"/>
                    <a:pt x="322" y="269"/>
                  </a:cubicBezTo>
                  <a:cubicBezTo>
                    <a:pt x="354" y="258"/>
                    <a:pt x="386" y="236"/>
                    <a:pt x="407" y="226"/>
                  </a:cubicBezTo>
                  <a:cubicBezTo>
                    <a:pt x="440" y="205"/>
                    <a:pt x="461" y="183"/>
                    <a:pt x="483" y="162"/>
                  </a:cubicBezTo>
                  <a:cubicBezTo>
                    <a:pt x="514" y="140"/>
                    <a:pt x="536" y="119"/>
                    <a:pt x="557" y="108"/>
                  </a:cubicBezTo>
                  <a:cubicBezTo>
                    <a:pt x="579" y="86"/>
                    <a:pt x="600" y="76"/>
                    <a:pt x="621" y="65"/>
                  </a:cubicBezTo>
                  <a:lnTo>
                    <a:pt x="686" y="33"/>
                  </a:lnTo>
                  <a:cubicBezTo>
                    <a:pt x="707" y="33"/>
                    <a:pt x="729" y="22"/>
                    <a:pt x="750" y="22"/>
                  </a:cubicBezTo>
                  <a:cubicBezTo>
                    <a:pt x="761" y="33"/>
                    <a:pt x="783" y="33"/>
                    <a:pt x="793" y="33"/>
                  </a:cubicBezTo>
                  <a:cubicBezTo>
                    <a:pt x="783"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39"/>
            <p:cNvSpPr/>
            <p:nvPr/>
          </p:nvSpPr>
          <p:spPr>
            <a:xfrm>
              <a:off x="3305301" y="4567196"/>
              <a:ext cx="183830" cy="65718"/>
            </a:xfrm>
            <a:custGeom>
              <a:avLst/>
              <a:gdLst/>
              <a:ahLst/>
              <a:cxnLst/>
              <a:rect l="l" t="t" r="r" b="b"/>
              <a:pathLst>
                <a:path w="814" h="291" extrusionOk="0">
                  <a:moveTo>
                    <a:pt x="675" y="1"/>
                  </a:moveTo>
                  <a:cubicBezTo>
                    <a:pt x="654" y="1"/>
                    <a:pt x="621" y="12"/>
                    <a:pt x="600" y="22"/>
                  </a:cubicBezTo>
                  <a:cubicBezTo>
                    <a:pt x="568" y="33"/>
                    <a:pt x="547" y="44"/>
                    <a:pt x="525" y="65"/>
                  </a:cubicBezTo>
                  <a:cubicBezTo>
                    <a:pt x="493" y="76"/>
                    <a:pt x="471" y="98"/>
                    <a:pt x="450" y="119"/>
                  </a:cubicBezTo>
                  <a:cubicBezTo>
                    <a:pt x="418" y="129"/>
                    <a:pt x="397" y="151"/>
                    <a:pt x="375" y="172"/>
                  </a:cubicBezTo>
                  <a:cubicBezTo>
                    <a:pt x="354" y="183"/>
                    <a:pt x="321" y="205"/>
                    <a:pt x="300" y="215"/>
                  </a:cubicBezTo>
                  <a:cubicBezTo>
                    <a:pt x="290" y="215"/>
                    <a:pt x="268"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107" y="269"/>
                    <a:pt x="129" y="269"/>
                  </a:cubicBezTo>
                  <a:cubicBezTo>
                    <a:pt x="161" y="279"/>
                    <a:pt x="193" y="290"/>
                    <a:pt x="225"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04" y="140"/>
                    <a:pt x="525" y="119"/>
                    <a:pt x="557" y="108"/>
                  </a:cubicBezTo>
                  <a:cubicBezTo>
                    <a:pt x="578" y="86"/>
                    <a:pt x="600" y="76"/>
                    <a:pt x="621" y="65"/>
                  </a:cubicBezTo>
                  <a:lnTo>
                    <a:pt x="685" y="33"/>
                  </a:lnTo>
                  <a:cubicBezTo>
                    <a:pt x="707" y="33"/>
                    <a:pt x="728" y="22"/>
                    <a:pt x="739" y="22"/>
                  </a:cubicBezTo>
                  <a:cubicBezTo>
                    <a:pt x="761" y="33"/>
                    <a:pt x="771" y="33"/>
                    <a:pt x="782" y="33"/>
                  </a:cubicBezTo>
                  <a:lnTo>
                    <a:pt x="804" y="55"/>
                  </a:lnTo>
                  <a:lnTo>
                    <a:pt x="814" y="65"/>
                  </a:lnTo>
                  <a:lnTo>
                    <a:pt x="81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39"/>
            <p:cNvSpPr/>
            <p:nvPr/>
          </p:nvSpPr>
          <p:spPr>
            <a:xfrm>
              <a:off x="3406701" y="4567196"/>
              <a:ext cx="181797" cy="65718"/>
            </a:xfrm>
            <a:custGeom>
              <a:avLst/>
              <a:gdLst/>
              <a:ahLst/>
              <a:cxnLst/>
              <a:rect l="l" t="t" r="r" b="b"/>
              <a:pathLst>
                <a:path w="805" h="291" extrusionOk="0">
                  <a:moveTo>
                    <a:pt x="676" y="1"/>
                  </a:moveTo>
                  <a:cubicBezTo>
                    <a:pt x="654" y="1"/>
                    <a:pt x="622" y="12"/>
                    <a:pt x="601" y="22"/>
                  </a:cubicBezTo>
                  <a:cubicBezTo>
                    <a:pt x="569" y="33"/>
                    <a:pt x="547" y="44"/>
                    <a:pt x="515" y="65"/>
                  </a:cubicBezTo>
                  <a:cubicBezTo>
                    <a:pt x="493" y="76"/>
                    <a:pt x="472" y="98"/>
                    <a:pt x="440" y="119"/>
                  </a:cubicBezTo>
                  <a:cubicBezTo>
                    <a:pt x="419" y="129"/>
                    <a:pt x="397" y="151"/>
                    <a:pt x="376" y="172"/>
                  </a:cubicBezTo>
                  <a:cubicBezTo>
                    <a:pt x="344" y="183"/>
                    <a:pt x="322" y="205"/>
                    <a:pt x="301" y="215"/>
                  </a:cubicBezTo>
                  <a:cubicBezTo>
                    <a:pt x="279"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98" y="269"/>
                    <a:pt x="129" y="269"/>
                  </a:cubicBezTo>
                  <a:cubicBezTo>
                    <a:pt x="162" y="279"/>
                    <a:pt x="183" y="290"/>
                    <a:pt x="215" y="290"/>
                  </a:cubicBezTo>
                  <a:cubicBezTo>
                    <a:pt x="236" y="290"/>
                    <a:pt x="258" y="279"/>
                    <a:pt x="269" y="279"/>
                  </a:cubicBezTo>
                  <a:cubicBezTo>
                    <a:pt x="290" y="279"/>
                    <a:pt x="301" y="279"/>
                    <a:pt x="322" y="269"/>
                  </a:cubicBezTo>
                  <a:cubicBezTo>
                    <a:pt x="355" y="258"/>
                    <a:pt x="376" y="236"/>
                    <a:pt x="408" y="226"/>
                  </a:cubicBezTo>
                  <a:cubicBezTo>
                    <a:pt x="429" y="205"/>
                    <a:pt x="462" y="183"/>
                    <a:pt x="483" y="162"/>
                  </a:cubicBezTo>
                  <a:cubicBezTo>
                    <a:pt x="505" y="140"/>
                    <a:pt x="526" y="119"/>
                    <a:pt x="547" y="108"/>
                  </a:cubicBezTo>
                  <a:cubicBezTo>
                    <a:pt x="569" y="86"/>
                    <a:pt x="601" y="76"/>
                    <a:pt x="622" y="65"/>
                  </a:cubicBezTo>
                  <a:lnTo>
                    <a:pt x="686" y="33"/>
                  </a:lnTo>
                  <a:cubicBezTo>
                    <a:pt x="708" y="33"/>
                    <a:pt x="719" y="22"/>
                    <a:pt x="740" y="22"/>
                  </a:cubicBezTo>
                  <a:cubicBezTo>
                    <a:pt x="762" y="33"/>
                    <a:pt x="772" y="33"/>
                    <a:pt x="783" y="33"/>
                  </a:cubicBezTo>
                  <a:lnTo>
                    <a:pt x="804" y="55"/>
                  </a:lnTo>
                  <a:cubicBezTo>
                    <a:pt x="804" y="55"/>
                    <a:pt x="804" y="44"/>
                    <a:pt x="793" y="33"/>
                  </a:cubicBezTo>
                  <a:cubicBezTo>
                    <a:pt x="783" y="22"/>
                    <a:pt x="76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39"/>
            <p:cNvSpPr/>
            <p:nvPr/>
          </p:nvSpPr>
          <p:spPr>
            <a:xfrm>
              <a:off x="3508327"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lnTo>
                    <a:pt x="43" y="108"/>
                  </a:lnTo>
                  <a:cubicBezTo>
                    <a:pt x="33" y="108"/>
                    <a:pt x="12" y="108"/>
                    <a:pt x="12" y="129"/>
                  </a:cubicBezTo>
                  <a:cubicBezTo>
                    <a:pt x="1" y="140"/>
                    <a:pt x="1" y="162"/>
                    <a:pt x="12" y="183"/>
                  </a:cubicBezTo>
                  <a:cubicBezTo>
                    <a:pt x="12" y="205"/>
                    <a:pt x="33" y="226"/>
                    <a:pt x="55" y="236"/>
                  </a:cubicBezTo>
                  <a:cubicBezTo>
                    <a:pt x="76"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407" y="226"/>
                  </a:cubicBezTo>
                  <a:cubicBezTo>
                    <a:pt x="429" y="205"/>
                    <a:pt x="461" y="183"/>
                    <a:pt x="483" y="162"/>
                  </a:cubicBezTo>
                  <a:cubicBezTo>
                    <a:pt x="504" y="140"/>
                    <a:pt x="526" y="119"/>
                    <a:pt x="547" y="108"/>
                  </a:cubicBezTo>
                  <a:cubicBezTo>
                    <a:pt x="569" y="86"/>
                    <a:pt x="590" y="76"/>
                    <a:pt x="611" y="65"/>
                  </a:cubicBezTo>
                  <a:cubicBezTo>
                    <a:pt x="633" y="55"/>
                    <a:pt x="664" y="44"/>
                    <a:pt x="676" y="33"/>
                  </a:cubicBezTo>
                  <a:cubicBezTo>
                    <a:pt x="707" y="33"/>
                    <a:pt x="718"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39"/>
            <p:cNvSpPr/>
            <p:nvPr/>
          </p:nvSpPr>
          <p:spPr>
            <a:xfrm>
              <a:off x="3609952" y="4567196"/>
              <a:ext cx="181571" cy="65718"/>
            </a:xfrm>
            <a:custGeom>
              <a:avLst/>
              <a:gdLst/>
              <a:ahLst/>
              <a:cxnLst/>
              <a:rect l="l" t="t" r="r" b="b"/>
              <a:pathLst>
                <a:path w="804" h="291" extrusionOk="0">
                  <a:moveTo>
                    <a:pt x="675" y="1"/>
                  </a:moveTo>
                  <a:cubicBezTo>
                    <a:pt x="643" y="1"/>
                    <a:pt x="621" y="12"/>
                    <a:pt x="590" y="22"/>
                  </a:cubicBezTo>
                  <a:cubicBezTo>
                    <a:pt x="568" y="33"/>
                    <a:pt x="536" y="44"/>
                    <a:pt x="514" y="65"/>
                  </a:cubicBezTo>
                  <a:cubicBezTo>
                    <a:pt x="493" y="76"/>
                    <a:pt x="461" y="98"/>
                    <a:pt x="440" y="119"/>
                  </a:cubicBezTo>
                  <a:cubicBezTo>
                    <a:pt x="418" y="129"/>
                    <a:pt x="386" y="151"/>
                    <a:pt x="364" y="172"/>
                  </a:cubicBezTo>
                  <a:cubicBezTo>
                    <a:pt x="343" y="183"/>
                    <a:pt x="322" y="205"/>
                    <a:pt x="290" y="215"/>
                  </a:cubicBezTo>
                  <a:cubicBezTo>
                    <a:pt x="279" y="215"/>
                    <a:pt x="268" y="226"/>
                    <a:pt x="257" y="226"/>
                  </a:cubicBezTo>
                  <a:lnTo>
                    <a:pt x="140" y="226"/>
                  </a:lnTo>
                  <a:cubicBezTo>
                    <a:pt x="107" y="226"/>
                    <a:pt x="86" y="215"/>
                    <a:pt x="65" y="205"/>
                  </a:cubicBezTo>
                  <a:cubicBezTo>
                    <a:pt x="54" y="194"/>
                    <a:pt x="33" y="183"/>
                    <a:pt x="22" y="172"/>
                  </a:cubicBezTo>
                  <a:cubicBezTo>
                    <a:pt x="22" y="162"/>
                    <a:pt x="11" y="140"/>
                    <a:pt x="22" y="129"/>
                  </a:cubicBezTo>
                  <a:cubicBezTo>
                    <a:pt x="22" y="122"/>
                    <a:pt x="27" y="114"/>
                    <a:pt x="31"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76" y="248"/>
                    <a:pt x="97" y="269"/>
                    <a:pt x="129" y="269"/>
                  </a:cubicBezTo>
                  <a:cubicBezTo>
                    <a:pt x="150" y="279"/>
                    <a:pt x="183" y="290"/>
                    <a:pt x="214" y="290"/>
                  </a:cubicBezTo>
                  <a:cubicBezTo>
                    <a:pt x="226" y="290"/>
                    <a:pt x="247" y="279"/>
                    <a:pt x="268" y="279"/>
                  </a:cubicBezTo>
                  <a:cubicBezTo>
                    <a:pt x="279" y="279"/>
                    <a:pt x="300" y="279"/>
                    <a:pt x="311" y="269"/>
                  </a:cubicBezTo>
                  <a:cubicBezTo>
                    <a:pt x="343" y="258"/>
                    <a:pt x="376" y="236"/>
                    <a:pt x="407" y="226"/>
                  </a:cubicBezTo>
                  <a:cubicBezTo>
                    <a:pt x="429" y="205"/>
                    <a:pt x="450" y="183"/>
                    <a:pt x="483" y="162"/>
                  </a:cubicBezTo>
                  <a:cubicBezTo>
                    <a:pt x="504" y="140"/>
                    <a:pt x="525" y="119"/>
                    <a:pt x="547" y="108"/>
                  </a:cubicBezTo>
                  <a:cubicBezTo>
                    <a:pt x="568" y="86"/>
                    <a:pt x="590" y="76"/>
                    <a:pt x="611" y="65"/>
                  </a:cubicBezTo>
                  <a:lnTo>
                    <a:pt x="675" y="33"/>
                  </a:lnTo>
                  <a:cubicBezTo>
                    <a:pt x="697" y="33"/>
                    <a:pt x="718" y="22"/>
                    <a:pt x="740" y="22"/>
                  </a:cubicBezTo>
                  <a:cubicBezTo>
                    <a:pt x="750" y="33"/>
                    <a:pt x="771" y="33"/>
                    <a:pt x="782" y="33"/>
                  </a:cubicBezTo>
                  <a:cubicBezTo>
                    <a:pt x="793" y="44"/>
                    <a:pt x="793" y="55"/>
                    <a:pt x="804" y="55"/>
                  </a:cubicBez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39"/>
            <p:cNvSpPr/>
            <p:nvPr/>
          </p:nvSpPr>
          <p:spPr>
            <a:xfrm>
              <a:off x="3709093" y="4567196"/>
              <a:ext cx="184056" cy="65718"/>
            </a:xfrm>
            <a:custGeom>
              <a:avLst/>
              <a:gdLst/>
              <a:ahLst/>
              <a:cxnLst/>
              <a:rect l="l" t="t" r="r" b="b"/>
              <a:pathLst>
                <a:path w="815" h="291" extrusionOk="0">
                  <a:moveTo>
                    <a:pt x="793" y="33"/>
                  </a:moveTo>
                  <a:cubicBezTo>
                    <a:pt x="803" y="44"/>
                    <a:pt x="803" y="55"/>
                    <a:pt x="803" y="55"/>
                  </a:cubicBezTo>
                  <a:lnTo>
                    <a:pt x="815" y="65"/>
                  </a:lnTo>
                  <a:lnTo>
                    <a:pt x="815" y="55"/>
                  </a:lnTo>
                  <a:lnTo>
                    <a:pt x="793" y="33"/>
                  </a:lnTo>
                  <a:close/>
                  <a:moveTo>
                    <a:pt x="686" y="1"/>
                  </a:moveTo>
                  <a:cubicBezTo>
                    <a:pt x="653" y="1"/>
                    <a:pt x="632" y="12"/>
                    <a:pt x="600" y="22"/>
                  </a:cubicBezTo>
                  <a:cubicBezTo>
                    <a:pt x="579" y="33"/>
                    <a:pt x="546" y="44"/>
                    <a:pt x="525" y="65"/>
                  </a:cubicBezTo>
                  <a:cubicBezTo>
                    <a:pt x="493" y="76"/>
                    <a:pt x="472" y="98"/>
                    <a:pt x="450" y="119"/>
                  </a:cubicBezTo>
                  <a:cubicBezTo>
                    <a:pt x="429" y="129"/>
                    <a:pt x="397" y="151"/>
                    <a:pt x="375" y="172"/>
                  </a:cubicBezTo>
                  <a:cubicBezTo>
                    <a:pt x="354" y="183"/>
                    <a:pt x="322" y="205"/>
                    <a:pt x="301" y="215"/>
                  </a:cubicBezTo>
                  <a:cubicBezTo>
                    <a:pt x="289" y="215"/>
                    <a:pt x="279" y="226"/>
                    <a:pt x="258" y="226"/>
                  </a:cubicBezTo>
                  <a:lnTo>
                    <a:pt x="140" y="226"/>
                  </a:lnTo>
                  <a:cubicBezTo>
                    <a:pt x="118" y="226"/>
                    <a:pt x="97" y="215"/>
                    <a:pt x="75" y="205"/>
                  </a:cubicBezTo>
                  <a:cubicBezTo>
                    <a:pt x="65" y="194"/>
                    <a:pt x="44" y="183"/>
                    <a:pt x="32" y="172"/>
                  </a:cubicBezTo>
                  <a:cubicBezTo>
                    <a:pt x="22" y="162"/>
                    <a:pt x="22" y="140"/>
                    <a:pt x="22" y="129"/>
                  </a:cubicBezTo>
                  <a:cubicBezTo>
                    <a:pt x="29"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11" y="279"/>
                    <a:pt x="322" y="269"/>
                  </a:cubicBezTo>
                  <a:cubicBezTo>
                    <a:pt x="354" y="258"/>
                    <a:pt x="386" y="236"/>
                    <a:pt x="408" y="226"/>
                  </a:cubicBezTo>
                  <a:cubicBezTo>
                    <a:pt x="439" y="205"/>
                    <a:pt x="461" y="183"/>
                    <a:pt x="482" y="162"/>
                  </a:cubicBezTo>
                  <a:cubicBezTo>
                    <a:pt x="515" y="140"/>
                    <a:pt x="536" y="119"/>
                    <a:pt x="558" y="108"/>
                  </a:cubicBezTo>
                  <a:cubicBezTo>
                    <a:pt x="579" y="86"/>
                    <a:pt x="600" y="76"/>
                    <a:pt x="622" y="65"/>
                  </a:cubicBezTo>
                  <a:lnTo>
                    <a:pt x="686" y="33"/>
                  </a:lnTo>
                  <a:cubicBezTo>
                    <a:pt x="707" y="33"/>
                    <a:pt x="729" y="22"/>
                    <a:pt x="750"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39"/>
            <p:cNvSpPr/>
            <p:nvPr/>
          </p:nvSpPr>
          <p:spPr>
            <a:xfrm>
              <a:off x="3810719"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3" y="183"/>
                    <a:pt x="322" y="205"/>
                    <a:pt x="300" y="215"/>
                  </a:cubicBezTo>
                  <a:cubicBezTo>
                    <a:pt x="28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108" y="269"/>
                    <a:pt x="129" y="269"/>
                  </a:cubicBezTo>
                  <a:cubicBezTo>
                    <a:pt x="161" y="279"/>
                    <a:pt x="193" y="290"/>
                    <a:pt x="225" y="290"/>
                  </a:cubicBezTo>
                  <a:cubicBezTo>
                    <a:pt x="236" y="290"/>
                    <a:pt x="257" y="279"/>
                    <a:pt x="268" y="279"/>
                  </a:cubicBezTo>
                  <a:cubicBezTo>
                    <a:pt x="289" y="279"/>
                    <a:pt x="300" y="279"/>
                    <a:pt x="322" y="269"/>
                  </a:cubicBezTo>
                  <a:cubicBezTo>
                    <a:pt x="353" y="258"/>
                    <a:pt x="386" y="236"/>
                    <a:pt x="407" y="226"/>
                  </a:cubicBezTo>
                  <a:cubicBezTo>
                    <a:pt x="439" y="205"/>
                    <a:pt x="460" y="183"/>
                    <a:pt x="482" y="162"/>
                  </a:cubicBezTo>
                  <a:cubicBezTo>
                    <a:pt x="503" y="140"/>
                    <a:pt x="525" y="119"/>
                    <a:pt x="557" y="108"/>
                  </a:cubicBezTo>
                  <a:cubicBezTo>
                    <a:pt x="579" y="86"/>
                    <a:pt x="600" y="76"/>
                    <a:pt x="622" y="65"/>
                  </a:cubicBezTo>
                  <a:lnTo>
                    <a:pt x="686" y="33"/>
                  </a:lnTo>
                  <a:cubicBezTo>
                    <a:pt x="707" y="33"/>
                    <a:pt x="729" y="22"/>
                    <a:pt x="739" y="22"/>
                  </a:cubicBezTo>
                  <a:cubicBezTo>
                    <a:pt x="760" y="33"/>
                    <a:pt x="771" y="33"/>
                    <a:pt x="782" y="33"/>
                  </a:cubicBezTo>
                  <a:lnTo>
                    <a:pt x="803" y="55"/>
                  </a:lnTo>
                  <a:cubicBezTo>
                    <a:pt x="803" y="65"/>
                    <a:pt x="814" y="65"/>
                    <a:pt x="814" y="65"/>
                  </a:cubicBezTo>
                  <a:lnTo>
                    <a:pt x="814" y="55"/>
                  </a:lnTo>
                  <a:cubicBezTo>
                    <a:pt x="803" y="55"/>
                    <a:pt x="803"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39"/>
            <p:cNvSpPr/>
            <p:nvPr/>
          </p:nvSpPr>
          <p:spPr>
            <a:xfrm>
              <a:off x="391234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71" y="98"/>
                    <a:pt x="439" y="119"/>
                  </a:cubicBezTo>
                  <a:cubicBezTo>
                    <a:pt x="417" y="129"/>
                    <a:pt x="396" y="151"/>
                    <a:pt x="375" y="172"/>
                  </a:cubicBezTo>
                  <a:cubicBezTo>
                    <a:pt x="343" y="183"/>
                    <a:pt x="321" y="205"/>
                    <a:pt x="300" y="215"/>
                  </a:cubicBezTo>
                  <a:cubicBezTo>
                    <a:pt x="279" y="215"/>
                    <a:pt x="267" y="226"/>
                    <a:pt x="257" y="226"/>
                  </a:cubicBezTo>
                  <a:lnTo>
                    <a:pt x="139" y="226"/>
                  </a:lnTo>
                  <a:cubicBezTo>
                    <a:pt x="118" y="226"/>
                    <a:pt x="9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cubicBezTo>
                    <a:pt x="53" y="119"/>
                    <a:pt x="53" y="108"/>
                    <a:pt x="43" y="108"/>
                  </a:cubicBezTo>
                  <a:cubicBezTo>
                    <a:pt x="32" y="108"/>
                    <a:pt x="22" y="108"/>
                    <a:pt x="10" y="129"/>
                  </a:cubicBezTo>
                  <a:cubicBezTo>
                    <a:pt x="0" y="140"/>
                    <a:pt x="0" y="162"/>
                    <a:pt x="10" y="183"/>
                  </a:cubicBezTo>
                  <a:cubicBezTo>
                    <a:pt x="22" y="205"/>
                    <a:pt x="32" y="226"/>
                    <a:pt x="53" y="236"/>
                  </a:cubicBezTo>
                  <a:cubicBezTo>
                    <a:pt x="75" y="248"/>
                    <a:pt x="96" y="269"/>
                    <a:pt x="129" y="269"/>
                  </a:cubicBezTo>
                  <a:cubicBezTo>
                    <a:pt x="160" y="279"/>
                    <a:pt x="182" y="290"/>
                    <a:pt x="214" y="290"/>
                  </a:cubicBezTo>
                  <a:cubicBezTo>
                    <a:pt x="236" y="290"/>
                    <a:pt x="257" y="279"/>
                    <a:pt x="267" y="279"/>
                  </a:cubicBezTo>
                  <a:cubicBezTo>
                    <a:pt x="289" y="279"/>
                    <a:pt x="300" y="279"/>
                    <a:pt x="321" y="269"/>
                  </a:cubicBezTo>
                  <a:cubicBezTo>
                    <a:pt x="353" y="258"/>
                    <a:pt x="375" y="236"/>
                    <a:pt x="407" y="226"/>
                  </a:cubicBezTo>
                  <a:cubicBezTo>
                    <a:pt x="428" y="205"/>
                    <a:pt x="460" y="183"/>
                    <a:pt x="482" y="162"/>
                  </a:cubicBezTo>
                  <a:cubicBezTo>
                    <a:pt x="503" y="140"/>
                    <a:pt x="524" y="119"/>
                    <a:pt x="546" y="108"/>
                  </a:cubicBezTo>
                  <a:cubicBezTo>
                    <a:pt x="567" y="86"/>
                    <a:pt x="600" y="76"/>
                    <a:pt x="621" y="65"/>
                  </a:cubicBezTo>
                  <a:lnTo>
                    <a:pt x="685" y="33"/>
                  </a:lnTo>
                  <a:cubicBezTo>
                    <a:pt x="707" y="33"/>
                    <a:pt x="717" y="22"/>
                    <a:pt x="739" y="22"/>
                  </a:cubicBezTo>
                  <a:cubicBezTo>
                    <a:pt x="760" y="33"/>
                    <a:pt x="771" y="33"/>
                    <a:pt x="781" y="33"/>
                  </a:cubicBezTo>
                  <a:lnTo>
                    <a:pt x="803" y="55"/>
                  </a:lnTo>
                  <a:cubicBezTo>
                    <a:pt x="803" y="55"/>
                    <a:pt x="803" y="44"/>
                    <a:pt x="793" y="33"/>
                  </a:cubicBezTo>
                  <a:cubicBezTo>
                    <a:pt x="781"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39"/>
            <p:cNvSpPr/>
            <p:nvPr/>
          </p:nvSpPr>
          <p:spPr>
            <a:xfrm>
              <a:off x="4013744" y="4567196"/>
              <a:ext cx="181571" cy="65718"/>
            </a:xfrm>
            <a:custGeom>
              <a:avLst/>
              <a:gdLst/>
              <a:ahLst/>
              <a:cxnLst/>
              <a:rect l="l" t="t" r="r" b="b"/>
              <a:pathLst>
                <a:path w="804" h="291" extrusionOk="0">
                  <a:moveTo>
                    <a:pt x="675" y="1"/>
                  </a:moveTo>
                  <a:cubicBezTo>
                    <a:pt x="654" y="1"/>
                    <a:pt x="622" y="12"/>
                    <a:pt x="601" y="22"/>
                  </a:cubicBezTo>
                  <a:cubicBezTo>
                    <a:pt x="568" y="33"/>
                    <a:pt x="547" y="44"/>
                    <a:pt x="515" y="65"/>
                  </a:cubicBezTo>
                  <a:cubicBezTo>
                    <a:pt x="493" y="76"/>
                    <a:pt x="461" y="98"/>
                    <a:pt x="439" y="119"/>
                  </a:cubicBezTo>
                  <a:cubicBezTo>
                    <a:pt x="418" y="129"/>
                    <a:pt x="397" y="151"/>
                    <a:pt x="365" y="172"/>
                  </a:cubicBezTo>
                  <a:cubicBezTo>
                    <a:pt x="344" y="183"/>
                    <a:pt x="322" y="205"/>
                    <a:pt x="290" y="215"/>
                  </a:cubicBezTo>
                  <a:cubicBezTo>
                    <a:pt x="279" y="215"/>
                    <a:pt x="268" y="226"/>
                    <a:pt x="258" y="226"/>
                  </a:cubicBezTo>
                  <a:lnTo>
                    <a:pt x="140" y="226"/>
                  </a:lnTo>
                  <a:cubicBezTo>
                    <a:pt x="108" y="226"/>
                    <a:pt x="8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lnTo>
                    <a:pt x="44" y="108"/>
                  </a:lnTo>
                  <a:cubicBezTo>
                    <a:pt x="33" y="108"/>
                    <a:pt x="11" y="108"/>
                    <a:pt x="11" y="129"/>
                  </a:cubicBezTo>
                  <a:cubicBezTo>
                    <a:pt x="1" y="140"/>
                    <a:pt x="1" y="162"/>
                    <a:pt x="11" y="183"/>
                  </a:cubicBezTo>
                  <a:cubicBezTo>
                    <a:pt x="11" y="205"/>
                    <a:pt x="33" y="226"/>
                    <a:pt x="54" y="236"/>
                  </a:cubicBezTo>
                  <a:cubicBezTo>
                    <a:pt x="75" y="248"/>
                    <a:pt x="97" y="269"/>
                    <a:pt x="129" y="269"/>
                  </a:cubicBezTo>
                  <a:cubicBezTo>
                    <a:pt x="151" y="279"/>
                    <a:pt x="183" y="290"/>
                    <a:pt x="215" y="290"/>
                  </a:cubicBezTo>
                  <a:cubicBezTo>
                    <a:pt x="225" y="290"/>
                    <a:pt x="247" y="279"/>
                    <a:pt x="268" y="279"/>
                  </a:cubicBezTo>
                  <a:cubicBezTo>
                    <a:pt x="279" y="279"/>
                    <a:pt x="301" y="279"/>
                    <a:pt x="311" y="269"/>
                  </a:cubicBezTo>
                  <a:cubicBezTo>
                    <a:pt x="344" y="258"/>
                    <a:pt x="375" y="236"/>
                    <a:pt x="408" y="226"/>
                  </a:cubicBezTo>
                  <a:cubicBezTo>
                    <a:pt x="429" y="205"/>
                    <a:pt x="461" y="183"/>
                    <a:pt x="482" y="162"/>
                  </a:cubicBezTo>
                  <a:cubicBezTo>
                    <a:pt x="504" y="140"/>
                    <a:pt x="525" y="119"/>
                    <a:pt x="547" y="108"/>
                  </a:cubicBezTo>
                  <a:cubicBezTo>
                    <a:pt x="568" y="86"/>
                    <a:pt x="589" y="76"/>
                    <a:pt x="611" y="65"/>
                  </a:cubicBezTo>
                  <a:lnTo>
                    <a:pt x="675" y="33"/>
                  </a:lnTo>
                  <a:cubicBezTo>
                    <a:pt x="708" y="33"/>
                    <a:pt x="718" y="22"/>
                    <a:pt x="739" y="22"/>
                  </a:cubicBezTo>
                  <a:cubicBezTo>
                    <a:pt x="761" y="33"/>
                    <a:pt x="772" y="33"/>
                    <a:pt x="782" y="33"/>
                  </a:cubicBezTo>
                  <a:lnTo>
                    <a:pt x="804" y="55"/>
                  </a:lnTo>
                  <a:cubicBezTo>
                    <a:pt x="804" y="55"/>
                    <a:pt x="804"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39"/>
            <p:cNvSpPr/>
            <p:nvPr/>
          </p:nvSpPr>
          <p:spPr>
            <a:xfrm>
              <a:off x="4115370"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86" y="151"/>
                    <a:pt x="365" y="172"/>
                  </a:cubicBezTo>
                  <a:cubicBezTo>
                    <a:pt x="343" y="183"/>
                    <a:pt x="322" y="205"/>
                    <a:pt x="289" y="215"/>
                  </a:cubicBezTo>
                  <a:cubicBezTo>
                    <a:pt x="279" y="215"/>
                    <a:pt x="268" y="226"/>
                    <a:pt x="258" y="226"/>
                  </a:cubicBezTo>
                  <a:lnTo>
                    <a:pt x="139" y="226"/>
                  </a:lnTo>
                  <a:cubicBezTo>
                    <a:pt x="108" y="226"/>
                    <a:pt x="86" y="215"/>
                    <a:pt x="65" y="205"/>
                  </a:cubicBezTo>
                  <a:cubicBezTo>
                    <a:pt x="54" y="194"/>
                    <a:pt x="32" y="183"/>
                    <a:pt x="22" y="172"/>
                  </a:cubicBezTo>
                  <a:cubicBezTo>
                    <a:pt x="22" y="162"/>
                    <a:pt x="11" y="140"/>
                    <a:pt x="22" y="129"/>
                  </a:cubicBezTo>
                  <a:cubicBezTo>
                    <a:pt x="22" y="122"/>
                    <a:pt x="27" y="114"/>
                    <a:pt x="30" y="114"/>
                  </a:cubicBezTo>
                  <a:cubicBezTo>
                    <a:pt x="31" y="114"/>
                    <a:pt x="32" y="116"/>
                    <a:pt x="32" y="119"/>
                  </a:cubicBezTo>
                  <a:lnTo>
                    <a:pt x="43" y="119"/>
                  </a:lnTo>
                  <a:cubicBezTo>
                    <a:pt x="43" y="119"/>
                    <a:pt x="43" y="108"/>
                    <a:pt x="32" y="108"/>
                  </a:cubicBezTo>
                  <a:cubicBezTo>
                    <a:pt x="32" y="108"/>
                    <a:pt x="11" y="108"/>
                    <a:pt x="11" y="129"/>
                  </a:cubicBezTo>
                  <a:cubicBezTo>
                    <a:pt x="1" y="140"/>
                    <a:pt x="1" y="162"/>
                    <a:pt x="1" y="183"/>
                  </a:cubicBezTo>
                  <a:cubicBezTo>
                    <a:pt x="11" y="205"/>
                    <a:pt x="32" y="226"/>
                    <a:pt x="54" y="236"/>
                  </a:cubicBezTo>
                  <a:cubicBezTo>
                    <a:pt x="75" y="248"/>
                    <a:pt x="97" y="269"/>
                    <a:pt x="129" y="269"/>
                  </a:cubicBezTo>
                  <a:cubicBezTo>
                    <a:pt x="151" y="279"/>
                    <a:pt x="182" y="290"/>
                    <a:pt x="215" y="290"/>
                  </a:cubicBezTo>
                  <a:cubicBezTo>
                    <a:pt x="225" y="290"/>
                    <a:pt x="246" y="279"/>
                    <a:pt x="268" y="279"/>
                  </a:cubicBezTo>
                  <a:cubicBezTo>
                    <a:pt x="279" y="279"/>
                    <a:pt x="300" y="279"/>
                    <a:pt x="311" y="269"/>
                  </a:cubicBezTo>
                  <a:cubicBezTo>
                    <a:pt x="343" y="258"/>
                    <a:pt x="375" y="236"/>
                    <a:pt x="396" y="226"/>
                  </a:cubicBezTo>
                  <a:cubicBezTo>
                    <a:pt x="429" y="205"/>
                    <a:pt x="450" y="183"/>
                    <a:pt x="482" y="162"/>
                  </a:cubicBezTo>
                  <a:cubicBezTo>
                    <a:pt x="503" y="140"/>
                    <a:pt x="525" y="119"/>
                    <a:pt x="546"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39"/>
            <p:cNvSpPr/>
            <p:nvPr/>
          </p:nvSpPr>
          <p:spPr>
            <a:xfrm>
              <a:off x="4214511" y="4567196"/>
              <a:ext cx="183830" cy="65718"/>
            </a:xfrm>
            <a:custGeom>
              <a:avLst/>
              <a:gdLst/>
              <a:ahLst/>
              <a:cxnLst/>
              <a:rect l="l" t="t" r="r" b="b"/>
              <a:pathLst>
                <a:path w="814" h="291" extrusionOk="0">
                  <a:moveTo>
                    <a:pt x="793" y="33"/>
                  </a:moveTo>
                  <a:lnTo>
                    <a:pt x="795" y="36"/>
                  </a:lnTo>
                  <a:lnTo>
                    <a:pt x="795" y="36"/>
                  </a:lnTo>
                  <a:cubicBezTo>
                    <a:pt x="794" y="35"/>
                    <a:pt x="793" y="34"/>
                    <a:pt x="793" y="33"/>
                  </a:cubicBezTo>
                  <a:close/>
                  <a:moveTo>
                    <a:pt x="795" y="36"/>
                  </a:moveTo>
                  <a:cubicBezTo>
                    <a:pt x="804" y="45"/>
                    <a:pt x="804" y="55"/>
                    <a:pt x="804" y="55"/>
                  </a:cubicBezTo>
                  <a:lnTo>
                    <a:pt x="814" y="65"/>
                  </a:lnTo>
                  <a:lnTo>
                    <a:pt x="814" y="55"/>
                  </a:lnTo>
                  <a:lnTo>
                    <a:pt x="795" y="36"/>
                  </a:lnTo>
                  <a:close/>
                  <a:moveTo>
                    <a:pt x="675" y="1"/>
                  </a:moveTo>
                  <a:cubicBezTo>
                    <a:pt x="654" y="1"/>
                    <a:pt x="632" y="12"/>
                    <a:pt x="600" y="22"/>
                  </a:cubicBezTo>
                  <a:cubicBezTo>
                    <a:pt x="578" y="33"/>
                    <a:pt x="547" y="44"/>
                    <a:pt x="525" y="65"/>
                  </a:cubicBezTo>
                  <a:cubicBezTo>
                    <a:pt x="493" y="76"/>
                    <a:pt x="471" y="98"/>
                    <a:pt x="450" y="119"/>
                  </a:cubicBezTo>
                  <a:cubicBezTo>
                    <a:pt x="429" y="129"/>
                    <a:pt x="397" y="151"/>
                    <a:pt x="375" y="172"/>
                  </a:cubicBezTo>
                  <a:cubicBezTo>
                    <a:pt x="354" y="183"/>
                    <a:pt x="321" y="205"/>
                    <a:pt x="300" y="215"/>
                  </a:cubicBezTo>
                  <a:cubicBezTo>
                    <a:pt x="290" y="215"/>
                    <a:pt x="279"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43" y="108"/>
                    <a:pt x="22" y="108"/>
                    <a:pt x="11" y="129"/>
                  </a:cubicBezTo>
                  <a:cubicBezTo>
                    <a:pt x="11" y="140"/>
                    <a:pt x="0" y="162"/>
                    <a:pt x="11"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14" y="140"/>
                    <a:pt x="536" y="119"/>
                    <a:pt x="557" y="108"/>
                  </a:cubicBezTo>
                  <a:cubicBezTo>
                    <a:pt x="578" y="86"/>
                    <a:pt x="600" y="76"/>
                    <a:pt x="621" y="65"/>
                  </a:cubicBezTo>
                  <a:lnTo>
                    <a:pt x="686" y="33"/>
                  </a:lnTo>
                  <a:cubicBezTo>
                    <a:pt x="707" y="33"/>
                    <a:pt x="728" y="22"/>
                    <a:pt x="750" y="22"/>
                  </a:cubicBezTo>
                  <a:cubicBezTo>
                    <a:pt x="761" y="33"/>
                    <a:pt x="782" y="33"/>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39"/>
            <p:cNvSpPr/>
            <p:nvPr/>
          </p:nvSpPr>
          <p:spPr>
            <a:xfrm>
              <a:off x="4315911" y="4567196"/>
              <a:ext cx="184056" cy="65718"/>
            </a:xfrm>
            <a:custGeom>
              <a:avLst/>
              <a:gdLst/>
              <a:ahLst/>
              <a:cxnLst/>
              <a:rect l="l" t="t" r="r" b="b"/>
              <a:pathLst>
                <a:path w="815" h="291" extrusionOk="0">
                  <a:moveTo>
                    <a:pt x="676" y="1"/>
                  </a:moveTo>
                  <a:cubicBezTo>
                    <a:pt x="655" y="1"/>
                    <a:pt x="622" y="12"/>
                    <a:pt x="601" y="22"/>
                  </a:cubicBezTo>
                  <a:cubicBezTo>
                    <a:pt x="569" y="33"/>
                    <a:pt x="547" y="44"/>
                    <a:pt x="526" y="65"/>
                  </a:cubicBezTo>
                  <a:cubicBezTo>
                    <a:pt x="493" y="76"/>
                    <a:pt x="472" y="98"/>
                    <a:pt x="451" y="119"/>
                  </a:cubicBezTo>
                  <a:cubicBezTo>
                    <a:pt x="419" y="129"/>
                    <a:pt x="398" y="151"/>
                    <a:pt x="376" y="172"/>
                  </a:cubicBezTo>
                  <a:cubicBezTo>
                    <a:pt x="344" y="183"/>
                    <a:pt x="322" y="205"/>
                    <a:pt x="301" y="215"/>
                  </a:cubicBezTo>
                  <a:cubicBezTo>
                    <a:pt x="290"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108" y="269"/>
                    <a:pt x="129" y="269"/>
                  </a:cubicBezTo>
                  <a:cubicBezTo>
                    <a:pt x="162" y="279"/>
                    <a:pt x="194" y="290"/>
                    <a:pt x="226" y="290"/>
                  </a:cubicBezTo>
                  <a:cubicBezTo>
                    <a:pt x="237" y="290"/>
                    <a:pt x="258" y="279"/>
                    <a:pt x="269" y="279"/>
                  </a:cubicBezTo>
                  <a:cubicBezTo>
                    <a:pt x="290" y="279"/>
                    <a:pt x="301" y="279"/>
                    <a:pt x="322" y="269"/>
                  </a:cubicBezTo>
                  <a:cubicBezTo>
                    <a:pt x="355" y="258"/>
                    <a:pt x="386" y="236"/>
                    <a:pt x="408" y="226"/>
                  </a:cubicBezTo>
                  <a:cubicBezTo>
                    <a:pt x="440" y="205"/>
                    <a:pt x="462" y="183"/>
                    <a:pt x="483" y="162"/>
                  </a:cubicBezTo>
                  <a:cubicBezTo>
                    <a:pt x="505" y="140"/>
                    <a:pt x="526" y="119"/>
                    <a:pt x="558" y="108"/>
                  </a:cubicBezTo>
                  <a:cubicBezTo>
                    <a:pt x="579" y="86"/>
                    <a:pt x="601" y="76"/>
                    <a:pt x="622" y="65"/>
                  </a:cubicBezTo>
                  <a:lnTo>
                    <a:pt x="686" y="33"/>
                  </a:lnTo>
                  <a:cubicBezTo>
                    <a:pt x="708" y="33"/>
                    <a:pt x="729" y="22"/>
                    <a:pt x="740" y="22"/>
                  </a:cubicBezTo>
                  <a:cubicBezTo>
                    <a:pt x="762" y="33"/>
                    <a:pt x="772" y="33"/>
                    <a:pt x="783" y="33"/>
                  </a:cubicBezTo>
                  <a:lnTo>
                    <a:pt x="804" y="55"/>
                  </a:lnTo>
                  <a:cubicBezTo>
                    <a:pt x="804" y="65"/>
                    <a:pt x="815" y="65"/>
                    <a:pt x="815" y="65"/>
                  </a:cubicBezTo>
                  <a:lnTo>
                    <a:pt x="815" y="55"/>
                  </a:lnTo>
                  <a:cubicBezTo>
                    <a:pt x="804" y="55"/>
                    <a:pt x="804" y="44"/>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39"/>
            <p:cNvSpPr/>
            <p:nvPr/>
          </p:nvSpPr>
          <p:spPr>
            <a:xfrm>
              <a:off x="4417536"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76" y="172"/>
                  </a:cubicBezTo>
                  <a:cubicBezTo>
                    <a:pt x="343" y="183"/>
                    <a:pt x="322" y="205"/>
                    <a:pt x="300" y="215"/>
                  </a:cubicBezTo>
                  <a:cubicBezTo>
                    <a:pt x="279" y="215"/>
                    <a:pt x="269" y="226"/>
                    <a:pt x="258" y="226"/>
                  </a:cubicBezTo>
                  <a:lnTo>
                    <a:pt x="140" y="226"/>
                  </a:lnTo>
                  <a:cubicBezTo>
                    <a:pt x="119" y="226"/>
                    <a:pt x="97"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cubicBezTo>
                    <a:pt x="55" y="119"/>
                    <a:pt x="55" y="108"/>
                    <a:pt x="43" y="108"/>
                  </a:cubicBezTo>
                  <a:cubicBezTo>
                    <a:pt x="33" y="108"/>
                    <a:pt x="22" y="108"/>
                    <a:pt x="12" y="129"/>
                  </a:cubicBezTo>
                  <a:cubicBezTo>
                    <a:pt x="1" y="140"/>
                    <a:pt x="1" y="162"/>
                    <a:pt x="12" y="183"/>
                  </a:cubicBezTo>
                  <a:cubicBezTo>
                    <a:pt x="22" y="205"/>
                    <a:pt x="33" y="226"/>
                    <a:pt x="55" y="236"/>
                  </a:cubicBezTo>
                  <a:cubicBezTo>
                    <a:pt x="76" y="248"/>
                    <a:pt x="97" y="269"/>
                    <a:pt x="129" y="269"/>
                  </a:cubicBezTo>
                  <a:cubicBezTo>
                    <a:pt x="162" y="279"/>
                    <a:pt x="183" y="290"/>
                    <a:pt x="215" y="290"/>
                  </a:cubicBezTo>
                  <a:cubicBezTo>
                    <a:pt x="236" y="290"/>
                    <a:pt x="258" y="279"/>
                    <a:pt x="269" y="279"/>
                  </a:cubicBezTo>
                  <a:cubicBezTo>
                    <a:pt x="290" y="279"/>
                    <a:pt x="300" y="279"/>
                    <a:pt x="322" y="269"/>
                  </a:cubicBezTo>
                  <a:cubicBezTo>
                    <a:pt x="354" y="258"/>
                    <a:pt x="376" y="236"/>
                    <a:pt x="408" y="226"/>
                  </a:cubicBezTo>
                  <a:cubicBezTo>
                    <a:pt x="429" y="205"/>
                    <a:pt x="462" y="183"/>
                    <a:pt x="483" y="162"/>
                  </a:cubicBezTo>
                  <a:cubicBezTo>
                    <a:pt x="504" y="140"/>
                    <a:pt x="526" y="119"/>
                    <a:pt x="547" y="108"/>
                  </a:cubicBezTo>
                  <a:cubicBezTo>
                    <a:pt x="569" y="86"/>
                    <a:pt x="590" y="76"/>
                    <a:pt x="622" y="65"/>
                  </a:cubicBezTo>
                  <a:lnTo>
                    <a:pt x="686" y="33"/>
                  </a:lnTo>
                  <a:cubicBezTo>
                    <a:pt x="707" y="33"/>
                    <a:pt x="718" y="22"/>
                    <a:pt x="740" y="22"/>
                  </a:cubicBezTo>
                  <a:cubicBezTo>
                    <a:pt x="761" y="33"/>
                    <a:pt x="772" y="33"/>
                    <a:pt x="783" y="33"/>
                  </a:cubicBezTo>
                  <a:lnTo>
                    <a:pt x="804" y="55"/>
                  </a:lnTo>
                  <a:cubicBezTo>
                    <a:pt x="804" y="55"/>
                    <a:pt x="804" y="44"/>
                    <a:pt x="793" y="33"/>
                  </a:cubicBezTo>
                  <a:cubicBezTo>
                    <a:pt x="783"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39"/>
            <p:cNvSpPr/>
            <p:nvPr/>
          </p:nvSpPr>
          <p:spPr>
            <a:xfrm>
              <a:off x="4519162" y="4567196"/>
              <a:ext cx="181571" cy="65718"/>
            </a:xfrm>
            <a:custGeom>
              <a:avLst/>
              <a:gdLst/>
              <a:ahLst/>
              <a:cxnLst/>
              <a:rect l="l" t="t" r="r" b="b"/>
              <a:pathLst>
                <a:path w="804" h="291" extrusionOk="0">
                  <a:moveTo>
                    <a:pt x="675" y="1"/>
                  </a:moveTo>
                  <a:cubicBezTo>
                    <a:pt x="654" y="1"/>
                    <a:pt x="621" y="12"/>
                    <a:pt x="590" y="22"/>
                  </a:cubicBezTo>
                  <a:cubicBezTo>
                    <a:pt x="568" y="33"/>
                    <a:pt x="536" y="44"/>
                    <a:pt x="514" y="65"/>
                  </a:cubicBezTo>
                  <a:cubicBezTo>
                    <a:pt x="493" y="76"/>
                    <a:pt x="461" y="98"/>
                    <a:pt x="440" y="119"/>
                  </a:cubicBezTo>
                  <a:cubicBezTo>
                    <a:pt x="418" y="129"/>
                    <a:pt x="397" y="151"/>
                    <a:pt x="364" y="172"/>
                  </a:cubicBezTo>
                  <a:cubicBezTo>
                    <a:pt x="343" y="183"/>
                    <a:pt x="322" y="205"/>
                    <a:pt x="290" y="215"/>
                  </a:cubicBezTo>
                  <a:cubicBezTo>
                    <a:pt x="279" y="215"/>
                    <a:pt x="268" y="226"/>
                    <a:pt x="257" y="226"/>
                  </a:cubicBezTo>
                  <a:lnTo>
                    <a:pt x="140" y="226"/>
                  </a:lnTo>
                  <a:cubicBezTo>
                    <a:pt x="107" y="226"/>
                    <a:pt x="86" y="215"/>
                    <a:pt x="76" y="205"/>
                  </a:cubicBezTo>
                  <a:cubicBezTo>
                    <a:pt x="54" y="194"/>
                    <a:pt x="33" y="183"/>
                    <a:pt x="33" y="172"/>
                  </a:cubicBezTo>
                  <a:cubicBezTo>
                    <a:pt x="22" y="162"/>
                    <a:pt x="12" y="140"/>
                    <a:pt x="22" y="129"/>
                  </a:cubicBezTo>
                  <a:cubicBezTo>
                    <a:pt x="22" y="122"/>
                    <a:pt x="27" y="114"/>
                    <a:pt x="34" y="114"/>
                  </a:cubicBezTo>
                  <a:cubicBezTo>
                    <a:pt x="37" y="114"/>
                    <a:pt x="40" y="116"/>
                    <a:pt x="43" y="119"/>
                  </a:cubicBezTo>
                  <a:lnTo>
                    <a:pt x="54" y="119"/>
                  </a:lnTo>
                  <a:lnTo>
                    <a:pt x="43" y="108"/>
                  </a:lnTo>
                  <a:cubicBezTo>
                    <a:pt x="33" y="108"/>
                    <a:pt x="12" y="108"/>
                    <a:pt x="12" y="129"/>
                  </a:cubicBezTo>
                  <a:cubicBezTo>
                    <a:pt x="0" y="140"/>
                    <a:pt x="0" y="162"/>
                    <a:pt x="12" y="183"/>
                  </a:cubicBezTo>
                  <a:cubicBezTo>
                    <a:pt x="12" y="205"/>
                    <a:pt x="33" y="226"/>
                    <a:pt x="54" y="236"/>
                  </a:cubicBezTo>
                  <a:cubicBezTo>
                    <a:pt x="76" y="248"/>
                    <a:pt x="97" y="269"/>
                    <a:pt x="129" y="269"/>
                  </a:cubicBezTo>
                  <a:cubicBezTo>
                    <a:pt x="150" y="279"/>
                    <a:pt x="183" y="290"/>
                    <a:pt x="215" y="290"/>
                  </a:cubicBezTo>
                  <a:cubicBezTo>
                    <a:pt x="226" y="290"/>
                    <a:pt x="247" y="279"/>
                    <a:pt x="268" y="279"/>
                  </a:cubicBezTo>
                  <a:cubicBezTo>
                    <a:pt x="279" y="279"/>
                    <a:pt x="300" y="279"/>
                    <a:pt x="311" y="269"/>
                  </a:cubicBezTo>
                  <a:cubicBezTo>
                    <a:pt x="343" y="258"/>
                    <a:pt x="376" y="236"/>
                    <a:pt x="407" y="226"/>
                  </a:cubicBezTo>
                  <a:cubicBezTo>
                    <a:pt x="429" y="205"/>
                    <a:pt x="461" y="183"/>
                    <a:pt x="483" y="162"/>
                  </a:cubicBezTo>
                  <a:cubicBezTo>
                    <a:pt x="504" y="140"/>
                    <a:pt x="525" y="119"/>
                    <a:pt x="547" y="108"/>
                  </a:cubicBezTo>
                  <a:cubicBezTo>
                    <a:pt x="568" y="86"/>
                    <a:pt x="590" y="76"/>
                    <a:pt x="611" y="65"/>
                  </a:cubicBezTo>
                  <a:lnTo>
                    <a:pt x="675" y="33"/>
                  </a:lnTo>
                  <a:cubicBezTo>
                    <a:pt x="697" y="33"/>
                    <a:pt x="718" y="22"/>
                    <a:pt x="740" y="22"/>
                  </a:cubicBezTo>
                  <a:cubicBezTo>
                    <a:pt x="761" y="33"/>
                    <a:pt x="771" y="33"/>
                    <a:pt x="782" y="33"/>
                  </a:cubicBezTo>
                  <a:lnTo>
                    <a:pt x="804" y="55"/>
                  </a:ln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7" name="Google Shape;1567;p39"/>
            <p:cNvSpPr/>
            <p:nvPr/>
          </p:nvSpPr>
          <p:spPr>
            <a:xfrm>
              <a:off x="4620788" y="4567196"/>
              <a:ext cx="181571" cy="65718"/>
            </a:xfrm>
            <a:custGeom>
              <a:avLst/>
              <a:gdLst/>
              <a:ahLst/>
              <a:cxnLst/>
              <a:rect l="l" t="t" r="r" b="b"/>
              <a:pathLst>
                <a:path w="804" h="291" extrusionOk="0">
                  <a:moveTo>
                    <a:pt x="675" y="1"/>
                  </a:moveTo>
                  <a:cubicBezTo>
                    <a:pt x="643" y="1"/>
                    <a:pt x="621" y="12"/>
                    <a:pt x="589" y="22"/>
                  </a:cubicBezTo>
                  <a:cubicBezTo>
                    <a:pt x="568" y="33"/>
                    <a:pt x="535" y="44"/>
                    <a:pt x="514" y="65"/>
                  </a:cubicBezTo>
                  <a:cubicBezTo>
                    <a:pt x="493" y="76"/>
                    <a:pt x="461" y="98"/>
                    <a:pt x="440" y="119"/>
                  </a:cubicBezTo>
                  <a:cubicBezTo>
                    <a:pt x="418" y="129"/>
                    <a:pt x="386" y="151"/>
                    <a:pt x="364" y="172"/>
                  </a:cubicBezTo>
                  <a:cubicBezTo>
                    <a:pt x="343" y="183"/>
                    <a:pt x="321" y="205"/>
                    <a:pt x="290" y="215"/>
                  </a:cubicBezTo>
                  <a:cubicBezTo>
                    <a:pt x="278" y="215"/>
                    <a:pt x="268" y="226"/>
                    <a:pt x="247" y="226"/>
                  </a:cubicBezTo>
                  <a:lnTo>
                    <a:pt x="140" y="226"/>
                  </a:lnTo>
                  <a:cubicBezTo>
                    <a:pt x="107" y="226"/>
                    <a:pt x="86" y="215"/>
                    <a:pt x="64" y="205"/>
                  </a:cubicBezTo>
                  <a:cubicBezTo>
                    <a:pt x="54" y="194"/>
                    <a:pt x="33" y="183"/>
                    <a:pt x="22" y="172"/>
                  </a:cubicBezTo>
                  <a:cubicBezTo>
                    <a:pt x="11" y="162"/>
                    <a:pt x="11" y="140"/>
                    <a:pt x="22" y="129"/>
                  </a:cubicBezTo>
                  <a:cubicBezTo>
                    <a:pt x="22" y="122"/>
                    <a:pt x="27" y="114"/>
                    <a:pt x="30"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64" y="248"/>
                    <a:pt x="97" y="269"/>
                    <a:pt x="129" y="269"/>
                  </a:cubicBezTo>
                  <a:cubicBezTo>
                    <a:pt x="150" y="279"/>
                    <a:pt x="183" y="290"/>
                    <a:pt x="214" y="290"/>
                  </a:cubicBezTo>
                  <a:cubicBezTo>
                    <a:pt x="225" y="290"/>
                    <a:pt x="247" y="279"/>
                    <a:pt x="268" y="279"/>
                  </a:cubicBezTo>
                  <a:cubicBezTo>
                    <a:pt x="278" y="279"/>
                    <a:pt x="300" y="279"/>
                    <a:pt x="311" y="269"/>
                  </a:cubicBezTo>
                  <a:cubicBezTo>
                    <a:pt x="343" y="258"/>
                    <a:pt x="375" y="236"/>
                    <a:pt x="397" y="226"/>
                  </a:cubicBezTo>
                  <a:cubicBezTo>
                    <a:pt x="428" y="205"/>
                    <a:pt x="450" y="183"/>
                    <a:pt x="482" y="162"/>
                  </a:cubicBezTo>
                  <a:cubicBezTo>
                    <a:pt x="504" y="140"/>
                    <a:pt x="525" y="119"/>
                    <a:pt x="547" y="108"/>
                  </a:cubicBezTo>
                  <a:cubicBezTo>
                    <a:pt x="568" y="86"/>
                    <a:pt x="589" y="76"/>
                    <a:pt x="611" y="65"/>
                  </a:cubicBezTo>
                  <a:lnTo>
                    <a:pt x="675" y="33"/>
                  </a:lnTo>
                  <a:cubicBezTo>
                    <a:pt x="697" y="33"/>
                    <a:pt x="718" y="22"/>
                    <a:pt x="739" y="22"/>
                  </a:cubicBezTo>
                  <a:cubicBezTo>
                    <a:pt x="750" y="33"/>
                    <a:pt x="771" y="33"/>
                    <a:pt x="782" y="33"/>
                  </a:cubicBezTo>
                  <a:cubicBezTo>
                    <a:pt x="792" y="44"/>
                    <a:pt x="792" y="55"/>
                    <a:pt x="804" y="55"/>
                  </a:cubicBez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8" name="Google Shape;1568;p39"/>
            <p:cNvSpPr/>
            <p:nvPr/>
          </p:nvSpPr>
          <p:spPr>
            <a:xfrm>
              <a:off x="611321" y="4594522"/>
              <a:ext cx="152664" cy="142276"/>
            </a:xfrm>
            <a:custGeom>
              <a:avLst/>
              <a:gdLst/>
              <a:ahLst/>
              <a:cxnLst/>
              <a:rect l="l" t="t" r="r" b="b"/>
              <a:pathLst>
                <a:path w="676" h="630" extrusionOk="0">
                  <a:moveTo>
                    <a:pt x="215" y="1"/>
                  </a:moveTo>
                  <a:cubicBezTo>
                    <a:pt x="196" y="1"/>
                    <a:pt x="178" y="3"/>
                    <a:pt x="162" y="8"/>
                  </a:cubicBezTo>
                  <a:cubicBezTo>
                    <a:pt x="98" y="30"/>
                    <a:pt x="44" y="73"/>
                    <a:pt x="22" y="148"/>
                  </a:cubicBezTo>
                  <a:cubicBezTo>
                    <a:pt x="1" y="201"/>
                    <a:pt x="1" y="276"/>
                    <a:pt x="22" y="341"/>
                  </a:cubicBezTo>
                  <a:cubicBezTo>
                    <a:pt x="44" y="394"/>
                    <a:pt x="87" y="448"/>
                    <a:pt x="129" y="479"/>
                  </a:cubicBezTo>
                  <a:cubicBezTo>
                    <a:pt x="183" y="522"/>
                    <a:pt x="236" y="544"/>
                    <a:pt x="290" y="555"/>
                  </a:cubicBezTo>
                  <a:cubicBezTo>
                    <a:pt x="312" y="565"/>
                    <a:pt x="344" y="565"/>
                    <a:pt x="365" y="565"/>
                  </a:cubicBezTo>
                  <a:lnTo>
                    <a:pt x="408" y="565"/>
                  </a:lnTo>
                  <a:cubicBezTo>
                    <a:pt x="419" y="555"/>
                    <a:pt x="429" y="555"/>
                    <a:pt x="440" y="555"/>
                  </a:cubicBezTo>
                  <a:lnTo>
                    <a:pt x="558" y="555"/>
                  </a:lnTo>
                  <a:cubicBezTo>
                    <a:pt x="590" y="555"/>
                    <a:pt x="622" y="565"/>
                    <a:pt x="643" y="576"/>
                  </a:cubicBezTo>
                  <a:cubicBezTo>
                    <a:pt x="665" y="598"/>
                    <a:pt x="665" y="619"/>
                    <a:pt x="665" y="629"/>
                  </a:cubicBezTo>
                  <a:cubicBezTo>
                    <a:pt x="676" y="619"/>
                    <a:pt x="676" y="619"/>
                    <a:pt x="665" y="608"/>
                  </a:cubicBezTo>
                  <a:cubicBezTo>
                    <a:pt x="665" y="598"/>
                    <a:pt x="665" y="587"/>
                    <a:pt x="654" y="576"/>
                  </a:cubicBezTo>
                  <a:cubicBezTo>
                    <a:pt x="633" y="555"/>
                    <a:pt x="600" y="544"/>
                    <a:pt x="558" y="533"/>
                  </a:cubicBezTo>
                  <a:cubicBezTo>
                    <a:pt x="526" y="533"/>
                    <a:pt x="483" y="522"/>
                    <a:pt x="440" y="522"/>
                  </a:cubicBezTo>
                  <a:lnTo>
                    <a:pt x="365" y="522"/>
                  </a:lnTo>
                  <a:cubicBezTo>
                    <a:pt x="344" y="522"/>
                    <a:pt x="322" y="522"/>
                    <a:pt x="301" y="512"/>
                  </a:cubicBezTo>
                  <a:cubicBezTo>
                    <a:pt x="248" y="501"/>
                    <a:pt x="205" y="479"/>
                    <a:pt x="162" y="448"/>
                  </a:cubicBezTo>
                  <a:cubicBezTo>
                    <a:pt x="119" y="415"/>
                    <a:pt x="87" y="372"/>
                    <a:pt x="76" y="319"/>
                  </a:cubicBezTo>
                  <a:cubicBezTo>
                    <a:pt x="55" y="265"/>
                    <a:pt x="55" y="212"/>
                    <a:pt x="76" y="158"/>
                  </a:cubicBezTo>
                  <a:cubicBezTo>
                    <a:pt x="76" y="137"/>
                    <a:pt x="98" y="115"/>
                    <a:pt x="108" y="94"/>
                  </a:cubicBezTo>
                  <a:cubicBezTo>
                    <a:pt x="129" y="84"/>
                    <a:pt x="151" y="73"/>
                    <a:pt x="183" y="62"/>
                  </a:cubicBezTo>
                  <a:cubicBezTo>
                    <a:pt x="195" y="59"/>
                    <a:pt x="207" y="58"/>
                    <a:pt x="220" y="58"/>
                  </a:cubicBezTo>
                  <a:cubicBezTo>
                    <a:pt x="254" y="58"/>
                    <a:pt x="291" y="68"/>
                    <a:pt x="322" y="84"/>
                  </a:cubicBezTo>
                  <a:cubicBezTo>
                    <a:pt x="333" y="94"/>
                    <a:pt x="344" y="105"/>
                    <a:pt x="344" y="115"/>
                  </a:cubicBezTo>
                  <a:lnTo>
                    <a:pt x="355" y="115"/>
                  </a:lnTo>
                  <a:lnTo>
                    <a:pt x="355" y="127"/>
                  </a:lnTo>
                  <a:lnTo>
                    <a:pt x="365" y="137"/>
                  </a:lnTo>
                  <a:cubicBezTo>
                    <a:pt x="376" y="158"/>
                    <a:pt x="376" y="180"/>
                    <a:pt x="376" y="201"/>
                  </a:cubicBezTo>
                  <a:cubicBezTo>
                    <a:pt x="365" y="255"/>
                    <a:pt x="333" y="287"/>
                    <a:pt x="301" y="308"/>
                  </a:cubicBezTo>
                  <a:cubicBezTo>
                    <a:pt x="286" y="308"/>
                    <a:pt x="272" y="313"/>
                    <a:pt x="261" y="313"/>
                  </a:cubicBezTo>
                  <a:cubicBezTo>
                    <a:pt x="256" y="313"/>
                    <a:pt x="251" y="312"/>
                    <a:pt x="248" y="308"/>
                  </a:cubicBezTo>
                  <a:cubicBezTo>
                    <a:pt x="226" y="308"/>
                    <a:pt x="215" y="298"/>
                    <a:pt x="194" y="287"/>
                  </a:cubicBezTo>
                  <a:lnTo>
                    <a:pt x="194" y="276"/>
                  </a:lnTo>
                  <a:lnTo>
                    <a:pt x="183" y="276"/>
                  </a:lnTo>
                  <a:lnTo>
                    <a:pt x="183" y="265"/>
                  </a:lnTo>
                  <a:cubicBezTo>
                    <a:pt x="172" y="265"/>
                    <a:pt x="172" y="255"/>
                    <a:pt x="172" y="255"/>
                  </a:cubicBezTo>
                  <a:lnTo>
                    <a:pt x="172" y="212"/>
                  </a:lnTo>
                  <a:lnTo>
                    <a:pt x="194" y="191"/>
                  </a:lnTo>
                  <a:lnTo>
                    <a:pt x="236" y="191"/>
                  </a:lnTo>
                  <a:cubicBezTo>
                    <a:pt x="236" y="191"/>
                    <a:pt x="226" y="191"/>
                    <a:pt x="226" y="180"/>
                  </a:cubicBezTo>
                  <a:lnTo>
                    <a:pt x="194" y="180"/>
                  </a:lnTo>
                  <a:cubicBezTo>
                    <a:pt x="183" y="191"/>
                    <a:pt x="172" y="191"/>
                    <a:pt x="162" y="212"/>
                  </a:cubicBezTo>
                  <a:cubicBezTo>
                    <a:pt x="162" y="222"/>
                    <a:pt x="151" y="234"/>
                    <a:pt x="162" y="255"/>
                  </a:cubicBezTo>
                  <a:lnTo>
                    <a:pt x="162" y="276"/>
                  </a:lnTo>
                  <a:lnTo>
                    <a:pt x="172" y="287"/>
                  </a:lnTo>
                  <a:cubicBezTo>
                    <a:pt x="172" y="298"/>
                    <a:pt x="183" y="298"/>
                    <a:pt x="183" y="308"/>
                  </a:cubicBezTo>
                  <a:cubicBezTo>
                    <a:pt x="194" y="319"/>
                    <a:pt x="215" y="330"/>
                    <a:pt x="236" y="341"/>
                  </a:cubicBezTo>
                  <a:cubicBezTo>
                    <a:pt x="258" y="341"/>
                    <a:pt x="290" y="341"/>
                    <a:pt x="312" y="330"/>
                  </a:cubicBezTo>
                  <a:cubicBezTo>
                    <a:pt x="355" y="319"/>
                    <a:pt x="397" y="276"/>
                    <a:pt x="419" y="212"/>
                  </a:cubicBezTo>
                  <a:cubicBezTo>
                    <a:pt x="419" y="191"/>
                    <a:pt x="419" y="158"/>
                    <a:pt x="408" y="127"/>
                  </a:cubicBezTo>
                  <a:cubicBezTo>
                    <a:pt x="408" y="115"/>
                    <a:pt x="397" y="105"/>
                    <a:pt x="397" y="105"/>
                  </a:cubicBezTo>
                  <a:lnTo>
                    <a:pt x="397" y="94"/>
                  </a:lnTo>
                  <a:lnTo>
                    <a:pt x="386" y="94"/>
                  </a:lnTo>
                  <a:lnTo>
                    <a:pt x="386" y="84"/>
                  </a:lnTo>
                  <a:lnTo>
                    <a:pt x="355" y="51"/>
                  </a:lnTo>
                  <a:cubicBezTo>
                    <a:pt x="322" y="30"/>
                    <a:pt x="301" y="19"/>
                    <a:pt x="269" y="8"/>
                  </a:cubicBezTo>
                  <a:cubicBezTo>
                    <a:pt x="253" y="3"/>
                    <a:pt x="234"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9" name="Google Shape;1569;p39"/>
            <p:cNvSpPr/>
            <p:nvPr/>
          </p:nvSpPr>
          <p:spPr>
            <a:xfrm>
              <a:off x="633227" y="4681017"/>
              <a:ext cx="96883" cy="38844"/>
            </a:xfrm>
            <a:custGeom>
              <a:avLst/>
              <a:gdLst/>
              <a:ahLst/>
              <a:cxnLst/>
              <a:rect l="l" t="t" r="r" b="b"/>
              <a:pathLst>
                <a:path w="429" h="172" extrusionOk="0">
                  <a:moveTo>
                    <a:pt x="247" y="1"/>
                  </a:moveTo>
                  <a:cubicBezTo>
                    <a:pt x="225" y="1"/>
                    <a:pt x="215" y="11"/>
                    <a:pt x="204" y="11"/>
                  </a:cubicBezTo>
                  <a:cubicBezTo>
                    <a:pt x="182" y="11"/>
                    <a:pt x="172" y="11"/>
                    <a:pt x="161" y="22"/>
                  </a:cubicBezTo>
                  <a:lnTo>
                    <a:pt x="54" y="22"/>
                  </a:lnTo>
                  <a:cubicBezTo>
                    <a:pt x="44" y="22"/>
                    <a:pt x="32" y="22"/>
                    <a:pt x="22" y="11"/>
                  </a:cubicBezTo>
                  <a:lnTo>
                    <a:pt x="1" y="11"/>
                  </a:lnTo>
                  <a:cubicBezTo>
                    <a:pt x="1" y="11"/>
                    <a:pt x="11" y="22"/>
                    <a:pt x="22" y="22"/>
                  </a:cubicBezTo>
                  <a:cubicBezTo>
                    <a:pt x="22" y="32"/>
                    <a:pt x="22" y="32"/>
                    <a:pt x="32" y="32"/>
                  </a:cubicBezTo>
                  <a:lnTo>
                    <a:pt x="44" y="43"/>
                  </a:lnTo>
                  <a:lnTo>
                    <a:pt x="54" y="43"/>
                  </a:lnTo>
                  <a:cubicBezTo>
                    <a:pt x="65" y="54"/>
                    <a:pt x="65" y="54"/>
                    <a:pt x="75" y="54"/>
                  </a:cubicBezTo>
                  <a:cubicBezTo>
                    <a:pt x="86" y="65"/>
                    <a:pt x="97" y="65"/>
                    <a:pt x="118" y="65"/>
                  </a:cubicBezTo>
                  <a:lnTo>
                    <a:pt x="204" y="65"/>
                  </a:lnTo>
                  <a:cubicBezTo>
                    <a:pt x="225" y="65"/>
                    <a:pt x="236" y="65"/>
                    <a:pt x="258" y="54"/>
                  </a:cubicBezTo>
                  <a:lnTo>
                    <a:pt x="289" y="54"/>
                  </a:lnTo>
                  <a:cubicBezTo>
                    <a:pt x="300" y="65"/>
                    <a:pt x="311" y="65"/>
                    <a:pt x="311" y="65"/>
                  </a:cubicBezTo>
                  <a:lnTo>
                    <a:pt x="332" y="65"/>
                  </a:lnTo>
                  <a:cubicBezTo>
                    <a:pt x="343" y="75"/>
                    <a:pt x="354" y="75"/>
                    <a:pt x="365" y="86"/>
                  </a:cubicBezTo>
                  <a:cubicBezTo>
                    <a:pt x="365" y="86"/>
                    <a:pt x="375" y="86"/>
                    <a:pt x="375" y="96"/>
                  </a:cubicBezTo>
                  <a:cubicBezTo>
                    <a:pt x="386" y="96"/>
                    <a:pt x="386" y="108"/>
                    <a:pt x="386" y="108"/>
                  </a:cubicBezTo>
                  <a:cubicBezTo>
                    <a:pt x="396" y="108"/>
                    <a:pt x="396" y="118"/>
                    <a:pt x="396" y="118"/>
                  </a:cubicBezTo>
                  <a:cubicBezTo>
                    <a:pt x="408" y="118"/>
                    <a:pt x="408" y="129"/>
                    <a:pt x="408" y="129"/>
                  </a:cubicBezTo>
                  <a:cubicBezTo>
                    <a:pt x="418" y="139"/>
                    <a:pt x="418" y="150"/>
                    <a:pt x="418" y="150"/>
                  </a:cubicBezTo>
                  <a:cubicBezTo>
                    <a:pt x="429" y="161"/>
                    <a:pt x="429" y="172"/>
                    <a:pt x="429" y="172"/>
                  </a:cubicBezTo>
                  <a:lnTo>
                    <a:pt x="429" y="161"/>
                  </a:lnTo>
                  <a:lnTo>
                    <a:pt x="429" y="150"/>
                  </a:lnTo>
                  <a:lnTo>
                    <a:pt x="429" y="118"/>
                  </a:lnTo>
                  <a:cubicBezTo>
                    <a:pt x="429" y="108"/>
                    <a:pt x="418" y="96"/>
                    <a:pt x="418" y="86"/>
                  </a:cubicBezTo>
                  <a:lnTo>
                    <a:pt x="386" y="54"/>
                  </a:lnTo>
                  <a:lnTo>
                    <a:pt x="354" y="22"/>
                  </a:lnTo>
                  <a:cubicBezTo>
                    <a:pt x="332" y="11"/>
                    <a:pt x="322" y="11"/>
                    <a:pt x="300" y="11"/>
                  </a:cubicBezTo>
                  <a:cubicBezTo>
                    <a:pt x="279" y="1"/>
                    <a:pt x="26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0" name="Google Shape;1570;p39"/>
            <p:cNvSpPr/>
            <p:nvPr/>
          </p:nvSpPr>
          <p:spPr>
            <a:xfrm>
              <a:off x="500210" y="4475281"/>
              <a:ext cx="142954" cy="151309"/>
            </a:xfrm>
            <a:custGeom>
              <a:avLst/>
              <a:gdLst/>
              <a:ahLst/>
              <a:cxnLst/>
              <a:rect l="l" t="t" r="r" b="b"/>
              <a:pathLst>
                <a:path w="633" h="670" extrusionOk="0">
                  <a:moveTo>
                    <a:pt x="440" y="429"/>
                  </a:moveTo>
                  <a:lnTo>
                    <a:pt x="440" y="440"/>
                  </a:lnTo>
                  <a:cubicBezTo>
                    <a:pt x="450" y="440"/>
                    <a:pt x="450" y="440"/>
                    <a:pt x="450" y="451"/>
                  </a:cubicBezTo>
                  <a:lnTo>
                    <a:pt x="450" y="429"/>
                  </a:lnTo>
                  <a:close/>
                  <a:moveTo>
                    <a:pt x="0" y="1"/>
                  </a:moveTo>
                  <a:cubicBezTo>
                    <a:pt x="22" y="1"/>
                    <a:pt x="43" y="12"/>
                    <a:pt x="54" y="22"/>
                  </a:cubicBezTo>
                  <a:cubicBezTo>
                    <a:pt x="76" y="44"/>
                    <a:pt x="76" y="76"/>
                    <a:pt x="76" y="108"/>
                  </a:cubicBezTo>
                  <a:cubicBezTo>
                    <a:pt x="86" y="151"/>
                    <a:pt x="76" y="194"/>
                    <a:pt x="76" y="236"/>
                  </a:cubicBezTo>
                  <a:lnTo>
                    <a:pt x="76" y="269"/>
                  </a:lnTo>
                  <a:lnTo>
                    <a:pt x="76" y="279"/>
                  </a:lnTo>
                  <a:lnTo>
                    <a:pt x="76" y="290"/>
                  </a:lnTo>
                  <a:lnTo>
                    <a:pt x="76" y="301"/>
                  </a:lnTo>
                  <a:lnTo>
                    <a:pt x="76" y="386"/>
                  </a:lnTo>
                  <a:cubicBezTo>
                    <a:pt x="86" y="440"/>
                    <a:pt x="119" y="493"/>
                    <a:pt x="150" y="536"/>
                  </a:cubicBezTo>
                  <a:cubicBezTo>
                    <a:pt x="193" y="590"/>
                    <a:pt x="236" y="622"/>
                    <a:pt x="300" y="643"/>
                  </a:cubicBezTo>
                  <a:cubicBezTo>
                    <a:pt x="336" y="661"/>
                    <a:pt x="371" y="669"/>
                    <a:pt x="407" y="669"/>
                  </a:cubicBezTo>
                  <a:cubicBezTo>
                    <a:pt x="435" y="669"/>
                    <a:pt x="464" y="664"/>
                    <a:pt x="493" y="655"/>
                  </a:cubicBezTo>
                  <a:cubicBezTo>
                    <a:pt x="557" y="633"/>
                    <a:pt x="611" y="569"/>
                    <a:pt x="621" y="505"/>
                  </a:cubicBezTo>
                  <a:cubicBezTo>
                    <a:pt x="633" y="472"/>
                    <a:pt x="633" y="440"/>
                    <a:pt x="633" y="408"/>
                  </a:cubicBezTo>
                  <a:cubicBezTo>
                    <a:pt x="621" y="376"/>
                    <a:pt x="611" y="344"/>
                    <a:pt x="590" y="322"/>
                  </a:cubicBezTo>
                  <a:lnTo>
                    <a:pt x="557" y="290"/>
                  </a:lnTo>
                  <a:lnTo>
                    <a:pt x="547" y="279"/>
                  </a:lnTo>
                  <a:lnTo>
                    <a:pt x="536" y="269"/>
                  </a:lnTo>
                  <a:cubicBezTo>
                    <a:pt x="525" y="269"/>
                    <a:pt x="514" y="269"/>
                    <a:pt x="514" y="258"/>
                  </a:cubicBezTo>
                  <a:cubicBezTo>
                    <a:pt x="498" y="253"/>
                    <a:pt x="482" y="250"/>
                    <a:pt x="466" y="250"/>
                  </a:cubicBezTo>
                  <a:cubicBezTo>
                    <a:pt x="450" y="250"/>
                    <a:pt x="434" y="253"/>
                    <a:pt x="418" y="258"/>
                  </a:cubicBezTo>
                  <a:cubicBezTo>
                    <a:pt x="364" y="269"/>
                    <a:pt x="322" y="312"/>
                    <a:pt x="300" y="365"/>
                  </a:cubicBezTo>
                  <a:cubicBezTo>
                    <a:pt x="290" y="386"/>
                    <a:pt x="290" y="408"/>
                    <a:pt x="300" y="429"/>
                  </a:cubicBezTo>
                  <a:cubicBezTo>
                    <a:pt x="300" y="462"/>
                    <a:pt x="322" y="472"/>
                    <a:pt x="333" y="483"/>
                  </a:cubicBezTo>
                  <a:cubicBezTo>
                    <a:pt x="333" y="493"/>
                    <a:pt x="343" y="493"/>
                    <a:pt x="343" y="493"/>
                  </a:cubicBezTo>
                  <a:cubicBezTo>
                    <a:pt x="343" y="505"/>
                    <a:pt x="343" y="505"/>
                    <a:pt x="354" y="505"/>
                  </a:cubicBezTo>
                  <a:cubicBezTo>
                    <a:pt x="364" y="515"/>
                    <a:pt x="376" y="515"/>
                    <a:pt x="386" y="515"/>
                  </a:cubicBezTo>
                  <a:cubicBezTo>
                    <a:pt x="397" y="515"/>
                    <a:pt x="418" y="515"/>
                    <a:pt x="429" y="505"/>
                  </a:cubicBezTo>
                  <a:cubicBezTo>
                    <a:pt x="440" y="493"/>
                    <a:pt x="450" y="483"/>
                    <a:pt x="450" y="472"/>
                  </a:cubicBezTo>
                  <a:lnTo>
                    <a:pt x="450" y="451"/>
                  </a:lnTo>
                  <a:cubicBezTo>
                    <a:pt x="450" y="462"/>
                    <a:pt x="450" y="462"/>
                    <a:pt x="440" y="472"/>
                  </a:cubicBezTo>
                  <a:cubicBezTo>
                    <a:pt x="440" y="483"/>
                    <a:pt x="429" y="493"/>
                    <a:pt x="418" y="493"/>
                  </a:cubicBezTo>
                  <a:cubicBezTo>
                    <a:pt x="407" y="505"/>
                    <a:pt x="397" y="505"/>
                    <a:pt x="386" y="505"/>
                  </a:cubicBezTo>
                  <a:cubicBezTo>
                    <a:pt x="376" y="493"/>
                    <a:pt x="376" y="493"/>
                    <a:pt x="364" y="493"/>
                  </a:cubicBezTo>
                  <a:lnTo>
                    <a:pt x="364" y="483"/>
                  </a:lnTo>
                  <a:lnTo>
                    <a:pt x="354" y="483"/>
                  </a:lnTo>
                  <a:cubicBezTo>
                    <a:pt x="354" y="483"/>
                    <a:pt x="354" y="472"/>
                    <a:pt x="343" y="472"/>
                  </a:cubicBezTo>
                  <a:cubicBezTo>
                    <a:pt x="333" y="462"/>
                    <a:pt x="333" y="440"/>
                    <a:pt x="322" y="429"/>
                  </a:cubicBezTo>
                  <a:cubicBezTo>
                    <a:pt x="322" y="408"/>
                    <a:pt x="322" y="386"/>
                    <a:pt x="333" y="376"/>
                  </a:cubicBezTo>
                  <a:cubicBezTo>
                    <a:pt x="343" y="333"/>
                    <a:pt x="386" y="312"/>
                    <a:pt x="429" y="301"/>
                  </a:cubicBezTo>
                  <a:cubicBezTo>
                    <a:pt x="435" y="298"/>
                    <a:pt x="441" y="297"/>
                    <a:pt x="447" y="297"/>
                  </a:cubicBezTo>
                  <a:cubicBezTo>
                    <a:pt x="462" y="297"/>
                    <a:pt x="478" y="304"/>
                    <a:pt x="493" y="312"/>
                  </a:cubicBezTo>
                  <a:lnTo>
                    <a:pt x="504" y="312"/>
                  </a:lnTo>
                  <a:lnTo>
                    <a:pt x="514" y="322"/>
                  </a:lnTo>
                  <a:lnTo>
                    <a:pt x="525" y="322"/>
                  </a:lnTo>
                  <a:cubicBezTo>
                    <a:pt x="536" y="333"/>
                    <a:pt x="536" y="344"/>
                    <a:pt x="547" y="355"/>
                  </a:cubicBezTo>
                  <a:cubicBezTo>
                    <a:pt x="579" y="386"/>
                    <a:pt x="590" y="440"/>
                    <a:pt x="579" y="493"/>
                  </a:cubicBezTo>
                  <a:cubicBezTo>
                    <a:pt x="568" y="515"/>
                    <a:pt x="557" y="536"/>
                    <a:pt x="536" y="558"/>
                  </a:cubicBezTo>
                  <a:cubicBezTo>
                    <a:pt x="525" y="579"/>
                    <a:pt x="493" y="590"/>
                    <a:pt x="471" y="601"/>
                  </a:cubicBezTo>
                  <a:cubicBezTo>
                    <a:pt x="450" y="611"/>
                    <a:pt x="423" y="617"/>
                    <a:pt x="397" y="617"/>
                  </a:cubicBezTo>
                  <a:cubicBezTo>
                    <a:pt x="370" y="617"/>
                    <a:pt x="343" y="611"/>
                    <a:pt x="322" y="601"/>
                  </a:cubicBezTo>
                  <a:cubicBezTo>
                    <a:pt x="268" y="579"/>
                    <a:pt x="226" y="547"/>
                    <a:pt x="193" y="505"/>
                  </a:cubicBezTo>
                  <a:cubicBezTo>
                    <a:pt x="150" y="472"/>
                    <a:pt x="129" y="419"/>
                    <a:pt x="119" y="376"/>
                  </a:cubicBezTo>
                  <a:cubicBezTo>
                    <a:pt x="119" y="355"/>
                    <a:pt x="107" y="322"/>
                    <a:pt x="107" y="301"/>
                  </a:cubicBezTo>
                  <a:lnTo>
                    <a:pt x="107" y="290"/>
                  </a:lnTo>
                  <a:lnTo>
                    <a:pt x="107" y="279"/>
                  </a:lnTo>
                  <a:lnTo>
                    <a:pt x="107" y="269"/>
                  </a:lnTo>
                  <a:lnTo>
                    <a:pt x="107" y="236"/>
                  </a:lnTo>
                  <a:cubicBezTo>
                    <a:pt x="107" y="194"/>
                    <a:pt x="107" y="151"/>
                    <a:pt x="97" y="108"/>
                  </a:cubicBezTo>
                  <a:cubicBezTo>
                    <a:pt x="97" y="76"/>
                    <a:pt x="86" y="44"/>
                    <a:pt x="65" y="22"/>
                  </a:cubicBezTo>
                  <a:cubicBezTo>
                    <a:pt x="54" y="12"/>
                    <a:pt x="43"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1" name="Google Shape;1571;p39"/>
            <p:cNvSpPr/>
            <p:nvPr/>
          </p:nvSpPr>
          <p:spPr>
            <a:xfrm>
              <a:off x="519406" y="4509157"/>
              <a:ext cx="36811" cy="97109"/>
            </a:xfrm>
            <a:custGeom>
              <a:avLst/>
              <a:gdLst/>
              <a:ahLst/>
              <a:cxnLst/>
              <a:rect l="l" t="t" r="r" b="b"/>
              <a:pathLst>
                <a:path w="163" h="430" extrusionOk="0">
                  <a:moveTo>
                    <a:pt x="1" y="1"/>
                  </a:moveTo>
                  <a:lnTo>
                    <a:pt x="22" y="12"/>
                  </a:lnTo>
                  <a:lnTo>
                    <a:pt x="34" y="22"/>
                  </a:lnTo>
                  <a:cubicBezTo>
                    <a:pt x="44" y="33"/>
                    <a:pt x="44" y="33"/>
                    <a:pt x="55" y="33"/>
                  </a:cubicBezTo>
                  <a:cubicBezTo>
                    <a:pt x="55" y="33"/>
                    <a:pt x="55" y="44"/>
                    <a:pt x="65" y="44"/>
                  </a:cubicBezTo>
                  <a:cubicBezTo>
                    <a:pt x="65" y="44"/>
                    <a:pt x="65" y="55"/>
                    <a:pt x="76" y="55"/>
                  </a:cubicBezTo>
                  <a:cubicBezTo>
                    <a:pt x="76" y="65"/>
                    <a:pt x="76" y="65"/>
                    <a:pt x="87" y="65"/>
                  </a:cubicBezTo>
                  <a:cubicBezTo>
                    <a:pt x="87" y="76"/>
                    <a:pt x="98" y="86"/>
                    <a:pt x="98" y="98"/>
                  </a:cubicBezTo>
                  <a:cubicBezTo>
                    <a:pt x="108" y="108"/>
                    <a:pt x="108" y="119"/>
                    <a:pt x="108" y="119"/>
                  </a:cubicBezTo>
                  <a:lnTo>
                    <a:pt x="108" y="140"/>
                  </a:lnTo>
                  <a:lnTo>
                    <a:pt x="108" y="183"/>
                  </a:lnTo>
                  <a:lnTo>
                    <a:pt x="108" y="226"/>
                  </a:lnTo>
                  <a:cubicBezTo>
                    <a:pt x="108" y="236"/>
                    <a:pt x="98" y="258"/>
                    <a:pt x="98" y="269"/>
                  </a:cubicBezTo>
                  <a:cubicBezTo>
                    <a:pt x="98" y="290"/>
                    <a:pt x="108" y="301"/>
                    <a:pt x="108" y="322"/>
                  </a:cubicBezTo>
                  <a:cubicBezTo>
                    <a:pt x="108" y="333"/>
                    <a:pt x="108" y="343"/>
                    <a:pt x="119" y="355"/>
                  </a:cubicBezTo>
                  <a:lnTo>
                    <a:pt x="119" y="376"/>
                  </a:lnTo>
                  <a:lnTo>
                    <a:pt x="129" y="386"/>
                  </a:lnTo>
                  <a:cubicBezTo>
                    <a:pt x="129" y="397"/>
                    <a:pt x="129" y="397"/>
                    <a:pt x="141" y="408"/>
                  </a:cubicBezTo>
                  <a:cubicBezTo>
                    <a:pt x="151" y="429"/>
                    <a:pt x="162" y="429"/>
                    <a:pt x="162" y="429"/>
                  </a:cubicBezTo>
                  <a:cubicBezTo>
                    <a:pt x="162" y="429"/>
                    <a:pt x="151" y="419"/>
                    <a:pt x="151" y="408"/>
                  </a:cubicBezTo>
                  <a:lnTo>
                    <a:pt x="151" y="386"/>
                  </a:lnTo>
                  <a:lnTo>
                    <a:pt x="151" y="365"/>
                  </a:lnTo>
                  <a:lnTo>
                    <a:pt x="151" y="355"/>
                  </a:lnTo>
                  <a:cubicBezTo>
                    <a:pt x="141" y="343"/>
                    <a:pt x="151" y="333"/>
                    <a:pt x="151" y="312"/>
                  </a:cubicBezTo>
                  <a:lnTo>
                    <a:pt x="151" y="279"/>
                  </a:lnTo>
                  <a:cubicBezTo>
                    <a:pt x="151" y="258"/>
                    <a:pt x="151" y="248"/>
                    <a:pt x="162" y="236"/>
                  </a:cubicBezTo>
                  <a:lnTo>
                    <a:pt x="162" y="183"/>
                  </a:lnTo>
                  <a:lnTo>
                    <a:pt x="162" y="129"/>
                  </a:lnTo>
                  <a:cubicBezTo>
                    <a:pt x="162" y="119"/>
                    <a:pt x="151" y="98"/>
                    <a:pt x="141" y="86"/>
                  </a:cubicBezTo>
                  <a:cubicBezTo>
                    <a:pt x="141" y="65"/>
                    <a:pt x="129" y="55"/>
                    <a:pt x="119" y="44"/>
                  </a:cubicBezTo>
                  <a:cubicBezTo>
                    <a:pt x="108" y="33"/>
                    <a:pt x="87" y="22"/>
                    <a:pt x="76" y="22"/>
                  </a:cubicBezTo>
                  <a:cubicBezTo>
                    <a:pt x="65" y="12"/>
                    <a:pt x="55" y="12"/>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2" name="Google Shape;1572;p39"/>
            <p:cNvSpPr/>
            <p:nvPr/>
          </p:nvSpPr>
          <p:spPr>
            <a:xfrm>
              <a:off x="654907" y="4636076"/>
              <a:ext cx="14679" cy="15583"/>
            </a:xfrm>
            <a:custGeom>
              <a:avLst/>
              <a:gdLst/>
              <a:ahLst/>
              <a:cxnLst/>
              <a:rect l="l" t="t" r="r" b="b"/>
              <a:pathLst>
                <a:path w="65" h="69" extrusionOk="0">
                  <a:moveTo>
                    <a:pt x="33" y="1"/>
                  </a:moveTo>
                  <a:cubicBezTo>
                    <a:pt x="25" y="1"/>
                    <a:pt x="17" y="6"/>
                    <a:pt x="12" y="17"/>
                  </a:cubicBezTo>
                  <a:cubicBezTo>
                    <a:pt x="1" y="28"/>
                    <a:pt x="1" y="50"/>
                    <a:pt x="12" y="60"/>
                  </a:cubicBezTo>
                  <a:cubicBezTo>
                    <a:pt x="17" y="65"/>
                    <a:pt x="25" y="68"/>
                    <a:pt x="33" y="68"/>
                  </a:cubicBezTo>
                  <a:cubicBezTo>
                    <a:pt x="41" y="68"/>
                    <a:pt x="49" y="65"/>
                    <a:pt x="55" y="60"/>
                  </a:cubicBezTo>
                  <a:cubicBezTo>
                    <a:pt x="65" y="50"/>
                    <a:pt x="65" y="28"/>
                    <a:pt x="55" y="17"/>
                  </a:cubicBezTo>
                  <a:cubicBezTo>
                    <a:pt x="49" y="6"/>
                    <a:pt x="41"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3" name="Google Shape;1573;p39"/>
            <p:cNvSpPr/>
            <p:nvPr/>
          </p:nvSpPr>
          <p:spPr>
            <a:xfrm>
              <a:off x="584898" y="4568551"/>
              <a:ext cx="17163" cy="15357"/>
            </a:xfrm>
            <a:custGeom>
              <a:avLst/>
              <a:gdLst/>
              <a:ahLst/>
              <a:cxnLst/>
              <a:rect l="l" t="t" r="r" b="b"/>
              <a:pathLst>
                <a:path w="76" h="68" extrusionOk="0">
                  <a:moveTo>
                    <a:pt x="43" y="0"/>
                  </a:moveTo>
                  <a:cubicBezTo>
                    <a:pt x="35" y="0"/>
                    <a:pt x="27" y="6"/>
                    <a:pt x="22" y="16"/>
                  </a:cubicBezTo>
                  <a:cubicBezTo>
                    <a:pt x="1" y="27"/>
                    <a:pt x="1" y="49"/>
                    <a:pt x="22" y="59"/>
                  </a:cubicBezTo>
                  <a:cubicBezTo>
                    <a:pt x="27" y="65"/>
                    <a:pt x="35" y="67"/>
                    <a:pt x="43" y="67"/>
                  </a:cubicBezTo>
                  <a:cubicBezTo>
                    <a:pt x="51" y="67"/>
                    <a:pt x="59" y="65"/>
                    <a:pt x="65" y="59"/>
                  </a:cubicBezTo>
                  <a:cubicBezTo>
                    <a:pt x="75" y="49"/>
                    <a:pt x="75" y="27"/>
                    <a:pt x="65" y="16"/>
                  </a:cubicBezTo>
                  <a:cubicBezTo>
                    <a:pt x="59" y="6"/>
                    <a:pt x="51" y="0"/>
                    <a:pt x="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4" name="Google Shape;1574;p39"/>
            <p:cNvSpPr/>
            <p:nvPr/>
          </p:nvSpPr>
          <p:spPr>
            <a:xfrm>
              <a:off x="4836008" y="4475281"/>
              <a:ext cx="142728" cy="151309"/>
            </a:xfrm>
            <a:custGeom>
              <a:avLst/>
              <a:gdLst/>
              <a:ahLst/>
              <a:cxnLst/>
              <a:rect l="l" t="t" r="r" b="b"/>
              <a:pathLst>
                <a:path w="632" h="670" extrusionOk="0">
                  <a:moveTo>
                    <a:pt x="193" y="429"/>
                  </a:moveTo>
                  <a:lnTo>
                    <a:pt x="193" y="440"/>
                  </a:lnTo>
                  <a:cubicBezTo>
                    <a:pt x="193" y="429"/>
                    <a:pt x="204" y="429"/>
                    <a:pt x="204" y="429"/>
                  </a:cubicBezTo>
                  <a:close/>
                  <a:moveTo>
                    <a:pt x="193" y="451"/>
                  </a:moveTo>
                  <a:cubicBezTo>
                    <a:pt x="182" y="462"/>
                    <a:pt x="182" y="462"/>
                    <a:pt x="193" y="472"/>
                  </a:cubicBezTo>
                  <a:lnTo>
                    <a:pt x="193" y="451"/>
                  </a:lnTo>
                  <a:close/>
                  <a:moveTo>
                    <a:pt x="610" y="1"/>
                  </a:moveTo>
                  <a:cubicBezTo>
                    <a:pt x="600" y="1"/>
                    <a:pt x="589" y="12"/>
                    <a:pt x="579" y="22"/>
                  </a:cubicBezTo>
                  <a:cubicBezTo>
                    <a:pt x="557" y="44"/>
                    <a:pt x="546" y="76"/>
                    <a:pt x="536" y="108"/>
                  </a:cubicBezTo>
                  <a:lnTo>
                    <a:pt x="536" y="236"/>
                  </a:lnTo>
                  <a:lnTo>
                    <a:pt x="536" y="269"/>
                  </a:lnTo>
                  <a:lnTo>
                    <a:pt x="536" y="279"/>
                  </a:lnTo>
                  <a:lnTo>
                    <a:pt x="536" y="290"/>
                  </a:lnTo>
                  <a:lnTo>
                    <a:pt x="536" y="301"/>
                  </a:lnTo>
                  <a:cubicBezTo>
                    <a:pt x="536" y="322"/>
                    <a:pt x="525" y="355"/>
                    <a:pt x="525" y="376"/>
                  </a:cubicBezTo>
                  <a:cubicBezTo>
                    <a:pt x="514" y="419"/>
                    <a:pt x="482" y="472"/>
                    <a:pt x="450" y="505"/>
                  </a:cubicBezTo>
                  <a:cubicBezTo>
                    <a:pt x="418" y="547"/>
                    <a:pt x="375" y="579"/>
                    <a:pt x="322" y="601"/>
                  </a:cubicBezTo>
                  <a:cubicBezTo>
                    <a:pt x="295" y="611"/>
                    <a:pt x="268" y="617"/>
                    <a:pt x="241" y="617"/>
                  </a:cubicBezTo>
                  <a:cubicBezTo>
                    <a:pt x="214" y="617"/>
                    <a:pt x="188" y="611"/>
                    <a:pt x="161" y="601"/>
                  </a:cubicBezTo>
                  <a:cubicBezTo>
                    <a:pt x="139" y="590"/>
                    <a:pt x="118" y="579"/>
                    <a:pt x="108" y="558"/>
                  </a:cubicBezTo>
                  <a:cubicBezTo>
                    <a:pt x="86" y="536"/>
                    <a:pt x="75" y="515"/>
                    <a:pt x="65" y="493"/>
                  </a:cubicBezTo>
                  <a:cubicBezTo>
                    <a:pt x="54" y="440"/>
                    <a:pt x="65" y="386"/>
                    <a:pt x="96" y="355"/>
                  </a:cubicBezTo>
                  <a:cubicBezTo>
                    <a:pt x="96" y="344"/>
                    <a:pt x="108" y="333"/>
                    <a:pt x="118" y="322"/>
                  </a:cubicBezTo>
                  <a:lnTo>
                    <a:pt x="129" y="322"/>
                  </a:lnTo>
                  <a:lnTo>
                    <a:pt x="129" y="312"/>
                  </a:lnTo>
                  <a:lnTo>
                    <a:pt x="150" y="312"/>
                  </a:lnTo>
                  <a:cubicBezTo>
                    <a:pt x="166" y="304"/>
                    <a:pt x="181" y="297"/>
                    <a:pt x="196" y="297"/>
                  </a:cubicBezTo>
                  <a:cubicBezTo>
                    <a:pt x="202" y="297"/>
                    <a:pt x="208" y="298"/>
                    <a:pt x="215" y="301"/>
                  </a:cubicBezTo>
                  <a:cubicBezTo>
                    <a:pt x="257" y="312"/>
                    <a:pt x="289" y="333"/>
                    <a:pt x="311" y="376"/>
                  </a:cubicBezTo>
                  <a:cubicBezTo>
                    <a:pt x="322" y="386"/>
                    <a:pt x="322" y="408"/>
                    <a:pt x="322" y="429"/>
                  </a:cubicBezTo>
                  <a:cubicBezTo>
                    <a:pt x="311" y="440"/>
                    <a:pt x="300" y="462"/>
                    <a:pt x="289" y="472"/>
                  </a:cubicBezTo>
                  <a:lnTo>
                    <a:pt x="289" y="483"/>
                  </a:lnTo>
                  <a:lnTo>
                    <a:pt x="279" y="483"/>
                  </a:lnTo>
                  <a:lnTo>
                    <a:pt x="279" y="493"/>
                  </a:lnTo>
                  <a:cubicBezTo>
                    <a:pt x="268" y="493"/>
                    <a:pt x="268" y="493"/>
                    <a:pt x="257" y="505"/>
                  </a:cubicBezTo>
                  <a:cubicBezTo>
                    <a:pt x="246" y="505"/>
                    <a:pt x="225" y="505"/>
                    <a:pt x="215" y="493"/>
                  </a:cubicBezTo>
                  <a:cubicBezTo>
                    <a:pt x="204" y="493"/>
                    <a:pt x="204" y="483"/>
                    <a:pt x="193" y="472"/>
                  </a:cubicBezTo>
                  <a:lnTo>
                    <a:pt x="193" y="472"/>
                  </a:lnTo>
                  <a:cubicBezTo>
                    <a:pt x="193" y="483"/>
                    <a:pt x="204" y="493"/>
                    <a:pt x="215" y="505"/>
                  </a:cubicBezTo>
                  <a:cubicBezTo>
                    <a:pt x="225" y="515"/>
                    <a:pt x="246" y="515"/>
                    <a:pt x="257" y="515"/>
                  </a:cubicBezTo>
                  <a:cubicBezTo>
                    <a:pt x="268" y="515"/>
                    <a:pt x="279" y="515"/>
                    <a:pt x="289" y="505"/>
                  </a:cubicBezTo>
                  <a:cubicBezTo>
                    <a:pt x="289" y="505"/>
                    <a:pt x="300" y="505"/>
                    <a:pt x="300" y="493"/>
                  </a:cubicBezTo>
                  <a:lnTo>
                    <a:pt x="311" y="483"/>
                  </a:lnTo>
                  <a:cubicBezTo>
                    <a:pt x="322" y="472"/>
                    <a:pt x="332" y="462"/>
                    <a:pt x="343" y="429"/>
                  </a:cubicBezTo>
                  <a:cubicBezTo>
                    <a:pt x="353" y="408"/>
                    <a:pt x="343" y="386"/>
                    <a:pt x="343" y="365"/>
                  </a:cubicBezTo>
                  <a:cubicBezTo>
                    <a:pt x="322" y="312"/>
                    <a:pt x="279" y="269"/>
                    <a:pt x="225" y="258"/>
                  </a:cubicBezTo>
                  <a:cubicBezTo>
                    <a:pt x="209" y="253"/>
                    <a:pt x="193" y="250"/>
                    <a:pt x="177" y="250"/>
                  </a:cubicBezTo>
                  <a:cubicBezTo>
                    <a:pt x="161" y="250"/>
                    <a:pt x="145" y="253"/>
                    <a:pt x="129" y="258"/>
                  </a:cubicBezTo>
                  <a:cubicBezTo>
                    <a:pt x="118" y="269"/>
                    <a:pt x="118" y="269"/>
                    <a:pt x="108" y="269"/>
                  </a:cubicBezTo>
                  <a:lnTo>
                    <a:pt x="96" y="279"/>
                  </a:lnTo>
                  <a:lnTo>
                    <a:pt x="86" y="290"/>
                  </a:lnTo>
                  <a:lnTo>
                    <a:pt x="54" y="322"/>
                  </a:lnTo>
                  <a:cubicBezTo>
                    <a:pt x="32" y="344"/>
                    <a:pt x="22" y="376"/>
                    <a:pt x="11" y="408"/>
                  </a:cubicBezTo>
                  <a:cubicBezTo>
                    <a:pt x="1" y="440"/>
                    <a:pt x="11" y="472"/>
                    <a:pt x="11" y="505"/>
                  </a:cubicBezTo>
                  <a:cubicBezTo>
                    <a:pt x="32" y="569"/>
                    <a:pt x="75" y="633"/>
                    <a:pt x="150" y="655"/>
                  </a:cubicBezTo>
                  <a:cubicBezTo>
                    <a:pt x="179" y="664"/>
                    <a:pt x="208" y="669"/>
                    <a:pt x="237" y="669"/>
                  </a:cubicBezTo>
                  <a:cubicBezTo>
                    <a:pt x="272" y="669"/>
                    <a:pt x="308" y="661"/>
                    <a:pt x="343" y="643"/>
                  </a:cubicBezTo>
                  <a:cubicBezTo>
                    <a:pt x="407" y="622"/>
                    <a:pt x="450" y="590"/>
                    <a:pt x="493" y="536"/>
                  </a:cubicBezTo>
                  <a:cubicBezTo>
                    <a:pt x="525" y="493"/>
                    <a:pt x="546" y="440"/>
                    <a:pt x="557" y="386"/>
                  </a:cubicBezTo>
                  <a:cubicBezTo>
                    <a:pt x="568" y="355"/>
                    <a:pt x="568" y="333"/>
                    <a:pt x="568" y="301"/>
                  </a:cubicBezTo>
                  <a:lnTo>
                    <a:pt x="568" y="290"/>
                  </a:lnTo>
                  <a:lnTo>
                    <a:pt x="568" y="279"/>
                  </a:lnTo>
                  <a:lnTo>
                    <a:pt x="568" y="269"/>
                  </a:lnTo>
                  <a:lnTo>
                    <a:pt x="568" y="236"/>
                  </a:lnTo>
                  <a:cubicBezTo>
                    <a:pt x="557" y="194"/>
                    <a:pt x="557" y="151"/>
                    <a:pt x="557" y="108"/>
                  </a:cubicBezTo>
                  <a:cubicBezTo>
                    <a:pt x="568" y="76"/>
                    <a:pt x="568" y="44"/>
                    <a:pt x="589" y="22"/>
                  </a:cubicBezTo>
                  <a:cubicBezTo>
                    <a:pt x="600" y="12"/>
                    <a:pt x="622"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5" name="Google Shape;1575;p39"/>
            <p:cNvSpPr/>
            <p:nvPr/>
          </p:nvSpPr>
          <p:spPr>
            <a:xfrm>
              <a:off x="4922954" y="4506898"/>
              <a:ext cx="39069" cy="96883"/>
            </a:xfrm>
            <a:custGeom>
              <a:avLst/>
              <a:gdLst/>
              <a:ahLst/>
              <a:cxnLst/>
              <a:rect l="l" t="t" r="r" b="b"/>
              <a:pathLst>
                <a:path w="173" h="429" extrusionOk="0">
                  <a:moveTo>
                    <a:pt x="151" y="1"/>
                  </a:moveTo>
                  <a:cubicBezTo>
                    <a:pt x="140" y="1"/>
                    <a:pt x="140" y="1"/>
                    <a:pt x="129" y="11"/>
                  </a:cubicBezTo>
                  <a:cubicBezTo>
                    <a:pt x="118" y="11"/>
                    <a:pt x="108" y="11"/>
                    <a:pt x="97" y="22"/>
                  </a:cubicBezTo>
                  <a:cubicBezTo>
                    <a:pt x="76" y="22"/>
                    <a:pt x="65" y="32"/>
                    <a:pt x="54" y="43"/>
                  </a:cubicBezTo>
                  <a:cubicBezTo>
                    <a:pt x="44" y="54"/>
                    <a:pt x="33" y="65"/>
                    <a:pt x="22" y="86"/>
                  </a:cubicBezTo>
                  <a:cubicBezTo>
                    <a:pt x="22" y="96"/>
                    <a:pt x="11" y="118"/>
                    <a:pt x="11" y="129"/>
                  </a:cubicBezTo>
                  <a:cubicBezTo>
                    <a:pt x="1" y="150"/>
                    <a:pt x="1" y="172"/>
                    <a:pt x="11" y="182"/>
                  </a:cubicBezTo>
                  <a:lnTo>
                    <a:pt x="11" y="236"/>
                  </a:lnTo>
                  <a:cubicBezTo>
                    <a:pt x="11" y="246"/>
                    <a:pt x="22" y="268"/>
                    <a:pt x="22" y="279"/>
                  </a:cubicBezTo>
                  <a:lnTo>
                    <a:pt x="22" y="322"/>
                  </a:lnTo>
                  <a:cubicBezTo>
                    <a:pt x="22" y="332"/>
                    <a:pt x="33" y="343"/>
                    <a:pt x="22" y="353"/>
                  </a:cubicBezTo>
                  <a:lnTo>
                    <a:pt x="22" y="375"/>
                  </a:lnTo>
                  <a:lnTo>
                    <a:pt x="22" y="386"/>
                  </a:lnTo>
                  <a:lnTo>
                    <a:pt x="22" y="407"/>
                  </a:lnTo>
                  <a:cubicBezTo>
                    <a:pt x="22" y="418"/>
                    <a:pt x="11" y="429"/>
                    <a:pt x="11" y="429"/>
                  </a:cubicBezTo>
                  <a:cubicBezTo>
                    <a:pt x="11" y="429"/>
                    <a:pt x="22" y="429"/>
                    <a:pt x="33" y="418"/>
                  </a:cubicBezTo>
                  <a:lnTo>
                    <a:pt x="33" y="407"/>
                  </a:lnTo>
                  <a:lnTo>
                    <a:pt x="44" y="396"/>
                  </a:lnTo>
                  <a:cubicBezTo>
                    <a:pt x="44" y="386"/>
                    <a:pt x="54" y="386"/>
                    <a:pt x="54" y="375"/>
                  </a:cubicBezTo>
                  <a:lnTo>
                    <a:pt x="54" y="365"/>
                  </a:lnTo>
                  <a:cubicBezTo>
                    <a:pt x="65" y="343"/>
                    <a:pt x="65" y="332"/>
                    <a:pt x="65" y="322"/>
                  </a:cubicBezTo>
                  <a:cubicBezTo>
                    <a:pt x="65" y="300"/>
                    <a:pt x="76" y="289"/>
                    <a:pt x="76" y="279"/>
                  </a:cubicBezTo>
                  <a:cubicBezTo>
                    <a:pt x="76" y="258"/>
                    <a:pt x="65" y="246"/>
                    <a:pt x="65" y="225"/>
                  </a:cubicBezTo>
                  <a:lnTo>
                    <a:pt x="65" y="182"/>
                  </a:lnTo>
                  <a:lnTo>
                    <a:pt x="65" y="139"/>
                  </a:lnTo>
                  <a:lnTo>
                    <a:pt x="65" y="118"/>
                  </a:lnTo>
                  <a:cubicBezTo>
                    <a:pt x="65" y="118"/>
                    <a:pt x="65" y="108"/>
                    <a:pt x="76" y="108"/>
                  </a:cubicBezTo>
                  <a:cubicBezTo>
                    <a:pt x="76" y="96"/>
                    <a:pt x="76" y="86"/>
                    <a:pt x="87" y="75"/>
                  </a:cubicBezTo>
                  <a:cubicBezTo>
                    <a:pt x="87" y="65"/>
                    <a:pt x="97" y="65"/>
                    <a:pt x="97" y="54"/>
                  </a:cubicBezTo>
                  <a:cubicBezTo>
                    <a:pt x="97" y="54"/>
                    <a:pt x="108" y="54"/>
                    <a:pt x="108" y="43"/>
                  </a:cubicBezTo>
                  <a:cubicBezTo>
                    <a:pt x="118" y="43"/>
                    <a:pt x="118" y="43"/>
                    <a:pt x="118" y="32"/>
                  </a:cubicBezTo>
                  <a:cubicBezTo>
                    <a:pt x="129" y="32"/>
                    <a:pt x="129" y="32"/>
                    <a:pt x="129" y="22"/>
                  </a:cubicBezTo>
                  <a:cubicBezTo>
                    <a:pt x="140" y="22"/>
                    <a:pt x="151" y="22"/>
                    <a:pt x="151" y="11"/>
                  </a:cubicBezTo>
                  <a:cubicBezTo>
                    <a:pt x="161" y="11"/>
                    <a:pt x="172"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6" name="Google Shape;1576;p39"/>
            <p:cNvSpPr/>
            <p:nvPr/>
          </p:nvSpPr>
          <p:spPr>
            <a:xfrm>
              <a:off x="4717445" y="4594522"/>
              <a:ext cx="152664" cy="147019"/>
            </a:xfrm>
            <a:custGeom>
              <a:avLst/>
              <a:gdLst/>
              <a:ahLst/>
              <a:cxnLst/>
              <a:rect l="l" t="t" r="r" b="b"/>
              <a:pathLst>
                <a:path w="676" h="651" extrusionOk="0">
                  <a:moveTo>
                    <a:pt x="450" y="180"/>
                  </a:moveTo>
                  <a:cubicBezTo>
                    <a:pt x="450" y="191"/>
                    <a:pt x="440" y="191"/>
                    <a:pt x="440" y="191"/>
                  </a:cubicBezTo>
                  <a:lnTo>
                    <a:pt x="472" y="191"/>
                  </a:lnTo>
                  <a:cubicBezTo>
                    <a:pt x="483" y="191"/>
                    <a:pt x="493" y="201"/>
                    <a:pt x="504" y="212"/>
                  </a:cubicBezTo>
                  <a:cubicBezTo>
                    <a:pt x="504" y="191"/>
                    <a:pt x="493" y="191"/>
                    <a:pt x="483" y="180"/>
                  </a:cubicBezTo>
                  <a:close/>
                  <a:moveTo>
                    <a:pt x="456" y="1"/>
                  </a:moveTo>
                  <a:cubicBezTo>
                    <a:pt x="440" y="1"/>
                    <a:pt x="424" y="3"/>
                    <a:pt x="407" y="8"/>
                  </a:cubicBezTo>
                  <a:cubicBezTo>
                    <a:pt x="376" y="19"/>
                    <a:pt x="343" y="30"/>
                    <a:pt x="322" y="51"/>
                  </a:cubicBezTo>
                  <a:lnTo>
                    <a:pt x="290" y="84"/>
                  </a:lnTo>
                  <a:lnTo>
                    <a:pt x="279" y="94"/>
                  </a:lnTo>
                  <a:lnTo>
                    <a:pt x="279" y="105"/>
                  </a:lnTo>
                  <a:cubicBezTo>
                    <a:pt x="269" y="105"/>
                    <a:pt x="269" y="115"/>
                    <a:pt x="269" y="127"/>
                  </a:cubicBezTo>
                  <a:cubicBezTo>
                    <a:pt x="257" y="158"/>
                    <a:pt x="257" y="191"/>
                    <a:pt x="257" y="212"/>
                  </a:cubicBezTo>
                  <a:cubicBezTo>
                    <a:pt x="279" y="276"/>
                    <a:pt x="322" y="319"/>
                    <a:pt x="364" y="330"/>
                  </a:cubicBezTo>
                  <a:cubicBezTo>
                    <a:pt x="386" y="341"/>
                    <a:pt x="418" y="341"/>
                    <a:pt x="440" y="341"/>
                  </a:cubicBezTo>
                  <a:cubicBezTo>
                    <a:pt x="461" y="330"/>
                    <a:pt x="483" y="319"/>
                    <a:pt x="493" y="308"/>
                  </a:cubicBezTo>
                  <a:cubicBezTo>
                    <a:pt x="493" y="298"/>
                    <a:pt x="493" y="298"/>
                    <a:pt x="504" y="287"/>
                  </a:cubicBezTo>
                  <a:lnTo>
                    <a:pt x="504" y="276"/>
                  </a:lnTo>
                  <a:cubicBezTo>
                    <a:pt x="514" y="276"/>
                    <a:pt x="514" y="265"/>
                    <a:pt x="514" y="255"/>
                  </a:cubicBezTo>
                  <a:cubicBezTo>
                    <a:pt x="526" y="234"/>
                    <a:pt x="514" y="222"/>
                    <a:pt x="504" y="212"/>
                  </a:cubicBezTo>
                  <a:lnTo>
                    <a:pt x="504" y="255"/>
                  </a:lnTo>
                  <a:lnTo>
                    <a:pt x="493" y="265"/>
                  </a:lnTo>
                  <a:lnTo>
                    <a:pt x="493" y="276"/>
                  </a:lnTo>
                  <a:lnTo>
                    <a:pt x="483" y="276"/>
                  </a:lnTo>
                  <a:cubicBezTo>
                    <a:pt x="483" y="287"/>
                    <a:pt x="483" y="287"/>
                    <a:pt x="472" y="287"/>
                  </a:cubicBezTo>
                  <a:cubicBezTo>
                    <a:pt x="461" y="298"/>
                    <a:pt x="450" y="308"/>
                    <a:pt x="429" y="308"/>
                  </a:cubicBezTo>
                  <a:cubicBezTo>
                    <a:pt x="425" y="312"/>
                    <a:pt x="421" y="313"/>
                    <a:pt x="415" y="313"/>
                  </a:cubicBezTo>
                  <a:cubicBezTo>
                    <a:pt x="404" y="313"/>
                    <a:pt x="390" y="308"/>
                    <a:pt x="376" y="308"/>
                  </a:cubicBezTo>
                  <a:cubicBezTo>
                    <a:pt x="343" y="287"/>
                    <a:pt x="311" y="255"/>
                    <a:pt x="300" y="201"/>
                  </a:cubicBezTo>
                  <a:cubicBezTo>
                    <a:pt x="300" y="180"/>
                    <a:pt x="300" y="158"/>
                    <a:pt x="311" y="137"/>
                  </a:cubicBezTo>
                  <a:lnTo>
                    <a:pt x="311" y="127"/>
                  </a:lnTo>
                  <a:lnTo>
                    <a:pt x="322" y="115"/>
                  </a:lnTo>
                  <a:lnTo>
                    <a:pt x="354" y="84"/>
                  </a:lnTo>
                  <a:cubicBezTo>
                    <a:pt x="377" y="68"/>
                    <a:pt x="418" y="58"/>
                    <a:pt x="455" y="58"/>
                  </a:cubicBezTo>
                  <a:cubicBezTo>
                    <a:pt x="468" y="58"/>
                    <a:pt x="481" y="59"/>
                    <a:pt x="493" y="62"/>
                  </a:cubicBezTo>
                  <a:cubicBezTo>
                    <a:pt x="514" y="73"/>
                    <a:pt x="547" y="84"/>
                    <a:pt x="557" y="94"/>
                  </a:cubicBezTo>
                  <a:cubicBezTo>
                    <a:pt x="579" y="115"/>
                    <a:pt x="590" y="137"/>
                    <a:pt x="600" y="158"/>
                  </a:cubicBezTo>
                  <a:cubicBezTo>
                    <a:pt x="621" y="212"/>
                    <a:pt x="621" y="265"/>
                    <a:pt x="600" y="319"/>
                  </a:cubicBezTo>
                  <a:cubicBezTo>
                    <a:pt x="579" y="372"/>
                    <a:pt x="547" y="415"/>
                    <a:pt x="514" y="448"/>
                  </a:cubicBezTo>
                  <a:cubicBezTo>
                    <a:pt x="472" y="479"/>
                    <a:pt x="429" y="501"/>
                    <a:pt x="376" y="512"/>
                  </a:cubicBezTo>
                  <a:cubicBezTo>
                    <a:pt x="354" y="522"/>
                    <a:pt x="333" y="522"/>
                    <a:pt x="311" y="522"/>
                  </a:cubicBezTo>
                  <a:lnTo>
                    <a:pt x="236" y="522"/>
                  </a:lnTo>
                  <a:cubicBezTo>
                    <a:pt x="193" y="522"/>
                    <a:pt x="150" y="533"/>
                    <a:pt x="107" y="533"/>
                  </a:cubicBezTo>
                  <a:cubicBezTo>
                    <a:pt x="76" y="544"/>
                    <a:pt x="43" y="555"/>
                    <a:pt x="22" y="576"/>
                  </a:cubicBezTo>
                  <a:cubicBezTo>
                    <a:pt x="12" y="587"/>
                    <a:pt x="12" y="598"/>
                    <a:pt x="0" y="608"/>
                  </a:cubicBezTo>
                  <a:lnTo>
                    <a:pt x="0" y="629"/>
                  </a:lnTo>
                  <a:cubicBezTo>
                    <a:pt x="0" y="640"/>
                    <a:pt x="0" y="640"/>
                    <a:pt x="12" y="651"/>
                  </a:cubicBezTo>
                  <a:lnTo>
                    <a:pt x="12" y="629"/>
                  </a:lnTo>
                  <a:cubicBezTo>
                    <a:pt x="12" y="619"/>
                    <a:pt x="12" y="598"/>
                    <a:pt x="33" y="576"/>
                  </a:cubicBezTo>
                  <a:cubicBezTo>
                    <a:pt x="43" y="565"/>
                    <a:pt x="76" y="555"/>
                    <a:pt x="119" y="555"/>
                  </a:cubicBezTo>
                  <a:lnTo>
                    <a:pt x="236" y="555"/>
                  </a:lnTo>
                  <a:cubicBezTo>
                    <a:pt x="247" y="555"/>
                    <a:pt x="257" y="555"/>
                    <a:pt x="269" y="565"/>
                  </a:cubicBezTo>
                  <a:lnTo>
                    <a:pt x="311" y="565"/>
                  </a:lnTo>
                  <a:cubicBezTo>
                    <a:pt x="333" y="565"/>
                    <a:pt x="354" y="565"/>
                    <a:pt x="386" y="555"/>
                  </a:cubicBezTo>
                  <a:cubicBezTo>
                    <a:pt x="440" y="544"/>
                    <a:pt x="493" y="522"/>
                    <a:pt x="536" y="479"/>
                  </a:cubicBezTo>
                  <a:cubicBezTo>
                    <a:pt x="590" y="448"/>
                    <a:pt x="633" y="394"/>
                    <a:pt x="654" y="341"/>
                  </a:cubicBezTo>
                  <a:cubicBezTo>
                    <a:pt x="675" y="276"/>
                    <a:pt x="675" y="201"/>
                    <a:pt x="654" y="148"/>
                  </a:cubicBezTo>
                  <a:cubicBezTo>
                    <a:pt x="633" y="73"/>
                    <a:pt x="568" y="30"/>
                    <a:pt x="504" y="8"/>
                  </a:cubicBezTo>
                  <a:cubicBezTo>
                    <a:pt x="488" y="3"/>
                    <a:pt x="472"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7" name="Google Shape;1577;p39"/>
            <p:cNvSpPr/>
            <p:nvPr/>
          </p:nvSpPr>
          <p:spPr>
            <a:xfrm>
              <a:off x="4751320" y="4681017"/>
              <a:ext cx="96883" cy="38844"/>
            </a:xfrm>
            <a:custGeom>
              <a:avLst/>
              <a:gdLst/>
              <a:ahLst/>
              <a:cxnLst/>
              <a:rect l="l" t="t" r="r" b="b"/>
              <a:pathLst>
                <a:path w="429" h="172" extrusionOk="0">
                  <a:moveTo>
                    <a:pt x="129" y="1"/>
                  </a:moveTo>
                  <a:cubicBezTo>
                    <a:pt x="119" y="11"/>
                    <a:pt x="97" y="11"/>
                    <a:pt x="86" y="22"/>
                  </a:cubicBezTo>
                  <a:cubicBezTo>
                    <a:pt x="65" y="32"/>
                    <a:pt x="54" y="43"/>
                    <a:pt x="43" y="54"/>
                  </a:cubicBezTo>
                  <a:cubicBezTo>
                    <a:pt x="33" y="65"/>
                    <a:pt x="22" y="75"/>
                    <a:pt x="22" y="86"/>
                  </a:cubicBezTo>
                  <a:cubicBezTo>
                    <a:pt x="11" y="96"/>
                    <a:pt x="11" y="108"/>
                    <a:pt x="11" y="118"/>
                  </a:cubicBezTo>
                  <a:cubicBezTo>
                    <a:pt x="0" y="129"/>
                    <a:pt x="0" y="139"/>
                    <a:pt x="0" y="150"/>
                  </a:cubicBezTo>
                  <a:lnTo>
                    <a:pt x="0" y="161"/>
                  </a:lnTo>
                  <a:lnTo>
                    <a:pt x="0" y="172"/>
                  </a:lnTo>
                  <a:cubicBezTo>
                    <a:pt x="0" y="172"/>
                    <a:pt x="11" y="161"/>
                    <a:pt x="11" y="150"/>
                  </a:cubicBezTo>
                  <a:lnTo>
                    <a:pt x="33" y="129"/>
                  </a:lnTo>
                  <a:lnTo>
                    <a:pt x="33" y="118"/>
                  </a:lnTo>
                  <a:cubicBezTo>
                    <a:pt x="43" y="118"/>
                    <a:pt x="43" y="108"/>
                    <a:pt x="43" y="108"/>
                  </a:cubicBezTo>
                  <a:lnTo>
                    <a:pt x="54" y="96"/>
                  </a:lnTo>
                  <a:cubicBezTo>
                    <a:pt x="65" y="86"/>
                    <a:pt x="65" y="86"/>
                    <a:pt x="76" y="86"/>
                  </a:cubicBezTo>
                  <a:cubicBezTo>
                    <a:pt x="86" y="75"/>
                    <a:pt x="97" y="75"/>
                    <a:pt x="107" y="65"/>
                  </a:cubicBezTo>
                  <a:lnTo>
                    <a:pt x="119" y="65"/>
                  </a:lnTo>
                  <a:cubicBezTo>
                    <a:pt x="129" y="65"/>
                    <a:pt x="140" y="54"/>
                    <a:pt x="140" y="54"/>
                  </a:cubicBezTo>
                  <a:lnTo>
                    <a:pt x="183" y="54"/>
                  </a:lnTo>
                  <a:cubicBezTo>
                    <a:pt x="193" y="54"/>
                    <a:pt x="214" y="65"/>
                    <a:pt x="226" y="65"/>
                  </a:cubicBezTo>
                  <a:lnTo>
                    <a:pt x="322" y="65"/>
                  </a:lnTo>
                  <a:cubicBezTo>
                    <a:pt x="333" y="65"/>
                    <a:pt x="354" y="54"/>
                    <a:pt x="364" y="54"/>
                  </a:cubicBezTo>
                  <a:cubicBezTo>
                    <a:pt x="364" y="54"/>
                    <a:pt x="376" y="54"/>
                    <a:pt x="376" y="43"/>
                  </a:cubicBezTo>
                  <a:lnTo>
                    <a:pt x="397" y="43"/>
                  </a:lnTo>
                  <a:cubicBezTo>
                    <a:pt x="397" y="32"/>
                    <a:pt x="397" y="32"/>
                    <a:pt x="407" y="32"/>
                  </a:cubicBezTo>
                  <a:lnTo>
                    <a:pt x="418" y="22"/>
                  </a:lnTo>
                  <a:lnTo>
                    <a:pt x="429" y="11"/>
                  </a:lnTo>
                  <a:lnTo>
                    <a:pt x="407" y="11"/>
                  </a:lnTo>
                  <a:cubicBezTo>
                    <a:pt x="407" y="22"/>
                    <a:pt x="397" y="22"/>
                    <a:pt x="386" y="22"/>
                  </a:cubicBezTo>
                  <a:lnTo>
                    <a:pt x="279" y="22"/>
                  </a:lnTo>
                  <a:cubicBezTo>
                    <a:pt x="268" y="11"/>
                    <a:pt x="247" y="11"/>
                    <a:pt x="236" y="11"/>
                  </a:cubicBezTo>
                  <a:cubicBezTo>
                    <a:pt x="226" y="11"/>
                    <a:pt x="2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8" name="Google Shape;1578;p39"/>
            <p:cNvSpPr/>
            <p:nvPr/>
          </p:nvSpPr>
          <p:spPr>
            <a:xfrm>
              <a:off x="4879594" y="4567874"/>
              <a:ext cx="14679" cy="16034"/>
            </a:xfrm>
            <a:custGeom>
              <a:avLst/>
              <a:gdLst/>
              <a:ahLst/>
              <a:cxnLst/>
              <a:rect l="l" t="t" r="r" b="b"/>
              <a:pathLst>
                <a:path w="65" h="71" extrusionOk="0">
                  <a:moveTo>
                    <a:pt x="32" y="1"/>
                  </a:moveTo>
                  <a:cubicBezTo>
                    <a:pt x="24" y="1"/>
                    <a:pt x="16" y="3"/>
                    <a:pt x="11" y="9"/>
                  </a:cubicBezTo>
                  <a:cubicBezTo>
                    <a:pt x="0" y="30"/>
                    <a:pt x="0" y="52"/>
                    <a:pt x="11" y="62"/>
                  </a:cubicBezTo>
                  <a:cubicBezTo>
                    <a:pt x="16" y="68"/>
                    <a:pt x="24" y="70"/>
                    <a:pt x="32" y="70"/>
                  </a:cubicBezTo>
                  <a:cubicBezTo>
                    <a:pt x="40" y="70"/>
                    <a:pt x="48" y="68"/>
                    <a:pt x="53" y="62"/>
                  </a:cubicBezTo>
                  <a:cubicBezTo>
                    <a:pt x="64" y="52"/>
                    <a:pt x="64" y="30"/>
                    <a:pt x="53" y="9"/>
                  </a:cubicBezTo>
                  <a:cubicBezTo>
                    <a:pt x="48" y="3"/>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9" name="Google Shape;1579;p39"/>
            <p:cNvSpPr/>
            <p:nvPr/>
          </p:nvSpPr>
          <p:spPr>
            <a:xfrm>
              <a:off x="4811844" y="4636076"/>
              <a:ext cx="14679" cy="15583"/>
            </a:xfrm>
            <a:custGeom>
              <a:avLst/>
              <a:gdLst/>
              <a:ahLst/>
              <a:cxnLst/>
              <a:rect l="l" t="t" r="r" b="b"/>
              <a:pathLst>
                <a:path w="65" h="69" extrusionOk="0">
                  <a:moveTo>
                    <a:pt x="32" y="1"/>
                  </a:moveTo>
                  <a:cubicBezTo>
                    <a:pt x="24" y="1"/>
                    <a:pt x="16" y="6"/>
                    <a:pt x="11" y="17"/>
                  </a:cubicBezTo>
                  <a:cubicBezTo>
                    <a:pt x="0" y="28"/>
                    <a:pt x="0" y="50"/>
                    <a:pt x="11" y="60"/>
                  </a:cubicBezTo>
                  <a:cubicBezTo>
                    <a:pt x="16" y="65"/>
                    <a:pt x="24" y="68"/>
                    <a:pt x="32" y="68"/>
                  </a:cubicBezTo>
                  <a:cubicBezTo>
                    <a:pt x="40" y="68"/>
                    <a:pt x="48" y="65"/>
                    <a:pt x="54" y="60"/>
                  </a:cubicBezTo>
                  <a:cubicBezTo>
                    <a:pt x="65" y="50"/>
                    <a:pt x="65" y="28"/>
                    <a:pt x="54" y="17"/>
                  </a:cubicBezTo>
                  <a:cubicBezTo>
                    <a:pt x="48" y="6"/>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20101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62"/>
                                        </p:tgtEl>
                                        <p:attrNameLst>
                                          <p:attrName>style.visibility</p:attrName>
                                        </p:attrNameLst>
                                      </p:cBhvr>
                                      <p:to>
                                        <p:strVal val="visible"/>
                                      </p:to>
                                    </p:set>
                                    <p:anim calcmode="lin" valueType="num">
                                      <p:cBhvr>
                                        <p:cTn id="7" dur="500" fill="hold"/>
                                        <p:tgtEl>
                                          <p:spTgt spid="1462"/>
                                        </p:tgtEl>
                                        <p:attrNameLst>
                                          <p:attrName>ppt_w</p:attrName>
                                        </p:attrNameLst>
                                      </p:cBhvr>
                                      <p:tavLst>
                                        <p:tav tm="0">
                                          <p:val>
                                            <p:fltVal val="0"/>
                                          </p:val>
                                        </p:tav>
                                        <p:tav tm="100000">
                                          <p:val>
                                            <p:strVal val="#ppt_w"/>
                                          </p:val>
                                        </p:tav>
                                      </p:tavLst>
                                    </p:anim>
                                    <p:anim calcmode="lin" valueType="num">
                                      <p:cBhvr>
                                        <p:cTn id="8" dur="500" fill="hold"/>
                                        <p:tgtEl>
                                          <p:spTgt spid="1462"/>
                                        </p:tgtEl>
                                        <p:attrNameLst>
                                          <p:attrName>ppt_h</p:attrName>
                                        </p:attrNameLst>
                                      </p:cBhvr>
                                      <p:tavLst>
                                        <p:tav tm="0">
                                          <p:val>
                                            <p:fltVal val="0"/>
                                          </p:val>
                                        </p:tav>
                                        <p:tav tm="100000">
                                          <p:val>
                                            <p:strVal val="#ppt_h"/>
                                          </p:val>
                                        </p:tav>
                                      </p:tavLst>
                                    </p:anim>
                                    <p:animEffect transition="in" filter="fade">
                                      <p:cBhvr>
                                        <p:cTn id="9" dur="500"/>
                                        <p:tgtEl>
                                          <p:spTgt spid="1462"/>
                                        </p:tgtEl>
                                      </p:cBhvr>
                                    </p:animEffect>
                                  </p:childTnLst>
                                </p:cTn>
                              </p:par>
                              <p:par>
                                <p:cTn id="10" presetID="53" presetClass="entr" presetSubtype="16" fill="hold" nodeType="withEffect">
                                  <p:stCondLst>
                                    <p:cond delay="0"/>
                                  </p:stCondLst>
                                  <p:childTnLst>
                                    <p:set>
                                      <p:cBhvr>
                                        <p:cTn id="11" dur="1" fill="hold">
                                          <p:stCondLst>
                                            <p:cond delay="0"/>
                                          </p:stCondLst>
                                        </p:cTn>
                                        <p:tgtEl>
                                          <p:spTgt spid="1465"/>
                                        </p:tgtEl>
                                        <p:attrNameLst>
                                          <p:attrName>style.visibility</p:attrName>
                                        </p:attrNameLst>
                                      </p:cBhvr>
                                      <p:to>
                                        <p:strVal val="visible"/>
                                      </p:to>
                                    </p:set>
                                    <p:anim calcmode="lin" valueType="num">
                                      <p:cBhvr>
                                        <p:cTn id="12" dur="500" fill="hold"/>
                                        <p:tgtEl>
                                          <p:spTgt spid="1465"/>
                                        </p:tgtEl>
                                        <p:attrNameLst>
                                          <p:attrName>ppt_w</p:attrName>
                                        </p:attrNameLst>
                                      </p:cBhvr>
                                      <p:tavLst>
                                        <p:tav tm="0">
                                          <p:val>
                                            <p:fltVal val="0"/>
                                          </p:val>
                                        </p:tav>
                                        <p:tav tm="100000">
                                          <p:val>
                                            <p:strVal val="#ppt_w"/>
                                          </p:val>
                                        </p:tav>
                                      </p:tavLst>
                                    </p:anim>
                                    <p:anim calcmode="lin" valueType="num">
                                      <p:cBhvr>
                                        <p:cTn id="13" dur="500" fill="hold"/>
                                        <p:tgtEl>
                                          <p:spTgt spid="1465"/>
                                        </p:tgtEl>
                                        <p:attrNameLst>
                                          <p:attrName>ppt_h</p:attrName>
                                        </p:attrNameLst>
                                      </p:cBhvr>
                                      <p:tavLst>
                                        <p:tav tm="0">
                                          <p:val>
                                            <p:fltVal val="0"/>
                                          </p:val>
                                        </p:tav>
                                        <p:tav tm="100000">
                                          <p:val>
                                            <p:strVal val="#ppt_h"/>
                                          </p:val>
                                        </p:tav>
                                      </p:tavLst>
                                    </p:anim>
                                    <p:animEffect transition="in" filter="fade">
                                      <p:cBhvr>
                                        <p:cTn id="14" dur="500"/>
                                        <p:tgtEl>
                                          <p:spTgt spid="1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6"/>
        <p:cNvGrpSpPr/>
        <p:nvPr/>
      </p:nvGrpSpPr>
      <p:grpSpPr>
        <a:xfrm>
          <a:off x="0" y="0"/>
          <a:ext cx="0" cy="0"/>
          <a:chOff x="0" y="0"/>
          <a:chExt cx="0" cy="0"/>
        </a:xfrm>
      </p:grpSpPr>
      <p:sp>
        <p:nvSpPr>
          <p:cNvPr id="25" name="Rounded Rectangle 24"/>
          <p:cNvSpPr/>
          <p:nvPr/>
        </p:nvSpPr>
        <p:spPr>
          <a:xfrm>
            <a:off x="2848710" y="510432"/>
            <a:ext cx="3505199"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0000"/>
                </a:solidFill>
                <a:cs typeface="Arial" panose="020B0604020202020204" pitchFamily="34" charset="0"/>
              </a:rPr>
              <a:t>1. </a:t>
            </a:r>
            <a:r>
              <a:rPr lang="en-US" sz="2500" b="1" dirty="0">
                <a:solidFill>
                  <a:srgbClr val="000000"/>
                </a:solidFill>
                <a:cs typeface="Arial" panose="020B0604020202020204" pitchFamily="34" charset="0"/>
              </a:rPr>
              <a:t>Đọc văn bản</a:t>
            </a:r>
          </a:p>
        </p:txBody>
      </p:sp>
      <p:sp>
        <p:nvSpPr>
          <p:cNvPr id="26" name="TextBox 25"/>
          <p:cNvSpPr txBox="1"/>
          <p:nvPr/>
        </p:nvSpPr>
        <p:spPr>
          <a:xfrm>
            <a:off x="3266385" y="1193521"/>
            <a:ext cx="2857500" cy="430887"/>
          </a:xfrm>
          <a:prstGeom prst="rect">
            <a:avLst/>
          </a:prstGeom>
          <a:noFill/>
        </p:spPr>
        <p:txBody>
          <a:bodyPr wrap="square" rtlCol="0">
            <a:spAutoFit/>
          </a:bodyPr>
          <a:lstStyle/>
          <a:p>
            <a:pPr algn="just"/>
            <a:r>
              <a:rPr lang="en-US" sz="2200" b="1" dirty="0">
                <a:solidFill>
                  <a:srgbClr val="C00000"/>
                </a:solidFill>
                <a:latin typeface="+mn-lt"/>
              </a:rPr>
              <a:t>HOẠT ĐỘNG NHÓM</a:t>
            </a:r>
          </a:p>
        </p:txBody>
      </p:sp>
      <p:pic>
        <p:nvPicPr>
          <p:cNvPr id="27" name="Picture 26"/>
          <p:cNvPicPr>
            <a:picLocks noChangeAspect="1"/>
          </p:cNvPicPr>
          <p:nvPr/>
        </p:nvPicPr>
        <p:blipFill rotWithShape="1">
          <a:blip r:embed="rId3"/>
          <a:srcRect t="25709"/>
          <a:stretch/>
        </p:blipFill>
        <p:spPr>
          <a:xfrm>
            <a:off x="3325848" y="2015281"/>
            <a:ext cx="2917576" cy="2767153"/>
          </a:xfrm>
          <a:prstGeom prst="ellipse">
            <a:avLst/>
          </a:prstGeom>
          <a:ln>
            <a:noFill/>
          </a:ln>
          <a:effectLst>
            <a:softEdge rad="112500"/>
          </a:effectLst>
        </p:spPr>
      </p:pic>
      <p:sp>
        <p:nvSpPr>
          <p:cNvPr id="28" name="TextBox 27"/>
          <p:cNvSpPr txBox="1"/>
          <p:nvPr/>
        </p:nvSpPr>
        <p:spPr>
          <a:xfrm>
            <a:off x="269784" y="1639522"/>
            <a:ext cx="3477784" cy="1420325"/>
          </a:xfrm>
          <a:prstGeom prst="rect">
            <a:avLst/>
          </a:prstGeom>
          <a:noFill/>
        </p:spPr>
        <p:txBody>
          <a:bodyPr wrap="square" rtlCol="0">
            <a:spAutoFit/>
          </a:bodyPr>
          <a:lstStyle/>
          <a:p>
            <a:pPr algn="just">
              <a:lnSpc>
                <a:spcPct val="150000"/>
              </a:lnSpc>
            </a:pPr>
            <a:r>
              <a:rPr lang="vi-VN" sz="2000" b="1" dirty="0"/>
              <a:t>Nhóm</a:t>
            </a:r>
            <a:r>
              <a:rPr lang="en-US" sz="2000" b="1" dirty="0"/>
              <a:t> </a:t>
            </a:r>
            <a:r>
              <a:rPr lang="vi-VN" sz="2000" b="1" dirty="0"/>
              <a:t>1:</a:t>
            </a:r>
            <a:r>
              <a:rPr lang="vi-VN" sz="2000" dirty="0"/>
              <a:t> Trình bày hoàn cảnh sáng tác của tác phẩm </a:t>
            </a:r>
            <a:r>
              <a:rPr lang="vi-VN" sz="2000" i="1" dirty="0"/>
              <a:t>“Sông núi nước Nam”</a:t>
            </a:r>
            <a:r>
              <a:rPr lang="vi-VN" sz="2000" dirty="0"/>
              <a:t>?</a:t>
            </a:r>
            <a:endParaRPr lang="en-US" sz="2000" dirty="0"/>
          </a:p>
        </p:txBody>
      </p:sp>
      <p:sp>
        <p:nvSpPr>
          <p:cNvPr id="29" name="TextBox 28"/>
          <p:cNvSpPr txBox="1"/>
          <p:nvPr/>
        </p:nvSpPr>
        <p:spPr>
          <a:xfrm>
            <a:off x="969663" y="3398857"/>
            <a:ext cx="2356185" cy="1015663"/>
          </a:xfrm>
          <a:prstGeom prst="rect">
            <a:avLst/>
          </a:prstGeom>
          <a:noFill/>
        </p:spPr>
        <p:txBody>
          <a:bodyPr wrap="square" rtlCol="0">
            <a:spAutoFit/>
          </a:bodyPr>
          <a:lstStyle/>
          <a:p>
            <a:pPr algn="just">
              <a:lnSpc>
                <a:spcPct val="150000"/>
              </a:lnSpc>
            </a:pPr>
            <a:r>
              <a:rPr lang="vi-VN" sz="2000" b="1" dirty="0"/>
              <a:t>Nhóm</a:t>
            </a:r>
            <a:r>
              <a:rPr lang="en-US" sz="2000" b="1" dirty="0"/>
              <a:t> 2</a:t>
            </a:r>
            <a:r>
              <a:rPr lang="vi-VN" sz="2000" b="1" dirty="0"/>
              <a:t>:</a:t>
            </a:r>
            <a:r>
              <a:rPr lang="vi-VN" sz="2000" dirty="0"/>
              <a:t> Xác định bố cục bài thơ?</a:t>
            </a:r>
            <a:endParaRPr lang="en-US" sz="2000" dirty="0"/>
          </a:p>
        </p:txBody>
      </p:sp>
      <p:sp>
        <p:nvSpPr>
          <p:cNvPr id="30" name="TextBox 29"/>
          <p:cNvSpPr txBox="1"/>
          <p:nvPr/>
        </p:nvSpPr>
        <p:spPr>
          <a:xfrm>
            <a:off x="6103753" y="1709109"/>
            <a:ext cx="2721117" cy="1420325"/>
          </a:xfrm>
          <a:prstGeom prst="rect">
            <a:avLst/>
          </a:prstGeom>
          <a:noFill/>
        </p:spPr>
        <p:txBody>
          <a:bodyPr wrap="square" rtlCol="0">
            <a:spAutoFit/>
          </a:bodyPr>
          <a:lstStyle/>
          <a:p>
            <a:pPr algn="just">
              <a:lnSpc>
                <a:spcPct val="150000"/>
              </a:lnSpc>
            </a:pPr>
            <a:r>
              <a:rPr lang="vi-VN" sz="2000" b="1" dirty="0"/>
              <a:t>Nhóm</a:t>
            </a:r>
            <a:r>
              <a:rPr lang="en-US" sz="2000" b="1" dirty="0"/>
              <a:t> 3</a:t>
            </a:r>
            <a:r>
              <a:rPr lang="vi-VN" sz="2000" b="1" dirty="0"/>
              <a:t>:</a:t>
            </a:r>
            <a:r>
              <a:rPr lang="vi-VN" sz="2000" dirty="0"/>
              <a:t> Xác định chủ đề và cảm hứng chủ đạo của bài thơ?</a:t>
            </a:r>
            <a:endParaRPr lang="en-US" sz="2000" dirty="0"/>
          </a:p>
        </p:txBody>
      </p:sp>
      <p:pic>
        <p:nvPicPr>
          <p:cNvPr id="7" name="Picture 6"/>
          <p:cNvPicPr>
            <a:picLocks noChangeAspect="1"/>
          </p:cNvPicPr>
          <p:nvPr/>
        </p:nvPicPr>
        <p:blipFill>
          <a:blip r:embed="rId4"/>
          <a:stretch>
            <a:fillRect/>
          </a:stretch>
        </p:blipFill>
        <p:spPr>
          <a:xfrm>
            <a:off x="1694851" y="372906"/>
            <a:ext cx="1282811" cy="1239658"/>
          </a:xfrm>
          <a:prstGeom prst="rect">
            <a:avLst/>
          </a:prstGeom>
        </p:spPr>
      </p:pic>
    </p:spTree>
    <p:extLst>
      <p:ext uri="{BB962C8B-B14F-4D97-AF65-F5344CB8AC3E}">
        <p14:creationId xmlns:p14="http://schemas.microsoft.com/office/powerpoint/2010/main" val="34835023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 calcmode="lin" valueType="num">
                                      <p:cBhvr>
                                        <p:cTn id="19" dur="500" fill="hold"/>
                                        <p:tgtEl>
                                          <p:spTgt spid="27"/>
                                        </p:tgtEl>
                                        <p:attrNameLst>
                                          <p:attrName>style.rotation</p:attrName>
                                        </p:attrNameLst>
                                      </p:cBhvr>
                                      <p:tavLst>
                                        <p:tav tm="0">
                                          <p:val>
                                            <p:fltVal val="90"/>
                                          </p:val>
                                        </p:tav>
                                        <p:tav tm="100000">
                                          <p:val>
                                            <p:fltVal val="0"/>
                                          </p:val>
                                        </p:tav>
                                      </p:tavLst>
                                    </p:anim>
                                    <p:animEffect transition="in" filter="fade">
                                      <p:cBhvr>
                                        <p:cTn id="20" dur="500"/>
                                        <p:tgtEl>
                                          <p:spTgt spid="2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8"/>
        <p:cNvGrpSpPr/>
        <p:nvPr/>
      </p:nvGrpSpPr>
      <p:grpSpPr>
        <a:xfrm>
          <a:off x="0" y="0"/>
          <a:ext cx="0" cy="0"/>
          <a:chOff x="0" y="0"/>
          <a:chExt cx="0" cy="0"/>
        </a:xfrm>
      </p:grpSpPr>
      <p:sp>
        <p:nvSpPr>
          <p:cNvPr id="2" name="Rounded Rectangle 1"/>
          <p:cNvSpPr/>
          <p:nvPr/>
        </p:nvSpPr>
        <p:spPr>
          <a:xfrm>
            <a:off x="3007081" y="545551"/>
            <a:ext cx="3470033" cy="58565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000000"/>
                </a:solidFill>
                <a:latin typeface="Arial" panose="020B0604020202020204" pitchFamily="34" charset="0"/>
                <a:cs typeface="Arial" panose="020B0604020202020204" pitchFamily="34" charset="0"/>
              </a:rPr>
              <a:t>a. Hoàn cảnh sáng tác</a:t>
            </a:r>
          </a:p>
        </p:txBody>
      </p:sp>
      <p:pic>
        <p:nvPicPr>
          <p:cNvPr id="3" name="Picture 2"/>
          <p:cNvPicPr>
            <a:picLocks noChangeAspect="1"/>
          </p:cNvPicPr>
          <p:nvPr/>
        </p:nvPicPr>
        <p:blipFill>
          <a:blip r:embed="rId3"/>
          <a:stretch>
            <a:fillRect/>
          </a:stretch>
        </p:blipFill>
        <p:spPr>
          <a:xfrm>
            <a:off x="635964" y="1395045"/>
            <a:ext cx="2371117" cy="3162478"/>
          </a:xfrm>
          <a:prstGeom prst="rect">
            <a:avLst/>
          </a:prstGeom>
          <a:ln>
            <a:noFill/>
          </a:ln>
          <a:effectLst>
            <a:outerShdw blurRad="190500" algn="tl" rotWithShape="0">
              <a:srgbClr val="000000">
                <a:alpha val="70000"/>
              </a:srgbClr>
            </a:outerShdw>
          </a:effectLst>
        </p:spPr>
      </p:pic>
      <p:sp>
        <p:nvSpPr>
          <p:cNvPr id="4" name="Rounded Rectangle 3"/>
          <p:cNvSpPr/>
          <p:nvPr/>
        </p:nvSpPr>
        <p:spPr>
          <a:xfrm>
            <a:off x="3494698" y="1412569"/>
            <a:ext cx="3468811" cy="621322"/>
          </a:xfrm>
          <a:prstGeom prst="roundRect">
            <a:avLst>
              <a:gd name="adj" fmla="val 14425"/>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latin typeface="Arial" panose="020B0604020202020204" pitchFamily="34" charset="0"/>
                <a:cs typeface="Arial" panose="020B0604020202020204" pitchFamily="34" charset="0"/>
              </a:rPr>
              <a:t>Bài thơ hiện chưa rõ tác giả</a:t>
            </a:r>
            <a:r>
              <a:rPr lang="en-US" sz="2000" dirty="0">
                <a:solidFill>
                  <a:srgbClr val="000000"/>
                </a:solidFill>
                <a:latin typeface="Arial" panose="020B0604020202020204" pitchFamily="34" charset="0"/>
                <a:cs typeface="Arial" panose="020B0604020202020204" pitchFamily="34" charset="0"/>
              </a:rPr>
              <a:t>.</a:t>
            </a:r>
            <a:endParaRPr lang="en-US" sz="2000" b="1" dirty="0">
              <a:solidFill>
                <a:srgbClr val="000000"/>
              </a:solidFill>
              <a:latin typeface="Arial" panose="020B0604020202020204" pitchFamily="34" charset="0"/>
              <a:cs typeface="Arial" panose="020B0604020202020204" pitchFamily="34" charset="0"/>
            </a:endParaRPr>
          </a:p>
        </p:txBody>
      </p:sp>
      <p:sp>
        <p:nvSpPr>
          <p:cNvPr id="5" name="Rounded Rectangle 4"/>
          <p:cNvSpPr/>
          <p:nvPr/>
        </p:nvSpPr>
        <p:spPr>
          <a:xfrm>
            <a:off x="3494698" y="2233244"/>
            <a:ext cx="5086594" cy="703265"/>
          </a:xfrm>
          <a:prstGeom prst="roundRect">
            <a:avLst>
              <a:gd name="adj" fmla="val 2176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latin typeface="Arial" panose="020B0604020202020204" pitchFamily="34" charset="0"/>
                <a:cs typeface="Arial" panose="020B0604020202020204" pitchFamily="34" charset="0"/>
              </a:rPr>
              <a:t>Được ghi trong sách </a:t>
            </a:r>
            <a:r>
              <a:rPr lang="vi-VN" sz="2000" i="1" dirty="0">
                <a:solidFill>
                  <a:srgbClr val="000000"/>
                </a:solidFill>
                <a:latin typeface="Arial" panose="020B0604020202020204" pitchFamily="34" charset="0"/>
                <a:cs typeface="Arial" panose="020B0604020202020204" pitchFamily="34" charset="0"/>
              </a:rPr>
              <a:t>Lĩnh Nam chích quái</a:t>
            </a:r>
            <a:r>
              <a:rPr lang="en-US" sz="2000" dirty="0">
                <a:solidFill>
                  <a:srgbClr val="000000"/>
                </a:solidFill>
                <a:latin typeface="Arial" panose="020B0604020202020204" pitchFamily="34" charset="0"/>
                <a:cs typeface="Arial" panose="020B0604020202020204" pitchFamily="34" charset="0"/>
              </a:rPr>
              <a:t>.</a:t>
            </a:r>
            <a:endParaRPr lang="en-US" sz="2000" b="1" dirty="0">
              <a:solidFill>
                <a:srgbClr val="000000"/>
              </a:solidFill>
              <a:latin typeface="Arial" panose="020B0604020202020204" pitchFamily="34" charset="0"/>
              <a:cs typeface="Arial" panose="020B0604020202020204" pitchFamily="34" charset="0"/>
            </a:endParaRPr>
          </a:p>
        </p:txBody>
      </p:sp>
      <p:sp>
        <p:nvSpPr>
          <p:cNvPr id="6" name="Rounded Rectangle 5"/>
          <p:cNvSpPr/>
          <p:nvPr/>
        </p:nvSpPr>
        <p:spPr>
          <a:xfrm>
            <a:off x="3494698" y="3153445"/>
            <a:ext cx="5086594" cy="1404078"/>
          </a:xfrm>
          <a:prstGeom prst="roundRect">
            <a:avLst>
              <a:gd name="adj" fmla="val 982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Ghi việc Lê Đại Hành năm 981 trong cuộc kháng chiến chống Tống đã được hai vị thần sông Như Nguyệt </a:t>
            </a:r>
            <a:r>
              <a:rPr lang="en-US" sz="2000" dirty="0">
                <a:solidFill>
                  <a:srgbClr val="000000"/>
                </a:solidFill>
                <a:latin typeface="Arial" panose="020B0604020202020204" pitchFamily="34" charset="0"/>
                <a:cs typeface="Arial" panose="020B0604020202020204" pitchFamily="34" charset="0"/>
              </a:rPr>
              <a:t>hiển linh phù trợ.</a:t>
            </a:r>
            <a:endParaRPr lang="en-US" sz="2000" b="1" dirty="0">
              <a:solidFill>
                <a:srgbClr val="000000"/>
              </a:solidFill>
              <a:latin typeface="Arial" panose="020B0604020202020204" pitchFamily="34" charset="0"/>
              <a:cs typeface="Arial" panose="020B0604020202020204" pitchFamily="34" charset="0"/>
            </a:endParaRPr>
          </a:p>
        </p:txBody>
      </p:sp>
      <p:cxnSp>
        <p:nvCxnSpPr>
          <p:cNvPr id="8" name="Elbow Connector 7"/>
          <p:cNvCxnSpPr>
            <a:stCxn id="4" idx="1"/>
          </p:cNvCxnSpPr>
          <p:nvPr/>
        </p:nvCxnSpPr>
        <p:spPr>
          <a:xfrm rot="10800000" flipV="1">
            <a:off x="3012832" y="1723229"/>
            <a:ext cx="481867" cy="310661"/>
          </a:xfrm>
          <a:prstGeom prst="bentConnector3">
            <a:avLst/>
          </a:prstGeom>
          <a:ln w="38100">
            <a:solidFill>
              <a:schemeClr val="accent2">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5" idx="1"/>
          </p:cNvCxnSpPr>
          <p:nvPr/>
        </p:nvCxnSpPr>
        <p:spPr>
          <a:xfrm rot="10800000">
            <a:off x="3007086" y="2315251"/>
            <a:ext cx="487613" cy="269627"/>
          </a:xfrm>
          <a:prstGeom prst="bentConnector3">
            <a:avLst/>
          </a:prstGeom>
          <a:ln w="38100">
            <a:solidFill>
              <a:schemeClr val="accent2">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6" idx="1"/>
          </p:cNvCxnSpPr>
          <p:nvPr/>
        </p:nvCxnSpPr>
        <p:spPr>
          <a:xfrm rot="10800000" flipV="1">
            <a:off x="3007086" y="3855484"/>
            <a:ext cx="487613" cy="364824"/>
          </a:xfrm>
          <a:prstGeom prst="bentConnector3">
            <a:avLst/>
          </a:prstGeom>
          <a:ln w="38100">
            <a:solidFill>
              <a:schemeClr val="accent2">
                <a:lumMod val="50000"/>
              </a:schemeClr>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19541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par>
                          <p:cTn id="8" fill="hold">
                            <p:stCondLst>
                              <p:cond delay="500"/>
                            </p:stCondLst>
                            <p:childTnLst>
                              <p:par>
                                <p:cTn id="9" presetID="21"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2)">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8"/>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556" l="10000" r="90000"/>
                    </a14:imgEffect>
                  </a14:imgLayer>
                </a14:imgProps>
              </a:ext>
            </a:extLst>
          </a:blip>
          <a:srcRect l="12023" t="2083" r="10200" b="2778"/>
          <a:stretch/>
        </p:blipFill>
        <p:spPr>
          <a:xfrm>
            <a:off x="381116" y="1389184"/>
            <a:ext cx="2625969" cy="3212123"/>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2004644" y="574430"/>
            <a:ext cx="5251939" cy="81475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cs typeface="Arial" panose="020B0604020202020204" pitchFamily="34" charset="0"/>
              </a:rPr>
              <a:t>Sách </a:t>
            </a:r>
            <a:r>
              <a:rPr lang="vi-VN" sz="2000" b="1" i="1" dirty="0">
                <a:solidFill>
                  <a:srgbClr val="000000"/>
                </a:solidFill>
                <a:cs typeface="Arial" panose="020B0604020202020204" pitchFamily="34" charset="0"/>
              </a:rPr>
              <a:t>“Việt điện u linh tập” </a:t>
            </a:r>
            <a:r>
              <a:rPr lang="vi-VN" sz="2000" b="1" dirty="0">
                <a:solidFill>
                  <a:srgbClr val="000000"/>
                </a:solidFill>
                <a:cs typeface="Arial" panose="020B0604020202020204" pitchFamily="34" charset="0"/>
              </a:rPr>
              <a:t>sau này được </a:t>
            </a:r>
            <a:r>
              <a:rPr lang="vi-VN" sz="2000" b="1" i="1" dirty="0">
                <a:solidFill>
                  <a:srgbClr val="000000"/>
                </a:solidFill>
                <a:cs typeface="Arial" panose="020B0604020202020204" pitchFamily="34" charset="0"/>
              </a:rPr>
              <a:t>“Đại Việt sử kí toàn thư”</a:t>
            </a:r>
            <a:r>
              <a:rPr lang="vi-VN" sz="2000" b="1" dirty="0">
                <a:solidFill>
                  <a:srgbClr val="000000"/>
                </a:solidFill>
                <a:cs typeface="Arial" panose="020B0604020202020204" pitchFamily="34" charset="0"/>
              </a:rPr>
              <a:t> chép lại</a:t>
            </a:r>
            <a:endParaRPr lang="en-US" sz="2000" b="1" dirty="0">
              <a:solidFill>
                <a:srgbClr val="000000"/>
              </a:solidFill>
              <a:latin typeface="Arial" panose="020B0604020202020204" pitchFamily="34" charset="0"/>
              <a:cs typeface="Arial" panose="020B0604020202020204" pitchFamily="34" charset="0"/>
            </a:endParaRPr>
          </a:p>
        </p:txBody>
      </p:sp>
      <p:sp>
        <p:nvSpPr>
          <p:cNvPr id="4" name="Rounded Rectangle 3"/>
          <p:cNvSpPr/>
          <p:nvPr/>
        </p:nvSpPr>
        <p:spPr>
          <a:xfrm>
            <a:off x="3494698" y="1582615"/>
            <a:ext cx="5086594" cy="984739"/>
          </a:xfrm>
          <a:prstGeom prst="roundRect">
            <a:avLst>
              <a:gd name="adj" fmla="val 14425"/>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Năm 1076, Lý Thường Kiệt lập phòng tuyến sông Như Nguyệt chống quân Tống.</a:t>
            </a:r>
            <a:endParaRPr lang="en-US" sz="2000" b="1" dirty="0">
              <a:solidFill>
                <a:srgbClr val="000000"/>
              </a:solidFill>
              <a:latin typeface="Arial" panose="020B0604020202020204" pitchFamily="34" charset="0"/>
              <a:cs typeface="Arial" panose="020B0604020202020204" pitchFamily="34" charset="0"/>
            </a:endParaRPr>
          </a:p>
        </p:txBody>
      </p:sp>
      <p:sp>
        <p:nvSpPr>
          <p:cNvPr id="5" name="Rounded Rectangle 4"/>
          <p:cNvSpPr/>
          <p:nvPr/>
        </p:nvSpPr>
        <p:spPr>
          <a:xfrm>
            <a:off x="3494698" y="2684585"/>
            <a:ext cx="4418379" cy="926182"/>
          </a:xfrm>
          <a:prstGeom prst="roundRect">
            <a:avLst>
              <a:gd name="adj" fmla="val 2176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cs typeface="Arial" panose="020B0604020202020204" pitchFamily="34" charset="0"/>
              </a:rPr>
              <a:t>Một đêm quân sĩ nghe thấy trong đền tiếng thần ngâm thơ</a:t>
            </a:r>
            <a:r>
              <a:rPr lang="en-US" sz="2000" dirty="0">
                <a:solidFill>
                  <a:srgbClr val="000000"/>
                </a:solidFill>
                <a:latin typeface="Arial" panose="020B0604020202020204" pitchFamily="34" charset="0"/>
                <a:cs typeface="Arial" panose="020B0604020202020204" pitchFamily="34" charset="0"/>
              </a:rPr>
              <a:t>.</a:t>
            </a:r>
            <a:endParaRPr lang="en-US" sz="2000" b="1" dirty="0">
              <a:solidFill>
                <a:srgbClr val="000000"/>
              </a:solidFill>
              <a:latin typeface="Arial" panose="020B0604020202020204" pitchFamily="34" charset="0"/>
              <a:cs typeface="Arial" panose="020B0604020202020204" pitchFamily="34" charset="0"/>
            </a:endParaRPr>
          </a:p>
        </p:txBody>
      </p:sp>
      <p:cxnSp>
        <p:nvCxnSpPr>
          <p:cNvPr id="6" name="Elbow Connector 5"/>
          <p:cNvCxnSpPr>
            <a:stCxn id="4" idx="1"/>
          </p:cNvCxnSpPr>
          <p:nvPr/>
        </p:nvCxnSpPr>
        <p:spPr>
          <a:xfrm rot="10800000" flipV="1">
            <a:off x="2836990" y="2074985"/>
            <a:ext cx="657709" cy="339842"/>
          </a:xfrm>
          <a:prstGeom prst="bentConnector3">
            <a:avLst/>
          </a:prstGeom>
          <a:ln w="38100">
            <a:solidFill>
              <a:schemeClr val="accent2">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7" name="Elbow Connector 6"/>
          <p:cNvCxnSpPr>
            <a:stCxn id="5" idx="1"/>
          </p:cNvCxnSpPr>
          <p:nvPr/>
        </p:nvCxnSpPr>
        <p:spPr>
          <a:xfrm rot="10800000">
            <a:off x="2836990" y="2936758"/>
            <a:ext cx="657709" cy="210919"/>
          </a:xfrm>
          <a:prstGeom prst="bentConnector3">
            <a:avLst/>
          </a:prstGeom>
          <a:ln w="38100">
            <a:solidFill>
              <a:schemeClr val="accent2">
                <a:lumMod val="50000"/>
              </a:schemeClr>
            </a:solidFill>
            <a:tailEnd type="diamond"/>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969483" y="3727998"/>
            <a:ext cx="4137024" cy="92618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cs typeface="Arial" panose="020B0604020202020204" pitchFamily="34" charset="0"/>
              </a:rPr>
              <a:t>Quả nhiên quân Tống thảm bại đúng như lời bài thơ</a:t>
            </a:r>
            <a:r>
              <a:rPr lang="en-US" sz="2000" b="1" dirty="0">
                <a:solidFill>
                  <a:srgbClr val="000000"/>
                </a:solidFill>
                <a:cs typeface="Arial" panose="020B0604020202020204" pitchFamily="34" charset="0"/>
              </a:rPr>
              <a:t>.</a:t>
            </a:r>
            <a:endParaRPr lang="en-US" sz="2000" b="1" dirty="0">
              <a:solidFill>
                <a:srgbClr val="000000"/>
              </a:solidFill>
              <a:latin typeface="Arial" panose="020B0604020202020204" pitchFamily="34" charset="0"/>
              <a:cs typeface="Arial" panose="020B0604020202020204" pitchFamily="34" charset="0"/>
            </a:endParaRPr>
          </a:p>
        </p:txBody>
      </p:sp>
      <p:sp>
        <p:nvSpPr>
          <p:cNvPr id="21" name="Down Arrow 20"/>
          <p:cNvSpPr/>
          <p:nvPr/>
        </p:nvSpPr>
        <p:spPr>
          <a:xfrm rot="16200000">
            <a:off x="3217254" y="3868357"/>
            <a:ext cx="720763" cy="645462"/>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0394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1"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2)">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20"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87686" y="1236580"/>
            <a:ext cx="2788903" cy="2092726"/>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633182" y="1899138"/>
            <a:ext cx="2555353" cy="2687341"/>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Bài thơ vốn không có nhan đề</a:t>
            </a:r>
            <a:r>
              <a:rPr lang="en-US" sz="2000" dirty="0">
                <a:solidFill>
                  <a:srgbClr val="000000"/>
                </a:solidFill>
                <a:cs typeface="Arial" panose="020B0604020202020204" pitchFamily="34" charset="0"/>
              </a:rPr>
              <a:t>, </a:t>
            </a:r>
            <a:r>
              <a:rPr lang="vi-VN" sz="2000" dirty="0">
                <a:solidFill>
                  <a:srgbClr val="000000"/>
                </a:solidFill>
                <a:cs typeface="Arial" panose="020B0604020202020204" pitchFamily="34" charset="0"/>
              </a:rPr>
              <a:t>một số sách ghi tên tác giả là Lý Thường Kiệt và đặt tên bài thơ là </a:t>
            </a:r>
            <a:r>
              <a:rPr lang="en-US" sz="2000" i="1" dirty="0">
                <a:solidFill>
                  <a:srgbClr val="000000"/>
                </a:solidFill>
                <a:cs typeface="Arial" panose="020B0604020202020204" pitchFamily="34" charset="0"/>
              </a:rPr>
              <a:t>“</a:t>
            </a:r>
            <a:r>
              <a:rPr lang="vi-VN" sz="2000" i="1" dirty="0">
                <a:solidFill>
                  <a:srgbClr val="000000"/>
                </a:solidFill>
                <a:cs typeface="Arial" panose="020B0604020202020204" pitchFamily="34" charset="0"/>
              </a:rPr>
              <a:t>Nam quốc sơn hà</a:t>
            </a:r>
            <a:r>
              <a:rPr lang="en-US" sz="2000" i="1" dirty="0">
                <a:solidFill>
                  <a:srgbClr val="000000"/>
                </a:solidFill>
                <a:cs typeface="Arial" panose="020B0604020202020204" pitchFamily="34" charset="0"/>
              </a:rPr>
              <a:t>”</a:t>
            </a:r>
            <a:r>
              <a:rPr lang="vi-VN" sz="2000" dirty="0">
                <a:solidFill>
                  <a:srgbClr val="000000"/>
                </a:solidFill>
                <a:cs typeface="Arial" panose="020B0604020202020204" pitchFamily="34" charset="0"/>
              </a:rPr>
              <a:t>.</a:t>
            </a:r>
            <a:endParaRPr lang="en-US" sz="2000" b="1" dirty="0">
              <a:solidFill>
                <a:srgbClr val="000000"/>
              </a:solidFill>
              <a:latin typeface="Arial" panose="020B0604020202020204" pitchFamily="34" charset="0"/>
              <a:cs typeface="Arial" panose="020B0604020202020204" pitchFamily="34" charset="0"/>
            </a:endParaRPr>
          </a:p>
        </p:txBody>
      </p:sp>
      <p:sp>
        <p:nvSpPr>
          <p:cNvPr id="4" name="Rounded Rectangle 3"/>
          <p:cNvSpPr/>
          <p:nvPr/>
        </p:nvSpPr>
        <p:spPr>
          <a:xfrm>
            <a:off x="2004644" y="574430"/>
            <a:ext cx="5251939" cy="66215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cs typeface="Arial" panose="020B0604020202020204" pitchFamily="34" charset="0"/>
              </a:rPr>
              <a:t>“Sông núi nước Nam” là bài thơ thần vì:</a:t>
            </a:r>
            <a:endParaRPr lang="en-US" sz="2000" b="1" dirty="0">
              <a:solidFill>
                <a:srgbClr val="000000"/>
              </a:solidFill>
              <a:latin typeface="Arial" panose="020B0604020202020204" pitchFamily="34" charset="0"/>
              <a:cs typeface="Arial" panose="020B0604020202020204" pitchFamily="34" charset="0"/>
            </a:endParaRPr>
          </a:p>
        </p:txBody>
      </p:sp>
      <p:sp>
        <p:nvSpPr>
          <p:cNvPr id="5" name="Rounded Rectangle 4"/>
          <p:cNvSpPr/>
          <p:nvPr/>
        </p:nvSpPr>
        <p:spPr>
          <a:xfrm>
            <a:off x="6234187" y="2079420"/>
            <a:ext cx="2650887" cy="2687341"/>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Bài thơ không rõ ai sáng tác nhưng lại được ngâm trong đền và tiên đoán trước được kết cục thảm bại của quân địch.</a:t>
            </a:r>
            <a:endParaRPr lang="en-US" sz="2000" b="1" dirty="0">
              <a:solidFill>
                <a:srgbClr val="000000"/>
              </a:solidFill>
              <a:latin typeface="Arial" panose="020B0604020202020204" pitchFamily="34" charset="0"/>
              <a:cs typeface="Arial" panose="020B0604020202020204" pitchFamily="34" charset="0"/>
            </a:endParaRPr>
          </a:p>
        </p:txBody>
      </p:sp>
      <p:cxnSp>
        <p:nvCxnSpPr>
          <p:cNvPr id="7" name="Elbow Connector 6"/>
          <p:cNvCxnSpPr>
            <a:endCxn id="5" idx="0"/>
          </p:cNvCxnSpPr>
          <p:nvPr/>
        </p:nvCxnSpPr>
        <p:spPr>
          <a:xfrm>
            <a:off x="6176589" y="1617785"/>
            <a:ext cx="1383042" cy="461635"/>
          </a:xfrm>
          <a:prstGeom prst="bentConnector2">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3" idx="0"/>
          </p:cNvCxnSpPr>
          <p:nvPr/>
        </p:nvCxnSpPr>
        <p:spPr>
          <a:xfrm rot="10800000" flipV="1">
            <a:off x="1910860" y="1641230"/>
            <a:ext cx="1476827" cy="257907"/>
          </a:xfrm>
          <a:prstGeom prst="bentConnector2">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9490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3"/>
        <p:cNvGrpSpPr/>
        <p:nvPr/>
      </p:nvGrpSpPr>
      <p:grpSpPr>
        <a:xfrm>
          <a:off x="0" y="0"/>
          <a:ext cx="0" cy="0"/>
          <a:chOff x="0" y="0"/>
          <a:chExt cx="0" cy="0"/>
        </a:xfrm>
      </p:grpSpPr>
      <p:sp>
        <p:nvSpPr>
          <p:cNvPr id="2" name="Rounded Rectangle 1"/>
          <p:cNvSpPr/>
          <p:nvPr/>
        </p:nvSpPr>
        <p:spPr>
          <a:xfrm>
            <a:off x="2901573" y="546646"/>
            <a:ext cx="3470033" cy="58565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000000"/>
                </a:solidFill>
                <a:latin typeface="Arial" panose="020B0604020202020204" pitchFamily="34" charset="0"/>
                <a:cs typeface="Arial" panose="020B0604020202020204" pitchFamily="34" charset="0"/>
              </a:rPr>
              <a:t>b. Bố cục tác phẩm</a:t>
            </a:r>
          </a:p>
        </p:txBody>
      </p:sp>
      <p:sp>
        <p:nvSpPr>
          <p:cNvPr id="3" name="Rounded Rectangle 2"/>
          <p:cNvSpPr/>
          <p:nvPr/>
        </p:nvSpPr>
        <p:spPr>
          <a:xfrm>
            <a:off x="4741984" y="1348154"/>
            <a:ext cx="3968262" cy="878645"/>
          </a:xfrm>
          <a:prstGeom prst="roundRect">
            <a:avLst>
              <a:gd name="adj" fmla="val 11330"/>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chemeClr val="bg1">
                    <a:lumMod val="25000"/>
                  </a:schemeClr>
                </a:solidFill>
              </a:rPr>
              <a:t>Phần 2</a:t>
            </a:r>
          </a:p>
          <a:p>
            <a:pPr algn="ctr">
              <a:lnSpc>
                <a:spcPct val="150000"/>
              </a:lnSpc>
            </a:pPr>
            <a:r>
              <a:rPr lang="en-US" sz="2000" dirty="0">
                <a:solidFill>
                  <a:schemeClr val="bg1">
                    <a:lumMod val="25000"/>
                  </a:schemeClr>
                </a:solidFill>
              </a:rPr>
              <a:t>Hai câu cuối</a:t>
            </a:r>
          </a:p>
        </p:txBody>
      </p:sp>
      <p:sp>
        <p:nvSpPr>
          <p:cNvPr id="4" name="Rounded Rectangle 3"/>
          <p:cNvSpPr/>
          <p:nvPr/>
        </p:nvSpPr>
        <p:spPr>
          <a:xfrm>
            <a:off x="738554" y="1348154"/>
            <a:ext cx="3594588" cy="878645"/>
          </a:xfrm>
          <a:prstGeom prst="roundRect">
            <a:avLst>
              <a:gd name="adj" fmla="val 8662"/>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chemeClr val="bg1">
                    <a:lumMod val="25000"/>
                  </a:schemeClr>
                </a:solidFill>
              </a:rPr>
              <a:t>Phần 1</a:t>
            </a:r>
          </a:p>
          <a:p>
            <a:pPr algn="ctr">
              <a:lnSpc>
                <a:spcPct val="150000"/>
              </a:lnSpc>
            </a:pPr>
            <a:r>
              <a:rPr lang="en-US" sz="2000" dirty="0">
                <a:solidFill>
                  <a:schemeClr val="bg1">
                    <a:lumMod val="25000"/>
                  </a:schemeClr>
                </a:solidFill>
              </a:rPr>
              <a:t>Hai câu đầu</a:t>
            </a:r>
          </a:p>
        </p:txBody>
      </p:sp>
      <p:sp>
        <p:nvSpPr>
          <p:cNvPr id="5" name="Rounded Rectangle 4"/>
          <p:cNvSpPr/>
          <p:nvPr/>
        </p:nvSpPr>
        <p:spPr>
          <a:xfrm>
            <a:off x="738554" y="2719752"/>
            <a:ext cx="3594588" cy="1875692"/>
          </a:xfrm>
          <a:prstGeom prst="roundRect">
            <a:avLst>
              <a:gd name="adj" fmla="val 7683"/>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bg1">
                    <a:lumMod val="25000"/>
                  </a:schemeClr>
                </a:solidFill>
                <a:ea typeface="Calibri" panose="020F0502020204030204" pitchFamily="34" charset="0"/>
                <a:cs typeface="Arial" panose="020B0604020202020204" pitchFamily="34" charset="0"/>
              </a:rPr>
              <a:t>Giới thiệu về độc lập chủ quyền và khẳng định tính tất yếu không thể thay đổi của chủ quyền đất nước.</a:t>
            </a:r>
            <a:endParaRPr lang="en-US" sz="2000" dirty="0">
              <a:solidFill>
                <a:schemeClr val="bg1">
                  <a:lumMod val="25000"/>
                </a:schemeClr>
              </a:solidFill>
            </a:endParaRPr>
          </a:p>
        </p:txBody>
      </p:sp>
      <p:sp>
        <p:nvSpPr>
          <p:cNvPr id="6" name="Rounded Rectangle 5"/>
          <p:cNvSpPr/>
          <p:nvPr/>
        </p:nvSpPr>
        <p:spPr>
          <a:xfrm>
            <a:off x="4741984" y="2719752"/>
            <a:ext cx="3968262" cy="1875691"/>
          </a:xfrm>
          <a:prstGeom prst="roundRect">
            <a:avLst>
              <a:gd name="adj" fmla="val 8211"/>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bg1">
                    <a:lumMod val="25000"/>
                  </a:schemeClr>
                </a:solidFill>
                <a:ea typeface="Calibri" panose="020F0502020204030204" pitchFamily="34" charset="0"/>
                <a:cs typeface="Arial" panose="020B0604020202020204" pitchFamily="34" charset="0"/>
              </a:rPr>
              <a:t>Cảnh cáo quân giặc sang xâm lược và khẳng định kết cục không tốt đẹp của quân giặc khi xâm lược lãnh thổ nước Nam.</a:t>
            </a:r>
            <a:endParaRPr lang="en-US" sz="2000" dirty="0">
              <a:solidFill>
                <a:schemeClr val="bg1">
                  <a:lumMod val="25000"/>
                </a:schemeClr>
              </a:solidFill>
            </a:endParaRPr>
          </a:p>
        </p:txBody>
      </p:sp>
      <p:sp>
        <p:nvSpPr>
          <p:cNvPr id="11" name="Down Arrow 10"/>
          <p:cNvSpPr/>
          <p:nvPr/>
        </p:nvSpPr>
        <p:spPr>
          <a:xfrm>
            <a:off x="2175466" y="2226799"/>
            <a:ext cx="720763" cy="645462"/>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365733" y="2241565"/>
            <a:ext cx="720763" cy="645462"/>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2816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500"/>
                                        <p:tgtEl>
                                          <p:spTgt spid="4"/>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500"/>
                                        <p:tgtEl>
                                          <p:spTgt spid="3"/>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7"/>
        <p:cNvGrpSpPr/>
        <p:nvPr/>
      </p:nvGrpSpPr>
      <p:grpSpPr>
        <a:xfrm>
          <a:off x="0" y="0"/>
          <a:ext cx="0" cy="0"/>
          <a:chOff x="0" y="0"/>
          <a:chExt cx="0" cy="0"/>
        </a:xfrm>
      </p:grpSpPr>
      <p:sp>
        <p:nvSpPr>
          <p:cNvPr id="2" name="Rounded Rectangle 1"/>
          <p:cNvSpPr/>
          <p:nvPr/>
        </p:nvSpPr>
        <p:spPr>
          <a:xfrm>
            <a:off x="1603132" y="549739"/>
            <a:ext cx="6318737" cy="58565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000000"/>
                </a:solidFill>
                <a:latin typeface="Arial" panose="020B0604020202020204" pitchFamily="34" charset="0"/>
                <a:cs typeface="Arial" panose="020B0604020202020204" pitchFamily="34" charset="0"/>
              </a:rPr>
              <a:t>c. Cảm hứng chủ đạo và chủ đề tác phẩm</a:t>
            </a:r>
          </a:p>
        </p:txBody>
      </p:sp>
      <p:sp>
        <p:nvSpPr>
          <p:cNvPr id="3" name="Rounded Rectangle 2"/>
          <p:cNvSpPr/>
          <p:nvPr/>
        </p:nvSpPr>
        <p:spPr>
          <a:xfrm>
            <a:off x="563683" y="1349415"/>
            <a:ext cx="1687148" cy="1462926"/>
          </a:xfrm>
          <a:prstGeom prst="roundRect">
            <a:avLst>
              <a:gd name="adj" fmla="val 9730"/>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a:solidFill>
                  <a:srgbClr val="000000"/>
                </a:solidFill>
              </a:rPr>
              <a:t>Cảm hứng chủ đạo</a:t>
            </a:r>
          </a:p>
        </p:txBody>
      </p:sp>
      <p:sp>
        <p:nvSpPr>
          <p:cNvPr id="4" name="Rounded Rectangle 3"/>
          <p:cNvSpPr/>
          <p:nvPr/>
        </p:nvSpPr>
        <p:spPr>
          <a:xfrm>
            <a:off x="563683" y="3103667"/>
            <a:ext cx="1687149" cy="1401416"/>
          </a:xfrm>
          <a:prstGeom prst="roundRect">
            <a:avLst>
              <a:gd name="adj" fmla="val 10321"/>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a:solidFill>
                  <a:srgbClr val="000000"/>
                </a:solidFill>
              </a:rPr>
              <a:t>Chủ đề tác phẩm</a:t>
            </a:r>
          </a:p>
        </p:txBody>
      </p:sp>
      <p:sp>
        <p:nvSpPr>
          <p:cNvPr id="5" name="Rounded Rectangle 4"/>
          <p:cNvSpPr/>
          <p:nvPr/>
        </p:nvSpPr>
        <p:spPr>
          <a:xfrm>
            <a:off x="3478332" y="1349415"/>
            <a:ext cx="5360868" cy="1462926"/>
          </a:xfrm>
          <a:prstGeom prst="roundRect">
            <a:avLst>
              <a:gd name="adj" fmla="val 7472"/>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VN" sz="2000" dirty="0">
                <a:solidFill>
                  <a:srgbClr val="000000"/>
                </a:solidFill>
                <a:latin typeface="Arial" panose="020B0604020202020204" pitchFamily="34" charset="0"/>
                <a:cs typeface="Arial" panose="020B0604020202020204" pitchFamily="34" charset="0"/>
              </a:rPr>
              <a:t>Tình cảm yêu nước mãnh liệt</a:t>
            </a:r>
            <a:r>
              <a:rPr lang="en-US" sz="2000" dirty="0">
                <a:solidFill>
                  <a:srgbClr val="000000"/>
                </a:solidFill>
                <a:latin typeface="Arial" panose="020B0604020202020204" pitchFamily="34" charset="0"/>
                <a:cs typeface="Arial" panose="020B0604020202020204" pitchFamily="34" charset="0"/>
              </a:rPr>
              <a:t>.</a:t>
            </a:r>
            <a:endParaRPr lang="en-VN" sz="2000" dirty="0">
              <a:solidFill>
                <a:srgbClr val="000000"/>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VN" sz="2000" dirty="0">
                <a:solidFill>
                  <a:srgbClr val="000000"/>
                </a:solidFill>
                <a:latin typeface="Arial" panose="020B0604020202020204" pitchFamily="34" charset="0"/>
                <a:cs typeface="Arial" panose="020B0604020202020204" pitchFamily="34" charset="0"/>
              </a:rPr>
              <a:t>Lòng tự tôn dân tộc sâu sắc</a:t>
            </a:r>
            <a:r>
              <a:rPr lang="en-US" sz="2000" dirty="0">
                <a:solidFill>
                  <a:srgbClr val="000000"/>
                </a:solidFill>
                <a:latin typeface="Arial" panose="020B0604020202020204" pitchFamily="34" charset="0"/>
                <a:cs typeface="Arial" panose="020B0604020202020204" pitchFamily="34" charset="0"/>
              </a:rPr>
              <a:t>.</a:t>
            </a:r>
            <a:endParaRPr lang="en-VN" sz="2000" dirty="0">
              <a:solidFill>
                <a:srgbClr val="000000"/>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VN" sz="2000" dirty="0">
                <a:solidFill>
                  <a:srgbClr val="000000"/>
                </a:solidFill>
                <a:latin typeface="Arial" panose="020B0604020202020204" pitchFamily="34" charset="0"/>
                <a:cs typeface="Arial" panose="020B0604020202020204" pitchFamily="34" charset="0"/>
              </a:rPr>
              <a:t>Ý thức chủ quyền dân tộc</a:t>
            </a:r>
            <a:r>
              <a:rPr lang="en-US" sz="2000" dirty="0">
                <a:solidFill>
                  <a:srgbClr val="000000"/>
                </a:solidFill>
                <a:latin typeface="Arial" panose="020B0604020202020204" pitchFamily="34" charset="0"/>
                <a:cs typeface="Arial" panose="020B0604020202020204" pitchFamily="34" charset="0"/>
              </a:rPr>
              <a:t>.</a:t>
            </a:r>
            <a:endParaRPr lang="en-VN" sz="2000" dirty="0">
              <a:solidFill>
                <a:srgbClr val="000000"/>
              </a:solidFill>
              <a:latin typeface="Arial" panose="020B0604020202020204" pitchFamily="34" charset="0"/>
              <a:cs typeface="Arial" panose="020B0604020202020204" pitchFamily="34" charset="0"/>
            </a:endParaRPr>
          </a:p>
        </p:txBody>
      </p:sp>
      <p:sp>
        <p:nvSpPr>
          <p:cNvPr id="6" name="Rounded Rectangle 5"/>
          <p:cNvSpPr/>
          <p:nvPr/>
        </p:nvSpPr>
        <p:spPr>
          <a:xfrm>
            <a:off x="3478332" y="3103666"/>
            <a:ext cx="5360868" cy="1401416"/>
          </a:xfrm>
          <a:prstGeom prst="roundRect">
            <a:avLst>
              <a:gd name="adj" fmla="val 854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VN" sz="2000" dirty="0">
                <a:solidFill>
                  <a:srgbClr val="000000"/>
                </a:solidFill>
                <a:latin typeface="Arial" panose="020B0604020202020204" pitchFamily="34" charset="0"/>
                <a:cs typeface="Arial" panose="020B0604020202020204" pitchFamily="34" charset="0"/>
              </a:rPr>
              <a:t>Thể hiện chủ quyền về lãnh thổ đất nước</a:t>
            </a:r>
            <a:r>
              <a:rPr lang="en-US" sz="2000" dirty="0">
                <a:solidFill>
                  <a:srgbClr val="000000"/>
                </a:solidFill>
                <a:latin typeface="Arial" panose="020B0604020202020204" pitchFamily="34" charset="0"/>
                <a:cs typeface="Arial" panose="020B0604020202020204" pitchFamily="34" charset="0"/>
              </a:rPr>
              <a:t>.</a:t>
            </a:r>
            <a:endParaRPr lang="en-VN" sz="2000" dirty="0">
              <a:solidFill>
                <a:srgbClr val="000000"/>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VN" sz="2000" dirty="0">
                <a:solidFill>
                  <a:srgbClr val="000000"/>
                </a:solidFill>
                <a:latin typeface="Arial" panose="020B0604020202020204" pitchFamily="34" charset="0"/>
                <a:cs typeface="Arial" panose="020B0604020202020204" pitchFamily="34" charset="0"/>
              </a:rPr>
              <a:t>Ý chí quyết tâm bảo vệ chủ quyền đó trước mọi kẻ thù xâm lược</a:t>
            </a:r>
            <a:r>
              <a:rPr lang="en-US" sz="2000" dirty="0">
                <a:solidFill>
                  <a:srgbClr val="000000"/>
                </a:solidFill>
                <a:latin typeface="Arial" panose="020B0604020202020204" pitchFamily="34" charset="0"/>
                <a:cs typeface="Arial" panose="020B0604020202020204" pitchFamily="34" charset="0"/>
              </a:rPr>
              <a:t>.</a:t>
            </a:r>
            <a:endParaRPr lang="en-VN" sz="2000" dirty="0">
              <a:solidFill>
                <a:srgbClr val="000000"/>
              </a:solidFill>
              <a:latin typeface="Arial" panose="020B0604020202020204" pitchFamily="34" charset="0"/>
              <a:cs typeface="Arial" panose="020B0604020202020204" pitchFamily="34" charset="0"/>
            </a:endParaRPr>
          </a:p>
        </p:txBody>
      </p:sp>
      <p:sp>
        <p:nvSpPr>
          <p:cNvPr id="7" name="Down Arrow 6"/>
          <p:cNvSpPr/>
          <p:nvPr/>
        </p:nvSpPr>
        <p:spPr>
          <a:xfrm rot="16200000">
            <a:off x="2462792" y="3420296"/>
            <a:ext cx="709799" cy="768153"/>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 name="Down Arrow 7"/>
          <p:cNvSpPr/>
          <p:nvPr/>
        </p:nvSpPr>
        <p:spPr>
          <a:xfrm rot="16200000">
            <a:off x="2462790" y="1696800"/>
            <a:ext cx="709799" cy="768154"/>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746288606"/>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bg/>
                                          </p:spTgt>
                                        </p:tgtEl>
                                        <p:attrNameLst>
                                          <p:attrName>style.visibility</p:attrName>
                                        </p:attrNameLst>
                                      </p:cBhvr>
                                      <p:to>
                                        <p:strVal val="visible"/>
                                      </p:to>
                                    </p:set>
                                    <p:animEffect transition="in" filter="wipe(left)">
                                      <p:cBhvr>
                                        <p:cTn id="20" dur="500"/>
                                        <p:tgtEl>
                                          <p:spTgt spid="5">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5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randombar(horizont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
                                            <p:bg/>
                                          </p:spTgt>
                                        </p:tgtEl>
                                        <p:attrNameLst>
                                          <p:attrName>style.visibility</p:attrName>
                                        </p:attrNameLst>
                                      </p:cBhvr>
                                      <p:to>
                                        <p:strVal val="visible"/>
                                      </p:to>
                                    </p:set>
                                    <p:animEffect transition="in" filter="wipe(left)">
                                      <p:cBhvr>
                                        <p:cTn id="46" dur="500"/>
                                        <p:tgtEl>
                                          <p:spTgt spid="6">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wipe(left)">
                                      <p:cBhvr>
                                        <p:cTn id="49" dur="500"/>
                                        <p:tgtEl>
                                          <p:spTgt spid="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Effect transition="in" filter="wipe(left)">
                                      <p:cBhvr>
                                        <p:cTn id="5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uiExpand="1" build="p" animBg="1"/>
      <p:bldP spid="6" grpId="0" uiExpand="1" build="p"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1"/>
        <p:cNvGrpSpPr/>
        <p:nvPr/>
      </p:nvGrpSpPr>
      <p:grpSpPr>
        <a:xfrm>
          <a:off x="0" y="0"/>
          <a:ext cx="0" cy="0"/>
          <a:chOff x="0" y="0"/>
          <a:chExt cx="0" cy="0"/>
        </a:xfrm>
      </p:grpSpPr>
      <p:sp>
        <p:nvSpPr>
          <p:cNvPr id="2" name="Rounded Rectangle 1"/>
          <p:cNvSpPr/>
          <p:nvPr/>
        </p:nvSpPr>
        <p:spPr>
          <a:xfrm>
            <a:off x="890955" y="614327"/>
            <a:ext cx="7631722"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smtClean="0">
                <a:solidFill>
                  <a:srgbClr val="000000"/>
                </a:solidFill>
                <a:cs typeface="Arial" panose="020B0604020202020204" pitchFamily="34" charset="0"/>
              </a:rPr>
              <a:t>Thơ </a:t>
            </a:r>
            <a:r>
              <a:rPr lang="vi-VN" sz="2500" b="1" dirty="0">
                <a:solidFill>
                  <a:srgbClr val="000000"/>
                </a:solidFill>
                <a:cs typeface="Arial" panose="020B0604020202020204" pitchFamily="34" charset="0"/>
              </a:rPr>
              <a:t>đường luật và thể thơ thất ngôn tứ tuyệt</a:t>
            </a:r>
            <a:endParaRPr lang="en-US" sz="2500" b="1" dirty="0">
              <a:solidFill>
                <a:srgbClr val="000000"/>
              </a:solidFill>
              <a:cs typeface="Arial" panose="020B0604020202020204" pitchFamily="34" charset="0"/>
            </a:endParaRPr>
          </a:p>
        </p:txBody>
      </p:sp>
      <p:sp>
        <p:nvSpPr>
          <p:cNvPr id="3" name="Rounded Rectangle 2"/>
          <p:cNvSpPr/>
          <p:nvPr/>
        </p:nvSpPr>
        <p:spPr>
          <a:xfrm>
            <a:off x="619338" y="2064367"/>
            <a:ext cx="5523555" cy="2354130"/>
          </a:xfrm>
          <a:prstGeom prst="roundRect">
            <a:avLst>
              <a:gd name="adj" fmla="val 7429"/>
            </a:avLst>
          </a:prstGeom>
          <a:solidFill>
            <a:srgbClr val="FFFFFF"/>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C00000"/>
                </a:solidFill>
                <a:latin typeface="Arial" panose="020B0604020202020204" pitchFamily="34" charset="0"/>
                <a:cs typeface="Arial" panose="020B0604020202020204" pitchFamily="34" charset="0"/>
              </a:rPr>
              <a:t>Em hãy trả lời câu hỏi sau:</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Trình bày hiểu biết của em về thể thơ Đường luật và thể thơ Thất ngôn tứ tuyệt?</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Trình bày bằng sơ đồ về cách gieo vần của thể thơ Thất ngôn tứ tuyệt?</a:t>
            </a:r>
          </a:p>
        </p:txBody>
      </p:sp>
      <p:sp>
        <p:nvSpPr>
          <p:cNvPr id="4" name="Rounded Rectangle 3"/>
          <p:cNvSpPr/>
          <p:nvPr/>
        </p:nvSpPr>
        <p:spPr>
          <a:xfrm>
            <a:off x="1802836" y="1405347"/>
            <a:ext cx="3156557" cy="612830"/>
          </a:xfrm>
          <a:prstGeom prst="roundRect">
            <a:avLst>
              <a:gd name="adj" fmla="val 1741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2">
                    <a:lumMod val="50000"/>
                  </a:schemeClr>
                </a:solidFill>
                <a:cs typeface="Arial" panose="020B0604020202020204" pitchFamily="34" charset="0"/>
              </a:rPr>
              <a:t>HOẠT ĐỘNG </a:t>
            </a:r>
            <a:r>
              <a:rPr lang="en-US" sz="2200" b="1" dirty="0" smtClean="0">
                <a:solidFill>
                  <a:schemeClr val="accent2">
                    <a:lumMod val="50000"/>
                  </a:schemeClr>
                </a:solidFill>
                <a:cs typeface="Arial" panose="020B0604020202020204" pitchFamily="34" charset="0"/>
              </a:rPr>
              <a:t>CẶP ĐÔI</a:t>
            </a:r>
            <a:endParaRPr lang="en-US" sz="2200" b="1"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1546335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0011" y="2361285"/>
            <a:ext cx="2822695" cy="2403701"/>
          </a:xfrm>
          <a:prstGeom prst="rect">
            <a:avLst/>
          </a:prstGeom>
          <a:ln>
            <a:noFill/>
          </a:ln>
          <a:effectLst>
            <a:softEdge rad="112500"/>
          </a:effectLst>
        </p:spPr>
      </p:pic>
      <p:sp>
        <p:nvSpPr>
          <p:cNvPr id="4" name="TextBox 3">
            <a:extLst>
              <a:ext uri="{FF2B5EF4-FFF2-40B4-BE49-F238E27FC236}">
                <a16:creationId xmlns:a16="http://schemas.microsoft.com/office/drawing/2014/main" id="{E95531C2-1640-B425-822A-98365FAD0DC0}"/>
              </a:ext>
            </a:extLst>
          </p:cNvPr>
          <p:cNvSpPr txBox="1"/>
          <p:nvPr/>
        </p:nvSpPr>
        <p:spPr>
          <a:xfrm>
            <a:off x="557524" y="1062689"/>
            <a:ext cx="8495182" cy="1015663"/>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v"/>
              <a:tabLst>
                <a:tab pos="200025" algn="l"/>
              </a:tabLst>
            </a:pP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 Thơ đường luật: </a:t>
            </a:r>
            <a:r>
              <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rPr>
              <a:t>hay còn gọi là thơ cận thể hay thơ cách luật.</a:t>
            </a:r>
          </a:p>
          <a:p>
            <a:pPr marL="654050" indent="-342900" algn="just">
              <a:lnSpc>
                <a:spcPct val="150000"/>
              </a:lnSpc>
              <a:buClr>
                <a:srgbClr val="080808"/>
              </a:buClr>
              <a:buFont typeface="Wingdings" panose="05000000000000000000" pitchFamily="2" charset="2"/>
              <a:buChar char="§"/>
              <a:tabLst>
                <a:tab pos="200025" algn="l"/>
              </a:tabLst>
            </a:pP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L</a:t>
            </a:r>
            <a:r>
              <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rPr>
              <a:t>à một loại thơ làm theo luật thơ được đặt ra từ thời nhà Đường.</a:t>
            </a:r>
          </a:p>
        </p:txBody>
      </p:sp>
      <p:sp>
        <p:nvSpPr>
          <p:cNvPr id="5" name="Rounded Rectangle 4"/>
          <p:cNvSpPr/>
          <p:nvPr/>
        </p:nvSpPr>
        <p:spPr>
          <a:xfrm>
            <a:off x="2318720" y="2125991"/>
            <a:ext cx="2036781" cy="557724"/>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Arial" panose="020B0604020202020204" pitchFamily="34" charset="0"/>
                <a:cs typeface="Arial" panose="020B0604020202020204" pitchFamily="34" charset="0"/>
              </a:rPr>
              <a:t>3 loại</a:t>
            </a:r>
          </a:p>
        </p:txBody>
      </p:sp>
      <p:sp>
        <p:nvSpPr>
          <p:cNvPr id="6" name="Rounded Rectangle 5"/>
          <p:cNvSpPr/>
          <p:nvPr/>
        </p:nvSpPr>
        <p:spPr>
          <a:xfrm>
            <a:off x="404765" y="3192069"/>
            <a:ext cx="1531425" cy="564019"/>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Thơ bát cú</a:t>
            </a:r>
          </a:p>
        </p:txBody>
      </p:sp>
      <p:sp>
        <p:nvSpPr>
          <p:cNvPr id="7" name="Rounded Rectangle 6"/>
          <p:cNvSpPr/>
          <p:nvPr/>
        </p:nvSpPr>
        <p:spPr>
          <a:xfrm>
            <a:off x="4438297" y="3162241"/>
            <a:ext cx="1620079" cy="555852"/>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Thơ bài luật</a:t>
            </a:r>
          </a:p>
        </p:txBody>
      </p:sp>
      <p:sp>
        <p:nvSpPr>
          <p:cNvPr id="8" name="Rounded Rectangle 7"/>
          <p:cNvSpPr/>
          <p:nvPr/>
        </p:nvSpPr>
        <p:spPr>
          <a:xfrm>
            <a:off x="286540" y="4100957"/>
            <a:ext cx="1781398" cy="709617"/>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Mỗi bài 8 câu</a:t>
            </a:r>
          </a:p>
        </p:txBody>
      </p:sp>
      <p:sp>
        <p:nvSpPr>
          <p:cNvPr id="9" name="Rounded Rectangle 8"/>
          <p:cNvSpPr/>
          <p:nvPr/>
        </p:nvSpPr>
        <p:spPr>
          <a:xfrm>
            <a:off x="2444275" y="3162241"/>
            <a:ext cx="1671536" cy="555852"/>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Thơ tứ tuyệt</a:t>
            </a:r>
          </a:p>
        </p:txBody>
      </p:sp>
      <p:sp>
        <p:nvSpPr>
          <p:cNvPr id="10" name="Rounded Rectangle 9"/>
          <p:cNvSpPr/>
          <p:nvPr/>
        </p:nvSpPr>
        <p:spPr>
          <a:xfrm>
            <a:off x="2379214" y="4100957"/>
            <a:ext cx="1786125" cy="709617"/>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Mỗi bài 4 câu</a:t>
            </a:r>
          </a:p>
        </p:txBody>
      </p:sp>
      <p:sp>
        <p:nvSpPr>
          <p:cNvPr id="11" name="Rounded Rectangle 10"/>
          <p:cNvSpPr/>
          <p:nvPr/>
        </p:nvSpPr>
        <p:spPr>
          <a:xfrm>
            <a:off x="4355501" y="4100956"/>
            <a:ext cx="1785673" cy="709617"/>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Dạng kéo dài</a:t>
            </a:r>
          </a:p>
        </p:txBody>
      </p:sp>
      <p:cxnSp>
        <p:nvCxnSpPr>
          <p:cNvPr id="12" name="Straight Arrow Connector 11"/>
          <p:cNvCxnSpPr>
            <a:stCxn id="5" idx="2"/>
            <a:endCxn id="6" idx="0"/>
          </p:cNvCxnSpPr>
          <p:nvPr/>
        </p:nvCxnSpPr>
        <p:spPr>
          <a:xfrm flipH="1">
            <a:off x="1170478" y="2683715"/>
            <a:ext cx="2166633" cy="508354"/>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9" idx="0"/>
          </p:cNvCxnSpPr>
          <p:nvPr/>
        </p:nvCxnSpPr>
        <p:spPr>
          <a:xfrm flipH="1">
            <a:off x="3280043" y="2683715"/>
            <a:ext cx="57068" cy="478526"/>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2"/>
            <a:endCxn id="7" idx="0"/>
          </p:cNvCxnSpPr>
          <p:nvPr/>
        </p:nvCxnSpPr>
        <p:spPr>
          <a:xfrm>
            <a:off x="3337111" y="2683715"/>
            <a:ext cx="1911226" cy="478526"/>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a:endCxn id="8" idx="0"/>
          </p:cNvCxnSpPr>
          <p:nvPr/>
        </p:nvCxnSpPr>
        <p:spPr>
          <a:xfrm>
            <a:off x="1170478" y="3756088"/>
            <a:ext cx="6761" cy="344869"/>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2"/>
            <a:endCxn id="10" idx="0"/>
          </p:cNvCxnSpPr>
          <p:nvPr/>
        </p:nvCxnSpPr>
        <p:spPr>
          <a:xfrm flipH="1">
            <a:off x="3272277" y="3718093"/>
            <a:ext cx="7766" cy="382864"/>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2"/>
            <a:endCxn id="11" idx="0"/>
          </p:cNvCxnSpPr>
          <p:nvPr/>
        </p:nvCxnSpPr>
        <p:spPr>
          <a:xfrm>
            <a:off x="5248337" y="3718093"/>
            <a:ext cx="1" cy="382863"/>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8889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22"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par>
                                <p:cTn id="43" presetID="22" presetClass="entr" presetSubtype="1"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up)">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
                                        <p:tgtEl>
                                          <p:spTgt spid="14"/>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randombar(horizontal)">
                                      <p:cBhvr>
                                        <p:cTn id="56" dur="500"/>
                                        <p:tgtEl>
                                          <p:spTgt spid="7"/>
                                        </p:tgtEl>
                                      </p:cBhvr>
                                    </p:animEffect>
                                  </p:childTnLst>
                                </p:cTn>
                              </p:par>
                              <p:par>
                                <p:cTn id="57" presetID="22" presetClass="entr" presetSubtype="1"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up)">
                                      <p:cBhvr>
                                        <p:cTn id="59" dur="500"/>
                                        <p:tgtEl>
                                          <p:spTgt spid="17"/>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up)">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51" name="Google Shape;8895;p28"/>
          <p:cNvSpPr txBox="1">
            <a:spLocks/>
          </p:cNvSpPr>
          <p:nvPr/>
        </p:nvSpPr>
        <p:spPr>
          <a:xfrm>
            <a:off x="645458" y="798383"/>
            <a:ext cx="7853082" cy="7897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a:solidFill>
                  <a:srgbClr val="C00000"/>
                </a:solidFill>
                <a:latin typeface="Arial" panose="020B0604020202020204" pitchFamily="34" charset="0"/>
                <a:cs typeface="Arial" panose="020B0604020202020204" pitchFamily="34" charset="0"/>
              </a:rPr>
              <a:t>Bài 1: Thơ và thơ song thất lục bát</a:t>
            </a:r>
            <a:endParaRPr lang="vi-VN" sz="3500" b="1" dirty="0">
              <a:solidFill>
                <a:srgbClr val="C00000"/>
              </a:solidFill>
              <a:latin typeface="Arial" panose="020B0604020202020204" pitchFamily="34" charset="0"/>
              <a:cs typeface="Arial" panose="020B0604020202020204" pitchFamily="34" charset="0"/>
            </a:endParaRPr>
          </a:p>
        </p:txBody>
      </p:sp>
      <p:sp>
        <p:nvSpPr>
          <p:cNvPr id="152" name="Google Shape;8895;p28"/>
          <p:cNvSpPr txBox="1">
            <a:spLocks/>
          </p:cNvSpPr>
          <p:nvPr/>
        </p:nvSpPr>
        <p:spPr>
          <a:xfrm>
            <a:off x="309741" y="1588092"/>
            <a:ext cx="8524515" cy="32361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pPr>
              <a:lnSpc>
                <a:spcPct val="150000"/>
              </a:lnSpc>
            </a:pPr>
            <a:r>
              <a:rPr lang="en-US" sz="4000" b="1" dirty="0">
                <a:solidFill>
                  <a:schemeClr val="accent4">
                    <a:lumMod val="50000"/>
                  </a:schemeClr>
                </a:solidFill>
                <a:latin typeface="Arial" panose="020B0604020202020204" pitchFamily="34" charset="0"/>
                <a:cs typeface="Arial" panose="020B0604020202020204" pitchFamily="34" charset="0"/>
              </a:rPr>
              <a:t>Văn bản</a:t>
            </a:r>
          </a:p>
          <a:p>
            <a:pPr>
              <a:lnSpc>
                <a:spcPct val="150000"/>
              </a:lnSpc>
            </a:pPr>
            <a:r>
              <a:rPr lang="en-US" sz="6000" b="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 NÚI NƯỚC </a:t>
            </a:r>
            <a:r>
              <a:rPr lang="en-US" sz="6000" b="1" dirty="0" smtClean="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NAM</a:t>
            </a:r>
          </a:p>
          <a:p>
            <a:pPr>
              <a:lnSpc>
                <a:spcPct val="150000"/>
              </a:lnSpc>
            </a:pPr>
            <a:r>
              <a:rPr lang="en-US" sz="6000" b="1" dirty="0" smtClean="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6000" b="1" dirty="0" err="1" smtClean="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6000" b="1" dirty="0" smtClean="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3,4)</a:t>
            </a:r>
            <a:endParaRPr lang="en-US" sz="6000" b="1" dirty="0">
              <a:solidFill>
                <a:schemeClr val="bg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barn(inVertical)">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randombar(horizontal)">
                                      <p:cBhvr>
                                        <p:cTn id="12"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6"/>
        <p:cNvGrpSpPr/>
        <p:nvPr/>
      </p:nvGrpSpPr>
      <p:grpSpPr>
        <a:xfrm>
          <a:off x="0" y="0"/>
          <a:ext cx="0" cy="0"/>
          <a:chOff x="0" y="0"/>
          <a:chExt cx="0" cy="0"/>
        </a:xfrm>
      </p:grpSpPr>
      <p:grpSp>
        <p:nvGrpSpPr>
          <p:cNvPr id="2" name="Group 1">
            <a:extLst>
              <a:ext uri="{FF2B5EF4-FFF2-40B4-BE49-F238E27FC236}">
                <a16:creationId xmlns:a16="http://schemas.microsoft.com/office/drawing/2014/main" id="{693056FC-6C87-0F50-270E-F28B90AC5E42}"/>
              </a:ext>
            </a:extLst>
          </p:cNvPr>
          <p:cNvGrpSpPr/>
          <p:nvPr/>
        </p:nvGrpSpPr>
        <p:grpSpPr>
          <a:xfrm>
            <a:off x="1859246" y="1154550"/>
            <a:ext cx="5478279" cy="678600"/>
            <a:chOff x="1983300" y="1841103"/>
            <a:chExt cx="5177398" cy="339300"/>
          </a:xfrm>
        </p:grpSpPr>
        <p:cxnSp>
          <p:nvCxnSpPr>
            <p:cNvPr id="3" name="Google Shape;974;p83"/>
            <p:cNvCxnSpPr>
              <a:cxnSpLocks/>
            </p:cNvCxnSpPr>
            <p:nvPr/>
          </p:nvCxnSpPr>
          <p:spPr>
            <a:xfrm rot="5400000">
              <a:off x="3108000" y="716403"/>
              <a:ext cx="339300" cy="2588700"/>
            </a:xfrm>
            <a:prstGeom prst="bentConnector3">
              <a:avLst>
                <a:gd name="adj1" fmla="val 50000"/>
              </a:avLst>
            </a:prstGeom>
            <a:noFill/>
            <a:ln w="38100" cap="flat" cmpd="sng">
              <a:solidFill>
                <a:schemeClr val="tx1"/>
              </a:solidFill>
              <a:prstDash val="solid"/>
              <a:round/>
              <a:headEnd type="none" w="med" len="med"/>
              <a:tailEnd type="oval" w="med" len="med"/>
            </a:ln>
          </p:spPr>
        </p:cxnSp>
        <p:cxnSp>
          <p:nvCxnSpPr>
            <p:cNvPr id="4" name="Google Shape;975;p83"/>
            <p:cNvCxnSpPr>
              <a:cxnSpLocks/>
            </p:cNvCxnSpPr>
            <p:nvPr/>
          </p:nvCxnSpPr>
          <p:spPr>
            <a:xfrm rot="16200000" flipH="1">
              <a:off x="5696698" y="716403"/>
              <a:ext cx="339300" cy="2588700"/>
            </a:xfrm>
            <a:prstGeom prst="bentConnector3">
              <a:avLst>
                <a:gd name="adj1" fmla="val 50000"/>
              </a:avLst>
            </a:prstGeom>
            <a:noFill/>
            <a:ln w="38100" cap="flat" cmpd="sng">
              <a:solidFill>
                <a:schemeClr val="tx1"/>
              </a:solidFill>
              <a:prstDash val="solid"/>
              <a:round/>
              <a:headEnd type="none" w="med" len="med"/>
              <a:tailEnd type="oval" w="med" len="med"/>
            </a:ln>
          </p:spPr>
        </p:cxnSp>
        <p:cxnSp>
          <p:nvCxnSpPr>
            <p:cNvPr id="5" name="Google Shape;976;p83"/>
            <p:cNvCxnSpPr>
              <a:cxnSpLocks/>
            </p:cNvCxnSpPr>
            <p:nvPr/>
          </p:nvCxnSpPr>
          <p:spPr>
            <a:xfrm rot="-5400000" flipH="1">
              <a:off x="4402650" y="2010453"/>
              <a:ext cx="339300" cy="600"/>
            </a:xfrm>
            <a:prstGeom prst="bentConnector3">
              <a:avLst>
                <a:gd name="adj1" fmla="val 49982"/>
              </a:avLst>
            </a:prstGeom>
            <a:noFill/>
            <a:ln w="38100" cap="flat" cmpd="sng">
              <a:solidFill>
                <a:schemeClr val="tx1"/>
              </a:solidFill>
              <a:prstDash val="solid"/>
              <a:round/>
              <a:headEnd type="none" w="med" len="med"/>
              <a:tailEnd type="oval" w="med" len="med"/>
            </a:ln>
          </p:spPr>
        </p:cxnSp>
      </p:grpSp>
      <p:sp>
        <p:nvSpPr>
          <p:cNvPr id="6" name="TextBox 5">
            <a:extLst>
              <a:ext uri="{FF2B5EF4-FFF2-40B4-BE49-F238E27FC236}">
                <a16:creationId xmlns:a16="http://schemas.microsoft.com/office/drawing/2014/main" id="{FA318028-5437-F0F8-751E-FCA5601410FC}"/>
              </a:ext>
            </a:extLst>
          </p:cNvPr>
          <p:cNvSpPr txBox="1"/>
          <p:nvPr/>
        </p:nvSpPr>
        <p:spPr>
          <a:xfrm>
            <a:off x="3320232" y="508311"/>
            <a:ext cx="2556303" cy="537391"/>
          </a:xfrm>
          <a:prstGeom prst="rect">
            <a:avLst/>
          </a:prstGeom>
          <a:noFill/>
        </p:spPr>
        <p:txBody>
          <a:bodyPr wrap="square">
            <a:spAutoFit/>
          </a:bodyPr>
          <a:lstStyle/>
          <a:p>
            <a:pPr algn="ctr">
              <a:lnSpc>
                <a:spcPct val="150000"/>
              </a:lnSpc>
              <a:buClr>
                <a:srgbClr val="080808"/>
              </a:buClr>
              <a:tabLst>
                <a:tab pos="400050" algn="l"/>
              </a:tabLst>
            </a:pPr>
            <a:r>
              <a:rPr lang="en-US" sz="2200" b="1" dirty="0">
                <a:latin typeface="Arial" panose="020B0604020202020204" pitchFamily="34" charset="0"/>
                <a:ea typeface="Calibri" panose="020F0502020204030204" pitchFamily="34" charset="0"/>
                <a:cs typeface="Arial" panose="020B0604020202020204" pitchFamily="34" charset="0"/>
              </a:rPr>
              <a:t>Thơ đường luật</a:t>
            </a:r>
            <a:endParaRPr lang="en-US" sz="22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09CD1DB-A6F2-DB6D-8ED2-4E1D3BF652EB}"/>
              </a:ext>
            </a:extLst>
          </p:cNvPr>
          <p:cNvSpPr txBox="1"/>
          <p:nvPr/>
        </p:nvSpPr>
        <p:spPr>
          <a:xfrm>
            <a:off x="753332" y="1807040"/>
            <a:ext cx="2262339" cy="1015663"/>
          </a:xfrm>
          <a:prstGeom prst="rect">
            <a:avLst/>
          </a:prstGeom>
          <a:noFill/>
        </p:spPr>
        <p:txBody>
          <a:bodyPr wrap="square">
            <a:spAutoFit/>
          </a:bodyPr>
          <a:lstStyle/>
          <a:p>
            <a:pPr algn="ctr">
              <a:lnSpc>
                <a:spcPct val="150000"/>
              </a:lnSpc>
              <a:buClr>
                <a:srgbClr val="080808"/>
              </a:buClr>
              <a:tabLst>
                <a:tab pos="400050" algn="l"/>
              </a:tabLst>
            </a:pPr>
            <a:r>
              <a:rPr lang="en-US" sz="2000" dirty="0">
                <a:latin typeface="Arial" panose="020B0604020202020204" pitchFamily="34" charset="0"/>
                <a:ea typeface="Calibri" panose="020F0502020204030204" pitchFamily="34" charset="0"/>
                <a:cs typeface="Arial" panose="020B0604020202020204" pitchFamily="34" charset="0"/>
              </a:rPr>
              <a:t>Ngôn ngữ</a:t>
            </a:r>
          </a:p>
          <a:p>
            <a:pPr algn="ctr">
              <a:lnSpc>
                <a:spcPct val="150000"/>
              </a:lnSpc>
              <a:buClr>
                <a:srgbClr val="080808"/>
              </a:buClr>
              <a:tabLst>
                <a:tab pos="400050" algn="l"/>
              </a:tabLst>
            </a:pPr>
            <a:r>
              <a:rPr lang="en-US" sz="2000" dirty="0" err="1">
                <a:latin typeface="Arial" panose="020B0604020202020204" pitchFamily="34" charset="0"/>
                <a:ea typeface="Calibri" panose="020F0502020204030204" pitchFamily="34" charset="0"/>
                <a:cs typeface="Arial" panose="020B0604020202020204" pitchFamily="34" charset="0"/>
              </a:rPr>
              <a:t>cô</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đọng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hàm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súc</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310EF01-557F-83AD-5DCC-EABA92C51AD9}"/>
              </a:ext>
            </a:extLst>
          </p:cNvPr>
          <p:cNvSpPr txBox="1"/>
          <p:nvPr/>
        </p:nvSpPr>
        <p:spPr>
          <a:xfrm>
            <a:off x="3539562" y="1833151"/>
            <a:ext cx="2262339" cy="1015663"/>
          </a:xfrm>
          <a:prstGeom prst="rect">
            <a:avLst/>
          </a:prstGeom>
          <a:noFill/>
        </p:spPr>
        <p:txBody>
          <a:bodyPr wrap="square">
            <a:spAutoFit/>
          </a:bodyPr>
          <a:lstStyle/>
          <a:p>
            <a:pPr algn="ctr">
              <a:lnSpc>
                <a:spcPct val="150000"/>
              </a:lnSpc>
              <a:buClr>
                <a:srgbClr val="080808"/>
              </a:buClr>
              <a:tabLst>
                <a:tab pos="400050" algn="l"/>
              </a:tabLst>
            </a:pPr>
            <a:r>
              <a:rPr lang="en-US" sz="2000" dirty="0">
                <a:latin typeface="Arial" panose="020B0604020202020204" pitchFamily="34" charset="0"/>
                <a:ea typeface="Calibri" panose="020F0502020204030204" pitchFamily="34" charset="0"/>
                <a:cs typeface="Arial" panose="020B0604020202020204" pitchFamily="34" charset="0"/>
              </a:rPr>
              <a:t>Ý thơ gắn với mối quan hệ giữa</a:t>
            </a:r>
          </a:p>
        </p:txBody>
      </p:sp>
      <p:sp>
        <p:nvSpPr>
          <p:cNvPr id="9" name="TextBox 8">
            <a:extLst>
              <a:ext uri="{FF2B5EF4-FFF2-40B4-BE49-F238E27FC236}">
                <a16:creationId xmlns:a16="http://schemas.microsoft.com/office/drawing/2014/main" id="{F01A02DE-32DC-BB6B-A1FE-E209008E14F6}"/>
              </a:ext>
            </a:extLst>
          </p:cNvPr>
          <p:cNvSpPr txBox="1"/>
          <p:nvPr/>
        </p:nvSpPr>
        <p:spPr>
          <a:xfrm>
            <a:off x="1609576" y="3454379"/>
            <a:ext cx="2262339" cy="1015663"/>
          </a:xfrm>
          <a:prstGeom prst="rect">
            <a:avLst/>
          </a:prstGeom>
          <a:noFill/>
        </p:spPr>
        <p:txBody>
          <a:bodyPr wrap="square">
            <a:spAutoFit/>
          </a:bodyPr>
          <a:lstStyle/>
          <a:p>
            <a:pPr marL="571500" indent="-571500" algn="ctr">
              <a:lnSpc>
                <a:spcPct val="150000"/>
              </a:lnSpc>
              <a:buClr>
                <a:srgbClr val="080808"/>
              </a:buClr>
              <a:buFont typeface="Arial" panose="020B0604020202020204" pitchFamily="34" charset="0"/>
              <a:buChar char="•"/>
              <a:tabLst>
                <a:tab pos="400050" algn="l"/>
              </a:tabLst>
            </a:pPr>
            <a:r>
              <a:rPr lang="en-US" sz="2000" dirty="0" err="1">
                <a:latin typeface="Arial" panose="020B0604020202020204" pitchFamily="34" charset="0"/>
                <a:ea typeface="Calibri" panose="020F0502020204030204" pitchFamily="34" charset="0"/>
                <a:cs typeface="Arial" panose="020B0604020202020204" pitchFamily="34" charset="0"/>
              </a:rPr>
              <a:t>Tình</a:t>
            </a:r>
            <a:r>
              <a:rPr lang="en-US" sz="2000" dirty="0">
                <a:latin typeface="Arial" panose="020B0604020202020204" pitchFamily="34" charset="0"/>
                <a:ea typeface="Calibri" panose="020F0502020204030204" pitchFamily="34" charset="0"/>
                <a:cs typeface="Arial" panose="020B0604020202020204" pitchFamily="34" charset="0"/>
              </a:rPr>
              <a:t> – </a:t>
            </a:r>
            <a:r>
              <a:rPr lang="en-US" sz="2000" dirty="0" err="1">
                <a:latin typeface="Arial" panose="020B0604020202020204" pitchFamily="34" charset="0"/>
                <a:ea typeface="Calibri" panose="020F0502020204030204" pitchFamily="34" charset="0"/>
                <a:cs typeface="Arial" panose="020B0604020202020204" pitchFamily="34" charset="0"/>
              </a:rPr>
              <a:t>cảnh</a:t>
            </a:r>
            <a:endParaRPr lang="en-US" sz="2000" dirty="0">
              <a:latin typeface="Arial" panose="020B0604020202020204" pitchFamily="34" charset="0"/>
              <a:ea typeface="Calibri" panose="020F0502020204030204" pitchFamily="34" charset="0"/>
              <a:cs typeface="Arial" panose="020B0604020202020204" pitchFamily="34" charset="0"/>
            </a:endParaRPr>
          </a:p>
          <a:p>
            <a:pPr marL="571500" indent="-571500" algn="ctr">
              <a:lnSpc>
                <a:spcPct val="150000"/>
              </a:lnSpc>
              <a:buClr>
                <a:srgbClr val="080808"/>
              </a:buClr>
              <a:buFont typeface="Arial" panose="020B0604020202020204" pitchFamily="34" charset="0"/>
              <a:buChar char="•"/>
              <a:tabLst>
                <a:tab pos="400050" algn="l"/>
              </a:tabLst>
            </a:pPr>
            <a:r>
              <a:rPr lang="en-US" sz="2000" dirty="0" err="1">
                <a:latin typeface="Arial" panose="020B0604020202020204" pitchFamily="34" charset="0"/>
                <a:ea typeface="Calibri" panose="020F0502020204030204" pitchFamily="34" charset="0"/>
                <a:cs typeface="Arial" panose="020B0604020202020204" pitchFamily="34" charset="0"/>
              </a:rPr>
              <a:t>Tĩnh</a:t>
            </a:r>
            <a:r>
              <a:rPr lang="en-US" sz="2000" dirty="0">
                <a:latin typeface="Arial" panose="020B0604020202020204" pitchFamily="34" charset="0"/>
                <a:ea typeface="Calibri" panose="020F0502020204030204" pitchFamily="34" charset="0"/>
                <a:cs typeface="Arial" panose="020B0604020202020204" pitchFamily="34" charset="0"/>
              </a:rPr>
              <a:t> – </a:t>
            </a:r>
            <a:r>
              <a:rPr lang="en-US" sz="2000" dirty="0" err="1">
                <a:latin typeface="Arial" panose="020B0604020202020204" pitchFamily="34" charset="0"/>
                <a:ea typeface="Calibri" panose="020F0502020204030204" pitchFamily="34" charset="0"/>
                <a:cs typeface="Arial" panose="020B0604020202020204" pitchFamily="34" charset="0"/>
              </a:rPr>
              <a:t>động</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D25D6C3-C4E9-9282-4D9D-59F964C650CF}"/>
              </a:ext>
            </a:extLst>
          </p:cNvPr>
          <p:cNvSpPr txBox="1"/>
          <p:nvPr/>
        </p:nvSpPr>
        <p:spPr>
          <a:xfrm>
            <a:off x="4740641" y="3408303"/>
            <a:ext cx="3691614" cy="1477328"/>
          </a:xfrm>
          <a:prstGeom prst="rect">
            <a:avLst/>
          </a:prstGeom>
          <a:noFill/>
        </p:spPr>
        <p:txBody>
          <a:bodyPr wrap="square">
            <a:spAutoFit/>
          </a:bodyPr>
          <a:lstStyle/>
          <a:p>
            <a:pPr marL="571500" indent="-571500" algn="just">
              <a:lnSpc>
                <a:spcPct val="150000"/>
              </a:lnSpc>
              <a:buClr>
                <a:srgbClr val="080808"/>
              </a:buClr>
              <a:buFont typeface="Arial" panose="020B0604020202020204" pitchFamily="34" charset="0"/>
              <a:buChar char="•"/>
              <a:tabLst>
                <a:tab pos="400050" algn="l"/>
              </a:tabLst>
            </a:pPr>
            <a:r>
              <a:rPr lang="en-US" sz="2000" dirty="0">
                <a:latin typeface="Arial" panose="020B0604020202020204" pitchFamily="34" charset="0"/>
                <a:ea typeface="Calibri" panose="020F0502020204030204" pitchFamily="34" charset="0"/>
                <a:cs typeface="Arial" panose="020B0604020202020204" pitchFamily="34" charset="0"/>
              </a:rPr>
              <a:t>Thời gian – Không gian</a:t>
            </a:r>
          </a:p>
          <a:p>
            <a:pPr marL="571500" indent="-571500" algn="just">
              <a:lnSpc>
                <a:spcPct val="150000"/>
              </a:lnSpc>
              <a:buClr>
                <a:srgbClr val="080808"/>
              </a:buClr>
              <a:buFont typeface="Arial" panose="020B0604020202020204" pitchFamily="34" charset="0"/>
              <a:buChar char="•"/>
              <a:tabLst>
                <a:tab pos="400050" algn="l"/>
              </a:tabLst>
            </a:pPr>
            <a:r>
              <a:rPr lang="en-US" sz="2000" dirty="0">
                <a:latin typeface="Arial" panose="020B0604020202020204" pitchFamily="34" charset="0"/>
                <a:ea typeface="Calibri" panose="020F0502020204030204" pitchFamily="34" charset="0"/>
                <a:cs typeface="Arial" panose="020B0604020202020204" pitchFamily="34" charset="0"/>
              </a:rPr>
              <a:t>Quá khứ – Hiện tại</a:t>
            </a:r>
          </a:p>
          <a:p>
            <a:pPr marL="571500" indent="-571500" algn="just">
              <a:lnSpc>
                <a:spcPct val="150000"/>
              </a:lnSpc>
              <a:buClr>
                <a:srgbClr val="080808"/>
              </a:buClr>
              <a:buFont typeface="Arial" panose="020B0604020202020204" pitchFamily="34" charset="0"/>
              <a:buChar char="•"/>
              <a:tabLst>
                <a:tab pos="400050" algn="l"/>
              </a:tabLst>
            </a:pPr>
            <a:r>
              <a:rPr lang="en-US" sz="2000" dirty="0" err="1">
                <a:latin typeface="Arial" panose="020B0604020202020204" pitchFamily="34" charset="0"/>
                <a:ea typeface="Calibri" panose="020F0502020204030204" pitchFamily="34" charset="0"/>
                <a:cs typeface="Arial" panose="020B0604020202020204" pitchFamily="34" charset="0"/>
              </a:rPr>
              <a:t>Hữu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hạn</a:t>
            </a:r>
            <a:r>
              <a:rPr lang="en-US" sz="2000" dirty="0">
                <a:latin typeface="Arial" panose="020B0604020202020204" pitchFamily="34" charset="0"/>
                <a:ea typeface="Calibri" panose="020F0502020204030204" pitchFamily="34" charset="0"/>
                <a:cs typeface="Arial" panose="020B0604020202020204" pitchFamily="34" charset="0"/>
              </a:rPr>
              <a:t> – </a:t>
            </a:r>
            <a:r>
              <a:rPr lang="en-US" sz="2000" dirty="0" err="1">
                <a:latin typeface="Arial" panose="020B0604020202020204" pitchFamily="34" charset="0"/>
                <a:ea typeface="Calibri" panose="020F0502020204030204" pitchFamily="34" charset="0"/>
                <a:cs typeface="Arial" panose="020B0604020202020204" pitchFamily="34" charset="0"/>
              </a:rPr>
              <a:t>Vô</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hạn</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B3B52B8-1DFA-D9CA-8D16-85F0708E5E91}"/>
              </a:ext>
            </a:extLst>
          </p:cNvPr>
          <p:cNvSpPr txBox="1"/>
          <p:nvPr/>
        </p:nvSpPr>
        <p:spPr>
          <a:xfrm>
            <a:off x="6084909" y="1826702"/>
            <a:ext cx="2505236" cy="958660"/>
          </a:xfrm>
          <a:prstGeom prst="rect">
            <a:avLst/>
          </a:prstGeom>
          <a:noFill/>
        </p:spPr>
        <p:txBody>
          <a:bodyPr wrap="square">
            <a:spAutoFit/>
          </a:bodyPr>
          <a:lstStyle/>
          <a:p>
            <a:pPr algn="ctr">
              <a:lnSpc>
                <a:spcPct val="150000"/>
              </a:lnSpc>
              <a:buClr>
                <a:srgbClr val="080808"/>
              </a:buClr>
              <a:tabLst>
                <a:tab pos="400050" algn="l"/>
              </a:tabLst>
            </a:pPr>
            <a:r>
              <a:rPr lang="en-US" sz="2000" dirty="0" err="1">
                <a:latin typeface="Arial" panose="020B0604020202020204" pitchFamily="34" charset="0"/>
                <a:ea typeface="Calibri" panose="020F0502020204030204" pitchFamily="34" charset="0"/>
                <a:cs typeface="Arial" panose="020B0604020202020204" pitchFamily="34" charset="0"/>
              </a:rPr>
              <a:t>Bút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pháp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tả</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cảnh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thiên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gợi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ngụ</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tình</a:t>
            </a:r>
            <a:endParaRPr lang="en-US" sz="2000" dirty="0">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p:cNvGrpSpPr/>
          <p:nvPr/>
        </p:nvGrpSpPr>
        <p:grpSpPr>
          <a:xfrm>
            <a:off x="3068406" y="2822703"/>
            <a:ext cx="3110802" cy="585600"/>
            <a:chOff x="6555016" y="6508556"/>
            <a:chExt cx="5179200" cy="585600"/>
          </a:xfrm>
        </p:grpSpPr>
        <p:cxnSp>
          <p:nvCxnSpPr>
            <p:cNvPr id="13" name="Google Shape;977;p83"/>
            <p:cNvCxnSpPr>
              <a:cxnSpLocks/>
            </p:cNvCxnSpPr>
            <p:nvPr/>
          </p:nvCxnSpPr>
          <p:spPr>
            <a:xfrm rot="5400000">
              <a:off x="7556716" y="5506856"/>
              <a:ext cx="585600" cy="2589000"/>
            </a:xfrm>
            <a:prstGeom prst="bentConnector3">
              <a:avLst>
                <a:gd name="adj1" fmla="val 49991"/>
              </a:avLst>
            </a:prstGeom>
            <a:noFill/>
            <a:ln w="38100" cap="flat" cmpd="sng">
              <a:solidFill>
                <a:schemeClr val="tx1"/>
              </a:solidFill>
              <a:prstDash val="solid"/>
              <a:round/>
              <a:headEnd type="none" w="med" len="med"/>
              <a:tailEnd type="oval" w="med" len="med"/>
            </a:ln>
          </p:spPr>
        </p:cxnSp>
        <p:cxnSp>
          <p:nvCxnSpPr>
            <p:cNvPr id="14" name="Google Shape;978;p83"/>
            <p:cNvCxnSpPr>
              <a:cxnSpLocks/>
            </p:cNvCxnSpPr>
            <p:nvPr/>
          </p:nvCxnSpPr>
          <p:spPr>
            <a:xfrm rot="-5400000" flipH="1">
              <a:off x="10146316" y="5506256"/>
              <a:ext cx="585600" cy="2590200"/>
            </a:xfrm>
            <a:prstGeom prst="bentConnector3">
              <a:avLst>
                <a:gd name="adj1" fmla="val 49991"/>
              </a:avLst>
            </a:prstGeom>
            <a:noFill/>
            <a:ln w="38100" cap="flat" cmpd="sng">
              <a:solidFill>
                <a:schemeClr val="tx1"/>
              </a:solidFill>
              <a:prstDash val="solid"/>
              <a:round/>
              <a:headEnd type="none" w="med" len="med"/>
              <a:tailEnd type="oval" w="med" len="med"/>
            </a:ln>
          </p:spPr>
        </p:cxnSp>
      </p:grpSp>
    </p:spTree>
    <p:extLst>
      <p:ext uri="{BB962C8B-B14F-4D97-AF65-F5344CB8AC3E}">
        <p14:creationId xmlns:p14="http://schemas.microsoft.com/office/powerpoint/2010/main" val="394759390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sp>
        <p:nvSpPr>
          <p:cNvPr id="28" name="TextBox 27">
            <a:extLst>
              <a:ext uri="{FF2B5EF4-FFF2-40B4-BE49-F238E27FC236}">
                <a16:creationId xmlns:a16="http://schemas.microsoft.com/office/drawing/2014/main" id="{F51EE484-BD61-FA77-55FA-26FD2B9E569D}"/>
              </a:ext>
            </a:extLst>
          </p:cNvPr>
          <p:cNvSpPr txBox="1"/>
          <p:nvPr/>
        </p:nvSpPr>
        <p:spPr>
          <a:xfrm>
            <a:off x="855949" y="666732"/>
            <a:ext cx="6734192" cy="553998"/>
          </a:xfrm>
          <a:prstGeom prst="rect">
            <a:avLst/>
          </a:prstGeom>
          <a:noFill/>
        </p:spPr>
        <p:txBody>
          <a:bodyPr wrap="square">
            <a:spAutoFit/>
          </a:bodyPr>
          <a:lstStyle/>
          <a:p>
            <a:pPr marL="342900" indent="-342900" algn="just">
              <a:lnSpc>
                <a:spcPct val="150000"/>
              </a:lnSpc>
              <a:buClr>
                <a:srgbClr val="080808"/>
              </a:buClr>
              <a:buFont typeface="Wingdings" panose="05000000000000000000" pitchFamily="2" charset="2"/>
              <a:buChar char="v"/>
              <a:tabLst>
                <a:tab pos="200025" algn="l"/>
              </a:tabLst>
            </a:pPr>
            <a:r>
              <a:rPr lang="en-US" sz="2000" b="1" dirty="0">
                <a:solidFill>
                  <a:srgbClr val="080808"/>
                </a:solidFill>
                <a:effectLst/>
                <a:latin typeface="Arial" panose="020B0604020202020204" pitchFamily="34" charset="0"/>
                <a:ea typeface="Calibri" panose="020F0502020204030204" pitchFamily="34" charset="0"/>
                <a:cs typeface="Arial" panose="020B0604020202020204" pitchFamily="34" charset="0"/>
              </a:rPr>
              <a:t>Thơ thất ngôn tứ tuyệt: </a:t>
            </a:r>
            <a:r>
              <a:rPr lang="en-US" sz="2000" dirty="0">
                <a:solidFill>
                  <a:srgbClr val="080808"/>
                </a:solidFill>
                <a:latin typeface="Arial" panose="020B0604020202020204" pitchFamily="34" charset="0"/>
                <a:ea typeface="Calibri" panose="020F0502020204030204" pitchFamily="34" charset="0"/>
                <a:cs typeface="Arial" panose="020B0604020202020204" pitchFamily="34" charset="0"/>
              </a:rPr>
              <a:t>gồm có 4, mỗi câu 7 chữ</a:t>
            </a:r>
            <a:endParaRPr lang="en-US" sz="2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Rounded Rectangle 28"/>
          <p:cNvSpPr/>
          <p:nvPr/>
        </p:nvSpPr>
        <p:spPr>
          <a:xfrm>
            <a:off x="3148157" y="1411623"/>
            <a:ext cx="2313899" cy="501355"/>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a:solidFill>
                  <a:srgbClr val="000000"/>
                </a:solidFill>
                <a:latin typeface="Arial" panose="020B0604020202020204" pitchFamily="34" charset="0"/>
                <a:cs typeface="Arial" panose="020B0604020202020204" pitchFamily="34" charset="0"/>
              </a:rPr>
              <a:t>Bố cục</a:t>
            </a:r>
          </a:p>
        </p:txBody>
      </p:sp>
      <p:sp>
        <p:nvSpPr>
          <p:cNvPr id="30" name="Rounded Rectangle 29"/>
          <p:cNvSpPr/>
          <p:nvPr/>
        </p:nvSpPr>
        <p:spPr>
          <a:xfrm>
            <a:off x="259754" y="2325609"/>
            <a:ext cx="1416519" cy="460835"/>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Câu khai</a:t>
            </a:r>
          </a:p>
        </p:txBody>
      </p:sp>
      <p:sp>
        <p:nvSpPr>
          <p:cNvPr id="31" name="Rounded Rectangle 30"/>
          <p:cNvSpPr/>
          <p:nvPr/>
        </p:nvSpPr>
        <p:spPr>
          <a:xfrm>
            <a:off x="2132396" y="2325608"/>
            <a:ext cx="1493863" cy="514871"/>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Câu thừa</a:t>
            </a:r>
          </a:p>
        </p:txBody>
      </p:sp>
      <p:sp>
        <p:nvSpPr>
          <p:cNvPr id="32" name="Rounded Rectangle 31"/>
          <p:cNvSpPr/>
          <p:nvPr/>
        </p:nvSpPr>
        <p:spPr>
          <a:xfrm>
            <a:off x="4471305" y="2317229"/>
            <a:ext cx="1717957" cy="527249"/>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Câu chuyển</a:t>
            </a:r>
          </a:p>
        </p:txBody>
      </p:sp>
      <p:sp>
        <p:nvSpPr>
          <p:cNvPr id="33" name="Rounded Rectangle 32"/>
          <p:cNvSpPr/>
          <p:nvPr/>
        </p:nvSpPr>
        <p:spPr>
          <a:xfrm>
            <a:off x="7100139" y="2325608"/>
            <a:ext cx="1425403" cy="510493"/>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Câu kết</a:t>
            </a:r>
          </a:p>
        </p:txBody>
      </p:sp>
      <p:sp>
        <p:nvSpPr>
          <p:cNvPr id="34" name="Rectangle 33"/>
          <p:cNvSpPr/>
          <p:nvPr/>
        </p:nvSpPr>
        <p:spPr>
          <a:xfrm>
            <a:off x="241646" y="3119869"/>
            <a:ext cx="1443751" cy="1423022"/>
          </a:xfrm>
          <a:prstGeom prst="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K</a:t>
            </a:r>
            <a:r>
              <a:rPr lang="vi-VN" sz="2000" dirty="0">
                <a:solidFill>
                  <a:srgbClr val="000000"/>
                </a:solidFill>
                <a:latin typeface="Arial" panose="020B0604020202020204" pitchFamily="34" charset="0"/>
                <a:cs typeface="Arial" panose="020B0604020202020204" pitchFamily="34" charset="0"/>
              </a:rPr>
              <a:t>hai mở ra ý bài thơ</a:t>
            </a:r>
            <a:r>
              <a:rPr lang="en-US" sz="2000" dirty="0">
                <a:solidFill>
                  <a:srgbClr val="000000"/>
                </a:solidFill>
                <a:latin typeface="Arial" panose="020B0604020202020204" pitchFamily="34" charset="0"/>
                <a:cs typeface="Arial" panose="020B0604020202020204" pitchFamily="34" charset="0"/>
              </a:rPr>
              <a:t>.</a:t>
            </a:r>
          </a:p>
        </p:txBody>
      </p:sp>
      <p:sp>
        <p:nvSpPr>
          <p:cNvPr id="35" name="Rectangle 34"/>
          <p:cNvSpPr/>
          <p:nvPr/>
        </p:nvSpPr>
        <p:spPr>
          <a:xfrm>
            <a:off x="1772811" y="3119869"/>
            <a:ext cx="2213035" cy="1423022"/>
          </a:xfrm>
          <a:prstGeom prst="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Làm rõ thêm ý và mạch cảm xúc của phần khai.</a:t>
            </a:r>
          </a:p>
        </p:txBody>
      </p:sp>
      <p:sp>
        <p:nvSpPr>
          <p:cNvPr id="36" name="Rectangle 35"/>
          <p:cNvSpPr/>
          <p:nvPr/>
        </p:nvSpPr>
        <p:spPr>
          <a:xfrm>
            <a:off x="4211957" y="3119869"/>
            <a:ext cx="2247298" cy="1423023"/>
          </a:xfrm>
          <a:prstGeom prst="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C</a:t>
            </a:r>
            <a:r>
              <a:rPr lang="vi-VN" sz="2000" dirty="0">
                <a:solidFill>
                  <a:srgbClr val="000000"/>
                </a:solidFill>
                <a:latin typeface="Arial" panose="020B0604020202020204" pitchFamily="34" charset="0"/>
                <a:cs typeface="Arial" panose="020B0604020202020204" pitchFamily="34" charset="0"/>
              </a:rPr>
              <a:t>huyển ý, có vai trò quan trọng trong bộc lộ ý thơ</a:t>
            </a:r>
            <a:r>
              <a:rPr lang="en-US" sz="2000" dirty="0">
                <a:solidFill>
                  <a:srgbClr val="000000"/>
                </a:solidFill>
                <a:latin typeface="Arial" panose="020B0604020202020204" pitchFamily="34" charset="0"/>
                <a:cs typeface="Arial" panose="020B0604020202020204" pitchFamily="34" charset="0"/>
              </a:rPr>
              <a:t>.</a:t>
            </a:r>
          </a:p>
        </p:txBody>
      </p:sp>
      <p:sp>
        <p:nvSpPr>
          <p:cNvPr id="37" name="Rectangle 36"/>
          <p:cNvSpPr/>
          <p:nvPr/>
        </p:nvSpPr>
        <p:spPr>
          <a:xfrm>
            <a:off x="6551238" y="3119869"/>
            <a:ext cx="2510341" cy="1423022"/>
          </a:xfrm>
          <a:prstGeom prst="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C</a:t>
            </a:r>
            <a:r>
              <a:rPr lang="vi-VN" sz="2000" dirty="0">
                <a:solidFill>
                  <a:srgbClr val="000000"/>
                </a:solidFill>
                <a:latin typeface="Arial" panose="020B0604020202020204" pitchFamily="34" charset="0"/>
                <a:cs typeface="Arial" panose="020B0604020202020204" pitchFamily="34" charset="0"/>
              </a:rPr>
              <a:t>ùng </a:t>
            </a:r>
            <a:r>
              <a:rPr lang="en-US" sz="2000" dirty="0">
                <a:solidFill>
                  <a:srgbClr val="000000"/>
                </a:solidFill>
                <a:latin typeface="Arial" panose="020B0604020202020204" pitchFamily="34" charset="0"/>
                <a:cs typeface="Arial" panose="020B0604020202020204" pitchFamily="34" charset="0"/>
              </a:rPr>
              <a:t>câu chuyển là một cặp </a:t>
            </a:r>
            <a:r>
              <a:rPr lang="vi-VN" sz="2000" dirty="0">
                <a:solidFill>
                  <a:srgbClr val="000000"/>
                </a:solidFill>
                <a:latin typeface="Arial" panose="020B0604020202020204" pitchFamily="34" charset="0"/>
                <a:cs typeface="Arial" panose="020B0604020202020204" pitchFamily="34" charset="0"/>
              </a:rPr>
              <a:t>và thâu tóm toàn bộ ý tứ bài thơ</a:t>
            </a:r>
            <a:endParaRPr lang="en-US" sz="2000" dirty="0">
              <a:solidFill>
                <a:srgbClr val="000000"/>
              </a:solidFill>
              <a:latin typeface="Arial" panose="020B0604020202020204" pitchFamily="34" charset="0"/>
              <a:cs typeface="Arial" panose="020B0604020202020204" pitchFamily="34" charset="0"/>
            </a:endParaRPr>
          </a:p>
        </p:txBody>
      </p:sp>
      <p:cxnSp>
        <p:nvCxnSpPr>
          <p:cNvPr id="38" name="Straight Arrow Connector 37"/>
          <p:cNvCxnSpPr>
            <a:stCxn id="29" idx="2"/>
            <a:endCxn id="30" idx="0"/>
          </p:cNvCxnSpPr>
          <p:nvPr/>
        </p:nvCxnSpPr>
        <p:spPr>
          <a:xfrm flipH="1">
            <a:off x="968014" y="1912978"/>
            <a:ext cx="3337093" cy="412631"/>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9" idx="2"/>
            <a:endCxn id="31" idx="0"/>
          </p:cNvCxnSpPr>
          <p:nvPr/>
        </p:nvCxnSpPr>
        <p:spPr>
          <a:xfrm flipH="1">
            <a:off x="2879328" y="1912978"/>
            <a:ext cx="1425779" cy="41263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9" idx="2"/>
            <a:endCxn id="32" idx="0"/>
          </p:cNvCxnSpPr>
          <p:nvPr/>
        </p:nvCxnSpPr>
        <p:spPr>
          <a:xfrm>
            <a:off x="4305107" y="1912978"/>
            <a:ext cx="1025177" cy="404251"/>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9" idx="2"/>
            <a:endCxn id="33" idx="0"/>
          </p:cNvCxnSpPr>
          <p:nvPr/>
        </p:nvCxnSpPr>
        <p:spPr>
          <a:xfrm>
            <a:off x="4305107" y="1912978"/>
            <a:ext cx="3507734" cy="41263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0" idx="2"/>
            <a:endCxn id="34" idx="0"/>
          </p:cNvCxnSpPr>
          <p:nvPr/>
        </p:nvCxnSpPr>
        <p:spPr>
          <a:xfrm flipH="1">
            <a:off x="963522" y="2786444"/>
            <a:ext cx="4492" cy="333425"/>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1" idx="2"/>
            <a:endCxn id="35" idx="0"/>
          </p:cNvCxnSpPr>
          <p:nvPr/>
        </p:nvCxnSpPr>
        <p:spPr>
          <a:xfrm>
            <a:off x="2879328" y="2840479"/>
            <a:ext cx="1" cy="27939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2" idx="2"/>
            <a:endCxn id="36" idx="0"/>
          </p:cNvCxnSpPr>
          <p:nvPr/>
        </p:nvCxnSpPr>
        <p:spPr>
          <a:xfrm>
            <a:off x="5330284" y="2844478"/>
            <a:ext cx="5322" cy="275391"/>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3" idx="2"/>
            <a:endCxn id="37" idx="0"/>
          </p:cNvCxnSpPr>
          <p:nvPr/>
        </p:nvCxnSpPr>
        <p:spPr>
          <a:xfrm flipH="1">
            <a:off x="7806409" y="2836101"/>
            <a:ext cx="6432" cy="283768"/>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500"/>
                                        <p:tgtEl>
                                          <p:spTgt spid="3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up)">
                                      <p:cBhvr>
                                        <p:cTn id="39" dur="500"/>
                                        <p:tgtEl>
                                          <p:spTgt spid="4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randombar(horizont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up)">
                                      <p:cBhvr>
                                        <p:cTn id="47" dur="500"/>
                                        <p:tgtEl>
                                          <p:spTgt spid="4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inVertical)">
                                      <p:cBhvr>
                                        <p:cTn id="50" dur="500"/>
                                        <p:tgtEl>
                                          <p:spTgt spid="32"/>
                                        </p:tgtEl>
                                      </p:cBhvr>
                                    </p:animEffect>
                                  </p:childTnLst>
                                </p:cTn>
                              </p:par>
                            </p:childTnLst>
                          </p:cTn>
                        </p:par>
                        <p:par>
                          <p:cTn id="51" fill="hold">
                            <p:stCondLst>
                              <p:cond delay="500"/>
                            </p:stCondLst>
                            <p:childTnLst>
                              <p:par>
                                <p:cTn id="52" presetID="22" presetClass="entr" presetSubtype="1" fill="hold"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up)">
                                      <p:cBhvr>
                                        <p:cTn id="54" dur="500"/>
                                        <p:tgtEl>
                                          <p:spTgt spid="44"/>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randombar(horizont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up)">
                                      <p:cBhvr>
                                        <p:cTn id="62" dur="500"/>
                                        <p:tgtEl>
                                          <p:spTgt spid="4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barn(inVertical)">
                                      <p:cBhvr>
                                        <p:cTn id="65" dur="500"/>
                                        <p:tgtEl>
                                          <p:spTgt spid="33"/>
                                        </p:tgtEl>
                                      </p:cBhvr>
                                    </p:animEffect>
                                  </p:childTnLst>
                                </p:cTn>
                              </p:par>
                            </p:childTnLst>
                          </p:cTn>
                        </p:par>
                        <p:par>
                          <p:cTn id="66" fill="hold">
                            <p:stCondLst>
                              <p:cond delay="500"/>
                            </p:stCondLst>
                            <p:childTnLst>
                              <p:par>
                                <p:cTn id="67" presetID="22" presetClass="entr" presetSubtype="1" fill="hold" nodeType="after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wipe(up)">
                                      <p:cBhvr>
                                        <p:cTn id="69" dur="500"/>
                                        <p:tgtEl>
                                          <p:spTgt spid="45"/>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randombar(horizontal)">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73"/>
        <p:cNvGrpSpPr/>
        <p:nvPr/>
      </p:nvGrpSpPr>
      <p:grpSpPr>
        <a:xfrm>
          <a:off x="0" y="0"/>
          <a:ext cx="0" cy="0"/>
          <a:chOff x="0" y="0"/>
          <a:chExt cx="0" cy="0"/>
        </a:xfrm>
      </p:grpSpPr>
      <p:sp>
        <p:nvSpPr>
          <p:cNvPr id="40" name="TextBox 39">
            <a:extLst>
              <a:ext uri="{FF2B5EF4-FFF2-40B4-BE49-F238E27FC236}">
                <a16:creationId xmlns:a16="http://schemas.microsoft.com/office/drawing/2014/main" id="{E95531C2-1640-B425-822A-98365FAD0DC0}"/>
              </a:ext>
            </a:extLst>
          </p:cNvPr>
          <p:cNvSpPr txBox="1"/>
          <p:nvPr/>
        </p:nvSpPr>
        <p:spPr>
          <a:xfrm>
            <a:off x="477661" y="417820"/>
            <a:ext cx="7774678" cy="1477328"/>
          </a:xfrm>
          <a:prstGeom prst="rect">
            <a:avLst/>
          </a:prstGeom>
          <a:noFill/>
        </p:spPr>
        <p:txBody>
          <a:bodyPr wrap="square">
            <a:spAutoFit/>
          </a:bodyPr>
          <a:lstStyle/>
          <a:p>
            <a:pPr marL="654050" indent="-342900" algn="just">
              <a:lnSpc>
                <a:spcPct val="150000"/>
              </a:lnSpc>
              <a:buClr>
                <a:srgbClr val="080808"/>
              </a:buClr>
              <a:buFont typeface="Wingdings" panose="05000000000000000000" pitchFamily="2" charset="2"/>
              <a:buChar char="v"/>
              <a:tabLst>
                <a:tab pos="200025" algn="l"/>
              </a:tabLst>
            </a:pPr>
            <a:r>
              <a:rPr lang="en-US" sz="2000" b="1" dirty="0">
                <a:solidFill>
                  <a:srgbClr val="080808"/>
                </a:solidFill>
                <a:latin typeface="Arial" panose="020B0604020202020204" pitchFamily="34" charset="0"/>
                <a:ea typeface="Calibri" panose="020F0502020204030204" pitchFamily="34" charset="0"/>
                <a:cs typeface="Arial" panose="020B0604020202020204" pitchFamily="34" charset="0"/>
              </a:rPr>
              <a:t>Thơ thất ngôn tứ tuyệt</a:t>
            </a:r>
            <a:endParaRPr lang="en-US" sz="2000" dirty="0">
              <a:latin typeface="Arial" panose="020B0604020202020204" pitchFamily="34" charset="0"/>
              <a:ea typeface="Calibri" panose="020F0502020204030204" pitchFamily="34" charset="0"/>
              <a:cs typeface="Arial" panose="020B0604020202020204" pitchFamily="34" charset="0"/>
            </a:endParaRPr>
          </a:p>
          <a:p>
            <a:pPr marL="654050" indent="-342900" algn="just">
              <a:lnSpc>
                <a:spcPct val="150000"/>
              </a:lnSpc>
              <a:buClr>
                <a:srgbClr val="080808"/>
              </a:buClr>
              <a:buFont typeface="Wingdings" panose="05000000000000000000" pitchFamily="2" charset="2"/>
              <a:buChar char="§"/>
              <a:tabLst>
                <a:tab pos="200025" algn="l"/>
              </a:tabLst>
            </a:pPr>
            <a:r>
              <a:rPr lang="en-US" sz="2000" dirty="0">
                <a:latin typeface="Arial" panose="020B0604020202020204" pitchFamily="34" charset="0"/>
                <a:ea typeface="Calibri" panose="020F0502020204030204" pitchFamily="34" charset="0"/>
                <a:cs typeface="Arial" panose="020B0604020202020204" pitchFamily="34" charset="0"/>
              </a:rPr>
              <a:t>Luật thơ: là cách sắp đặt tiếng bằng, tiếng trắc trong các câu của một bài thơ.</a:t>
            </a:r>
          </a:p>
        </p:txBody>
      </p:sp>
      <p:sp>
        <p:nvSpPr>
          <p:cNvPr id="41" name="Oval 40"/>
          <p:cNvSpPr/>
          <p:nvPr/>
        </p:nvSpPr>
        <p:spPr>
          <a:xfrm>
            <a:off x="2302906" y="1745308"/>
            <a:ext cx="4643918" cy="143838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FFFFFF"/>
                </a:solidFill>
              </a:rPr>
              <a:t>“Nhất – tam – ngũ bất luận,</a:t>
            </a:r>
          </a:p>
          <a:p>
            <a:pPr algn="ctr">
              <a:lnSpc>
                <a:spcPct val="150000"/>
              </a:lnSpc>
            </a:pPr>
            <a:r>
              <a:rPr lang="en-US" sz="2000" dirty="0">
                <a:solidFill>
                  <a:srgbClr val="FFFFFF"/>
                </a:solidFill>
              </a:rPr>
              <a:t>Nhị – tứ – lục phân minh”</a:t>
            </a:r>
          </a:p>
        </p:txBody>
      </p:sp>
      <p:sp>
        <p:nvSpPr>
          <p:cNvPr id="42" name="TextBox 41"/>
          <p:cNvSpPr txBox="1"/>
          <p:nvPr/>
        </p:nvSpPr>
        <p:spPr>
          <a:xfrm>
            <a:off x="477661" y="3165633"/>
            <a:ext cx="3190693" cy="1477328"/>
          </a:xfrm>
          <a:prstGeom prst="rect">
            <a:avLst/>
          </a:prstGeom>
          <a:noFill/>
        </p:spPr>
        <p:txBody>
          <a:bodyPr wrap="square" rtlCol="0">
            <a:spAutoFit/>
          </a:bodyPr>
          <a:lstStyle/>
          <a:p>
            <a:pPr algn="ctr">
              <a:lnSpc>
                <a:spcPct val="150000"/>
              </a:lnSpc>
            </a:pPr>
            <a:r>
              <a:rPr lang="en-US" sz="2000" dirty="0">
                <a:latin typeface="+mn-lt"/>
                <a:ea typeface="Calibri" panose="020F0502020204030204" pitchFamily="34" charset="0"/>
                <a:cs typeface="Arial" panose="020B0604020202020204" pitchFamily="34" charset="0"/>
              </a:rPr>
              <a:t>Tiếng thứ 1, 3, 5 trong câu </a:t>
            </a:r>
            <a:r>
              <a:rPr lang="en-US" sz="2000" b="1" dirty="0">
                <a:latin typeface="+mn-lt"/>
                <a:ea typeface="Calibri" panose="020F0502020204030204" pitchFamily="34" charset="0"/>
                <a:cs typeface="Arial" panose="020B0604020202020204" pitchFamily="34" charset="0"/>
              </a:rPr>
              <a:t>không cần</a:t>
            </a:r>
            <a:r>
              <a:rPr lang="en-US" sz="2000" dirty="0">
                <a:latin typeface="+mn-lt"/>
                <a:ea typeface="Calibri" panose="020F0502020204030204" pitchFamily="34" charset="0"/>
                <a:cs typeface="Arial" panose="020B0604020202020204" pitchFamily="34" charset="0"/>
              </a:rPr>
              <a:t> sắp xếp theo luật bằng trắc</a:t>
            </a:r>
            <a:endParaRPr lang="en-US" sz="2000" dirty="0">
              <a:latin typeface="+mn-lt"/>
            </a:endParaRPr>
          </a:p>
        </p:txBody>
      </p:sp>
      <p:sp>
        <p:nvSpPr>
          <p:cNvPr id="43" name="TextBox 42"/>
          <p:cNvSpPr txBox="1"/>
          <p:nvPr/>
        </p:nvSpPr>
        <p:spPr>
          <a:xfrm>
            <a:off x="4908678" y="3396465"/>
            <a:ext cx="3791162" cy="1015663"/>
          </a:xfrm>
          <a:prstGeom prst="rect">
            <a:avLst/>
          </a:prstGeom>
          <a:noFill/>
        </p:spPr>
        <p:txBody>
          <a:bodyPr wrap="square" rtlCol="0">
            <a:spAutoFit/>
          </a:bodyPr>
          <a:lstStyle/>
          <a:p>
            <a:pPr algn="ctr">
              <a:lnSpc>
                <a:spcPct val="150000"/>
              </a:lnSpc>
            </a:pPr>
            <a:r>
              <a:rPr lang="en-US" sz="2000" dirty="0">
                <a:latin typeface="+mn-lt"/>
                <a:ea typeface="Calibri" panose="020F0502020204030204" pitchFamily="34" charset="0"/>
                <a:cs typeface="Arial" panose="020B0604020202020204" pitchFamily="34" charset="0"/>
              </a:rPr>
              <a:t>Tiếng thứ 2, 4, 6 trong câu </a:t>
            </a:r>
            <a:r>
              <a:rPr lang="en-US" sz="2000" b="1" dirty="0">
                <a:latin typeface="+mn-lt"/>
                <a:ea typeface="Calibri" panose="020F0502020204030204" pitchFamily="34" charset="0"/>
                <a:cs typeface="Arial" panose="020B0604020202020204" pitchFamily="34" charset="0"/>
              </a:rPr>
              <a:t>cần</a:t>
            </a:r>
            <a:r>
              <a:rPr lang="en-US" sz="2000" dirty="0">
                <a:latin typeface="+mn-lt"/>
                <a:ea typeface="Calibri" panose="020F0502020204030204" pitchFamily="34" charset="0"/>
                <a:cs typeface="Arial" panose="020B0604020202020204" pitchFamily="34" charset="0"/>
              </a:rPr>
              <a:t> thể hiện luật bằng trắc rõ ràng</a:t>
            </a:r>
            <a:endParaRPr lang="en-US" sz="2000" dirty="0">
              <a:latin typeface="+mn-lt"/>
            </a:endParaRPr>
          </a:p>
        </p:txBody>
      </p:sp>
      <p:pic>
        <p:nvPicPr>
          <p:cNvPr id="44" name="Picture 43"/>
          <p:cNvPicPr>
            <a:picLocks noChangeAspect="1"/>
          </p:cNvPicPr>
          <p:nvPr/>
        </p:nvPicPr>
        <p:blipFill>
          <a:blip r:embed="rId3"/>
          <a:stretch>
            <a:fillRect/>
          </a:stretch>
        </p:blipFill>
        <p:spPr>
          <a:xfrm rot="21020824">
            <a:off x="1883192" y="2625243"/>
            <a:ext cx="839427" cy="548959"/>
          </a:xfrm>
          <a:prstGeom prst="rect">
            <a:avLst/>
          </a:prstGeom>
        </p:spPr>
      </p:pic>
      <p:pic>
        <p:nvPicPr>
          <p:cNvPr id="45" name="Picture 44"/>
          <p:cNvPicPr>
            <a:picLocks noChangeAspect="1"/>
          </p:cNvPicPr>
          <p:nvPr/>
        </p:nvPicPr>
        <p:blipFill>
          <a:blip r:embed="rId4"/>
          <a:stretch>
            <a:fillRect/>
          </a:stretch>
        </p:blipFill>
        <p:spPr>
          <a:xfrm flipH="1">
            <a:off x="6196826" y="2800416"/>
            <a:ext cx="959125" cy="54868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ircle(i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arn(inVertical)">
                                      <p:cBhvr>
                                        <p:cTn id="17" dur="500"/>
                                        <p:tgtEl>
                                          <p:spTgt spid="4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anim calcmode="lin" valueType="num">
                                      <p:cBhvr>
                                        <p:cTn id="21" dur="500" fill="hold"/>
                                        <p:tgtEl>
                                          <p:spTgt spid="42"/>
                                        </p:tgtEl>
                                        <p:attrNameLst>
                                          <p:attrName>ppt_x</p:attrName>
                                        </p:attrNameLst>
                                      </p:cBhvr>
                                      <p:tavLst>
                                        <p:tav tm="0">
                                          <p:val>
                                            <p:strVal val="#ppt_x"/>
                                          </p:val>
                                        </p:tav>
                                        <p:tav tm="100000">
                                          <p:val>
                                            <p:strVal val="#ppt_x"/>
                                          </p:val>
                                        </p:tav>
                                      </p:tavLst>
                                    </p:anim>
                                    <p:anim calcmode="lin" valueType="num">
                                      <p:cBhvr>
                                        <p:cTn id="22"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anim calcmode="lin" valueType="num">
                                      <p:cBhvr>
                                        <p:cTn id="31" dur="500" fill="hold"/>
                                        <p:tgtEl>
                                          <p:spTgt spid="43"/>
                                        </p:tgtEl>
                                        <p:attrNameLst>
                                          <p:attrName>ppt_x</p:attrName>
                                        </p:attrNameLst>
                                      </p:cBhvr>
                                      <p:tavLst>
                                        <p:tav tm="0">
                                          <p:val>
                                            <p:strVal val="#ppt_x"/>
                                          </p:val>
                                        </p:tav>
                                        <p:tav tm="100000">
                                          <p:val>
                                            <p:strVal val="#ppt_x"/>
                                          </p:val>
                                        </p:tav>
                                      </p:tavLst>
                                    </p:anim>
                                    <p:anim calcmode="lin" valueType="num">
                                      <p:cBhvr>
                                        <p:cTn id="32"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1"/>
        <p:cNvGrpSpPr/>
        <p:nvPr/>
      </p:nvGrpSpPr>
      <p:grpSpPr>
        <a:xfrm>
          <a:off x="0" y="0"/>
          <a:ext cx="0" cy="0"/>
          <a:chOff x="0" y="0"/>
          <a:chExt cx="0" cy="0"/>
        </a:xfrm>
      </p:grpSpPr>
      <p:sp>
        <p:nvSpPr>
          <p:cNvPr id="20" name="TextBox 19">
            <a:extLst>
              <a:ext uri="{FF2B5EF4-FFF2-40B4-BE49-F238E27FC236}">
                <a16:creationId xmlns:a16="http://schemas.microsoft.com/office/drawing/2014/main" id="{E95531C2-1640-B425-822A-98365FAD0DC0}"/>
              </a:ext>
            </a:extLst>
          </p:cNvPr>
          <p:cNvSpPr txBox="1"/>
          <p:nvPr/>
        </p:nvSpPr>
        <p:spPr>
          <a:xfrm>
            <a:off x="2438102" y="449364"/>
            <a:ext cx="4413055" cy="600164"/>
          </a:xfrm>
          <a:prstGeom prst="rect">
            <a:avLst/>
          </a:prstGeom>
          <a:noFill/>
        </p:spPr>
        <p:txBody>
          <a:bodyPr wrap="square">
            <a:spAutoFit/>
          </a:bodyPr>
          <a:lstStyle/>
          <a:p>
            <a:pPr marL="654050" indent="-342900" algn="just">
              <a:lnSpc>
                <a:spcPct val="150000"/>
              </a:lnSpc>
              <a:buClr>
                <a:srgbClr val="080808"/>
              </a:buClr>
              <a:buFont typeface="Wingdings" panose="05000000000000000000" pitchFamily="2" charset="2"/>
              <a:buChar char="v"/>
              <a:tabLst>
                <a:tab pos="200025" algn="l"/>
              </a:tabLst>
            </a:pPr>
            <a:r>
              <a:rPr lang="en-US" sz="2200" b="1" dirty="0">
                <a:latin typeface="Arial" panose="020B0604020202020204" pitchFamily="34" charset="0"/>
                <a:ea typeface="Calibri" panose="020F0502020204030204" pitchFamily="34" charset="0"/>
                <a:cs typeface="Arial" panose="020B0604020202020204" pitchFamily="34" charset="0"/>
              </a:rPr>
              <a:t>Thơ thất ngôn tứ tuyệt</a:t>
            </a:r>
            <a:endParaRPr lang="en-US" sz="2200" dirty="0">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1198398" y="1078852"/>
            <a:ext cx="7376090" cy="622109"/>
            <a:chOff x="616449" y="-360548"/>
            <a:chExt cx="7752444" cy="791109"/>
          </a:xfrm>
        </p:grpSpPr>
        <p:cxnSp>
          <p:nvCxnSpPr>
            <p:cNvPr id="22" name="Straight Connector 21"/>
            <p:cNvCxnSpPr/>
            <p:nvPr/>
          </p:nvCxnSpPr>
          <p:spPr>
            <a:xfrm>
              <a:off x="616449" y="0"/>
              <a:ext cx="775244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16449" y="-20549"/>
              <a:ext cx="0" cy="421240"/>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53014" y="-9320"/>
              <a:ext cx="112" cy="410965"/>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683108" y="9321"/>
              <a:ext cx="3640" cy="421240"/>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68893" y="-10274"/>
              <a:ext cx="0" cy="410965"/>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249679" y="-360548"/>
              <a:ext cx="6642" cy="369869"/>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83138" y="1658101"/>
            <a:ext cx="1160257" cy="553998"/>
          </a:xfrm>
          <a:prstGeom prst="rect">
            <a:avLst/>
          </a:prstGeom>
          <a:noFill/>
          <a:ln w="28575">
            <a:noFill/>
          </a:ln>
        </p:spPr>
        <p:txBody>
          <a:bodyPr wrap="square" rtlCol="0">
            <a:spAutoFit/>
          </a:bodyPr>
          <a:lstStyle/>
          <a:p>
            <a:pPr algn="ctr">
              <a:lnSpc>
                <a:spcPct val="150000"/>
              </a:lnSpc>
            </a:pPr>
            <a:r>
              <a:rPr lang="en-US" sz="2000" b="1" dirty="0">
                <a:latin typeface="Arial" panose="020B0604020202020204" pitchFamily="34" charset="0"/>
                <a:cs typeface="Arial" panose="020B0604020202020204" pitchFamily="34" charset="0"/>
              </a:rPr>
              <a:t>Niêm </a:t>
            </a:r>
          </a:p>
        </p:txBody>
      </p:sp>
      <p:sp>
        <p:nvSpPr>
          <p:cNvPr id="29" name="TextBox 28"/>
          <p:cNvSpPr txBox="1"/>
          <p:nvPr/>
        </p:nvSpPr>
        <p:spPr>
          <a:xfrm>
            <a:off x="3782239" y="1632117"/>
            <a:ext cx="1160257" cy="553998"/>
          </a:xfrm>
          <a:prstGeom prst="rect">
            <a:avLst/>
          </a:prstGeom>
          <a:noFill/>
          <a:ln w="28575">
            <a:noFill/>
          </a:ln>
        </p:spPr>
        <p:txBody>
          <a:bodyPr wrap="square" rtlCol="0">
            <a:spAutoFit/>
          </a:bodyPr>
          <a:lstStyle/>
          <a:p>
            <a:pPr algn="ctr">
              <a:lnSpc>
                <a:spcPct val="150000"/>
              </a:lnSpc>
            </a:pPr>
            <a:r>
              <a:rPr lang="en-US" sz="2000" b="1" dirty="0">
                <a:latin typeface="Arial" panose="020B0604020202020204" pitchFamily="34" charset="0"/>
                <a:cs typeface="Arial" panose="020B0604020202020204" pitchFamily="34" charset="0"/>
              </a:rPr>
              <a:t>Vần</a:t>
            </a:r>
            <a:r>
              <a:rPr lang="en-US" sz="2000" dirty="0">
                <a:latin typeface="Arial" panose="020B0604020202020204" pitchFamily="34" charset="0"/>
                <a:cs typeface="Arial" panose="020B0604020202020204" pitchFamily="34" charset="0"/>
              </a:rPr>
              <a:t> </a:t>
            </a:r>
          </a:p>
        </p:txBody>
      </p:sp>
      <p:sp>
        <p:nvSpPr>
          <p:cNvPr id="30" name="TextBox 29"/>
          <p:cNvSpPr txBox="1"/>
          <p:nvPr/>
        </p:nvSpPr>
        <p:spPr>
          <a:xfrm>
            <a:off x="7983743" y="1626454"/>
            <a:ext cx="1160257" cy="553998"/>
          </a:xfrm>
          <a:prstGeom prst="rect">
            <a:avLst/>
          </a:prstGeom>
          <a:noFill/>
          <a:ln w="28575">
            <a:noFill/>
          </a:ln>
        </p:spPr>
        <p:txBody>
          <a:bodyPr wrap="square" rtlCol="0">
            <a:spAutoFit/>
          </a:bodyPr>
          <a:lstStyle/>
          <a:p>
            <a:pPr algn="ctr">
              <a:lnSpc>
                <a:spcPct val="150000"/>
              </a:lnSpc>
            </a:pPr>
            <a:r>
              <a:rPr lang="en-US" sz="2000" b="1" dirty="0">
                <a:latin typeface="Arial" panose="020B0604020202020204" pitchFamily="34" charset="0"/>
                <a:cs typeface="Arial" panose="020B0604020202020204" pitchFamily="34" charset="0"/>
              </a:rPr>
              <a:t>Đối </a:t>
            </a:r>
          </a:p>
        </p:txBody>
      </p:sp>
      <p:sp>
        <p:nvSpPr>
          <p:cNvPr id="31" name="TextBox 30"/>
          <p:cNvSpPr txBox="1"/>
          <p:nvPr/>
        </p:nvSpPr>
        <p:spPr>
          <a:xfrm>
            <a:off x="6373764" y="1631235"/>
            <a:ext cx="1160257" cy="553998"/>
          </a:xfrm>
          <a:prstGeom prst="rect">
            <a:avLst/>
          </a:prstGeom>
          <a:noFill/>
          <a:ln w="28575">
            <a:noFill/>
          </a:ln>
        </p:spPr>
        <p:txBody>
          <a:bodyPr wrap="square" rtlCol="0">
            <a:spAutoFit/>
          </a:bodyPr>
          <a:lstStyle/>
          <a:p>
            <a:pPr algn="ctr">
              <a:lnSpc>
                <a:spcPct val="150000"/>
              </a:lnSpc>
            </a:pPr>
            <a:r>
              <a:rPr lang="en-US" sz="2000" b="1" dirty="0">
                <a:latin typeface="Arial" panose="020B0604020202020204" pitchFamily="34" charset="0"/>
                <a:cs typeface="Arial" panose="020B0604020202020204" pitchFamily="34" charset="0"/>
              </a:rPr>
              <a:t>Nhịp</a:t>
            </a:r>
          </a:p>
        </p:txBody>
      </p:sp>
      <p:grpSp>
        <p:nvGrpSpPr>
          <p:cNvPr id="32" name="Group 31"/>
          <p:cNvGrpSpPr/>
          <p:nvPr/>
        </p:nvGrpSpPr>
        <p:grpSpPr>
          <a:xfrm>
            <a:off x="603318" y="2155096"/>
            <a:ext cx="1245817" cy="404734"/>
            <a:chOff x="215906" y="2189984"/>
            <a:chExt cx="1738859" cy="404734"/>
          </a:xfrm>
        </p:grpSpPr>
        <p:grpSp>
          <p:nvGrpSpPr>
            <p:cNvPr id="33" name="Group 32"/>
            <p:cNvGrpSpPr/>
            <p:nvPr/>
          </p:nvGrpSpPr>
          <p:grpSpPr>
            <a:xfrm>
              <a:off x="215906" y="2189984"/>
              <a:ext cx="1738859" cy="404734"/>
              <a:chOff x="2083633" y="4916774"/>
              <a:chExt cx="1738859" cy="404734"/>
            </a:xfrm>
          </p:grpSpPr>
          <p:cxnSp>
            <p:nvCxnSpPr>
              <p:cNvPr id="35" name="Straight Connector 34"/>
              <p:cNvCxnSpPr/>
              <p:nvPr/>
            </p:nvCxnSpPr>
            <p:spPr>
              <a:xfrm>
                <a:off x="2083633" y="5143500"/>
                <a:ext cx="1738859"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914221" y="4916774"/>
                <a:ext cx="0" cy="226726"/>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085687" y="5128510"/>
                <a:ext cx="0" cy="192998"/>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1954765" y="2401720"/>
              <a:ext cx="0" cy="192998"/>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969801" y="2132777"/>
            <a:ext cx="2792644" cy="419724"/>
            <a:chOff x="2538688" y="2210241"/>
            <a:chExt cx="1273455" cy="419724"/>
          </a:xfrm>
        </p:grpSpPr>
        <p:grpSp>
          <p:nvGrpSpPr>
            <p:cNvPr id="39" name="Group 38"/>
            <p:cNvGrpSpPr/>
            <p:nvPr/>
          </p:nvGrpSpPr>
          <p:grpSpPr>
            <a:xfrm>
              <a:off x="2538688" y="2210241"/>
              <a:ext cx="1273455" cy="416585"/>
              <a:chOff x="215906" y="2189984"/>
              <a:chExt cx="1665656" cy="416585"/>
            </a:xfrm>
          </p:grpSpPr>
          <p:grpSp>
            <p:nvGrpSpPr>
              <p:cNvPr id="41" name="Group 40"/>
              <p:cNvGrpSpPr/>
              <p:nvPr/>
            </p:nvGrpSpPr>
            <p:grpSpPr>
              <a:xfrm>
                <a:off x="215906" y="2189984"/>
                <a:ext cx="1665656" cy="404734"/>
                <a:chOff x="2083633" y="4916774"/>
                <a:chExt cx="1665656" cy="404734"/>
              </a:xfrm>
            </p:grpSpPr>
            <p:cxnSp>
              <p:nvCxnSpPr>
                <p:cNvPr id="43" name="Straight Connector 42"/>
                <p:cNvCxnSpPr/>
                <p:nvPr/>
              </p:nvCxnSpPr>
              <p:spPr>
                <a:xfrm>
                  <a:off x="2083633" y="5143500"/>
                  <a:ext cx="1665656" cy="7329"/>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914221" y="4916774"/>
                  <a:ext cx="0" cy="226726"/>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085687" y="5128510"/>
                  <a:ext cx="0" cy="192998"/>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1875873" y="2413571"/>
                <a:ext cx="0" cy="192998"/>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a:off x="3173703" y="2436967"/>
              <a:ext cx="0" cy="192998"/>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ounded Rectangle 45"/>
          <p:cNvSpPr/>
          <p:nvPr/>
        </p:nvSpPr>
        <p:spPr>
          <a:xfrm>
            <a:off x="109040" y="2559830"/>
            <a:ext cx="1111439" cy="1894939"/>
          </a:xfrm>
          <a:prstGeom prst="roundRect">
            <a:avLst>
              <a:gd name="adj" fmla="val 5439"/>
            </a:avLst>
          </a:prstGeom>
          <a:solidFill>
            <a:srgbClr val="FFFFFF"/>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Câu 1 niêm với câu 4</a:t>
            </a:r>
          </a:p>
        </p:txBody>
      </p:sp>
      <p:sp>
        <p:nvSpPr>
          <p:cNvPr id="47" name="Rounded Rectangle 46"/>
          <p:cNvSpPr/>
          <p:nvPr/>
        </p:nvSpPr>
        <p:spPr>
          <a:xfrm>
            <a:off x="1296872" y="2559830"/>
            <a:ext cx="1178850" cy="1894939"/>
          </a:xfrm>
          <a:prstGeom prst="roundRect">
            <a:avLst>
              <a:gd name="adj" fmla="val 5439"/>
            </a:avLst>
          </a:prstGeom>
          <a:solidFill>
            <a:srgbClr val="FFFFFF"/>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Câu 2 niêm với câu 3</a:t>
            </a:r>
          </a:p>
        </p:txBody>
      </p:sp>
      <p:sp>
        <p:nvSpPr>
          <p:cNvPr id="48" name="Rounded Rectangle 47"/>
          <p:cNvSpPr/>
          <p:nvPr/>
        </p:nvSpPr>
        <p:spPr>
          <a:xfrm>
            <a:off x="2527374" y="2559829"/>
            <a:ext cx="1173651" cy="2305247"/>
          </a:xfrm>
          <a:prstGeom prst="roundRect">
            <a:avLst>
              <a:gd name="adj" fmla="val 5439"/>
            </a:avLst>
          </a:prstGeom>
          <a:solidFill>
            <a:srgbClr val="FFFFFF"/>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Cả bài thơ chỉ hiệp theo một vần</a:t>
            </a:r>
            <a:endParaRPr lang="en-US" sz="2000" dirty="0">
              <a:solidFill>
                <a:srgbClr val="000000"/>
              </a:solidFill>
              <a:latin typeface="Arial" panose="020B0604020202020204" pitchFamily="34" charset="0"/>
              <a:cs typeface="Arial" panose="020B0604020202020204" pitchFamily="34" charset="0"/>
            </a:endParaRPr>
          </a:p>
        </p:txBody>
      </p:sp>
      <p:sp>
        <p:nvSpPr>
          <p:cNvPr id="49" name="Rounded Rectangle 48"/>
          <p:cNvSpPr/>
          <p:nvPr/>
        </p:nvSpPr>
        <p:spPr>
          <a:xfrm>
            <a:off x="3780821" y="2559829"/>
            <a:ext cx="1085282" cy="2305247"/>
          </a:xfrm>
          <a:prstGeom prst="roundRect">
            <a:avLst>
              <a:gd name="adj" fmla="val 5439"/>
            </a:avLst>
          </a:prstGeom>
          <a:solidFill>
            <a:srgbClr val="FFFFFF"/>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Gieo vần ở cuối câu 1, 2, 4</a:t>
            </a:r>
            <a:endParaRPr lang="en-US" sz="2000" dirty="0">
              <a:solidFill>
                <a:srgbClr val="000000"/>
              </a:solidFill>
              <a:latin typeface="Arial" panose="020B0604020202020204" pitchFamily="34" charset="0"/>
              <a:cs typeface="Arial" panose="020B0604020202020204" pitchFamily="34" charset="0"/>
            </a:endParaRPr>
          </a:p>
        </p:txBody>
      </p:sp>
      <p:sp>
        <p:nvSpPr>
          <p:cNvPr id="50" name="Rounded Rectangle 49"/>
          <p:cNvSpPr/>
          <p:nvPr/>
        </p:nvSpPr>
        <p:spPr>
          <a:xfrm>
            <a:off x="4942496" y="2559829"/>
            <a:ext cx="1159251" cy="2305247"/>
          </a:xfrm>
          <a:prstGeom prst="roundRect">
            <a:avLst>
              <a:gd name="adj" fmla="val 5439"/>
            </a:avLst>
          </a:prstGeom>
          <a:solidFill>
            <a:srgbClr val="FFFFFF"/>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latin typeface="Arial" panose="020B0604020202020204" pitchFamily="34" charset="0"/>
                <a:cs typeface="Arial" panose="020B0604020202020204" pitchFamily="34" charset="0"/>
              </a:rPr>
              <a:t>Thường sử dụng vần bằng</a:t>
            </a:r>
            <a:endParaRPr lang="en-US" sz="2000" dirty="0">
              <a:solidFill>
                <a:srgbClr val="000000"/>
              </a:solidFill>
              <a:latin typeface="Arial" panose="020B0604020202020204" pitchFamily="34" charset="0"/>
              <a:cs typeface="Arial" panose="020B0604020202020204" pitchFamily="34" charset="0"/>
            </a:endParaRPr>
          </a:p>
        </p:txBody>
      </p:sp>
      <p:grpSp>
        <p:nvGrpSpPr>
          <p:cNvPr id="51" name="Group 50"/>
          <p:cNvGrpSpPr/>
          <p:nvPr/>
        </p:nvGrpSpPr>
        <p:grpSpPr>
          <a:xfrm>
            <a:off x="6519681" y="2165818"/>
            <a:ext cx="909034" cy="404734"/>
            <a:chOff x="215906" y="2189984"/>
            <a:chExt cx="1738859" cy="404734"/>
          </a:xfrm>
        </p:grpSpPr>
        <p:grpSp>
          <p:nvGrpSpPr>
            <p:cNvPr id="52" name="Group 51"/>
            <p:cNvGrpSpPr/>
            <p:nvPr/>
          </p:nvGrpSpPr>
          <p:grpSpPr>
            <a:xfrm>
              <a:off x="215906" y="2189984"/>
              <a:ext cx="1738859" cy="404734"/>
              <a:chOff x="2083633" y="4916774"/>
              <a:chExt cx="1738859" cy="404734"/>
            </a:xfrm>
          </p:grpSpPr>
          <p:cxnSp>
            <p:nvCxnSpPr>
              <p:cNvPr id="54" name="Straight Connector 53"/>
              <p:cNvCxnSpPr/>
              <p:nvPr/>
            </p:nvCxnSpPr>
            <p:spPr>
              <a:xfrm>
                <a:off x="2083633" y="5143500"/>
                <a:ext cx="1738859"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914221" y="4916774"/>
                <a:ext cx="0" cy="226726"/>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085687" y="5128510"/>
                <a:ext cx="0" cy="192998"/>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3" name="Straight Connector 52"/>
            <p:cNvCxnSpPr/>
            <p:nvPr/>
          </p:nvCxnSpPr>
          <p:spPr>
            <a:xfrm>
              <a:off x="1954765" y="2401720"/>
              <a:ext cx="0" cy="192998"/>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Rounded Rectangle 56"/>
          <p:cNvSpPr/>
          <p:nvPr/>
        </p:nvSpPr>
        <p:spPr>
          <a:xfrm>
            <a:off x="6178140" y="2570552"/>
            <a:ext cx="775753" cy="855313"/>
          </a:xfrm>
          <a:prstGeom prst="roundRect">
            <a:avLst>
              <a:gd name="adj" fmla="val 5439"/>
            </a:avLst>
          </a:prstGeom>
          <a:solidFill>
            <a:srgbClr val="FFFFFF"/>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2/2/3</a:t>
            </a:r>
          </a:p>
        </p:txBody>
      </p:sp>
      <p:sp>
        <p:nvSpPr>
          <p:cNvPr id="58" name="Rounded Rectangle 57"/>
          <p:cNvSpPr/>
          <p:nvPr/>
        </p:nvSpPr>
        <p:spPr>
          <a:xfrm>
            <a:off x="7024488" y="2570552"/>
            <a:ext cx="673501" cy="855313"/>
          </a:xfrm>
          <a:prstGeom prst="roundRect">
            <a:avLst>
              <a:gd name="adj" fmla="val 5439"/>
            </a:avLst>
          </a:prstGeom>
          <a:solidFill>
            <a:srgbClr val="FFFFFF"/>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4/3</a:t>
            </a:r>
          </a:p>
        </p:txBody>
      </p:sp>
      <p:cxnSp>
        <p:nvCxnSpPr>
          <p:cNvPr id="59" name="Straight Connector 58"/>
          <p:cNvCxnSpPr>
            <a:stCxn id="30" idx="2"/>
          </p:cNvCxnSpPr>
          <p:nvPr/>
        </p:nvCxnSpPr>
        <p:spPr>
          <a:xfrm>
            <a:off x="8563872" y="2180452"/>
            <a:ext cx="0" cy="379378"/>
          </a:xfrm>
          <a:prstGeom prst="line">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7754981" y="2570552"/>
            <a:ext cx="1319052" cy="2294524"/>
          </a:xfrm>
          <a:prstGeom prst="roundRect">
            <a:avLst>
              <a:gd name="adj" fmla="val 5439"/>
            </a:avLst>
          </a:prstGeom>
          <a:solidFill>
            <a:srgbClr val="FFFFFF"/>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panose="020B0604020202020204" pitchFamily="34" charset="0"/>
                <a:cs typeface="Arial" panose="020B0604020202020204" pitchFamily="34" charset="0"/>
              </a:rPr>
              <a:t>Ý </a:t>
            </a:r>
            <a:r>
              <a:rPr lang="vi-VN" sz="2000" dirty="0">
                <a:solidFill>
                  <a:srgbClr val="000000"/>
                </a:solidFill>
                <a:latin typeface="Arial" panose="020B0604020202020204" pitchFamily="34" charset="0"/>
                <a:cs typeface="Arial" panose="020B0604020202020204" pitchFamily="34" charset="0"/>
              </a:rPr>
              <a:t>và chữ trong 2 câu cân xứng với nhau</a:t>
            </a:r>
            <a:endParaRPr lang="en-US" sz="2000"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 calcmode="lin" valueType="num">
                                      <p:cBhvr>
                                        <p:cTn id="17" dur="500" fill="hold"/>
                                        <p:tgtEl>
                                          <p:spTgt spid="28"/>
                                        </p:tgtEl>
                                        <p:attrNameLst>
                                          <p:attrName>style.rotation</p:attrName>
                                        </p:attrNameLst>
                                      </p:cBhvr>
                                      <p:tavLst>
                                        <p:tav tm="0">
                                          <p:val>
                                            <p:fltVal val="90"/>
                                          </p:val>
                                        </p:tav>
                                        <p:tav tm="100000">
                                          <p:val>
                                            <p:fltVal val="0"/>
                                          </p:val>
                                        </p:tav>
                                      </p:tavLst>
                                    </p:anim>
                                    <p:animEffect transition="in" filter="fade">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barn(inVertical)">
                                      <p:cBhvr>
                                        <p:cTn id="24" dur="500"/>
                                        <p:tgtEl>
                                          <p:spTgt spid="4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arn(inVertical)">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 calcmode="lin" valueType="num">
                                      <p:cBhvr>
                                        <p:cTn id="34" dur="500" fill="hold"/>
                                        <p:tgtEl>
                                          <p:spTgt spid="29"/>
                                        </p:tgtEl>
                                        <p:attrNameLst>
                                          <p:attrName>style.rotation</p:attrName>
                                        </p:attrNameLst>
                                      </p:cBhvr>
                                      <p:tavLst>
                                        <p:tav tm="0">
                                          <p:val>
                                            <p:fltVal val="90"/>
                                          </p:val>
                                        </p:tav>
                                        <p:tav tm="100000">
                                          <p:val>
                                            <p:fltVal val="0"/>
                                          </p:val>
                                        </p:tav>
                                      </p:tavLst>
                                    </p:anim>
                                    <p:animEffect transition="in" filter="fade">
                                      <p:cBhvr>
                                        <p:cTn id="35" dur="500"/>
                                        <p:tgtEl>
                                          <p:spTgt spid="29"/>
                                        </p:tgtEl>
                                      </p:cBhvr>
                                    </p:animEffect>
                                  </p:childTnLst>
                                </p:cTn>
                              </p:par>
                              <p:par>
                                <p:cTn id="36" presetID="16" presetClass="entr" presetSubtype="21"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inVertical)">
                                      <p:cBhvr>
                                        <p:cTn id="41" dur="500"/>
                                        <p:tgtEl>
                                          <p:spTgt spid="4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barn(inVertical)">
                                      <p:cBhvr>
                                        <p:cTn id="44" dur="500"/>
                                        <p:tgtEl>
                                          <p:spTgt spid="4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barn(inVertical)">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 calcmode="lin" valueType="num">
                                      <p:cBhvr>
                                        <p:cTn id="54" dur="500" fill="hold"/>
                                        <p:tgtEl>
                                          <p:spTgt spid="31"/>
                                        </p:tgtEl>
                                        <p:attrNameLst>
                                          <p:attrName>style.rotation</p:attrName>
                                        </p:attrNameLst>
                                      </p:cBhvr>
                                      <p:tavLst>
                                        <p:tav tm="0">
                                          <p:val>
                                            <p:fltVal val="90"/>
                                          </p:val>
                                        </p:tav>
                                        <p:tav tm="100000">
                                          <p:val>
                                            <p:fltVal val="0"/>
                                          </p:val>
                                        </p:tav>
                                      </p:tavLst>
                                    </p:anim>
                                    <p:animEffect transition="in" filter="fade">
                                      <p:cBhvr>
                                        <p:cTn id="55" dur="500"/>
                                        <p:tgtEl>
                                          <p:spTgt spid="31"/>
                                        </p:tgtEl>
                                      </p:cBhvr>
                                    </p:animEffect>
                                  </p:childTnLst>
                                </p:cTn>
                              </p:par>
                              <p:par>
                                <p:cTn id="56" presetID="16" presetClass="entr" presetSubtype="21"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arn(inVertical)">
                                      <p:cBhvr>
                                        <p:cTn id="58" dur="500"/>
                                        <p:tgtEl>
                                          <p:spTgt spid="5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barn(inVertical)">
                                      <p:cBhvr>
                                        <p:cTn id="61" dur="500"/>
                                        <p:tgtEl>
                                          <p:spTgt spid="5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barn(inVertical)">
                                      <p:cBhvr>
                                        <p:cTn id="64" dur="5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fltVal val="0"/>
                                          </p:val>
                                        </p:tav>
                                        <p:tav tm="100000">
                                          <p:val>
                                            <p:strVal val="#ppt_w"/>
                                          </p:val>
                                        </p:tav>
                                      </p:tavLst>
                                    </p:anim>
                                    <p:anim calcmode="lin" valueType="num">
                                      <p:cBhvr>
                                        <p:cTn id="70" dur="500" fill="hold"/>
                                        <p:tgtEl>
                                          <p:spTgt spid="30"/>
                                        </p:tgtEl>
                                        <p:attrNameLst>
                                          <p:attrName>ppt_h</p:attrName>
                                        </p:attrNameLst>
                                      </p:cBhvr>
                                      <p:tavLst>
                                        <p:tav tm="0">
                                          <p:val>
                                            <p:fltVal val="0"/>
                                          </p:val>
                                        </p:tav>
                                        <p:tav tm="100000">
                                          <p:val>
                                            <p:strVal val="#ppt_h"/>
                                          </p:val>
                                        </p:tav>
                                      </p:tavLst>
                                    </p:anim>
                                    <p:anim calcmode="lin" valueType="num">
                                      <p:cBhvr>
                                        <p:cTn id="71" dur="500" fill="hold"/>
                                        <p:tgtEl>
                                          <p:spTgt spid="30"/>
                                        </p:tgtEl>
                                        <p:attrNameLst>
                                          <p:attrName>style.rotation</p:attrName>
                                        </p:attrNameLst>
                                      </p:cBhvr>
                                      <p:tavLst>
                                        <p:tav tm="0">
                                          <p:val>
                                            <p:fltVal val="90"/>
                                          </p:val>
                                        </p:tav>
                                        <p:tav tm="100000">
                                          <p:val>
                                            <p:fltVal val="0"/>
                                          </p:val>
                                        </p:tav>
                                      </p:tavLst>
                                    </p:anim>
                                    <p:animEffect transition="in" filter="fade">
                                      <p:cBhvr>
                                        <p:cTn id="72" dur="500"/>
                                        <p:tgtEl>
                                          <p:spTgt spid="30"/>
                                        </p:tgtEl>
                                      </p:cBhvr>
                                    </p:animEffect>
                                  </p:childTnLst>
                                </p:cTn>
                              </p:par>
                              <p:par>
                                <p:cTn id="73" presetID="16" presetClass="entr" presetSubtype="21"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barn(inVertical)">
                                      <p:cBhvr>
                                        <p:cTn id="75" dur="500"/>
                                        <p:tgtEl>
                                          <p:spTgt spid="5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barn(inVertical)">
                                      <p:cBhvr>
                                        <p:cTn id="7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30" grpId="0"/>
      <p:bldP spid="31" grpId="0"/>
      <p:bldP spid="46" grpId="0" animBg="1"/>
      <p:bldP spid="47" grpId="0" animBg="1"/>
      <p:bldP spid="48" grpId="0" animBg="1"/>
      <p:bldP spid="49" grpId="0" animBg="1"/>
      <p:bldP spid="50" grpId="0" animBg="1"/>
      <p:bldP spid="57" grpId="0" animBg="1"/>
      <p:bldP spid="58"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1"/>
        <p:cNvGrpSpPr/>
        <p:nvPr/>
      </p:nvGrpSpPr>
      <p:grpSpPr>
        <a:xfrm>
          <a:off x="0" y="0"/>
          <a:ext cx="0" cy="0"/>
          <a:chOff x="0" y="0"/>
          <a:chExt cx="0" cy="0"/>
        </a:xfrm>
      </p:grpSpPr>
      <p:sp>
        <p:nvSpPr>
          <p:cNvPr id="24" name="TextBox 23"/>
          <p:cNvSpPr txBox="1"/>
          <p:nvPr/>
        </p:nvSpPr>
        <p:spPr>
          <a:xfrm>
            <a:off x="1296236" y="538263"/>
            <a:ext cx="6382380" cy="1107996"/>
          </a:xfrm>
          <a:prstGeom prst="rect">
            <a:avLst/>
          </a:prstGeom>
          <a:noFill/>
        </p:spPr>
        <p:txBody>
          <a:bodyPr wrap="square" rtlCol="0">
            <a:spAutoFit/>
          </a:bodyPr>
          <a:lstStyle/>
          <a:p>
            <a:pPr>
              <a:lnSpc>
                <a:spcPct val="150000"/>
              </a:lnSpc>
            </a:pPr>
            <a:r>
              <a:rPr lang="en-US" sz="2200" b="1" dirty="0">
                <a:solidFill>
                  <a:schemeClr val="bg1">
                    <a:lumMod val="25000"/>
                  </a:schemeClr>
                </a:solidFill>
                <a:latin typeface="Arial" panose="020B0604020202020204" pitchFamily="34" charset="0"/>
                <a:cs typeface="Arial" panose="020B0604020202020204" pitchFamily="34" charset="0"/>
              </a:rPr>
              <a:t>b. </a:t>
            </a:r>
            <a:r>
              <a:rPr lang="vi-VN" sz="2200" b="1" dirty="0">
                <a:solidFill>
                  <a:schemeClr val="bg1">
                    <a:lumMod val="25000"/>
                  </a:schemeClr>
                </a:solidFill>
                <a:latin typeface="Arial" panose="020B0604020202020204" pitchFamily="34" charset="0"/>
                <a:cs typeface="Arial" panose="020B0604020202020204" pitchFamily="34" charset="0"/>
              </a:rPr>
              <a:t>Sơ đồ cách gieo vần, niêm luật của thể thơ thất ngôn tứ tuyệt</a:t>
            </a:r>
            <a:endParaRPr lang="en-US" sz="2200" b="1" dirty="0">
              <a:solidFill>
                <a:schemeClr val="bg1">
                  <a:lumMod val="25000"/>
                </a:schemeClr>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72A80501-B9A3-96BE-CC56-6429149F3095}"/>
              </a:ext>
            </a:extLst>
          </p:cNvPr>
          <p:cNvGrpSpPr/>
          <p:nvPr/>
        </p:nvGrpSpPr>
        <p:grpSpPr>
          <a:xfrm>
            <a:off x="1296236" y="1710736"/>
            <a:ext cx="7303476" cy="3045383"/>
            <a:chOff x="1154723" y="1695631"/>
            <a:chExt cx="7303476" cy="3045383"/>
          </a:xfrm>
        </p:grpSpPr>
        <p:pic>
          <p:nvPicPr>
            <p:cNvPr id="26" name="Picture 25">
              <a:extLst>
                <a:ext uri="{FF2B5EF4-FFF2-40B4-BE49-F238E27FC236}">
                  <a16:creationId xmlns:a16="http://schemas.microsoft.com/office/drawing/2014/main" id="{1928D346-70AE-4D8E-F66E-A12F85E14C17}"/>
                </a:ext>
              </a:extLst>
            </p:cNvPr>
            <p:cNvPicPr>
              <a:picLocks noChangeAspect="1"/>
            </p:cNvPicPr>
            <p:nvPr/>
          </p:nvPicPr>
          <p:blipFill>
            <a:blip r:embed="rId3"/>
            <a:stretch>
              <a:fillRect/>
            </a:stretch>
          </p:blipFill>
          <p:spPr>
            <a:xfrm>
              <a:off x="1154723" y="1695631"/>
              <a:ext cx="6509379" cy="2516319"/>
            </a:xfrm>
            <a:prstGeom prst="rect">
              <a:avLst/>
            </a:prstGeom>
          </p:spPr>
        </p:pic>
        <p:sp>
          <p:nvSpPr>
            <p:cNvPr id="27" name="TextBox 26">
              <a:extLst>
                <a:ext uri="{FF2B5EF4-FFF2-40B4-BE49-F238E27FC236}">
                  <a16:creationId xmlns:a16="http://schemas.microsoft.com/office/drawing/2014/main" id="{E16B7DC1-E154-04AB-0B81-9B1DCCDC9FF9}"/>
                </a:ext>
              </a:extLst>
            </p:cNvPr>
            <p:cNvSpPr txBox="1"/>
            <p:nvPr/>
          </p:nvSpPr>
          <p:spPr>
            <a:xfrm>
              <a:off x="2650066" y="4340904"/>
              <a:ext cx="5808133" cy="400110"/>
            </a:xfrm>
            <a:prstGeom prst="rect">
              <a:avLst/>
            </a:prstGeom>
            <a:noFill/>
          </p:spPr>
          <p:txBody>
            <a:bodyPr wrap="square">
              <a:spAutoFit/>
            </a:bodyPr>
            <a:lstStyle/>
            <a:p>
              <a:pPr algn="just">
                <a:buClr>
                  <a:srgbClr val="233B4F"/>
                </a:buClr>
              </a:pPr>
              <a:r>
                <a:rPr lang="en-VN" sz="2000" dirty="0">
                  <a:latin typeface="Arial" panose="020B0604020202020204" pitchFamily="34" charset="0"/>
                  <a:cs typeface="Arial" panose="020B0604020202020204" pitchFamily="34" charset="0"/>
                </a:rPr>
                <a:t>Những tiếng cùng màu trong bảng niêm với nhau.</a:t>
              </a: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39"/>
          <p:cNvSpPr txBox="1">
            <a:spLocks noGrp="1"/>
          </p:cNvSpPr>
          <p:nvPr>
            <p:ph type="title"/>
          </p:nvPr>
        </p:nvSpPr>
        <p:spPr>
          <a:xfrm>
            <a:off x="1574448" y="1944368"/>
            <a:ext cx="6016982" cy="8953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smtClean="0">
                <a:latin typeface="Arial" panose="020B0604020202020204" pitchFamily="34" charset="0"/>
                <a:cs typeface="Arial" panose="020B0604020202020204" pitchFamily="34" charset="0"/>
              </a:rPr>
              <a:t>III/ ĐỌC- </a:t>
            </a:r>
            <a:r>
              <a:rPr lang="en" sz="4000" dirty="0" smtClean="0">
                <a:latin typeface="Arial" panose="020B0604020202020204" pitchFamily="34" charset="0"/>
                <a:cs typeface="Arial" panose="020B0604020202020204" pitchFamily="34" charset="0"/>
              </a:rPr>
              <a:t>HIỂU </a:t>
            </a:r>
            <a:r>
              <a:rPr lang="en" sz="4000" dirty="0">
                <a:latin typeface="Arial" panose="020B0604020202020204" pitchFamily="34" charset="0"/>
                <a:cs typeface="Arial" panose="020B0604020202020204" pitchFamily="34" charset="0"/>
              </a:rPr>
              <a:t>CHI TIẾT</a:t>
            </a:r>
            <a:endParaRPr sz="4000" dirty="0">
              <a:latin typeface="Arial" panose="020B0604020202020204" pitchFamily="34" charset="0"/>
              <a:cs typeface="Arial" panose="020B0604020202020204" pitchFamily="34" charset="0"/>
            </a:endParaRPr>
          </a:p>
        </p:txBody>
      </p:sp>
      <p:grpSp>
        <p:nvGrpSpPr>
          <p:cNvPr id="1465" name="Google Shape;1465;p39"/>
          <p:cNvGrpSpPr/>
          <p:nvPr/>
        </p:nvGrpSpPr>
        <p:grpSpPr>
          <a:xfrm>
            <a:off x="3718427" y="1842516"/>
            <a:ext cx="1740881" cy="203705"/>
            <a:chOff x="4095775" y="1514300"/>
            <a:chExt cx="952498" cy="111448"/>
          </a:xfrm>
        </p:grpSpPr>
        <p:sp>
          <p:nvSpPr>
            <p:cNvPr id="1466" name="Google Shape;1466;p39"/>
            <p:cNvSpPr/>
            <p:nvPr/>
          </p:nvSpPr>
          <p:spPr>
            <a:xfrm>
              <a:off x="4095775" y="1514300"/>
              <a:ext cx="111448" cy="111448"/>
            </a:xfrm>
            <a:custGeom>
              <a:avLst/>
              <a:gdLst/>
              <a:ahLst/>
              <a:cxnLst/>
              <a:rect l="l" t="t" r="r" b="b"/>
              <a:pathLst>
                <a:path w="2250" h="2250" extrusionOk="0">
                  <a:moveTo>
                    <a:pt x="1125" y="1"/>
                  </a:moveTo>
                  <a:cubicBezTo>
                    <a:pt x="996" y="558"/>
                    <a:pt x="558" y="996"/>
                    <a:pt x="1" y="1125"/>
                  </a:cubicBezTo>
                  <a:cubicBezTo>
                    <a:pt x="558" y="1253"/>
                    <a:pt x="996" y="1693"/>
                    <a:pt x="1125" y="2249"/>
                  </a:cubicBezTo>
                  <a:cubicBezTo>
                    <a:pt x="1253" y="1693"/>
                    <a:pt x="1682" y="1253"/>
                    <a:pt x="2249" y="1125"/>
                  </a:cubicBezTo>
                  <a:cubicBezTo>
                    <a:pt x="1682" y="996"/>
                    <a:pt x="1253" y="558"/>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67" name="Google Shape;1467;p39"/>
            <p:cNvSpPr/>
            <p:nvPr/>
          </p:nvSpPr>
          <p:spPr>
            <a:xfrm>
              <a:off x="4936825" y="1514300"/>
              <a:ext cx="111448" cy="111448"/>
            </a:xfrm>
            <a:custGeom>
              <a:avLst/>
              <a:gdLst/>
              <a:ahLst/>
              <a:cxnLst/>
              <a:rect l="l" t="t" r="r" b="b"/>
              <a:pathLst>
                <a:path w="2250" h="2250" extrusionOk="0">
                  <a:moveTo>
                    <a:pt x="1125" y="1"/>
                  </a:moveTo>
                  <a:cubicBezTo>
                    <a:pt x="996" y="558"/>
                    <a:pt x="558" y="996"/>
                    <a:pt x="1" y="1125"/>
                  </a:cubicBezTo>
                  <a:cubicBezTo>
                    <a:pt x="558" y="1253"/>
                    <a:pt x="996" y="1693"/>
                    <a:pt x="1125" y="2249"/>
                  </a:cubicBezTo>
                  <a:cubicBezTo>
                    <a:pt x="1253" y="1693"/>
                    <a:pt x="1682" y="1253"/>
                    <a:pt x="2249" y="1125"/>
                  </a:cubicBezTo>
                  <a:cubicBezTo>
                    <a:pt x="1682" y="996"/>
                    <a:pt x="1253" y="558"/>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470" name="Google Shape;1470;p39"/>
          <p:cNvSpPr/>
          <p:nvPr/>
        </p:nvSpPr>
        <p:spPr>
          <a:xfrm>
            <a:off x="997960" y="2467272"/>
            <a:ext cx="1674279" cy="1273804"/>
          </a:xfrm>
          <a:custGeom>
            <a:avLst/>
            <a:gdLst/>
            <a:ahLst/>
            <a:cxnLst/>
            <a:rect l="l" t="t" r="r" b="b"/>
            <a:pathLst>
              <a:path w="18690" h="17450" extrusionOk="0">
                <a:moveTo>
                  <a:pt x="1928" y="131"/>
                </a:moveTo>
                <a:cubicBezTo>
                  <a:pt x="2784" y="1030"/>
                  <a:pt x="2656" y="2122"/>
                  <a:pt x="2570" y="3246"/>
                </a:cubicBezTo>
                <a:cubicBezTo>
                  <a:pt x="2420" y="2401"/>
                  <a:pt x="2313" y="1533"/>
                  <a:pt x="2206" y="655"/>
                </a:cubicBezTo>
                <a:cubicBezTo>
                  <a:pt x="2201" y="611"/>
                  <a:pt x="2167" y="592"/>
                  <a:pt x="2132" y="592"/>
                </a:cubicBezTo>
                <a:cubicBezTo>
                  <a:pt x="2089" y="592"/>
                  <a:pt x="2045" y="620"/>
                  <a:pt x="2045" y="666"/>
                </a:cubicBezTo>
                <a:cubicBezTo>
                  <a:pt x="2078" y="1447"/>
                  <a:pt x="2131" y="2230"/>
                  <a:pt x="2238" y="3011"/>
                </a:cubicBezTo>
                <a:cubicBezTo>
                  <a:pt x="2013" y="2647"/>
                  <a:pt x="1831" y="2272"/>
                  <a:pt x="1778" y="1823"/>
                </a:cubicBezTo>
                <a:cubicBezTo>
                  <a:pt x="1714" y="1255"/>
                  <a:pt x="1821" y="698"/>
                  <a:pt x="1928" y="131"/>
                </a:cubicBezTo>
                <a:close/>
                <a:moveTo>
                  <a:pt x="129" y="2775"/>
                </a:moveTo>
                <a:lnTo>
                  <a:pt x="129" y="2775"/>
                </a:lnTo>
                <a:cubicBezTo>
                  <a:pt x="643" y="3032"/>
                  <a:pt x="1157" y="3150"/>
                  <a:pt x="1585" y="3600"/>
                </a:cubicBezTo>
                <a:cubicBezTo>
                  <a:pt x="1885" y="3910"/>
                  <a:pt x="2088" y="4285"/>
                  <a:pt x="2323" y="4638"/>
                </a:cubicBezTo>
                <a:cubicBezTo>
                  <a:pt x="2056" y="4435"/>
                  <a:pt x="1778" y="4243"/>
                  <a:pt x="1521" y="4028"/>
                </a:cubicBezTo>
                <a:cubicBezTo>
                  <a:pt x="1167" y="3739"/>
                  <a:pt x="846" y="3418"/>
                  <a:pt x="482" y="3129"/>
                </a:cubicBezTo>
                <a:cubicBezTo>
                  <a:pt x="478" y="3125"/>
                  <a:pt x="473" y="3123"/>
                  <a:pt x="469" y="3123"/>
                </a:cubicBezTo>
                <a:cubicBezTo>
                  <a:pt x="450" y="3123"/>
                  <a:pt x="433" y="3154"/>
                  <a:pt x="450" y="3172"/>
                </a:cubicBezTo>
                <a:cubicBezTo>
                  <a:pt x="750" y="3546"/>
                  <a:pt x="1124" y="3867"/>
                  <a:pt x="1488" y="4189"/>
                </a:cubicBezTo>
                <a:cubicBezTo>
                  <a:pt x="1724" y="4392"/>
                  <a:pt x="1971" y="4617"/>
                  <a:pt x="2228" y="4799"/>
                </a:cubicBezTo>
                <a:cubicBezTo>
                  <a:pt x="1178" y="4628"/>
                  <a:pt x="407" y="3836"/>
                  <a:pt x="129" y="2775"/>
                </a:cubicBezTo>
                <a:close/>
                <a:moveTo>
                  <a:pt x="4562" y="2325"/>
                </a:moveTo>
                <a:cubicBezTo>
                  <a:pt x="4947" y="3482"/>
                  <a:pt x="4005" y="4778"/>
                  <a:pt x="3094" y="5442"/>
                </a:cubicBezTo>
                <a:cubicBezTo>
                  <a:pt x="3094" y="5431"/>
                  <a:pt x="3094" y="5409"/>
                  <a:pt x="3084" y="5399"/>
                </a:cubicBezTo>
                <a:cubicBezTo>
                  <a:pt x="3084" y="5399"/>
                  <a:pt x="3094" y="5399"/>
                  <a:pt x="3094" y="5388"/>
                </a:cubicBezTo>
                <a:cubicBezTo>
                  <a:pt x="3234" y="4949"/>
                  <a:pt x="3351" y="4542"/>
                  <a:pt x="3598" y="4135"/>
                </a:cubicBezTo>
                <a:cubicBezTo>
                  <a:pt x="3834" y="3750"/>
                  <a:pt x="4101" y="3386"/>
                  <a:pt x="4326" y="3000"/>
                </a:cubicBezTo>
                <a:cubicBezTo>
                  <a:pt x="4341" y="2964"/>
                  <a:pt x="4316" y="2938"/>
                  <a:pt x="4288" y="2938"/>
                </a:cubicBezTo>
                <a:cubicBezTo>
                  <a:pt x="4275" y="2938"/>
                  <a:pt x="4261" y="2944"/>
                  <a:pt x="4251" y="2958"/>
                </a:cubicBezTo>
                <a:cubicBezTo>
                  <a:pt x="3908" y="3386"/>
                  <a:pt x="3577" y="3867"/>
                  <a:pt x="3309" y="4339"/>
                </a:cubicBezTo>
                <a:cubicBezTo>
                  <a:pt x="3201" y="4521"/>
                  <a:pt x="3106" y="4703"/>
                  <a:pt x="3052" y="4895"/>
                </a:cubicBezTo>
                <a:cubicBezTo>
                  <a:pt x="3191" y="3857"/>
                  <a:pt x="3769" y="3054"/>
                  <a:pt x="4562" y="2325"/>
                </a:cubicBezTo>
                <a:close/>
                <a:moveTo>
                  <a:pt x="1027" y="5655"/>
                </a:moveTo>
                <a:cubicBezTo>
                  <a:pt x="1379" y="5655"/>
                  <a:pt x="2003" y="5979"/>
                  <a:pt x="2163" y="6063"/>
                </a:cubicBezTo>
                <a:cubicBezTo>
                  <a:pt x="2592" y="6298"/>
                  <a:pt x="2977" y="6609"/>
                  <a:pt x="3373" y="6908"/>
                </a:cubicBezTo>
                <a:cubicBezTo>
                  <a:pt x="3405" y="6973"/>
                  <a:pt x="3437" y="7048"/>
                  <a:pt x="3470" y="7112"/>
                </a:cubicBezTo>
                <a:cubicBezTo>
                  <a:pt x="2730" y="6780"/>
                  <a:pt x="1981" y="6523"/>
                  <a:pt x="1296" y="6063"/>
                </a:cubicBezTo>
                <a:cubicBezTo>
                  <a:pt x="1290" y="6059"/>
                  <a:pt x="1285" y="6058"/>
                  <a:pt x="1281" y="6058"/>
                </a:cubicBezTo>
                <a:cubicBezTo>
                  <a:pt x="1255" y="6058"/>
                  <a:pt x="1236" y="6100"/>
                  <a:pt x="1264" y="6127"/>
                </a:cubicBezTo>
                <a:cubicBezTo>
                  <a:pt x="1745" y="6501"/>
                  <a:pt x="2313" y="6898"/>
                  <a:pt x="2913" y="7144"/>
                </a:cubicBezTo>
                <a:cubicBezTo>
                  <a:pt x="2549" y="7112"/>
                  <a:pt x="2195" y="7048"/>
                  <a:pt x="1863" y="6877"/>
                </a:cubicBezTo>
                <a:cubicBezTo>
                  <a:pt x="1606" y="6748"/>
                  <a:pt x="771" y="6213"/>
                  <a:pt x="782" y="5849"/>
                </a:cubicBezTo>
                <a:cubicBezTo>
                  <a:pt x="788" y="5707"/>
                  <a:pt x="885" y="5655"/>
                  <a:pt x="1027" y="5655"/>
                </a:cubicBezTo>
                <a:close/>
                <a:moveTo>
                  <a:pt x="5119" y="4799"/>
                </a:moveTo>
                <a:lnTo>
                  <a:pt x="5119" y="4799"/>
                </a:lnTo>
                <a:cubicBezTo>
                  <a:pt x="5236" y="5956"/>
                  <a:pt x="5129" y="7272"/>
                  <a:pt x="4358" y="8183"/>
                </a:cubicBezTo>
                <a:lnTo>
                  <a:pt x="4358" y="8172"/>
                </a:lnTo>
                <a:cubicBezTo>
                  <a:pt x="4733" y="7272"/>
                  <a:pt x="4862" y="6127"/>
                  <a:pt x="4947" y="5185"/>
                </a:cubicBezTo>
                <a:cubicBezTo>
                  <a:pt x="4947" y="5166"/>
                  <a:pt x="4926" y="5155"/>
                  <a:pt x="4905" y="5155"/>
                </a:cubicBezTo>
                <a:cubicBezTo>
                  <a:pt x="4890" y="5155"/>
                  <a:pt x="4877" y="5160"/>
                  <a:pt x="4872" y="5174"/>
                </a:cubicBezTo>
                <a:cubicBezTo>
                  <a:pt x="4755" y="5752"/>
                  <a:pt x="4658" y="6320"/>
                  <a:pt x="4519" y="6887"/>
                </a:cubicBezTo>
                <a:cubicBezTo>
                  <a:pt x="4433" y="7241"/>
                  <a:pt x="4315" y="7583"/>
                  <a:pt x="4229" y="7936"/>
                </a:cubicBezTo>
                <a:cubicBezTo>
                  <a:pt x="3972" y="6758"/>
                  <a:pt x="4208" y="5635"/>
                  <a:pt x="5119" y="4799"/>
                </a:cubicBezTo>
                <a:close/>
                <a:moveTo>
                  <a:pt x="2330" y="8235"/>
                </a:moveTo>
                <a:cubicBezTo>
                  <a:pt x="2965" y="8235"/>
                  <a:pt x="3594" y="8356"/>
                  <a:pt x="4219" y="8579"/>
                </a:cubicBezTo>
                <a:cubicBezTo>
                  <a:pt x="4262" y="8654"/>
                  <a:pt x="4305" y="8718"/>
                  <a:pt x="4336" y="8793"/>
                </a:cubicBezTo>
                <a:cubicBezTo>
                  <a:pt x="4247" y="8796"/>
                  <a:pt x="4157" y="8798"/>
                  <a:pt x="4066" y="8798"/>
                </a:cubicBezTo>
                <a:cubicBezTo>
                  <a:pt x="3225" y="8798"/>
                  <a:pt x="2343" y="8665"/>
                  <a:pt x="1531" y="8472"/>
                </a:cubicBezTo>
                <a:cubicBezTo>
                  <a:pt x="1499" y="8472"/>
                  <a:pt x="1488" y="8514"/>
                  <a:pt x="1521" y="8526"/>
                </a:cubicBezTo>
                <a:cubicBezTo>
                  <a:pt x="2249" y="8847"/>
                  <a:pt x="3137" y="9007"/>
                  <a:pt x="3962" y="9018"/>
                </a:cubicBezTo>
                <a:cubicBezTo>
                  <a:pt x="3615" y="9164"/>
                  <a:pt x="3257" y="9278"/>
                  <a:pt x="2885" y="9278"/>
                </a:cubicBezTo>
                <a:cubicBezTo>
                  <a:pt x="2739" y="9278"/>
                  <a:pt x="2592" y="9260"/>
                  <a:pt x="2442" y="9221"/>
                </a:cubicBezTo>
                <a:cubicBezTo>
                  <a:pt x="1971" y="9104"/>
                  <a:pt x="1328" y="8825"/>
                  <a:pt x="1028" y="8407"/>
                </a:cubicBezTo>
                <a:cubicBezTo>
                  <a:pt x="1465" y="8291"/>
                  <a:pt x="1899" y="8235"/>
                  <a:pt x="2330" y="8235"/>
                </a:cubicBezTo>
                <a:close/>
                <a:moveTo>
                  <a:pt x="5964" y="6973"/>
                </a:moveTo>
                <a:cubicBezTo>
                  <a:pt x="6146" y="7476"/>
                  <a:pt x="6082" y="8162"/>
                  <a:pt x="6018" y="8643"/>
                </a:cubicBezTo>
                <a:cubicBezTo>
                  <a:pt x="5954" y="9189"/>
                  <a:pt x="5793" y="9692"/>
                  <a:pt x="5590" y="10196"/>
                </a:cubicBezTo>
                <a:cubicBezTo>
                  <a:pt x="5579" y="10185"/>
                  <a:pt x="5579" y="10175"/>
                  <a:pt x="5568" y="10163"/>
                </a:cubicBezTo>
                <a:cubicBezTo>
                  <a:pt x="5675" y="9307"/>
                  <a:pt x="5761" y="8440"/>
                  <a:pt x="5814" y="7562"/>
                </a:cubicBezTo>
                <a:cubicBezTo>
                  <a:pt x="5814" y="7551"/>
                  <a:pt x="5806" y="7546"/>
                  <a:pt x="5797" y="7546"/>
                </a:cubicBezTo>
                <a:cubicBezTo>
                  <a:pt x="5788" y="7546"/>
                  <a:pt x="5777" y="7551"/>
                  <a:pt x="5771" y="7562"/>
                </a:cubicBezTo>
                <a:cubicBezTo>
                  <a:pt x="5654" y="8300"/>
                  <a:pt x="5557" y="9050"/>
                  <a:pt x="5471" y="9799"/>
                </a:cubicBezTo>
                <a:cubicBezTo>
                  <a:pt x="5397" y="9414"/>
                  <a:pt x="5343" y="9028"/>
                  <a:pt x="5397" y="8611"/>
                </a:cubicBezTo>
                <a:cubicBezTo>
                  <a:pt x="5461" y="8022"/>
                  <a:pt x="5654" y="7476"/>
                  <a:pt x="5964" y="6973"/>
                </a:cubicBezTo>
                <a:close/>
                <a:moveTo>
                  <a:pt x="4394" y="10411"/>
                </a:moveTo>
                <a:cubicBezTo>
                  <a:pt x="4772" y="10411"/>
                  <a:pt x="5146" y="10455"/>
                  <a:pt x="5504" y="10603"/>
                </a:cubicBezTo>
                <a:cubicBezTo>
                  <a:pt x="4390" y="10817"/>
                  <a:pt x="3255" y="10753"/>
                  <a:pt x="2142" y="11041"/>
                </a:cubicBezTo>
                <a:cubicBezTo>
                  <a:pt x="2102" y="11052"/>
                  <a:pt x="2108" y="11107"/>
                  <a:pt x="2135" y="11107"/>
                </a:cubicBezTo>
                <a:cubicBezTo>
                  <a:pt x="2137" y="11107"/>
                  <a:pt x="2139" y="11107"/>
                  <a:pt x="2142" y="11106"/>
                </a:cubicBezTo>
                <a:cubicBezTo>
                  <a:pt x="2849" y="11041"/>
                  <a:pt x="3555" y="10967"/>
                  <a:pt x="4262" y="10946"/>
                </a:cubicBezTo>
                <a:cubicBezTo>
                  <a:pt x="4508" y="10934"/>
                  <a:pt x="4765" y="10946"/>
                  <a:pt x="5011" y="10913"/>
                </a:cubicBezTo>
                <a:lnTo>
                  <a:pt x="5011" y="10913"/>
                </a:lnTo>
                <a:cubicBezTo>
                  <a:pt x="4626" y="11095"/>
                  <a:pt x="4208" y="11191"/>
                  <a:pt x="3801" y="11256"/>
                </a:cubicBezTo>
                <a:cubicBezTo>
                  <a:pt x="3686" y="11273"/>
                  <a:pt x="3281" y="11311"/>
                  <a:pt x="2860" y="11311"/>
                </a:cubicBezTo>
                <a:cubicBezTo>
                  <a:pt x="2261" y="11311"/>
                  <a:pt x="1633" y="11234"/>
                  <a:pt x="1778" y="10913"/>
                </a:cubicBezTo>
                <a:cubicBezTo>
                  <a:pt x="1842" y="10742"/>
                  <a:pt x="2442" y="10635"/>
                  <a:pt x="2623" y="10592"/>
                </a:cubicBezTo>
                <a:cubicBezTo>
                  <a:pt x="2944" y="10517"/>
                  <a:pt x="3287" y="10485"/>
                  <a:pt x="3630" y="10453"/>
                </a:cubicBezTo>
                <a:cubicBezTo>
                  <a:pt x="3884" y="10431"/>
                  <a:pt x="4140" y="10411"/>
                  <a:pt x="4394" y="10411"/>
                </a:cubicBezTo>
                <a:close/>
                <a:moveTo>
                  <a:pt x="6939" y="8290"/>
                </a:moveTo>
                <a:cubicBezTo>
                  <a:pt x="7313" y="8761"/>
                  <a:pt x="7399" y="9489"/>
                  <a:pt x="7431" y="10056"/>
                </a:cubicBezTo>
                <a:cubicBezTo>
                  <a:pt x="7485" y="10677"/>
                  <a:pt x="7420" y="11277"/>
                  <a:pt x="7217" y="11855"/>
                </a:cubicBezTo>
                <a:cubicBezTo>
                  <a:pt x="7217" y="11845"/>
                  <a:pt x="7206" y="11834"/>
                  <a:pt x="7206" y="11824"/>
                </a:cubicBezTo>
                <a:cubicBezTo>
                  <a:pt x="7120" y="10903"/>
                  <a:pt x="7120" y="9949"/>
                  <a:pt x="6982" y="9040"/>
                </a:cubicBezTo>
                <a:cubicBezTo>
                  <a:pt x="6977" y="9010"/>
                  <a:pt x="6956" y="8996"/>
                  <a:pt x="6935" y="8996"/>
                </a:cubicBezTo>
                <a:cubicBezTo>
                  <a:pt x="6910" y="8996"/>
                  <a:pt x="6885" y="9015"/>
                  <a:pt x="6885" y="9050"/>
                </a:cubicBezTo>
                <a:cubicBezTo>
                  <a:pt x="6842" y="9789"/>
                  <a:pt x="6906" y="10549"/>
                  <a:pt x="6982" y="11288"/>
                </a:cubicBezTo>
                <a:cubicBezTo>
                  <a:pt x="6649" y="10346"/>
                  <a:pt x="6564" y="9178"/>
                  <a:pt x="6939" y="8290"/>
                </a:cubicBezTo>
                <a:close/>
                <a:moveTo>
                  <a:pt x="8395" y="10121"/>
                </a:moveTo>
                <a:lnTo>
                  <a:pt x="8395" y="10121"/>
                </a:lnTo>
                <a:cubicBezTo>
                  <a:pt x="9305" y="10442"/>
                  <a:pt x="9498" y="12155"/>
                  <a:pt x="9519" y="13001"/>
                </a:cubicBezTo>
                <a:cubicBezTo>
                  <a:pt x="9380" y="12595"/>
                  <a:pt x="9187" y="12198"/>
                  <a:pt x="9038" y="11802"/>
                </a:cubicBezTo>
                <a:cubicBezTo>
                  <a:pt x="8888" y="11395"/>
                  <a:pt x="8769" y="10977"/>
                  <a:pt x="8566" y="10592"/>
                </a:cubicBezTo>
                <a:cubicBezTo>
                  <a:pt x="8563" y="10581"/>
                  <a:pt x="8555" y="10576"/>
                  <a:pt x="8547" y="10576"/>
                </a:cubicBezTo>
                <a:cubicBezTo>
                  <a:pt x="8532" y="10576"/>
                  <a:pt x="8516" y="10592"/>
                  <a:pt x="8524" y="10613"/>
                </a:cubicBezTo>
                <a:cubicBezTo>
                  <a:pt x="8631" y="11310"/>
                  <a:pt x="8898" y="12102"/>
                  <a:pt x="9219" y="12787"/>
                </a:cubicBezTo>
                <a:cubicBezTo>
                  <a:pt x="8631" y="12059"/>
                  <a:pt x="8395" y="11031"/>
                  <a:pt x="8395" y="10121"/>
                </a:cubicBezTo>
                <a:close/>
                <a:moveTo>
                  <a:pt x="10483" y="11620"/>
                </a:moveTo>
                <a:cubicBezTo>
                  <a:pt x="10729" y="11866"/>
                  <a:pt x="10868" y="12316"/>
                  <a:pt x="10965" y="12583"/>
                </a:cubicBezTo>
                <a:cubicBezTo>
                  <a:pt x="11029" y="12744"/>
                  <a:pt x="11082" y="12905"/>
                  <a:pt x="11125" y="13076"/>
                </a:cubicBezTo>
                <a:cubicBezTo>
                  <a:pt x="10890" y="12605"/>
                  <a:pt x="10654" y="12145"/>
                  <a:pt x="10483" y="11620"/>
                </a:cubicBezTo>
                <a:close/>
                <a:moveTo>
                  <a:pt x="7174" y="12241"/>
                </a:moveTo>
                <a:cubicBezTo>
                  <a:pt x="7196" y="12252"/>
                  <a:pt x="7217" y="12262"/>
                  <a:pt x="7239" y="12284"/>
                </a:cubicBezTo>
                <a:cubicBezTo>
                  <a:pt x="6550" y="12833"/>
                  <a:pt x="5448" y="13664"/>
                  <a:pt x="4460" y="13664"/>
                </a:cubicBezTo>
                <a:cubicBezTo>
                  <a:pt x="4157" y="13664"/>
                  <a:pt x="3865" y="13586"/>
                  <a:pt x="3598" y="13397"/>
                </a:cubicBezTo>
                <a:cubicBezTo>
                  <a:pt x="4069" y="12969"/>
                  <a:pt x="4712" y="12766"/>
                  <a:pt x="5300" y="12552"/>
                </a:cubicBezTo>
                <a:cubicBezTo>
                  <a:pt x="5707" y="12412"/>
                  <a:pt x="6093" y="12338"/>
                  <a:pt x="6499" y="12284"/>
                </a:cubicBezTo>
                <a:lnTo>
                  <a:pt x="6499" y="12284"/>
                </a:lnTo>
                <a:cubicBezTo>
                  <a:pt x="5761" y="12712"/>
                  <a:pt x="5054" y="13140"/>
                  <a:pt x="4208" y="13387"/>
                </a:cubicBezTo>
                <a:cubicBezTo>
                  <a:pt x="4159" y="13396"/>
                  <a:pt x="4174" y="13463"/>
                  <a:pt x="4219" y="13463"/>
                </a:cubicBezTo>
                <a:cubicBezTo>
                  <a:pt x="4222" y="13463"/>
                  <a:pt x="4226" y="13462"/>
                  <a:pt x="4229" y="13461"/>
                </a:cubicBezTo>
                <a:cubicBezTo>
                  <a:pt x="5172" y="13237"/>
                  <a:pt x="6221" y="12894"/>
                  <a:pt x="6982" y="12252"/>
                </a:cubicBezTo>
                <a:cubicBezTo>
                  <a:pt x="7046" y="12241"/>
                  <a:pt x="7110" y="12241"/>
                  <a:pt x="7174" y="12241"/>
                </a:cubicBezTo>
                <a:close/>
                <a:moveTo>
                  <a:pt x="9369" y="13376"/>
                </a:moveTo>
                <a:cubicBezTo>
                  <a:pt x="8641" y="14136"/>
                  <a:pt x="7485" y="14543"/>
                  <a:pt x="6564" y="14993"/>
                </a:cubicBezTo>
                <a:cubicBezTo>
                  <a:pt x="6516" y="15012"/>
                  <a:pt x="6545" y="15082"/>
                  <a:pt x="6597" y="15082"/>
                </a:cubicBezTo>
                <a:cubicBezTo>
                  <a:pt x="6604" y="15082"/>
                  <a:pt x="6611" y="15081"/>
                  <a:pt x="6618" y="15079"/>
                </a:cubicBezTo>
                <a:cubicBezTo>
                  <a:pt x="7549" y="14661"/>
                  <a:pt x="8941" y="14329"/>
                  <a:pt x="9530" y="13408"/>
                </a:cubicBezTo>
                <a:cubicBezTo>
                  <a:pt x="9594" y="13430"/>
                  <a:pt x="9647" y="13451"/>
                  <a:pt x="9701" y="13473"/>
                </a:cubicBezTo>
                <a:cubicBezTo>
                  <a:pt x="9009" y="14322"/>
                  <a:pt x="7736" y="15274"/>
                  <a:pt x="6548" y="15274"/>
                </a:cubicBezTo>
                <a:cubicBezTo>
                  <a:pt x="6357" y="15274"/>
                  <a:pt x="6169" y="15249"/>
                  <a:pt x="5985" y="15196"/>
                </a:cubicBezTo>
                <a:cubicBezTo>
                  <a:pt x="6649" y="14082"/>
                  <a:pt x="8191" y="13697"/>
                  <a:pt x="9369" y="13376"/>
                </a:cubicBezTo>
                <a:close/>
                <a:moveTo>
                  <a:pt x="11810" y="14008"/>
                </a:moveTo>
                <a:cubicBezTo>
                  <a:pt x="11832" y="14008"/>
                  <a:pt x="11843" y="14018"/>
                  <a:pt x="11853" y="14018"/>
                </a:cubicBezTo>
                <a:cubicBezTo>
                  <a:pt x="11553" y="14415"/>
                  <a:pt x="11136" y="14693"/>
                  <a:pt x="10718" y="14950"/>
                </a:cubicBezTo>
                <a:cubicBezTo>
                  <a:pt x="10302" y="15202"/>
                  <a:pt x="9797" y="15551"/>
                  <a:pt x="9300" y="15551"/>
                </a:cubicBezTo>
                <a:cubicBezTo>
                  <a:pt x="9248" y="15551"/>
                  <a:pt x="9196" y="15547"/>
                  <a:pt x="9145" y="15539"/>
                </a:cubicBezTo>
                <a:cubicBezTo>
                  <a:pt x="9776" y="14746"/>
                  <a:pt x="10601" y="14308"/>
                  <a:pt x="11543" y="14008"/>
                </a:cubicBezTo>
                <a:lnTo>
                  <a:pt x="11543" y="14008"/>
                </a:lnTo>
                <a:cubicBezTo>
                  <a:pt x="10944" y="14608"/>
                  <a:pt x="10097" y="14929"/>
                  <a:pt x="9402" y="15410"/>
                </a:cubicBezTo>
                <a:cubicBezTo>
                  <a:pt x="9382" y="15430"/>
                  <a:pt x="9389" y="15476"/>
                  <a:pt x="9422" y="15476"/>
                </a:cubicBezTo>
                <a:cubicBezTo>
                  <a:pt x="9426" y="15476"/>
                  <a:pt x="9429" y="15475"/>
                  <a:pt x="9433" y="15474"/>
                </a:cubicBezTo>
                <a:cubicBezTo>
                  <a:pt x="10237" y="15207"/>
                  <a:pt x="11200" y="14682"/>
                  <a:pt x="11789" y="14051"/>
                </a:cubicBezTo>
                <a:cubicBezTo>
                  <a:pt x="11800" y="14040"/>
                  <a:pt x="11810" y="14018"/>
                  <a:pt x="11810" y="14008"/>
                </a:cubicBezTo>
                <a:close/>
                <a:moveTo>
                  <a:pt x="1915" y="0"/>
                </a:moveTo>
                <a:cubicBezTo>
                  <a:pt x="1887" y="0"/>
                  <a:pt x="1863" y="30"/>
                  <a:pt x="1863" y="67"/>
                </a:cubicBezTo>
                <a:cubicBezTo>
                  <a:pt x="1852" y="67"/>
                  <a:pt x="1852" y="77"/>
                  <a:pt x="1842" y="88"/>
                </a:cubicBezTo>
                <a:cubicBezTo>
                  <a:pt x="1338" y="1319"/>
                  <a:pt x="1542" y="2422"/>
                  <a:pt x="2270" y="3503"/>
                </a:cubicBezTo>
                <a:cubicBezTo>
                  <a:pt x="2281" y="3525"/>
                  <a:pt x="2302" y="3536"/>
                  <a:pt x="2313" y="3546"/>
                </a:cubicBezTo>
                <a:cubicBezTo>
                  <a:pt x="2366" y="3825"/>
                  <a:pt x="2420" y="4103"/>
                  <a:pt x="2484" y="4381"/>
                </a:cubicBezTo>
                <a:cubicBezTo>
                  <a:pt x="2013" y="3482"/>
                  <a:pt x="996" y="2679"/>
                  <a:pt x="43" y="2668"/>
                </a:cubicBezTo>
                <a:cubicBezTo>
                  <a:pt x="11" y="2668"/>
                  <a:pt x="0" y="2701"/>
                  <a:pt x="32" y="2722"/>
                </a:cubicBezTo>
                <a:cubicBezTo>
                  <a:pt x="129" y="4114"/>
                  <a:pt x="1317" y="5067"/>
                  <a:pt x="2666" y="5078"/>
                </a:cubicBezTo>
                <a:cubicBezTo>
                  <a:pt x="2752" y="5366"/>
                  <a:pt x="2849" y="5666"/>
                  <a:pt x="2966" y="5956"/>
                </a:cubicBezTo>
                <a:cubicBezTo>
                  <a:pt x="3041" y="6149"/>
                  <a:pt x="3127" y="6352"/>
                  <a:pt x="3213" y="6555"/>
                </a:cubicBezTo>
                <a:cubicBezTo>
                  <a:pt x="2720" y="6137"/>
                  <a:pt x="2185" y="5773"/>
                  <a:pt x="1595" y="5559"/>
                </a:cubicBezTo>
                <a:cubicBezTo>
                  <a:pt x="1451" y="5507"/>
                  <a:pt x="1071" y="5361"/>
                  <a:pt x="786" y="5361"/>
                </a:cubicBezTo>
                <a:cubicBezTo>
                  <a:pt x="606" y="5361"/>
                  <a:pt x="464" y="5418"/>
                  <a:pt x="439" y="5592"/>
                </a:cubicBezTo>
                <a:cubicBezTo>
                  <a:pt x="375" y="6030"/>
                  <a:pt x="1146" y="6694"/>
                  <a:pt x="1457" y="6908"/>
                </a:cubicBezTo>
                <a:cubicBezTo>
                  <a:pt x="2120" y="7358"/>
                  <a:pt x="2837" y="7379"/>
                  <a:pt x="3619" y="7433"/>
                </a:cubicBezTo>
                <a:cubicBezTo>
                  <a:pt x="3769" y="7744"/>
                  <a:pt x="3930" y="8054"/>
                  <a:pt x="4101" y="8365"/>
                </a:cubicBezTo>
                <a:cubicBezTo>
                  <a:pt x="3524" y="8138"/>
                  <a:pt x="2913" y="8028"/>
                  <a:pt x="2299" y="8028"/>
                </a:cubicBezTo>
                <a:cubicBezTo>
                  <a:pt x="1808" y="8028"/>
                  <a:pt x="1315" y="8098"/>
                  <a:pt x="836" y="8236"/>
                </a:cubicBezTo>
                <a:cubicBezTo>
                  <a:pt x="771" y="8257"/>
                  <a:pt x="739" y="8333"/>
                  <a:pt x="771" y="8397"/>
                </a:cubicBezTo>
                <a:cubicBezTo>
                  <a:pt x="1060" y="8943"/>
                  <a:pt x="1799" y="9275"/>
                  <a:pt x="2377" y="9425"/>
                </a:cubicBezTo>
                <a:cubicBezTo>
                  <a:pt x="2554" y="9473"/>
                  <a:pt x="2726" y="9494"/>
                  <a:pt x="2895" y="9494"/>
                </a:cubicBezTo>
                <a:cubicBezTo>
                  <a:pt x="3445" y="9494"/>
                  <a:pt x="3960" y="9272"/>
                  <a:pt x="4476" y="9018"/>
                </a:cubicBezTo>
                <a:cubicBezTo>
                  <a:pt x="4743" y="9478"/>
                  <a:pt x="5043" y="9928"/>
                  <a:pt x="5343" y="10346"/>
                </a:cubicBezTo>
                <a:cubicBezTo>
                  <a:pt x="5049" y="10229"/>
                  <a:pt x="4721" y="10189"/>
                  <a:pt x="4388" y="10189"/>
                </a:cubicBezTo>
                <a:cubicBezTo>
                  <a:pt x="3958" y="10189"/>
                  <a:pt x="3519" y="10255"/>
                  <a:pt x="3127" y="10303"/>
                </a:cubicBezTo>
                <a:cubicBezTo>
                  <a:pt x="2806" y="10346"/>
                  <a:pt x="1360" y="10549"/>
                  <a:pt x="1371" y="11053"/>
                </a:cubicBezTo>
                <a:cubicBezTo>
                  <a:pt x="1378" y="11468"/>
                  <a:pt x="2216" y="11541"/>
                  <a:pt x="2802" y="11541"/>
                </a:cubicBezTo>
                <a:cubicBezTo>
                  <a:pt x="3031" y="11541"/>
                  <a:pt x="3221" y="11530"/>
                  <a:pt x="3309" y="11524"/>
                </a:cubicBezTo>
                <a:cubicBezTo>
                  <a:pt x="4133" y="11481"/>
                  <a:pt x="5000" y="11288"/>
                  <a:pt x="5664" y="10796"/>
                </a:cubicBezTo>
                <a:cubicBezTo>
                  <a:pt x="6039" y="11256"/>
                  <a:pt x="6446" y="11663"/>
                  <a:pt x="6896" y="12027"/>
                </a:cubicBezTo>
                <a:cubicBezTo>
                  <a:pt x="6866" y="12025"/>
                  <a:pt x="6835" y="12025"/>
                  <a:pt x="6805" y="12025"/>
                </a:cubicBezTo>
                <a:cubicBezTo>
                  <a:pt x="6244" y="12025"/>
                  <a:pt x="5669" y="12208"/>
                  <a:pt x="5150" y="12391"/>
                </a:cubicBezTo>
                <a:cubicBezTo>
                  <a:pt x="4519" y="12616"/>
                  <a:pt x="3834" y="12830"/>
                  <a:pt x="3341" y="13323"/>
                </a:cubicBezTo>
                <a:cubicBezTo>
                  <a:pt x="3309" y="13365"/>
                  <a:pt x="3287" y="13451"/>
                  <a:pt x="3341" y="13494"/>
                </a:cubicBezTo>
                <a:cubicBezTo>
                  <a:pt x="3685" y="13789"/>
                  <a:pt x="4068" y="13908"/>
                  <a:pt x="4464" y="13908"/>
                </a:cubicBezTo>
                <a:cubicBezTo>
                  <a:pt x="5532" y="13908"/>
                  <a:pt x="6695" y="13040"/>
                  <a:pt x="7453" y="12423"/>
                </a:cubicBezTo>
                <a:cubicBezTo>
                  <a:pt x="7956" y="12755"/>
                  <a:pt x="8502" y="13033"/>
                  <a:pt x="9080" y="13258"/>
                </a:cubicBezTo>
                <a:cubicBezTo>
                  <a:pt x="7827" y="13473"/>
                  <a:pt x="6414" y="14125"/>
                  <a:pt x="5728" y="15196"/>
                </a:cubicBezTo>
                <a:cubicBezTo>
                  <a:pt x="5686" y="15260"/>
                  <a:pt x="5728" y="15336"/>
                  <a:pt x="5793" y="15357"/>
                </a:cubicBezTo>
                <a:cubicBezTo>
                  <a:pt x="6055" y="15470"/>
                  <a:pt x="6330" y="15520"/>
                  <a:pt x="6608" y="15520"/>
                </a:cubicBezTo>
                <a:cubicBezTo>
                  <a:pt x="7887" y="15520"/>
                  <a:pt x="9255" y="14461"/>
                  <a:pt x="9958" y="13547"/>
                </a:cubicBezTo>
                <a:cubicBezTo>
                  <a:pt x="10408" y="13676"/>
                  <a:pt x="10858" y="13794"/>
                  <a:pt x="11308" y="13890"/>
                </a:cubicBezTo>
                <a:cubicBezTo>
                  <a:pt x="10333" y="14115"/>
                  <a:pt x="9466" y="14768"/>
                  <a:pt x="8855" y="15550"/>
                </a:cubicBezTo>
                <a:cubicBezTo>
                  <a:pt x="8802" y="15614"/>
                  <a:pt x="8855" y="15689"/>
                  <a:pt x="8919" y="15710"/>
                </a:cubicBezTo>
                <a:cubicBezTo>
                  <a:pt x="9057" y="15768"/>
                  <a:pt x="9196" y="15793"/>
                  <a:pt x="9334" y="15793"/>
                </a:cubicBezTo>
                <a:cubicBezTo>
                  <a:pt x="9806" y="15793"/>
                  <a:pt x="10270" y="15503"/>
                  <a:pt x="10675" y="15271"/>
                </a:cubicBezTo>
                <a:cubicBezTo>
                  <a:pt x="11222" y="14950"/>
                  <a:pt x="11768" y="14608"/>
                  <a:pt x="12121" y="14082"/>
                </a:cubicBezTo>
                <a:cubicBezTo>
                  <a:pt x="12753" y="14222"/>
                  <a:pt x="13385" y="14361"/>
                  <a:pt x="14006" y="14543"/>
                </a:cubicBezTo>
                <a:cubicBezTo>
                  <a:pt x="14851" y="14789"/>
                  <a:pt x="15687" y="15100"/>
                  <a:pt x="16447" y="15550"/>
                </a:cubicBezTo>
                <a:cubicBezTo>
                  <a:pt x="17271" y="16031"/>
                  <a:pt x="17839" y="16663"/>
                  <a:pt x="18428" y="17402"/>
                </a:cubicBezTo>
                <a:cubicBezTo>
                  <a:pt x="18453" y="17435"/>
                  <a:pt x="18484" y="17449"/>
                  <a:pt x="18515" y="17449"/>
                </a:cubicBezTo>
                <a:cubicBezTo>
                  <a:pt x="18602" y="17449"/>
                  <a:pt x="18689" y="17337"/>
                  <a:pt x="18642" y="17242"/>
                </a:cubicBezTo>
                <a:cubicBezTo>
                  <a:pt x="18085" y="16042"/>
                  <a:pt x="16779" y="15260"/>
                  <a:pt x="15622" y="14757"/>
                </a:cubicBezTo>
                <a:cubicBezTo>
                  <a:pt x="14295" y="14190"/>
                  <a:pt x="12881" y="13922"/>
                  <a:pt x="11479" y="13601"/>
                </a:cubicBezTo>
                <a:cubicBezTo>
                  <a:pt x="11382" y="13087"/>
                  <a:pt x="11222" y="12595"/>
                  <a:pt x="11008" y="12112"/>
                </a:cubicBezTo>
                <a:cubicBezTo>
                  <a:pt x="10847" y="11770"/>
                  <a:pt x="10697" y="11417"/>
                  <a:pt x="10333" y="11288"/>
                </a:cubicBezTo>
                <a:cubicBezTo>
                  <a:pt x="10320" y="11283"/>
                  <a:pt x="10308" y="11280"/>
                  <a:pt x="10296" y="11280"/>
                </a:cubicBezTo>
                <a:cubicBezTo>
                  <a:pt x="10233" y="11280"/>
                  <a:pt x="10176" y="11343"/>
                  <a:pt x="10194" y="11406"/>
                </a:cubicBezTo>
                <a:cubicBezTo>
                  <a:pt x="10397" y="12123"/>
                  <a:pt x="10687" y="12916"/>
                  <a:pt x="11136" y="13526"/>
                </a:cubicBezTo>
                <a:cubicBezTo>
                  <a:pt x="11104" y="13515"/>
                  <a:pt x="11072" y="13504"/>
                  <a:pt x="11029" y="13494"/>
                </a:cubicBezTo>
                <a:cubicBezTo>
                  <a:pt x="10601" y="13397"/>
                  <a:pt x="10161" y="13280"/>
                  <a:pt x="9744" y="13140"/>
                </a:cubicBezTo>
                <a:cubicBezTo>
                  <a:pt x="9744" y="13130"/>
                  <a:pt x="9755" y="13119"/>
                  <a:pt x="9755" y="13097"/>
                </a:cubicBezTo>
                <a:cubicBezTo>
                  <a:pt x="9744" y="12369"/>
                  <a:pt x="9626" y="11663"/>
                  <a:pt x="9348" y="10988"/>
                </a:cubicBezTo>
                <a:cubicBezTo>
                  <a:pt x="9155" y="10485"/>
                  <a:pt x="8898" y="9971"/>
                  <a:pt x="8320" y="9885"/>
                </a:cubicBezTo>
                <a:cubicBezTo>
                  <a:pt x="8312" y="9884"/>
                  <a:pt x="8304" y="9883"/>
                  <a:pt x="8296" y="9883"/>
                </a:cubicBezTo>
                <a:cubicBezTo>
                  <a:pt x="8238" y="9883"/>
                  <a:pt x="8181" y="9916"/>
                  <a:pt x="8181" y="9982"/>
                </a:cubicBezTo>
                <a:cubicBezTo>
                  <a:pt x="8191" y="10870"/>
                  <a:pt x="8374" y="12134"/>
                  <a:pt x="9016" y="12883"/>
                </a:cubicBezTo>
                <a:cubicBezTo>
                  <a:pt x="8459" y="12659"/>
                  <a:pt x="7913" y="12380"/>
                  <a:pt x="7410" y="12038"/>
                </a:cubicBezTo>
                <a:cubicBezTo>
                  <a:pt x="7410" y="12027"/>
                  <a:pt x="7420" y="12016"/>
                  <a:pt x="7420" y="12005"/>
                </a:cubicBezTo>
                <a:cubicBezTo>
                  <a:pt x="7677" y="11310"/>
                  <a:pt x="7731" y="10581"/>
                  <a:pt x="7656" y="9842"/>
                </a:cubicBezTo>
                <a:cubicBezTo>
                  <a:pt x="7581" y="9200"/>
                  <a:pt x="7485" y="8472"/>
                  <a:pt x="6992" y="8012"/>
                </a:cubicBezTo>
                <a:cubicBezTo>
                  <a:pt x="6967" y="7986"/>
                  <a:pt x="6936" y="7974"/>
                  <a:pt x="6908" y="7974"/>
                </a:cubicBezTo>
                <a:cubicBezTo>
                  <a:pt x="6864" y="7974"/>
                  <a:pt x="6823" y="8003"/>
                  <a:pt x="6810" y="8054"/>
                </a:cubicBezTo>
                <a:cubicBezTo>
                  <a:pt x="6532" y="8804"/>
                  <a:pt x="6478" y="9532"/>
                  <a:pt x="6564" y="10324"/>
                </a:cubicBezTo>
                <a:cubicBezTo>
                  <a:pt x="6606" y="10774"/>
                  <a:pt x="6682" y="11245"/>
                  <a:pt x="6885" y="11641"/>
                </a:cubicBezTo>
                <a:cubicBezTo>
                  <a:pt x="6746" y="11524"/>
                  <a:pt x="6606" y="11395"/>
                  <a:pt x="6468" y="11256"/>
                </a:cubicBezTo>
                <a:cubicBezTo>
                  <a:pt x="6200" y="10977"/>
                  <a:pt x="5964" y="10689"/>
                  <a:pt x="5728" y="10389"/>
                </a:cubicBezTo>
                <a:cubicBezTo>
                  <a:pt x="6007" y="9811"/>
                  <a:pt x="6178" y="9189"/>
                  <a:pt x="6254" y="8547"/>
                </a:cubicBezTo>
                <a:cubicBezTo>
                  <a:pt x="6307" y="7990"/>
                  <a:pt x="6361" y="7219"/>
                  <a:pt x="6071" y="6705"/>
                </a:cubicBezTo>
                <a:cubicBezTo>
                  <a:pt x="6055" y="6673"/>
                  <a:pt x="6023" y="6657"/>
                  <a:pt x="5990" y="6657"/>
                </a:cubicBezTo>
                <a:cubicBezTo>
                  <a:pt x="5956" y="6657"/>
                  <a:pt x="5921" y="6673"/>
                  <a:pt x="5900" y="6705"/>
                </a:cubicBezTo>
                <a:cubicBezTo>
                  <a:pt x="5376" y="7519"/>
                  <a:pt x="5054" y="8654"/>
                  <a:pt x="5226" y="9661"/>
                </a:cubicBezTo>
                <a:cubicBezTo>
                  <a:pt x="4958" y="9243"/>
                  <a:pt x="4701" y="8814"/>
                  <a:pt x="4465" y="8386"/>
                </a:cubicBezTo>
                <a:cubicBezTo>
                  <a:pt x="5364" y="7379"/>
                  <a:pt x="5514" y="5838"/>
                  <a:pt x="5311" y="4553"/>
                </a:cubicBezTo>
                <a:cubicBezTo>
                  <a:pt x="5304" y="4499"/>
                  <a:pt x="5260" y="4475"/>
                  <a:pt x="5212" y="4475"/>
                </a:cubicBezTo>
                <a:cubicBezTo>
                  <a:pt x="5183" y="4475"/>
                  <a:pt x="5153" y="4484"/>
                  <a:pt x="5129" y="4500"/>
                </a:cubicBezTo>
                <a:cubicBezTo>
                  <a:pt x="4305" y="5174"/>
                  <a:pt x="3812" y="6234"/>
                  <a:pt x="3887" y="7272"/>
                </a:cubicBezTo>
                <a:lnTo>
                  <a:pt x="3727" y="6951"/>
                </a:lnTo>
                <a:cubicBezTo>
                  <a:pt x="3501" y="6513"/>
                  <a:pt x="3320" y="6073"/>
                  <a:pt x="3159" y="5623"/>
                </a:cubicBezTo>
                <a:cubicBezTo>
                  <a:pt x="4208" y="4895"/>
                  <a:pt x="5322" y="3396"/>
                  <a:pt x="4701" y="2090"/>
                </a:cubicBezTo>
                <a:cubicBezTo>
                  <a:pt x="4683" y="2053"/>
                  <a:pt x="4647" y="2034"/>
                  <a:pt x="4610" y="2034"/>
                </a:cubicBezTo>
                <a:cubicBezTo>
                  <a:pt x="4582" y="2034"/>
                  <a:pt x="4553" y="2046"/>
                  <a:pt x="4529" y="2068"/>
                </a:cubicBezTo>
                <a:cubicBezTo>
                  <a:pt x="3769" y="2765"/>
                  <a:pt x="2977" y="3664"/>
                  <a:pt x="2880" y="4703"/>
                </a:cubicBezTo>
                <a:cubicBezTo>
                  <a:pt x="2806" y="4424"/>
                  <a:pt x="2741" y="4146"/>
                  <a:pt x="2688" y="3867"/>
                </a:cubicBezTo>
                <a:lnTo>
                  <a:pt x="2688" y="3857"/>
                </a:lnTo>
                <a:cubicBezTo>
                  <a:pt x="2977" y="3129"/>
                  <a:pt x="2934" y="2154"/>
                  <a:pt x="2806" y="1394"/>
                </a:cubicBezTo>
                <a:cubicBezTo>
                  <a:pt x="2709" y="848"/>
                  <a:pt x="2473" y="227"/>
                  <a:pt x="1928" y="2"/>
                </a:cubicBezTo>
                <a:cubicBezTo>
                  <a:pt x="1923" y="1"/>
                  <a:pt x="1919" y="0"/>
                  <a:pt x="1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1" name="Google Shape;1471;p39"/>
          <p:cNvSpPr/>
          <p:nvPr/>
        </p:nvSpPr>
        <p:spPr>
          <a:xfrm>
            <a:off x="6402380" y="2452378"/>
            <a:ext cx="1812584" cy="1353888"/>
          </a:xfrm>
          <a:custGeom>
            <a:avLst/>
            <a:gdLst/>
            <a:ahLst/>
            <a:cxnLst/>
            <a:rect l="l" t="t" r="r" b="b"/>
            <a:pathLst>
              <a:path w="18423" h="17754" extrusionOk="0">
                <a:moveTo>
                  <a:pt x="16452" y="134"/>
                </a:moveTo>
                <a:cubicBezTo>
                  <a:pt x="16559" y="691"/>
                  <a:pt x="16688" y="1248"/>
                  <a:pt x="16634" y="1815"/>
                </a:cubicBezTo>
                <a:cubicBezTo>
                  <a:pt x="16580" y="2265"/>
                  <a:pt x="16409" y="2650"/>
                  <a:pt x="16195" y="3025"/>
                </a:cubicBezTo>
                <a:cubicBezTo>
                  <a:pt x="16292" y="2243"/>
                  <a:pt x="16323" y="1451"/>
                  <a:pt x="16345" y="670"/>
                </a:cubicBezTo>
                <a:cubicBezTo>
                  <a:pt x="16345" y="624"/>
                  <a:pt x="16302" y="600"/>
                  <a:pt x="16261" y="600"/>
                </a:cubicBezTo>
                <a:cubicBezTo>
                  <a:pt x="16225" y="600"/>
                  <a:pt x="16190" y="618"/>
                  <a:pt x="16185" y="659"/>
                </a:cubicBezTo>
                <a:cubicBezTo>
                  <a:pt x="16088" y="1548"/>
                  <a:pt x="16002" y="2415"/>
                  <a:pt x="15863" y="3261"/>
                </a:cubicBezTo>
                <a:cubicBezTo>
                  <a:pt x="15756" y="2147"/>
                  <a:pt x="15607" y="1044"/>
                  <a:pt x="16452" y="134"/>
                </a:cubicBezTo>
                <a:close/>
                <a:moveTo>
                  <a:pt x="18294" y="2736"/>
                </a:moveTo>
                <a:lnTo>
                  <a:pt x="18294" y="2736"/>
                </a:lnTo>
                <a:cubicBezTo>
                  <a:pt x="18037" y="3818"/>
                  <a:pt x="17287" y="4610"/>
                  <a:pt x="16238" y="4803"/>
                </a:cubicBezTo>
                <a:cubicBezTo>
                  <a:pt x="16495" y="4620"/>
                  <a:pt x="16730" y="4385"/>
                  <a:pt x="16966" y="4182"/>
                </a:cubicBezTo>
                <a:cubicBezTo>
                  <a:pt x="17320" y="3861"/>
                  <a:pt x="17694" y="3528"/>
                  <a:pt x="17984" y="3143"/>
                </a:cubicBezTo>
                <a:cubicBezTo>
                  <a:pt x="18001" y="3125"/>
                  <a:pt x="17983" y="3094"/>
                  <a:pt x="17964" y="3094"/>
                </a:cubicBezTo>
                <a:cubicBezTo>
                  <a:pt x="17960" y="3094"/>
                  <a:pt x="17955" y="3096"/>
                  <a:pt x="17951" y="3100"/>
                </a:cubicBezTo>
                <a:cubicBezTo>
                  <a:pt x="17598" y="3400"/>
                  <a:pt x="17277" y="3732"/>
                  <a:pt x="16923" y="4032"/>
                </a:cubicBezTo>
                <a:cubicBezTo>
                  <a:pt x="16677" y="4246"/>
                  <a:pt x="16399" y="4439"/>
                  <a:pt x="16142" y="4653"/>
                </a:cubicBezTo>
                <a:cubicBezTo>
                  <a:pt x="16366" y="4289"/>
                  <a:pt x="16559" y="3914"/>
                  <a:pt x="16859" y="3592"/>
                </a:cubicBezTo>
                <a:cubicBezTo>
                  <a:pt x="17277" y="3132"/>
                  <a:pt x="17791" y="3004"/>
                  <a:pt x="18294" y="2736"/>
                </a:cubicBezTo>
                <a:close/>
                <a:moveTo>
                  <a:pt x="13861" y="2383"/>
                </a:moveTo>
                <a:cubicBezTo>
                  <a:pt x="14664" y="3090"/>
                  <a:pt x="15253" y="3892"/>
                  <a:pt x="15414" y="4920"/>
                </a:cubicBezTo>
                <a:cubicBezTo>
                  <a:pt x="15350" y="4727"/>
                  <a:pt x="15253" y="4546"/>
                  <a:pt x="15146" y="4374"/>
                </a:cubicBezTo>
                <a:cubicBezTo>
                  <a:pt x="14867" y="3892"/>
                  <a:pt x="14525" y="3432"/>
                  <a:pt x="14182" y="3004"/>
                </a:cubicBezTo>
                <a:cubicBezTo>
                  <a:pt x="14168" y="2990"/>
                  <a:pt x="14152" y="2984"/>
                  <a:pt x="14138" y="2984"/>
                </a:cubicBezTo>
                <a:cubicBezTo>
                  <a:pt x="14108" y="2984"/>
                  <a:pt x="14085" y="3010"/>
                  <a:pt x="14107" y="3047"/>
                </a:cubicBezTo>
                <a:cubicBezTo>
                  <a:pt x="14332" y="3432"/>
                  <a:pt x="14610" y="3796"/>
                  <a:pt x="14846" y="4171"/>
                </a:cubicBezTo>
                <a:cubicBezTo>
                  <a:pt x="15114" y="4567"/>
                  <a:pt x="15231" y="4974"/>
                  <a:pt x="15381" y="5413"/>
                </a:cubicBezTo>
                <a:cubicBezTo>
                  <a:pt x="15381" y="5413"/>
                  <a:pt x="15381" y="5424"/>
                  <a:pt x="15392" y="5424"/>
                </a:cubicBezTo>
                <a:cubicBezTo>
                  <a:pt x="15381" y="5434"/>
                  <a:pt x="15381" y="5456"/>
                  <a:pt x="15381" y="5467"/>
                </a:cubicBezTo>
                <a:cubicBezTo>
                  <a:pt x="14460" y="4824"/>
                  <a:pt x="13497" y="3539"/>
                  <a:pt x="13861" y="2383"/>
                </a:cubicBezTo>
                <a:close/>
                <a:moveTo>
                  <a:pt x="17468" y="5637"/>
                </a:moveTo>
                <a:cubicBezTo>
                  <a:pt x="17599" y="5637"/>
                  <a:pt x="17688" y="5687"/>
                  <a:pt x="17694" y="5820"/>
                </a:cubicBezTo>
                <a:cubicBezTo>
                  <a:pt x="17715" y="6184"/>
                  <a:pt x="16891" y="6740"/>
                  <a:pt x="16634" y="6880"/>
                </a:cubicBezTo>
                <a:cubicBezTo>
                  <a:pt x="16302" y="7051"/>
                  <a:pt x="15959" y="7126"/>
                  <a:pt x="15595" y="7169"/>
                </a:cubicBezTo>
                <a:cubicBezTo>
                  <a:pt x="16195" y="6912"/>
                  <a:pt x="16742" y="6495"/>
                  <a:pt x="17223" y="6119"/>
                </a:cubicBezTo>
                <a:cubicBezTo>
                  <a:pt x="17250" y="6093"/>
                  <a:pt x="17232" y="6050"/>
                  <a:pt x="17199" y="6050"/>
                </a:cubicBezTo>
                <a:cubicBezTo>
                  <a:pt x="17193" y="6050"/>
                  <a:pt x="17187" y="6052"/>
                  <a:pt x="17180" y="6055"/>
                </a:cubicBezTo>
                <a:cubicBezTo>
                  <a:pt x="16516" y="6526"/>
                  <a:pt x="15767" y="6794"/>
                  <a:pt x="15039" y="7147"/>
                </a:cubicBezTo>
                <a:cubicBezTo>
                  <a:pt x="15071" y="7073"/>
                  <a:pt x="15103" y="7009"/>
                  <a:pt x="15135" y="6933"/>
                </a:cubicBezTo>
                <a:cubicBezTo>
                  <a:pt x="15521" y="6633"/>
                  <a:pt x="15895" y="6312"/>
                  <a:pt x="16323" y="6077"/>
                </a:cubicBezTo>
                <a:cubicBezTo>
                  <a:pt x="16487" y="5983"/>
                  <a:pt x="17122" y="5637"/>
                  <a:pt x="17468" y="5637"/>
                </a:cubicBezTo>
                <a:close/>
                <a:moveTo>
                  <a:pt x="13336" y="4856"/>
                </a:moveTo>
                <a:lnTo>
                  <a:pt x="13336" y="4856"/>
                </a:lnTo>
                <a:cubicBezTo>
                  <a:pt x="14279" y="5681"/>
                  <a:pt x="14525" y="6794"/>
                  <a:pt x="14289" y="7983"/>
                </a:cubicBezTo>
                <a:cubicBezTo>
                  <a:pt x="14193" y="7630"/>
                  <a:pt x="14075" y="7287"/>
                  <a:pt x="13979" y="6944"/>
                </a:cubicBezTo>
                <a:cubicBezTo>
                  <a:pt x="13829" y="6376"/>
                  <a:pt x="13722" y="5798"/>
                  <a:pt x="13593" y="5231"/>
                </a:cubicBezTo>
                <a:cubicBezTo>
                  <a:pt x="13589" y="5217"/>
                  <a:pt x="13577" y="5211"/>
                  <a:pt x="13564" y="5211"/>
                </a:cubicBezTo>
                <a:cubicBezTo>
                  <a:pt x="13547" y="5211"/>
                  <a:pt x="13529" y="5223"/>
                  <a:pt x="13529" y="5241"/>
                </a:cubicBezTo>
                <a:cubicBezTo>
                  <a:pt x="13625" y="6184"/>
                  <a:pt x="13775" y="7319"/>
                  <a:pt x="14172" y="8218"/>
                </a:cubicBezTo>
                <a:cubicBezTo>
                  <a:pt x="14172" y="8218"/>
                  <a:pt x="14172" y="8229"/>
                  <a:pt x="14161" y="8229"/>
                </a:cubicBezTo>
                <a:cubicBezTo>
                  <a:pt x="13390" y="7330"/>
                  <a:pt x="13251" y="6012"/>
                  <a:pt x="13336" y="4856"/>
                </a:cubicBezTo>
                <a:close/>
                <a:moveTo>
                  <a:pt x="16293" y="8242"/>
                </a:moveTo>
                <a:cubicBezTo>
                  <a:pt x="16691" y="8242"/>
                  <a:pt x="17094" y="8290"/>
                  <a:pt x="17501" y="8389"/>
                </a:cubicBezTo>
                <a:cubicBezTo>
                  <a:pt x="17202" y="8818"/>
                  <a:pt x="16570" y="9107"/>
                  <a:pt x="16109" y="9236"/>
                </a:cubicBezTo>
                <a:cubicBezTo>
                  <a:pt x="15945" y="9278"/>
                  <a:pt x="15786" y="9296"/>
                  <a:pt x="15630" y="9296"/>
                </a:cubicBezTo>
                <a:cubicBezTo>
                  <a:pt x="15267" y="9296"/>
                  <a:pt x="14923" y="9196"/>
                  <a:pt x="14579" y="9053"/>
                </a:cubicBezTo>
                <a:cubicBezTo>
                  <a:pt x="15403" y="9032"/>
                  <a:pt x="16281" y="8850"/>
                  <a:pt x="17020" y="8518"/>
                </a:cubicBezTo>
                <a:cubicBezTo>
                  <a:pt x="17039" y="8509"/>
                  <a:pt x="17032" y="8474"/>
                  <a:pt x="17008" y="8474"/>
                </a:cubicBezTo>
                <a:cubicBezTo>
                  <a:pt x="17005" y="8474"/>
                  <a:pt x="17002" y="8474"/>
                  <a:pt x="16999" y="8475"/>
                </a:cubicBezTo>
                <a:cubicBezTo>
                  <a:pt x="16138" y="8682"/>
                  <a:pt x="15179" y="8840"/>
                  <a:pt x="14284" y="8840"/>
                </a:cubicBezTo>
                <a:cubicBezTo>
                  <a:pt x="14253" y="8840"/>
                  <a:pt x="14223" y="8840"/>
                  <a:pt x="14193" y="8839"/>
                </a:cubicBezTo>
                <a:cubicBezTo>
                  <a:pt x="14236" y="8765"/>
                  <a:pt x="14279" y="8700"/>
                  <a:pt x="14310" y="8625"/>
                </a:cubicBezTo>
                <a:cubicBezTo>
                  <a:pt x="14962" y="8377"/>
                  <a:pt x="15622" y="8242"/>
                  <a:pt x="16293" y="8242"/>
                </a:cubicBezTo>
                <a:close/>
                <a:moveTo>
                  <a:pt x="12533" y="7051"/>
                </a:moveTo>
                <a:cubicBezTo>
                  <a:pt x="12854" y="7544"/>
                  <a:pt x="13058" y="8090"/>
                  <a:pt x="13133" y="8679"/>
                </a:cubicBezTo>
                <a:cubicBezTo>
                  <a:pt x="13197" y="9096"/>
                  <a:pt x="13154" y="9482"/>
                  <a:pt x="13080" y="9867"/>
                </a:cubicBezTo>
                <a:cubicBezTo>
                  <a:pt x="12983" y="9118"/>
                  <a:pt x="12876" y="8379"/>
                  <a:pt x="12737" y="7630"/>
                </a:cubicBezTo>
                <a:cubicBezTo>
                  <a:pt x="12737" y="7621"/>
                  <a:pt x="12730" y="7618"/>
                  <a:pt x="12723" y="7618"/>
                </a:cubicBezTo>
                <a:cubicBezTo>
                  <a:pt x="12712" y="7618"/>
                  <a:pt x="12698" y="7627"/>
                  <a:pt x="12704" y="7640"/>
                </a:cubicBezTo>
                <a:cubicBezTo>
                  <a:pt x="12769" y="8508"/>
                  <a:pt x="12865" y="9375"/>
                  <a:pt x="12994" y="10231"/>
                </a:cubicBezTo>
                <a:cubicBezTo>
                  <a:pt x="12983" y="10242"/>
                  <a:pt x="12983" y="10253"/>
                  <a:pt x="12972" y="10264"/>
                </a:cubicBezTo>
                <a:cubicBezTo>
                  <a:pt x="12758" y="9771"/>
                  <a:pt x="12587" y="9257"/>
                  <a:pt x="12512" y="8722"/>
                </a:cubicBezTo>
                <a:cubicBezTo>
                  <a:pt x="12447" y="8229"/>
                  <a:pt x="12373" y="7554"/>
                  <a:pt x="12533" y="7051"/>
                </a:cubicBezTo>
                <a:close/>
                <a:moveTo>
                  <a:pt x="14264" y="10459"/>
                </a:moveTo>
                <a:cubicBezTo>
                  <a:pt x="14488" y="10459"/>
                  <a:pt x="14715" y="10473"/>
                  <a:pt x="14943" y="10488"/>
                </a:cubicBezTo>
                <a:cubicBezTo>
                  <a:pt x="15274" y="10510"/>
                  <a:pt x="15617" y="10542"/>
                  <a:pt x="15949" y="10606"/>
                </a:cubicBezTo>
                <a:cubicBezTo>
                  <a:pt x="16131" y="10649"/>
                  <a:pt x="16730" y="10745"/>
                  <a:pt x="16806" y="10906"/>
                </a:cubicBezTo>
                <a:cubicBezTo>
                  <a:pt x="16963" y="11254"/>
                  <a:pt x="16210" y="11332"/>
                  <a:pt x="15571" y="11332"/>
                </a:cubicBezTo>
                <a:cubicBezTo>
                  <a:pt x="15208" y="11332"/>
                  <a:pt x="14882" y="11307"/>
                  <a:pt x="14782" y="11292"/>
                </a:cubicBezTo>
                <a:cubicBezTo>
                  <a:pt x="14375" y="11238"/>
                  <a:pt x="13958" y="11142"/>
                  <a:pt x="13572" y="10970"/>
                </a:cubicBezTo>
                <a:lnTo>
                  <a:pt x="13572" y="10970"/>
                </a:lnTo>
                <a:cubicBezTo>
                  <a:pt x="13690" y="10986"/>
                  <a:pt x="13813" y="10989"/>
                  <a:pt x="13937" y="10989"/>
                </a:cubicBezTo>
                <a:cubicBezTo>
                  <a:pt x="13997" y="10989"/>
                  <a:pt x="14057" y="10988"/>
                  <a:pt x="14117" y="10988"/>
                </a:cubicBezTo>
                <a:cubicBezTo>
                  <a:pt x="14182" y="10988"/>
                  <a:pt x="14247" y="10989"/>
                  <a:pt x="14310" y="10992"/>
                </a:cubicBezTo>
                <a:cubicBezTo>
                  <a:pt x="15017" y="11002"/>
                  <a:pt x="15724" y="11066"/>
                  <a:pt x="16431" y="11109"/>
                </a:cubicBezTo>
                <a:cubicBezTo>
                  <a:pt x="16434" y="11110"/>
                  <a:pt x="16437" y="11110"/>
                  <a:pt x="16440" y="11110"/>
                </a:cubicBezTo>
                <a:cubicBezTo>
                  <a:pt x="16473" y="11110"/>
                  <a:pt x="16471" y="11055"/>
                  <a:pt x="16442" y="11045"/>
                </a:cubicBezTo>
                <a:cubicBezTo>
                  <a:pt x="15317" y="10778"/>
                  <a:pt x="14182" y="10863"/>
                  <a:pt x="13068" y="10671"/>
                </a:cubicBezTo>
                <a:cubicBezTo>
                  <a:pt x="13455" y="10505"/>
                  <a:pt x="13856" y="10459"/>
                  <a:pt x="14264" y="10459"/>
                </a:cubicBezTo>
                <a:close/>
                <a:moveTo>
                  <a:pt x="11580" y="8379"/>
                </a:moveTo>
                <a:cubicBezTo>
                  <a:pt x="11987" y="9267"/>
                  <a:pt x="11912" y="10424"/>
                  <a:pt x="11602" y="11388"/>
                </a:cubicBezTo>
                <a:cubicBezTo>
                  <a:pt x="11655" y="10638"/>
                  <a:pt x="11719" y="9878"/>
                  <a:pt x="11655" y="9139"/>
                </a:cubicBezTo>
                <a:cubicBezTo>
                  <a:pt x="11655" y="9109"/>
                  <a:pt x="11624" y="9089"/>
                  <a:pt x="11598" y="9089"/>
                </a:cubicBezTo>
                <a:cubicBezTo>
                  <a:pt x="11577" y="9089"/>
                  <a:pt x="11559" y="9101"/>
                  <a:pt x="11559" y="9129"/>
                </a:cubicBezTo>
                <a:cubicBezTo>
                  <a:pt x="11441" y="10050"/>
                  <a:pt x="11452" y="10992"/>
                  <a:pt x="11388" y="11923"/>
                </a:cubicBezTo>
                <a:cubicBezTo>
                  <a:pt x="11388" y="11934"/>
                  <a:pt x="11377" y="11944"/>
                  <a:pt x="11377" y="11955"/>
                </a:cubicBezTo>
                <a:cubicBezTo>
                  <a:pt x="11162" y="11377"/>
                  <a:pt x="11088" y="10778"/>
                  <a:pt x="11120" y="10167"/>
                </a:cubicBezTo>
                <a:cubicBezTo>
                  <a:pt x="11152" y="9589"/>
                  <a:pt x="11227" y="8861"/>
                  <a:pt x="11580" y="8379"/>
                </a:cubicBezTo>
                <a:close/>
                <a:moveTo>
                  <a:pt x="10167" y="10242"/>
                </a:moveTo>
                <a:lnTo>
                  <a:pt x="10167" y="10242"/>
                </a:lnTo>
                <a:cubicBezTo>
                  <a:pt x="10188" y="11152"/>
                  <a:pt x="9963" y="12180"/>
                  <a:pt x="9396" y="12919"/>
                </a:cubicBezTo>
                <a:cubicBezTo>
                  <a:pt x="9696" y="12223"/>
                  <a:pt x="9953" y="11430"/>
                  <a:pt x="10049" y="10735"/>
                </a:cubicBezTo>
                <a:cubicBezTo>
                  <a:pt x="10049" y="10714"/>
                  <a:pt x="10035" y="10697"/>
                  <a:pt x="10020" y="10697"/>
                </a:cubicBezTo>
                <a:cubicBezTo>
                  <a:pt x="10012" y="10697"/>
                  <a:pt x="10003" y="10702"/>
                  <a:pt x="9996" y="10713"/>
                </a:cubicBezTo>
                <a:cubicBezTo>
                  <a:pt x="9813" y="11099"/>
                  <a:pt x="9696" y="11527"/>
                  <a:pt x="9556" y="11923"/>
                </a:cubicBezTo>
                <a:cubicBezTo>
                  <a:pt x="9406" y="12330"/>
                  <a:pt x="9235" y="12737"/>
                  <a:pt x="9096" y="13144"/>
                </a:cubicBezTo>
                <a:cubicBezTo>
                  <a:pt x="9107" y="12298"/>
                  <a:pt x="9256" y="10574"/>
                  <a:pt x="10167" y="10242"/>
                </a:cubicBezTo>
                <a:close/>
                <a:moveTo>
                  <a:pt x="8111" y="11784"/>
                </a:moveTo>
                <a:cubicBezTo>
                  <a:pt x="7940" y="12298"/>
                  <a:pt x="7726" y="12769"/>
                  <a:pt x="7490" y="13240"/>
                </a:cubicBezTo>
                <a:lnTo>
                  <a:pt x="7490" y="13240"/>
                </a:lnTo>
                <a:cubicBezTo>
                  <a:pt x="7533" y="13079"/>
                  <a:pt x="7576" y="12908"/>
                  <a:pt x="7640" y="12748"/>
                </a:cubicBezTo>
                <a:cubicBezTo>
                  <a:pt x="7726" y="12480"/>
                  <a:pt x="7864" y="12030"/>
                  <a:pt x="8111" y="11784"/>
                </a:cubicBezTo>
                <a:close/>
                <a:moveTo>
                  <a:pt x="11419" y="12330"/>
                </a:moveTo>
                <a:cubicBezTo>
                  <a:pt x="11484" y="12330"/>
                  <a:pt x="11559" y="12341"/>
                  <a:pt x="11623" y="12341"/>
                </a:cubicBezTo>
                <a:cubicBezTo>
                  <a:pt x="12394" y="12972"/>
                  <a:pt x="13454" y="13294"/>
                  <a:pt x="14396" y="13508"/>
                </a:cubicBezTo>
                <a:cubicBezTo>
                  <a:pt x="14400" y="13508"/>
                  <a:pt x="14403" y="13509"/>
                  <a:pt x="14407" y="13509"/>
                </a:cubicBezTo>
                <a:cubicBezTo>
                  <a:pt x="14451" y="13509"/>
                  <a:pt x="14457" y="13443"/>
                  <a:pt x="14418" y="13433"/>
                </a:cubicBezTo>
                <a:cubicBezTo>
                  <a:pt x="13561" y="13198"/>
                  <a:pt x="12844" y="12780"/>
                  <a:pt x="12105" y="12373"/>
                </a:cubicBezTo>
                <a:lnTo>
                  <a:pt x="12105" y="12373"/>
                </a:lnTo>
                <a:cubicBezTo>
                  <a:pt x="12501" y="12415"/>
                  <a:pt x="12897" y="12480"/>
                  <a:pt x="13304" y="12619"/>
                </a:cubicBezTo>
                <a:cubicBezTo>
                  <a:pt x="13904" y="12812"/>
                  <a:pt x="14536" y="13005"/>
                  <a:pt x="15017" y="13433"/>
                </a:cubicBezTo>
                <a:cubicBezTo>
                  <a:pt x="14746" y="13634"/>
                  <a:pt x="14444" y="13716"/>
                  <a:pt x="14130" y="13716"/>
                </a:cubicBezTo>
                <a:cubicBezTo>
                  <a:pt x="13153" y="13716"/>
                  <a:pt x="12052" y="12918"/>
                  <a:pt x="11355" y="12384"/>
                </a:cubicBezTo>
                <a:cubicBezTo>
                  <a:pt x="11377" y="12362"/>
                  <a:pt x="11398" y="12351"/>
                  <a:pt x="11419" y="12330"/>
                </a:cubicBezTo>
                <a:close/>
                <a:moveTo>
                  <a:pt x="9256" y="13508"/>
                </a:moveTo>
                <a:lnTo>
                  <a:pt x="9256" y="13508"/>
                </a:lnTo>
                <a:cubicBezTo>
                  <a:pt x="10434" y="13819"/>
                  <a:pt x="11976" y="14172"/>
                  <a:pt x="12661" y="15264"/>
                </a:cubicBezTo>
                <a:cubicBezTo>
                  <a:pt x="12465" y="15327"/>
                  <a:pt x="12261" y="15355"/>
                  <a:pt x="12054" y="15355"/>
                </a:cubicBezTo>
                <a:cubicBezTo>
                  <a:pt x="10886" y="15355"/>
                  <a:pt x="9614" y="14443"/>
                  <a:pt x="8914" y="13615"/>
                </a:cubicBezTo>
                <a:cubicBezTo>
                  <a:pt x="8978" y="13593"/>
                  <a:pt x="9032" y="13572"/>
                  <a:pt x="9085" y="13550"/>
                </a:cubicBezTo>
                <a:cubicBezTo>
                  <a:pt x="9696" y="14461"/>
                  <a:pt x="11088" y="14771"/>
                  <a:pt x="12040" y="15157"/>
                </a:cubicBezTo>
                <a:cubicBezTo>
                  <a:pt x="12047" y="15159"/>
                  <a:pt x="12053" y="15160"/>
                  <a:pt x="12060" y="15160"/>
                </a:cubicBezTo>
                <a:cubicBezTo>
                  <a:pt x="12103" y="15160"/>
                  <a:pt x="12131" y="15100"/>
                  <a:pt x="12083" y="15071"/>
                </a:cubicBezTo>
                <a:cubicBezTo>
                  <a:pt x="11152" y="14643"/>
                  <a:pt x="9996" y="14268"/>
                  <a:pt x="9256" y="13508"/>
                </a:cubicBezTo>
                <a:close/>
                <a:moveTo>
                  <a:pt x="7083" y="14183"/>
                </a:moveTo>
                <a:cubicBezTo>
                  <a:pt x="8036" y="14471"/>
                  <a:pt x="8871" y="14889"/>
                  <a:pt x="9525" y="15671"/>
                </a:cubicBezTo>
                <a:cubicBezTo>
                  <a:pt x="9465" y="15681"/>
                  <a:pt x="9405" y="15686"/>
                  <a:pt x="9345" y="15686"/>
                </a:cubicBezTo>
                <a:cubicBezTo>
                  <a:pt x="8847" y="15686"/>
                  <a:pt x="8349" y="15353"/>
                  <a:pt x="7929" y="15114"/>
                </a:cubicBezTo>
                <a:cubicBezTo>
                  <a:pt x="7500" y="14857"/>
                  <a:pt x="7083" y="14590"/>
                  <a:pt x="6772" y="14204"/>
                </a:cubicBezTo>
                <a:cubicBezTo>
                  <a:pt x="6794" y="14193"/>
                  <a:pt x="6805" y="14193"/>
                  <a:pt x="6815" y="14193"/>
                </a:cubicBezTo>
                <a:cubicBezTo>
                  <a:pt x="6826" y="14204"/>
                  <a:pt x="6826" y="14214"/>
                  <a:pt x="6848" y="14226"/>
                </a:cubicBezTo>
                <a:cubicBezTo>
                  <a:pt x="7447" y="14847"/>
                  <a:pt x="8411" y="15349"/>
                  <a:pt x="9225" y="15606"/>
                </a:cubicBezTo>
                <a:cubicBezTo>
                  <a:pt x="9229" y="15607"/>
                  <a:pt x="9232" y="15608"/>
                  <a:pt x="9236" y="15608"/>
                </a:cubicBezTo>
                <a:cubicBezTo>
                  <a:pt x="9269" y="15608"/>
                  <a:pt x="9276" y="15562"/>
                  <a:pt x="9256" y="15542"/>
                </a:cubicBezTo>
                <a:cubicBezTo>
                  <a:pt x="8550" y="15071"/>
                  <a:pt x="7704" y="14771"/>
                  <a:pt x="7083" y="14183"/>
                </a:cubicBezTo>
                <a:close/>
                <a:moveTo>
                  <a:pt x="16470" y="0"/>
                </a:moveTo>
                <a:cubicBezTo>
                  <a:pt x="16464" y="0"/>
                  <a:pt x="16458" y="2"/>
                  <a:pt x="16452" y="6"/>
                </a:cubicBezTo>
                <a:cubicBezTo>
                  <a:pt x="15906" y="241"/>
                  <a:pt x="15681" y="862"/>
                  <a:pt x="15595" y="1408"/>
                </a:cubicBezTo>
                <a:cubicBezTo>
                  <a:pt x="15478" y="2169"/>
                  <a:pt x="15445" y="3154"/>
                  <a:pt x="15756" y="3871"/>
                </a:cubicBezTo>
                <a:cubicBezTo>
                  <a:pt x="15756" y="3882"/>
                  <a:pt x="15756" y="3882"/>
                  <a:pt x="15767" y="3882"/>
                </a:cubicBezTo>
                <a:cubicBezTo>
                  <a:pt x="15714" y="4160"/>
                  <a:pt x="15649" y="4449"/>
                  <a:pt x="15585" y="4727"/>
                </a:cubicBezTo>
                <a:cubicBezTo>
                  <a:pt x="15467" y="3678"/>
                  <a:pt x="14664" y="2800"/>
                  <a:pt x="13882" y="2115"/>
                </a:cubicBezTo>
                <a:cubicBezTo>
                  <a:pt x="13861" y="2098"/>
                  <a:pt x="13835" y="2089"/>
                  <a:pt x="13809" y="2089"/>
                </a:cubicBezTo>
                <a:cubicBezTo>
                  <a:pt x="13769" y="2089"/>
                  <a:pt x="13730" y="2109"/>
                  <a:pt x="13711" y="2147"/>
                </a:cubicBezTo>
                <a:cubicBezTo>
                  <a:pt x="13111" y="3464"/>
                  <a:pt x="14257" y="4931"/>
                  <a:pt x="15317" y="5648"/>
                </a:cubicBezTo>
                <a:cubicBezTo>
                  <a:pt x="15167" y="6098"/>
                  <a:pt x="14996" y="6548"/>
                  <a:pt x="14782" y="6987"/>
                </a:cubicBezTo>
                <a:lnTo>
                  <a:pt x="14621" y="7308"/>
                </a:lnTo>
                <a:cubicBezTo>
                  <a:pt x="14686" y="6269"/>
                  <a:pt x="14161" y="5220"/>
                  <a:pt x="13325" y="4556"/>
                </a:cubicBezTo>
                <a:cubicBezTo>
                  <a:pt x="13302" y="4541"/>
                  <a:pt x="13274" y="4532"/>
                  <a:pt x="13246" y="4532"/>
                </a:cubicBezTo>
                <a:cubicBezTo>
                  <a:pt x="13197" y="4532"/>
                  <a:pt x="13150" y="4559"/>
                  <a:pt x="13144" y="4620"/>
                </a:cubicBezTo>
                <a:cubicBezTo>
                  <a:pt x="12972" y="5905"/>
                  <a:pt x="13144" y="7437"/>
                  <a:pt x="14053" y="8432"/>
                </a:cubicBezTo>
                <a:cubicBezTo>
                  <a:pt x="13829" y="8872"/>
                  <a:pt x="13593" y="9300"/>
                  <a:pt x="13325" y="9717"/>
                </a:cubicBezTo>
                <a:cubicBezTo>
                  <a:pt x="13475" y="8711"/>
                  <a:pt x="13144" y="7587"/>
                  <a:pt x="12597" y="6773"/>
                </a:cubicBezTo>
                <a:cubicBezTo>
                  <a:pt x="12578" y="6743"/>
                  <a:pt x="12547" y="6730"/>
                  <a:pt x="12516" y="6730"/>
                </a:cubicBezTo>
                <a:cubicBezTo>
                  <a:pt x="12480" y="6730"/>
                  <a:pt x="12443" y="6749"/>
                  <a:pt x="12426" y="6783"/>
                </a:cubicBezTo>
                <a:cubicBezTo>
                  <a:pt x="12148" y="7308"/>
                  <a:pt x="12212" y="8068"/>
                  <a:pt x="12287" y="8636"/>
                </a:cubicBezTo>
                <a:cubicBezTo>
                  <a:pt x="12362" y="9267"/>
                  <a:pt x="12544" y="9878"/>
                  <a:pt x="12833" y="10456"/>
                </a:cubicBezTo>
                <a:cubicBezTo>
                  <a:pt x="12608" y="10767"/>
                  <a:pt x="12373" y="11056"/>
                  <a:pt x="12116" y="11334"/>
                </a:cubicBezTo>
                <a:cubicBezTo>
                  <a:pt x="11976" y="11473"/>
                  <a:pt x="11837" y="11613"/>
                  <a:pt x="11698" y="11730"/>
                </a:cubicBezTo>
                <a:cubicBezTo>
                  <a:pt x="11902" y="11334"/>
                  <a:pt x="11966" y="10863"/>
                  <a:pt x="11998" y="10414"/>
                </a:cubicBezTo>
                <a:cubicBezTo>
                  <a:pt x="12073" y="9621"/>
                  <a:pt x="11998" y="8893"/>
                  <a:pt x="11719" y="8144"/>
                </a:cubicBezTo>
                <a:cubicBezTo>
                  <a:pt x="11700" y="8092"/>
                  <a:pt x="11658" y="8068"/>
                  <a:pt x="11614" y="8068"/>
                </a:cubicBezTo>
                <a:cubicBezTo>
                  <a:pt x="11584" y="8068"/>
                  <a:pt x="11552" y="8079"/>
                  <a:pt x="11526" y="8101"/>
                </a:cubicBezTo>
                <a:cubicBezTo>
                  <a:pt x="11045" y="8572"/>
                  <a:pt x="10959" y="9300"/>
                  <a:pt x="10905" y="9942"/>
                </a:cubicBezTo>
                <a:cubicBezTo>
                  <a:pt x="10831" y="10681"/>
                  <a:pt x="10905" y="11409"/>
                  <a:pt x="11174" y="12105"/>
                </a:cubicBezTo>
                <a:cubicBezTo>
                  <a:pt x="11174" y="12116"/>
                  <a:pt x="11184" y="12127"/>
                  <a:pt x="11184" y="12137"/>
                </a:cubicBezTo>
                <a:cubicBezTo>
                  <a:pt x="10691" y="12491"/>
                  <a:pt x="10156" y="12780"/>
                  <a:pt x="9589" y="13015"/>
                </a:cubicBezTo>
                <a:cubicBezTo>
                  <a:pt x="10220" y="12255"/>
                  <a:pt x="10381" y="10992"/>
                  <a:pt x="10370" y="10103"/>
                </a:cubicBezTo>
                <a:cubicBezTo>
                  <a:pt x="10370" y="10038"/>
                  <a:pt x="10321" y="10005"/>
                  <a:pt x="10266" y="10005"/>
                </a:cubicBezTo>
                <a:cubicBezTo>
                  <a:pt x="10258" y="10005"/>
                  <a:pt x="10250" y="10005"/>
                  <a:pt x="10242" y="10007"/>
                </a:cubicBezTo>
                <a:cubicBezTo>
                  <a:pt x="9663" y="10103"/>
                  <a:pt x="9418" y="10617"/>
                  <a:pt x="9225" y="11120"/>
                </a:cubicBezTo>
                <a:cubicBezTo>
                  <a:pt x="8968" y="11806"/>
                  <a:pt x="8861" y="12512"/>
                  <a:pt x="8861" y="13240"/>
                </a:cubicBezTo>
                <a:cubicBezTo>
                  <a:pt x="8861" y="13262"/>
                  <a:pt x="8871" y="13272"/>
                  <a:pt x="8871" y="13283"/>
                </a:cubicBezTo>
                <a:cubicBezTo>
                  <a:pt x="8454" y="13433"/>
                  <a:pt x="8026" y="13550"/>
                  <a:pt x="7597" y="13669"/>
                </a:cubicBezTo>
                <a:cubicBezTo>
                  <a:pt x="7554" y="13679"/>
                  <a:pt x="7522" y="13679"/>
                  <a:pt x="7479" y="13690"/>
                </a:cubicBezTo>
                <a:lnTo>
                  <a:pt x="7479" y="13690"/>
                </a:lnTo>
                <a:cubicBezTo>
                  <a:pt x="7929" y="13069"/>
                  <a:pt x="8197" y="12287"/>
                  <a:pt x="8390" y="11559"/>
                </a:cubicBezTo>
                <a:cubicBezTo>
                  <a:pt x="8407" y="11497"/>
                  <a:pt x="8351" y="11434"/>
                  <a:pt x="8287" y="11434"/>
                </a:cubicBezTo>
                <a:cubicBezTo>
                  <a:pt x="8275" y="11434"/>
                  <a:pt x="8262" y="11436"/>
                  <a:pt x="8250" y="11442"/>
                </a:cubicBezTo>
                <a:cubicBezTo>
                  <a:pt x="7886" y="11570"/>
                  <a:pt x="7736" y="11934"/>
                  <a:pt x="7586" y="12277"/>
                </a:cubicBezTo>
                <a:cubicBezTo>
                  <a:pt x="7383" y="12758"/>
                  <a:pt x="7233" y="13262"/>
                  <a:pt x="7147" y="13776"/>
                </a:cubicBezTo>
                <a:cubicBezTo>
                  <a:pt x="5756" y="14129"/>
                  <a:pt x="4342" y="14418"/>
                  <a:pt x="3025" y="15007"/>
                </a:cubicBezTo>
                <a:cubicBezTo>
                  <a:pt x="1868" y="15532"/>
                  <a:pt x="583" y="16346"/>
                  <a:pt x="48" y="17545"/>
                </a:cubicBezTo>
                <a:cubicBezTo>
                  <a:pt x="1" y="17646"/>
                  <a:pt x="92" y="17754"/>
                  <a:pt x="181" y="17754"/>
                </a:cubicBezTo>
                <a:cubicBezTo>
                  <a:pt x="214" y="17754"/>
                  <a:pt x="247" y="17740"/>
                  <a:pt x="273" y="17705"/>
                </a:cubicBezTo>
                <a:cubicBezTo>
                  <a:pt x="840" y="16956"/>
                  <a:pt x="1397" y="16313"/>
                  <a:pt x="2211" y="15810"/>
                </a:cubicBezTo>
                <a:cubicBezTo>
                  <a:pt x="2960" y="15349"/>
                  <a:pt x="3796" y="15028"/>
                  <a:pt x="4631" y="14761"/>
                </a:cubicBezTo>
                <a:cubicBezTo>
                  <a:pt x="5252" y="14568"/>
                  <a:pt x="5884" y="14418"/>
                  <a:pt x="6505" y="14268"/>
                </a:cubicBezTo>
                <a:cubicBezTo>
                  <a:pt x="6879" y="14782"/>
                  <a:pt x="7426" y="15125"/>
                  <a:pt x="7983" y="15435"/>
                </a:cubicBezTo>
                <a:cubicBezTo>
                  <a:pt x="8384" y="15657"/>
                  <a:pt x="8848" y="15928"/>
                  <a:pt x="9317" y="15928"/>
                </a:cubicBezTo>
                <a:cubicBezTo>
                  <a:pt x="9461" y="15928"/>
                  <a:pt x="9606" y="15902"/>
                  <a:pt x="9749" y="15842"/>
                </a:cubicBezTo>
                <a:cubicBezTo>
                  <a:pt x="9803" y="15821"/>
                  <a:pt x="9856" y="15735"/>
                  <a:pt x="9803" y="15682"/>
                </a:cubicBezTo>
                <a:cubicBezTo>
                  <a:pt x="9182" y="14911"/>
                  <a:pt x="8304" y="14268"/>
                  <a:pt x="7319" y="14064"/>
                </a:cubicBezTo>
                <a:cubicBezTo>
                  <a:pt x="7769" y="13957"/>
                  <a:pt x="8218" y="13829"/>
                  <a:pt x="8657" y="13690"/>
                </a:cubicBezTo>
                <a:cubicBezTo>
                  <a:pt x="9381" y="14579"/>
                  <a:pt x="10750" y="15610"/>
                  <a:pt x="12020" y="15610"/>
                </a:cubicBezTo>
                <a:cubicBezTo>
                  <a:pt x="12310" y="15610"/>
                  <a:pt x="12595" y="15557"/>
                  <a:pt x="12865" y="15435"/>
                </a:cubicBezTo>
                <a:cubicBezTo>
                  <a:pt x="12930" y="15403"/>
                  <a:pt x="12961" y="15328"/>
                  <a:pt x="12918" y="15264"/>
                </a:cubicBezTo>
                <a:cubicBezTo>
                  <a:pt x="12223" y="14214"/>
                  <a:pt x="10798" y="13583"/>
                  <a:pt x="9535" y="13379"/>
                </a:cubicBezTo>
                <a:cubicBezTo>
                  <a:pt x="10113" y="13155"/>
                  <a:pt x="10660" y="12865"/>
                  <a:pt x="11152" y="12534"/>
                </a:cubicBezTo>
                <a:cubicBezTo>
                  <a:pt x="11909" y="13121"/>
                  <a:pt x="13067" y="13953"/>
                  <a:pt x="14128" y="13953"/>
                </a:cubicBezTo>
                <a:cubicBezTo>
                  <a:pt x="14538" y="13953"/>
                  <a:pt x="14933" y="13829"/>
                  <a:pt x="15285" y="13519"/>
                </a:cubicBezTo>
                <a:cubicBezTo>
                  <a:pt x="15328" y="13476"/>
                  <a:pt x="15317" y="13390"/>
                  <a:pt x="15274" y="13347"/>
                </a:cubicBezTo>
                <a:cubicBezTo>
                  <a:pt x="14771" y="12865"/>
                  <a:pt x="14096" y="12662"/>
                  <a:pt x="13444" y="12448"/>
                </a:cubicBezTo>
                <a:cubicBezTo>
                  <a:pt x="12950" y="12280"/>
                  <a:pt x="12383" y="12112"/>
                  <a:pt x="11835" y="12112"/>
                </a:cubicBezTo>
                <a:cubicBezTo>
                  <a:pt x="11789" y="12112"/>
                  <a:pt x="11743" y="12113"/>
                  <a:pt x="11698" y="12116"/>
                </a:cubicBezTo>
                <a:cubicBezTo>
                  <a:pt x="12137" y="11752"/>
                  <a:pt x="12544" y="11334"/>
                  <a:pt x="12908" y="10863"/>
                </a:cubicBezTo>
                <a:cubicBezTo>
                  <a:pt x="13582" y="11345"/>
                  <a:pt x="14460" y="11527"/>
                  <a:pt x="15274" y="11549"/>
                </a:cubicBezTo>
                <a:cubicBezTo>
                  <a:pt x="15338" y="11551"/>
                  <a:pt x="15458" y="11555"/>
                  <a:pt x="15607" y="11555"/>
                </a:cubicBezTo>
                <a:cubicBezTo>
                  <a:pt x="16183" y="11555"/>
                  <a:pt x="17204" y="11496"/>
                  <a:pt x="17213" y="11045"/>
                </a:cubicBezTo>
                <a:cubicBezTo>
                  <a:pt x="17213" y="10542"/>
                  <a:pt x="15756" y="10371"/>
                  <a:pt x="15435" y="10328"/>
                </a:cubicBezTo>
                <a:cubicBezTo>
                  <a:pt x="15072" y="10289"/>
                  <a:pt x="14668" y="10238"/>
                  <a:pt x="14269" y="10238"/>
                </a:cubicBezTo>
                <a:cubicBezTo>
                  <a:pt x="13903" y="10238"/>
                  <a:pt x="13541" y="10280"/>
                  <a:pt x="13218" y="10414"/>
                </a:cubicBezTo>
                <a:cubicBezTo>
                  <a:pt x="13518" y="9985"/>
                  <a:pt x="13796" y="9536"/>
                  <a:pt x="14065" y="9064"/>
                </a:cubicBezTo>
                <a:cubicBezTo>
                  <a:pt x="14570" y="9305"/>
                  <a:pt x="15082" y="9516"/>
                  <a:pt x="15622" y="9516"/>
                </a:cubicBezTo>
                <a:cubicBezTo>
                  <a:pt x="15803" y="9516"/>
                  <a:pt x="15986" y="9492"/>
                  <a:pt x="16174" y="9439"/>
                </a:cubicBezTo>
                <a:cubicBezTo>
                  <a:pt x="16752" y="9279"/>
                  <a:pt x="17480" y="8925"/>
                  <a:pt x="17758" y="8368"/>
                </a:cubicBezTo>
                <a:cubicBezTo>
                  <a:pt x="17791" y="8315"/>
                  <a:pt x="17758" y="8240"/>
                  <a:pt x="17694" y="8218"/>
                </a:cubicBezTo>
                <a:cubicBezTo>
                  <a:pt x="17239" y="8097"/>
                  <a:pt x="16771" y="8034"/>
                  <a:pt x="16304" y="8034"/>
                </a:cubicBezTo>
                <a:cubicBezTo>
                  <a:pt x="15662" y="8034"/>
                  <a:pt x="15024" y="8153"/>
                  <a:pt x="14429" y="8401"/>
                </a:cubicBezTo>
                <a:cubicBezTo>
                  <a:pt x="14589" y="8090"/>
                  <a:pt x="14750" y="7780"/>
                  <a:pt x="14889" y="7469"/>
                </a:cubicBezTo>
                <a:cubicBezTo>
                  <a:pt x="15671" y="7404"/>
                  <a:pt x="16388" y="7361"/>
                  <a:pt x="17041" y="6901"/>
                </a:cubicBezTo>
                <a:cubicBezTo>
                  <a:pt x="17351" y="6687"/>
                  <a:pt x="18112" y="6002"/>
                  <a:pt x="18037" y="5563"/>
                </a:cubicBezTo>
                <a:cubicBezTo>
                  <a:pt x="18013" y="5396"/>
                  <a:pt x="17880" y="5340"/>
                  <a:pt x="17711" y="5340"/>
                </a:cubicBezTo>
                <a:cubicBezTo>
                  <a:pt x="17423" y="5340"/>
                  <a:pt x="17029" y="5502"/>
                  <a:pt x="16880" y="5563"/>
                </a:cubicBezTo>
                <a:cubicBezTo>
                  <a:pt x="16302" y="5777"/>
                  <a:pt x="15767" y="6162"/>
                  <a:pt x="15285" y="6580"/>
                </a:cubicBezTo>
                <a:cubicBezTo>
                  <a:pt x="15371" y="6376"/>
                  <a:pt x="15445" y="6173"/>
                  <a:pt x="15521" y="5969"/>
                </a:cubicBezTo>
                <a:cubicBezTo>
                  <a:pt x="15628" y="5681"/>
                  <a:pt x="15724" y="5391"/>
                  <a:pt x="15799" y="5091"/>
                </a:cubicBezTo>
                <a:cubicBezTo>
                  <a:pt x="17159" y="5060"/>
                  <a:pt x="18326" y="4075"/>
                  <a:pt x="18390" y="2693"/>
                </a:cubicBezTo>
                <a:lnTo>
                  <a:pt x="18401" y="2693"/>
                </a:lnTo>
                <a:cubicBezTo>
                  <a:pt x="18422" y="2672"/>
                  <a:pt x="18412" y="2629"/>
                  <a:pt x="18379" y="2629"/>
                </a:cubicBezTo>
                <a:cubicBezTo>
                  <a:pt x="17427" y="2661"/>
                  <a:pt x="16420" y="3485"/>
                  <a:pt x="15971" y="4396"/>
                </a:cubicBezTo>
                <a:cubicBezTo>
                  <a:pt x="16035" y="4118"/>
                  <a:pt x="16088" y="3839"/>
                  <a:pt x="16120" y="3561"/>
                </a:cubicBezTo>
                <a:cubicBezTo>
                  <a:pt x="16142" y="3550"/>
                  <a:pt x="16163" y="3539"/>
                  <a:pt x="16174" y="3518"/>
                </a:cubicBezTo>
                <a:cubicBezTo>
                  <a:pt x="16880" y="2415"/>
                  <a:pt x="17063" y="1312"/>
                  <a:pt x="16527" y="91"/>
                </a:cubicBezTo>
                <a:cubicBezTo>
                  <a:pt x="16527" y="80"/>
                  <a:pt x="16516" y="70"/>
                  <a:pt x="16516" y="59"/>
                </a:cubicBezTo>
                <a:cubicBezTo>
                  <a:pt x="16516" y="33"/>
                  <a:pt x="16495" y="0"/>
                  <a:pt x="16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472" name="Google Shape;1472;p39"/>
          <p:cNvGrpSpPr/>
          <p:nvPr/>
        </p:nvGrpSpPr>
        <p:grpSpPr>
          <a:xfrm>
            <a:off x="846020" y="3897611"/>
            <a:ext cx="7516757" cy="446863"/>
            <a:chOff x="500210" y="4475281"/>
            <a:chExt cx="4478525" cy="266259"/>
          </a:xfrm>
        </p:grpSpPr>
        <p:sp>
          <p:nvSpPr>
            <p:cNvPr id="1473" name="Google Shape;1473;p39"/>
            <p:cNvSpPr/>
            <p:nvPr/>
          </p:nvSpPr>
          <p:spPr>
            <a:xfrm>
              <a:off x="4817033" y="4614523"/>
              <a:ext cx="13207" cy="42151"/>
            </a:xfrm>
            <a:custGeom>
              <a:avLst/>
              <a:gdLst/>
              <a:ahLst/>
              <a:cxnLst/>
              <a:rect l="l" t="t" r="r" b="b"/>
              <a:pathLst>
                <a:path w="141" h="450" extrusionOk="0">
                  <a:moveTo>
                    <a:pt x="1" y="0"/>
                  </a:moveTo>
                  <a:cubicBezTo>
                    <a:pt x="1" y="86"/>
                    <a:pt x="1" y="161"/>
                    <a:pt x="12" y="247"/>
                  </a:cubicBezTo>
                  <a:cubicBezTo>
                    <a:pt x="12" y="290"/>
                    <a:pt x="22" y="321"/>
                    <a:pt x="44" y="364"/>
                  </a:cubicBezTo>
                  <a:cubicBezTo>
                    <a:pt x="65" y="397"/>
                    <a:pt x="98" y="439"/>
                    <a:pt x="129" y="450"/>
                  </a:cubicBezTo>
                  <a:lnTo>
                    <a:pt x="140" y="450"/>
                  </a:lnTo>
                  <a:lnTo>
                    <a:pt x="140" y="439"/>
                  </a:lnTo>
                  <a:lnTo>
                    <a:pt x="76" y="343"/>
                  </a:lnTo>
                  <a:cubicBezTo>
                    <a:pt x="65" y="311"/>
                    <a:pt x="44" y="278"/>
                    <a:pt x="33" y="236"/>
                  </a:cubicBezTo>
                  <a:cubicBezTo>
                    <a:pt x="12" y="161"/>
                    <a:pt x="12" y="86"/>
                    <a:pt x="22" y="11"/>
                  </a:cubicBez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4" name="Google Shape;1474;p39"/>
            <p:cNvSpPr/>
            <p:nvPr/>
          </p:nvSpPr>
          <p:spPr>
            <a:xfrm>
              <a:off x="67907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86" y="151"/>
                    <a:pt x="365" y="172"/>
                  </a:cubicBezTo>
                  <a:cubicBezTo>
                    <a:pt x="343" y="183"/>
                    <a:pt x="322" y="205"/>
                    <a:pt x="290" y="215"/>
                  </a:cubicBezTo>
                  <a:cubicBezTo>
                    <a:pt x="279" y="215"/>
                    <a:pt x="269" y="226"/>
                    <a:pt x="247" y="226"/>
                  </a:cubicBezTo>
                  <a:lnTo>
                    <a:pt x="129" y="226"/>
                  </a:lnTo>
                  <a:cubicBezTo>
                    <a:pt x="108" y="226"/>
                    <a:pt x="86" y="215"/>
                    <a:pt x="65" y="205"/>
                  </a:cubicBezTo>
                  <a:cubicBezTo>
                    <a:pt x="55" y="194"/>
                    <a:pt x="33" y="183"/>
                    <a:pt x="22" y="172"/>
                  </a:cubicBezTo>
                  <a:cubicBezTo>
                    <a:pt x="12" y="162"/>
                    <a:pt x="12" y="140"/>
                    <a:pt x="22" y="129"/>
                  </a:cubicBezTo>
                  <a:cubicBezTo>
                    <a:pt x="22" y="122"/>
                    <a:pt x="28" y="114"/>
                    <a:pt x="31" y="114"/>
                  </a:cubicBezTo>
                  <a:cubicBezTo>
                    <a:pt x="32" y="114"/>
                    <a:pt x="33" y="116"/>
                    <a:pt x="33" y="119"/>
                  </a:cubicBezTo>
                  <a:lnTo>
                    <a:pt x="44" y="119"/>
                  </a:lnTo>
                  <a:cubicBezTo>
                    <a:pt x="44" y="119"/>
                    <a:pt x="44" y="108"/>
                    <a:pt x="33" y="108"/>
                  </a:cubicBezTo>
                  <a:cubicBezTo>
                    <a:pt x="33" y="108"/>
                    <a:pt x="12" y="108"/>
                    <a:pt x="1" y="129"/>
                  </a:cubicBezTo>
                  <a:lnTo>
                    <a:pt x="1" y="183"/>
                  </a:lnTo>
                  <a:cubicBezTo>
                    <a:pt x="12" y="205"/>
                    <a:pt x="33" y="226"/>
                    <a:pt x="55" y="236"/>
                  </a:cubicBezTo>
                  <a:cubicBezTo>
                    <a:pt x="65"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397" y="226"/>
                  </a:cubicBezTo>
                  <a:cubicBezTo>
                    <a:pt x="429" y="205"/>
                    <a:pt x="450" y="183"/>
                    <a:pt x="472" y="162"/>
                  </a:cubicBezTo>
                  <a:cubicBezTo>
                    <a:pt x="504" y="140"/>
                    <a:pt x="526" y="119"/>
                    <a:pt x="547" y="108"/>
                  </a:cubicBezTo>
                  <a:cubicBezTo>
                    <a:pt x="569" y="86"/>
                    <a:pt x="590" y="76"/>
                    <a:pt x="611" y="65"/>
                  </a:cubicBezTo>
                  <a:lnTo>
                    <a:pt x="676" y="33"/>
                  </a:lnTo>
                  <a:cubicBezTo>
                    <a:pt x="697" y="33"/>
                    <a:pt x="719" y="22"/>
                    <a:pt x="740" y="22"/>
                  </a:cubicBezTo>
                  <a:cubicBezTo>
                    <a:pt x="750"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5" name="Google Shape;1475;p39"/>
            <p:cNvSpPr/>
            <p:nvPr/>
          </p:nvSpPr>
          <p:spPr>
            <a:xfrm>
              <a:off x="778439" y="4567196"/>
              <a:ext cx="183830" cy="65718"/>
            </a:xfrm>
            <a:custGeom>
              <a:avLst/>
              <a:gdLst/>
              <a:ahLst/>
              <a:cxnLst/>
              <a:rect l="l" t="t" r="r" b="b"/>
              <a:pathLst>
                <a:path w="814" h="291" extrusionOk="0">
                  <a:moveTo>
                    <a:pt x="793" y="33"/>
                  </a:moveTo>
                  <a:cubicBezTo>
                    <a:pt x="803" y="44"/>
                    <a:pt x="803" y="55"/>
                    <a:pt x="803" y="55"/>
                  </a:cubicBezTo>
                  <a:lnTo>
                    <a:pt x="814" y="65"/>
                  </a:lnTo>
                  <a:lnTo>
                    <a:pt x="814" y="55"/>
                  </a:lnTo>
                  <a:lnTo>
                    <a:pt x="793" y="33"/>
                  </a:lnTo>
                  <a:close/>
                  <a:moveTo>
                    <a:pt x="674" y="1"/>
                  </a:moveTo>
                  <a:cubicBezTo>
                    <a:pt x="653" y="1"/>
                    <a:pt x="631" y="12"/>
                    <a:pt x="600" y="22"/>
                  </a:cubicBezTo>
                  <a:cubicBezTo>
                    <a:pt x="578" y="33"/>
                    <a:pt x="546" y="44"/>
                    <a:pt x="524" y="65"/>
                  </a:cubicBezTo>
                  <a:cubicBezTo>
                    <a:pt x="493" y="76"/>
                    <a:pt x="471" y="98"/>
                    <a:pt x="450" y="119"/>
                  </a:cubicBezTo>
                  <a:cubicBezTo>
                    <a:pt x="417" y="129"/>
                    <a:pt x="396" y="151"/>
                    <a:pt x="374" y="172"/>
                  </a:cubicBezTo>
                  <a:cubicBezTo>
                    <a:pt x="353" y="183"/>
                    <a:pt x="321" y="205"/>
                    <a:pt x="300" y="215"/>
                  </a:cubicBezTo>
                  <a:cubicBezTo>
                    <a:pt x="289" y="215"/>
                    <a:pt x="267" y="226"/>
                    <a:pt x="257" y="226"/>
                  </a:cubicBezTo>
                  <a:lnTo>
                    <a:pt x="139" y="226"/>
                  </a:lnTo>
                  <a:cubicBezTo>
                    <a:pt x="117" y="226"/>
                    <a:pt x="96" y="215"/>
                    <a:pt x="75" y="205"/>
                  </a:cubicBezTo>
                  <a:cubicBezTo>
                    <a:pt x="53" y="194"/>
                    <a:pt x="43" y="183"/>
                    <a:pt x="32" y="172"/>
                  </a:cubicBezTo>
                  <a:cubicBezTo>
                    <a:pt x="22" y="162"/>
                    <a:pt x="22" y="140"/>
                    <a:pt x="22" y="129"/>
                  </a:cubicBezTo>
                  <a:cubicBezTo>
                    <a:pt x="29" y="122"/>
                    <a:pt x="31" y="114"/>
                    <a:pt x="35" y="114"/>
                  </a:cubicBezTo>
                  <a:cubicBezTo>
                    <a:pt x="37" y="114"/>
                    <a:pt x="40" y="116"/>
                    <a:pt x="43" y="119"/>
                  </a:cubicBezTo>
                  <a:lnTo>
                    <a:pt x="53" y="119"/>
                  </a:lnTo>
                  <a:cubicBezTo>
                    <a:pt x="53" y="119"/>
                    <a:pt x="53" y="108"/>
                    <a:pt x="43" y="108"/>
                  </a:cubicBezTo>
                  <a:cubicBezTo>
                    <a:pt x="43" y="108"/>
                    <a:pt x="22" y="108"/>
                    <a:pt x="10" y="129"/>
                  </a:cubicBezTo>
                  <a:cubicBezTo>
                    <a:pt x="10" y="140"/>
                    <a:pt x="0" y="162"/>
                    <a:pt x="10" y="183"/>
                  </a:cubicBezTo>
                  <a:cubicBezTo>
                    <a:pt x="22" y="205"/>
                    <a:pt x="32" y="226"/>
                    <a:pt x="53" y="236"/>
                  </a:cubicBezTo>
                  <a:cubicBezTo>
                    <a:pt x="75" y="248"/>
                    <a:pt x="107" y="269"/>
                    <a:pt x="129" y="269"/>
                  </a:cubicBezTo>
                  <a:cubicBezTo>
                    <a:pt x="160" y="279"/>
                    <a:pt x="193" y="290"/>
                    <a:pt x="225" y="290"/>
                  </a:cubicBezTo>
                  <a:cubicBezTo>
                    <a:pt x="236" y="290"/>
                    <a:pt x="257" y="279"/>
                    <a:pt x="267" y="279"/>
                  </a:cubicBezTo>
                  <a:cubicBezTo>
                    <a:pt x="289" y="279"/>
                    <a:pt x="30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2"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6" name="Google Shape;1476;p39"/>
            <p:cNvSpPr/>
            <p:nvPr/>
          </p:nvSpPr>
          <p:spPr>
            <a:xfrm>
              <a:off x="879838" y="4567196"/>
              <a:ext cx="184056" cy="65718"/>
            </a:xfrm>
            <a:custGeom>
              <a:avLst/>
              <a:gdLst/>
              <a:ahLst/>
              <a:cxnLst/>
              <a:rect l="l" t="t" r="r" b="b"/>
              <a:pathLst>
                <a:path w="815" h="291" extrusionOk="0">
                  <a:moveTo>
                    <a:pt x="803" y="55"/>
                  </a:moveTo>
                  <a:lnTo>
                    <a:pt x="803" y="65"/>
                  </a:lnTo>
                  <a:cubicBezTo>
                    <a:pt x="803" y="65"/>
                    <a:pt x="815" y="65"/>
                    <a:pt x="803" y="55"/>
                  </a:cubicBezTo>
                  <a:close/>
                  <a:moveTo>
                    <a:pt x="675" y="1"/>
                  </a:moveTo>
                  <a:cubicBezTo>
                    <a:pt x="654" y="1"/>
                    <a:pt x="622" y="12"/>
                    <a:pt x="600" y="22"/>
                  </a:cubicBezTo>
                  <a:cubicBezTo>
                    <a:pt x="568" y="33"/>
                    <a:pt x="547" y="44"/>
                    <a:pt x="515" y="65"/>
                  </a:cubicBezTo>
                  <a:cubicBezTo>
                    <a:pt x="493" y="76"/>
                    <a:pt x="472" y="98"/>
                    <a:pt x="451" y="119"/>
                  </a:cubicBezTo>
                  <a:cubicBezTo>
                    <a:pt x="418" y="129"/>
                    <a:pt x="397" y="151"/>
                    <a:pt x="375" y="172"/>
                  </a:cubicBezTo>
                  <a:cubicBezTo>
                    <a:pt x="343" y="183"/>
                    <a:pt x="322" y="205"/>
                    <a:pt x="301" y="215"/>
                  </a:cubicBezTo>
                  <a:cubicBezTo>
                    <a:pt x="279" y="215"/>
                    <a:pt x="268" y="226"/>
                    <a:pt x="258" y="226"/>
                  </a:cubicBezTo>
                  <a:lnTo>
                    <a:pt x="140" y="226"/>
                  </a:lnTo>
                  <a:cubicBezTo>
                    <a:pt x="118" y="226"/>
                    <a:pt x="9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cubicBezTo>
                    <a:pt x="54" y="119"/>
                    <a:pt x="54" y="108"/>
                    <a:pt x="44" y="108"/>
                  </a:cubicBezTo>
                  <a:cubicBezTo>
                    <a:pt x="33" y="108"/>
                    <a:pt x="22" y="108"/>
                    <a:pt x="11" y="129"/>
                  </a:cubicBezTo>
                  <a:cubicBezTo>
                    <a:pt x="1" y="140"/>
                    <a:pt x="1" y="162"/>
                    <a:pt x="11" y="183"/>
                  </a:cubicBezTo>
                  <a:cubicBezTo>
                    <a:pt x="22" y="205"/>
                    <a:pt x="33" y="226"/>
                    <a:pt x="54" y="236"/>
                  </a:cubicBezTo>
                  <a:cubicBezTo>
                    <a:pt x="75" y="248"/>
                    <a:pt x="97" y="269"/>
                    <a:pt x="129" y="269"/>
                  </a:cubicBezTo>
                  <a:cubicBezTo>
                    <a:pt x="161" y="279"/>
                    <a:pt x="182" y="290"/>
                    <a:pt x="225" y="290"/>
                  </a:cubicBezTo>
                  <a:cubicBezTo>
                    <a:pt x="236" y="290"/>
                    <a:pt x="258" y="279"/>
                    <a:pt x="268" y="279"/>
                  </a:cubicBezTo>
                  <a:cubicBezTo>
                    <a:pt x="290" y="279"/>
                    <a:pt x="301" y="279"/>
                    <a:pt x="322" y="269"/>
                  </a:cubicBezTo>
                  <a:cubicBezTo>
                    <a:pt x="354" y="258"/>
                    <a:pt x="375" y="236"/>
                    <a:pt x="408" y="226"/>
                  </a:cubicBezTo>
                  <a:cubicBezTo>
                    <a:pt x="439" y="205"/>
                    <a:pt x="461" y="183"/>
                    <a:pt x="482" y="162"/>
                  </a:cubicBezTo>
                  <a:cubicBezTo>
                    <a:pt x="504" y="140"/>
                    <a:pt x="525" y="119"/>
                    <a:pt x="558" y="108"/>
                  </a:cubicBezTo>
                  <a:cubicBezTo>
                    <a:pt x="579" y="86"/>
                    <a:pt x="600" y="76"/>
                    <a:pt x="622" y="65"/>
                  </a:cubicBezTo>
                  <a:lnTo>
                    <a:pt x="686" y="33"/>
                  </a:lnTo>
                  <a:cubicBezTo>
                    <a:pt x="708" y="33"/>
                    <a:pt x="729" y="22"/>
                    <a:pt x="739" y="22"/>
                  </a:cubicBezTo>
                  <a:cubicBezTo>
                    <a:pt x="761" y="33"/>
                    <a:pt x="772" y="33"/>
                    <a:pt x="782" y="33"/>
                  </a:cubicBezTo>
                  <a:lnTo>
                    <a:pt x="803" y="55"/>
                  </a:lnTo>
                  <a:cubicBezTo>
                    <a:pt x="803" y="55"/>
                    <a:pt x="803" y="44"/>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7" name="Google Shape;1477;p39"/>
            <p:cNvSpPr/>
            <p:nvPr/>
          </p:nvSpPr>
          <p:spPr>
            <a:xfrm>
              <a:off x="981464" y="4567196"/>
              <a:ext cx="181571" cy="65718"/>
            </a:xfrm>
            <a:custGeom>
              <a:avLst/>
              <a:gdLst/>
              <a:ahLst/>
              <a:cxnLst/>
              <a:rect l="l" t="t" r="r" b="b"/>
              <a:pathLst>
                <a:path w="804" h="291" extrusionOk="0">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289"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lnTo>
                    <a:pt x="43" y="108"/>
                  </a:ln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46" y="279"/>
                    <a:pt x="268" y="279"/>
                  </a:cubicBezTo>
                  <a:cubicBezTo>
                    <a:pt x="279" y="279"/>
                    <a:pt x="300" y="279"/>
                    <a:pt x="322" y="269"/>
                  </a:cubicBezTo>
                  <a:cubicBezTo>
                    <a:pt x="353" y="258"/>
                    <a:pt x="375" y="236"/>
                    <a:pt x="407" y="226"/>
                  </a:cubicBezTo>
                  <a:cubicBezTo>
                    <a:pt x="429" y="205"/>
                    <a:pt x="461" y="183"/>
                    <a:pt x="482" y="162"/>
                  </a:cubicBezTo>
                  <a:cubicBezTo>
                    <a:pt x="503" y="140"/>
                    <a:pt x="525" y="119"/>
                    <a:pt x="546" y="108"/>
                  </a:cubicBezTo>
                  <a:cubicBezTo>
                    <a:pt x="568" y="86"/>
                    <a:pt x="589" y="76"/>
                    <a:pt x="622" y="65"/>
                  </a:cubicBezTo>
                  <a:lnTo>
                    <a:pt x="686" y="33"/>
                  </a:lnTo>
                  <a:cubicBezTo>
                    <a:pt x="707" y="33"/>
                    <a:pt x="718" y="22"/>
                    <a:pt x="739" y="22"/>
                  </a:cubicBezTo>
                  <a:cubicBezTo>
                    <a:pt x="760" y="33"/>
                    <a:pt x="772"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8" name="Google Shape;1478;p39"/>
            <p:cNvSpPr/>
            <p:nvPr/>
          </p:nvSpPr>
          <p:spPr>
            <a:xfrm>
              <a:off x="1083089" y="4567196"/>
              <a:ext cx="181346" cy="65718"/>
            </a:xfrm>
            <a:custGeom>
              <a:avLst/>
              <a:gdLst/>
              <a:ahLst/>
              <a:cxnLst/>
              <a:rect l="l" t="t" r="r" b="b"/>
              <a:pathLst>
                <a:path w="803" h="291" extrusionOk="0">
                  <a:moveTo>
                    <a:pt x="674" y="1"/>
                  </a:moveTo>
                  <a:cubicBezTo>
                    <a:pt x="643" y="1"/>
                    <a:pt x="621" y="12"/>
                    <a:pt x="589" y="22"/>
                  </a:cubicBezTo>
                  <a:cubicBezTo>
                    <a:pt x="567" y="33"/>
                    <a:pt x="536" y="44"/>
                    <a:pt x="514" y="65"/>
                  </a:cubicBezTo>
                  <a:cubicBezTo>
                    <a:pt x="493" y="76"/>
                    <a:pt x="460" y="98"/>
                    <a:pt x="439" y="119"/>
                  </a:cubicBezTo>
                  <a:cubicBezTo>
                    <a:pt x="417" y="129"/>
                    <a:pt x="396" y="151"/>
                    <a:pt x="364" y="172"/>
                  </a:cubicBezTo>
                  <a:cubicBezTo>
                    <a:pt x="343" y="183"/>
                    <a:pt x="322" y="205"/>
                    <a:pt x="289" y="215"/>
                  </a:cubicBezTo>
                  <a:cubicBezTo>
                    <a:pt x="279" y="215"/>
                    <a:pt x="268" y="226"/>
                    <a:pt x="257" y="226"/>
                  </a:cubicBezTo>
                  <a:lnTo>
                    <a:pt x="139" y="226"/>
                  </a:lnTo>
                  <a:cubicBezTo>
                    <a:pt x="107" y="226"/>
                    <a:pt x="86" y="215"/>
                    <a:pt x="75" y="205"/>
                  </a:cubicBezTo>
                  <a:cubicBezTo>
                    <a:pt x="53" y="194"/>
                    <a:pt x="32" y="183"/>
                    <a:pt x="32" y="172"/>
                  </a:cubicBezTo>
                  <a:cubicBezTo>
                    <a:pt x="22" y="162"/>
                    <a:pt x="11" y="140"/>
                    <a:pt x="22" y="129"/>
                  </a:cubicBezTo>
                  <a:cubicBezTo>
                    <a:pt x="22" y="122"/>
                    <a:pt x="27" y="114"/>
                    <a:pt x="30" y="114"/>
                  </a:cubicBezTo>
                  <a:cubicBezTo>
                    <a:pt x="31" y="114"/>
                    <a:pt x="32" y="116"/>
                    <a:pt x="32" y="119"/>
                  </a:cubicBezTo>
                  <a:lnTo>
                    <a:pt x="53" y="119"/>
                  </a:lnTo>
                  <a:cubicBezTo>
                    <a:pt x="43" y="119"/>
                    <a:pt x="43" y="108"/>
                    <a:pt x="43" y="108"/>
                  </a:cubicBezTo>
                  <a:cubicBezTo>
                    <a:pt x="32" y="108"/>
                    <a:pt x="11" y="108"/>
                    <a:pt x="11" y="129"/>
                  </a:cubicBezTo>
                  <a:cubicBezTo>
                    <a:pt x="0" y="140"/>
                    <a:pt x="0" y="162"/>
                    <a:pt x="11" y="183"/>
                  </a:cubicBezTo>
                  <a:cubicBezTo>
                    <a:pt x="11" y="205"/>
                    <a:pt x="32" y="226"/>
                    <a:pt x="53" y="236"/>
                  </a:cubicBezTo>
                  <a:cubicBezTo>
                    <a:pt x="75" y="248"/>
                    <a:pt x="96" y="269"/>
                    <a:pt x="129" y="269"/>
                  </a:cubicBezTo>
                  <a:cubicBezTo>
                    <a:pt x="150" y="279"/>
                    <a:pt x="182" y="290"/>
                    <a:pt x="214" y="290"/>
                  </a:cubicBezTo>
                  <a:cubicBezTo>
                    <a:pt x="225" y="290"/>
                    <a:pt x="246" y="279"/>
                    <a:pt x="268" y="279"/>
                  </a:cubicBezTo>
                  <a:cubicBezTo>
                    <a:pt x="279" y="279"/>
                    <a:pt x="300" y="279"/>
                    <a:pt x="310" y="269"/>
                  </a:cubicBezTo>
                  <a:cubicBezTo>
                    <a:pt x="343" y="258"/>
                    <a:pt x="375" y="236"/>
                    <a:pt x="407" y="226"/>
                  </a:cubicBezTo>
                  <a:cubicBezTo>
                    <a:pt x="429" y="205"/>
                    <a:pt x="450" y="183"/>
                    <a:pt x="482" y="162"/>
                  </a:cubicBezTo>
                  <a:cubicBezTo>
                    <a:pt x="503" y="140"/>
                    <a:pt x="525" y="119"/>
                    <a:pt x="546" y="108"/>
                  </a:cubicBezTo>
                  <a:cubicBezTo>
                    <a:pt x="567" y="86"/>
                    <a:pt x="589" y="76"/>
                    <a:pt x="610" y="65"/>
                  </a:cubicBezTo>
                  <a:lnTo>
                    <a:pt x="674" y="33"/>
                  </a:lnTo>
                  <a:cubicBezTo>
                    <a:pt x="696" y="33"/>
                    <a:pt x="717" y="22"/>
                    <a:pt x="739" y="22"/>
                  </a:cubicBezTo>
                  <a:cubicBezTo>
                    <a:pt x="760" y="33"/>
                    <a:pt x="771"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9" name="Google Shape;1479;p39"/>
            <p:cNvSpPr/>
            <p:nvPr/>
          </p:nvSpPr>
          <p:spPr>
            <a:xfrm>
              <a:off x="1182005" y="4567196"/>
              <a:ext cx="184056" cy="65718"/>
            </a:xfrm>
            <a:custGeom>
              <a:avLst/>
              <a:gdLst/>
              <a:ahLst/>
              <a:cxnLst/>
              <a:rect l="l" t="t" r="r" b="b"/>
              <a:pathLst>
                <a:path w="815" h="291" extrusionOk="0">
                  <a:moveTo>
                    <a:pt x="793" y="33"/>
                  </a:moveTo>
                  <a:cubicBezTo>
                    <a:pt x="804" y="44"/>
                    <a:pt x="804" y="55"/>
                    <a:pt x="815" y="55"/>
                  </a:cubicBezTo>
                  <a:cubicBezTo>
                    <a:pt x="815" y="55"/>
                    <a:pt x="815" y="44"/>
                    <a:pt x="793" y="33"/>
                  </a:cubicBezTo>
                  <a:close/>
                  <a:moveTo>
                    <a:pt x="686" y="1"/>
                  </a:moveTo>
                  <a:cubicBezTo>
                    <a:pt x="654" y="1"/>
                    <a:pt x="633" y="12"/>
                    <a:pt x="600" y="22"/>
                  </a:cubicBezTo>
                  <a:cubicBezTo>
                    <a:pt x="579" y="33"/>
                    <a:pt x="547" y="44"/>
                    <a:pt x="526" y="65"/>
                  </a:cubicBezTo>
                  <a:cubicBezTo>
                    <a:pt x="505" y="76"/>
                    <a:pt x="472" y="98"/>
                    <a:pt x="451" y="119"/>
                  </a:cubicBezTo>
                  <a:cubicBezTo>
                    <a:pt x="429" y="129"/>
                    <a:pt x="397" y="151"/>
                    <a:pt x="376" y="172"/>
                  </a:cubicBezTo>
                  <a:cubicBezTo>
                    <a:pt x="355" y="183"/>
                    <a:pt x="322" y="205"/>
                    <a:pt x="301" y="215"/>
                  </a:cubicBezTo>
                  <a:cubicBezTo>
                    <a:pt x="290" y="215"/>
                    <a:pt x="279" y="226"/>
                    <a:pt x="258" y="226"/>
                  </a:cubicBezTo>
                  <a:lnTo>
                    <a:pt x="140" y="226"/>
                  </a:lnTo>
                  <a:cubicBezTo>
                    <a:pt x="119" y="226"/>
                    <a:pt x="98" y="215"/>
                    <a:pt x="76" y="205"/>
                  </a:cubicBezTo>
                  <a:cubicBezTo>
                    <a:pt x="65" y="194"/>
                    <a:pt x="44" y="183"/>
                    <a:pt x="33" y="172"/>
                  </a:cubicBezTo>
                  <a:cubicBezTo>
                    <a:pt x="22" y="162"/>
                    <a:pt x="22" y="140"/>
                    <a:pt x="33" y="129"/>
                  </a:cubicBezTo>
                  <a:cubicBezTo>
                    <a:pt x="33" y="122"/>
                    <a:pt x="39" y="114"/>
                    <a:pt x="42" y="114"/>
                  </a:cubicBezTo>
                  <a:cubicBezTo>
                    <a:pt x="43" y="114"/>
                    <a:pt x="44" y="116"/>
                    <a:pt x="44" y="119"/>
                  </a:cubicBezTo>
                  <a:lnTo>
                    <a:pt x="55" y="119"/>
                  </a:lnTo>
                  <a:cubicBezTo>
                    <a:pt x="55" y="119"/>
                    <a:pt x="55" y="108"/>
                    <a:pt x="44" y="108"/>
                  </a:cubicBezTo>
                  <a:cubicBezTo>
                    <a:pt x="44" y="108"/>
                    <a:pt x="22" y="108"/>
                    <a:pt x="12" y="129"/>
                  </a:cubicBezTo>
                  <a:cubicBezTo>
                    <a:pt x="12" y="140"/>
                    <a:pt x="1" y="162"/>
                    <a:pt x="12" y="183"/>
                  </a:cubicBezTo>
                  <a:cubicBezTo>
                    <a:pt x="22" y="205"/>
                    <a:pt x="44" y="226"/>
                    <a:pt x="65" y="236"/>
                  </a:cubicBezTo>
                  <a:cubicBezTo>
                    <a:pt x="76" y="248"/>
                    <a:pt x="108" y="269"/>
                    <a:pt x="129" y="269"/>
                  </a:cubicBezTo>
                  <a:cubicBezTo>
                    <a:pt x="162" y="279"/>
                    <a:pt x="194" y="290"/>
                    <a:pt x="226" y="290"/>
                  </a:cubicBezTo>
                  <a:cubicBezTo>
                    <a:pt x="236" y="290"/>
                    <a:pt x="258" y="279"/>
                    <a:pt x="279" y="279"/>
                  </a:cubicBezTo>
                  <a:cubicBezTo>
                    <a:pt x="290" y="279"/>
                    <a:pt x="312" y="279"/>
                    <a:pt x="322" y="269"/>
                  </a:cubicBezTo>
                  <a:cubicBezTo>
                    <a:pt x="355" y="258"/>
                    <a:pt x="386" y="236"/>
                    <a:pt x="408" y="226"/>
                  </a:cubicBezTo>
                  <a:cubicBezTo>
                    <a:pt x="440" y="205"/>
                    <a:pt x="462" y="183"/>
                    <a:pt x="483" y="162"/>
                  </a:cubicBezTo>
                  <a:cubicBezTo>
                    <a:pt x="515" y="140"/>
                    <a:pt x="536" y="119"/>
                    <a:pt x="558" y="108"/>
                  </a:cubicBezTo>
                  <a:cubicBezTo>
                    <a:pt x="579" y="86"/>
                    <a:pt x="600" y="76"/>
                    <a:pt x="622" y="65"/>
                  </a:cubicBezTo>
                  <a:lnTo>
                    <a:pt x="686" y="33"/>
                  </a:lnTo>
                  <a:cubicBezTo>
                    <a:pt x="708" y="33"/>
                    <a:pt x="729" y="22"/>
                    <a:pt x="750" y="22"/>
                  </a:cubicBezTo>
                  <a:cubicBezTo>
                    <a:pt x="762"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0" name="Google Shape;1480;p39"/>
            <p:cNvSpPr/>
            <p:nvPr/>
          </p:nvSpPr>
          <p:spPr>
            <a:xfrm>
              <a:off x="128363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4" y="55"/>
                    <a:pt x="804" y="55"/>
                  </a:cubicBezTo>
                  <a:lnTo>
                    <a:pt x="814" y="65"/>
                  </a:lnTo>
                  <a:lnTo>
                    <a:pt x="814" y="55"/>
                  </a:lnTo>
                  <a:lnTo>
                    <a:pt x="795" y="36"/>
                  </a:lnTo>
                  <a:close/>
                  <a:moveTo>
                    <a:pt x="676" y="1"/>
                  </a:moveTo>
                  <a:cubicBezTo>
                    <a:pt x="654" y="1"/>
                    <a:pt x="633" y="12"/>
                    <a:pt x="600" y="22"/>
                  </a:cubicBezTo>
                  <a:cubicBezTo>
                    <a:pt x="579" y="33"/>
                    <a:pt x="547" y="44"/>
                    <a:pt x="526" y="65"/>
                  </a:cubicBezTo>
                  <a:cubicBezTo>
                    <a:pt x="493" y="76"/>
                    <a:pt x="472" y="98"/>
                    <a:pt x="450" y="119"/>
                  </a:cubicBezTo>
                  <a:cubicBezTo>
                    <a:pt x="419" y="129"/>
                    <a:pt x="397" y="151"/>
                    <a:pt x="376" y="172"/>
                  </a:cubicBezTo>
                  <a:cubicBezTo>
                    <a:pt x="354" y="183"/>
                    <a:pt x="322" y="205"/>
                    <a:pt x="300" y="215"/>
                  </a:cubicBezTo>
                  <a:cubicBezTo>
                    <a:pt x="290" y="215"/>
                    <a:pt x="269" y="226"/>
                    <a:pt x="258" y="226"/>
                  </a:cubicBezTo>
                  <a:lnTo>
                    <a:pt x="140" y="226"/>
                  </a:lnTo>
                  <a:cubicBezTo>
                    <a:pt x="119" y="226"/>
                    <a:pt x="97" y="215"/>
                    <a:pt x="76" y="205"/>
                  </a:cubicBezTo>
                  <a:cubicBezTo>
                    <a:pt x="55" y="194"/>
                    <a:pt x="43" y="183"/>
                    <a:pt x="33" y="172"/>
                  </a:cubicBezTo>
                  <a:cubicBezTo>
                    <a:pt x="22" y="162"/>
                    <a:pt x="22" y="140"/>
                    <a:pt x="22" y="129"/>
                  </a:cubicBezTo>
                  <a:cubicBezTo>
                    <a:pt x="30" y="122"/>
                    <a:pt x="32" y="114"/>
                    <a:pt x="36" y="114"/>
                  </a:cubicBezTo>
                  <a:cubicBezTo>
                    <a:pt x="38" y="114"/>
                    <a:pt x="40" y="116"/>
                    <a:pt x="43" y="119"/>
                  </a:cubicBezTo>
                  <a:lnTo>
                    <a:pt x="55" y="119"/>
                  </a:lnTo>
                  <a:cubicBezTo>
                    <a:pt x="55" y="119"/>
                    <a:pt x="55" y="108"/>
                    <a:pt x="43" y="108"/>
                  </a:cubicBezTo>
                  <a:cubicBezTo>
                    <a:pt x="33" y="108"/>
                    <a:pt x="22" y="108"/>
                    <a:pt x="12" y="129"/>
                  </a:cubicBezTo>
                  <a:cubicBezTo>
                    <a:pt x="12" y="140"/>
                    <a:pt x="1" y="162"/>
                    <a:pt x="12" y="183"/>
                  </a:cubicBezTo>
                  <a:cubicBezTo>
                    <a:pt x="22" y="205"/>
                    <a:pt x="33" y="226"/>
                    <a:pt x="55" y="236"/>
                  </a:cubicBezTo>
                  <a:cubicBezTo>
                    <a:pt x="76" y="248"/>
                    <a:pt x="108" y="269"/>
                    <a:pt x="129" y="269"/>
                  </a:cubicBezTo>
                  <a:cubicBezTo>
                    <a:pt x="162" y="279"/>
                    <a:pt x="193" y="290"/>
                    <a:pt x="226" y="290"/>
                  </a:cubicBezTo>
                  <a:cubicBezTo>
                    <a:pt x="236" y="290"/>
                    <a:pt x="258" y="279"/>
                    <a:pt x="269" y="279"/>
                  </a:cubicBezTo>
                  <a:cubicBezTo>
                    <a:pt x="290" y="279"/>
                    <a:pt x="300" y="279"/>
                    <a:pt x="322" y="269"/>
                  </a:cubicBezTo>
                  <a:cubicBezTo>
                    <a:pt x="354" y="258"/>
                    <a:pt x="386" y="236"/>
                    <a:pt x="407" y="226"/>
                  </a:cubicBezTo>
                  <a:cubicBezTo>
                    <a:pt x="440" y="205"/>
                    <a:pt x="461" y="183"/>
                    <a:pt x="483" y="162"/>
                  </a:cubicBezTo>
                  <a:cubicBezTo>
                    <a:pt x="515" y="140"/>
                    <a:pt x="536" y="119"/>
                    <a:pt x="557" y="108"/>
                  </a:cubicBezTo>
                  <a:cubicBezTo>
                    <a:pt x="579" y="86"/>
                    <a:pt x="600" y="76"/>
                    <a:pt x="622" y="65"/>
                  </a:cubicBezTo>
                  <a:lnTo>
                    <a:pt x="686" y="33"/>
                  </a:lnTo>
                  <a:cubicBezTo>
                    <a:pt x="707" y="33"/>
                    <a:pt x="729" y="22"/>
                    <a:pt x="74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1" name="Google Shape;1481;p39"/>
            <p:cNvSpPr/>
            <p:nvPr/>
          </p:nvSpPr>
          <p:spPr>
            <a:xfrm>
              <a:off x="1385256" y="4567196"/>
              <a:ext cx="184056" cy="65718"/>
            </a:xfrm>
            <a:custGeom>
              <a:avLst/>
              <a:gdLst/>
              <a:ahLst/>
              <a:cxnLst/>
              <a:rect l="l" t="t" r="r" b="b"/>
              <a:pathLst>
                <a:path w="815" h="291" extrusionOk="0">
                  <a:moveTo>
                    <a:pt x="804" y="55"/>
                  </a:moveTo>
                  <a:lnTo>
                    <a:pt x="804" y="65"/>
                  </a:lnTo>
                  <a:cubicBezTo>
                    <a:pt x="804" y="65"/>
                    <a:pt x="814" y="65"/>
                    <a:pt x="804" y="55"/>
                  </a:cubicBezTo>
                  <a:close/>
                  <a:moveTo>
                    <a:pt x="675" y="1"/>
                  </a:moveTo>
                  <a:cubicBezTo>
                    <a:pt x="654" y="1"/>
                    <a:pt x="621" y="12"/>
                    <a:pt x="600" y="22"/>
                  </a:cubicBezTo>
                  <a:cubicBezTo>
                    <a:pt x="568" y="33"/>
                    <a:pt x="547" y="44"/>
                    <a:pt x="514" y="65"/>
                  </a:cubicBezTo>
                  <a:cubicBezTo>
                    <a:pt x="493" y="76"/>
                    <a:pt x="471" y="98"/>
                    <a:pt x="450" y="119"/>
                  </a:cubicBezTo>
                  <a:cubicBezTo>
                    <a:pt x="418" y="129"/>
                    <a:pt x="397" y="151"/>
                    <a:pt x="376" y="172"/>
                  </a:cubicBezTo>
                  <a:cubicBezTo>
                    <a:pt x="343" y="183"/>
                    <a:pt x="322" y="205"/>
                    <a:pt x="300" y="215"/>
                  </a:cubicBezTo>
                  <a:cubicBezTo>
                    <a:pt x="279" y="215"/>
                    <a:pt x="268" y="226"/>
                    <a:pt x="257" y="226"/>
                  </a:cubicBezTo>
                  <a:lnTo>
                    <a:pt x="140" y="226"/>
                  </a:lnTo>
                  <a:cubicBezTo>
                    <a:pt x="119" y="226"/>
                    <a:pt x="97" y="215"/>
                    <a:pt x="76"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97" y="269"/>
                    <a:pt x="129" y="269"/>
                  </a:cubicBezTo>
                  <a:cubicBezTo>
                    <a:pt x="161" y="279"/>
                    <a:pt x="183" y="290"/>
                    <a:pt x="226" y="290"/>
                  </a:cubicBezTo>
                  <a:cubicBezTo>
                    <a:pt x="236" y="290"/>
                    <a:pt x="257" y="279"/>
                    <a:pt x="268" y="279"/>
                  </a:cubicBezTo>
                  <a:cubicBezTo>
                    <a:pt x="290" y="279"/>
                    <a:pt x="300" y="279"/>
                    <a:pt x="322" y="269"/>
                  </a:cubicBezTo>
                  <a:cubicBezTo>
                    <a:pt x="354" y="258"/>
                    <a:pt x="376" y="236"/>
                    <a:pt x="407" y="226"/>
                  </a:cubicBezTo>
                  <a:cubicBezTo>
                    <a:pt x="440" y="205"/>
                    <a:pt x="461" y="183"/>
                    <a:pt x="483" y="162"/>
                  </a:cubicBezTo>
                  <a:cubicBezTo>
                    <a:pt x="504" y="140"/>
                    <a:pt x="525" y="119"/>
                    <a:pt x="547" y="108"/>
                  </a:cubicBezTo>
                  <a:cubicBezTo>
                    <a:pt x="579" y="86"/>
                    <a:pt x="600" y="76"/>
                    <a:pt x="621" y="65"/>
                  </a:cubicBezTo>
                  <a:lnTo>
                    <a:pt x="686" y="33"/>
                  </a:lnTo>
                  <a:cubicBezTo>
                    <a:pt x="707" y="33"/>
                    <a:pt x="728" y="22"/>
                    <a:pt x="740" y="22"/>
                  </a:cubicBezTo>
                  <a:cubicBezTo>
                    <a:pt x="761" y="33"/>
                    <a:pt x="771" y="33"/>
                    <a:pt x="782" y="33"/>
                  </a:cubicBezTo>
                  <a:lnTo>
                    <a:pt x="80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2" name="Google Shape;1482;p39"/>
            <p:cNvSpPr/>
            <p:nvPr/>
          </p:nvSpPr>
          <p:spPr>
            <a:xfrm>
              <a:off x="148688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39" y="119"/>
                  </a:cubicBezTo>
                  <a:cubicBezTo>
                    <a:pt x="418" y="129"/>
                    <a:pt x="397" y="151"/>
                    <a:pt x="364" y="172"/>
                  </a:cubicBezTo>
                  <a:cubicBezTo>
                    <a:pt x="343" y="183"/>
                    <a:pt x="321" y="205"/>
                    <a:pt x="290" y="215"/>
                  </a:cubicBezTo>
                  <a:cubicBezTo>
                    <a:pt x="278" y="215"/>
                    <a:pt x="268" y="226"/>
                    <a:pt x="257" y="226"/>
                  </a:cubicBezTo>
                  <a:lnTo>
                    <a:pt x="140" y="226"/>
                  </a:lnTo>
                  <a:cubicBezTo>
                    <a:pt x="118" y="226"/>
                    <a:pt x="86" y="215"/>
                    <a:pt x="75" y="205"/>
                  </a:cubicBezTo>
                  <a:cubicBezTo>
                    <a:pt x="54" y="194"/>
                    <a:pt x="43" y="183"/>
                    <a:pt x="33" y="172"/>
                  </a:cubicBezTo>
                  <a:cubicBezTo>
                    <a:pt x="21" y="162"/>
                    <a:pt x="21" y="140"/>
                    <a:pt x="21" y="129"/>
                  </a:cubicBezTo>
                  <a:cubicBezTo>
                    <a:pt x="21" y="122"/>
                    <a:pt x="27" y="114"/>
                    <a:pt x="34" y="114"/>
                  </a:cubicBezTo>
                  <a:cubicBezTo>
                    <a:pt x="37" y="114"/>
                    <a:pt x="40" y="116"/>
                    <a:pt x="43" y="119"/>
                  </a:cubicBezTo>
                  <a:lnTo>
                    <a:pt x="54" y="119"/>
                  </a:lnTo>
                  <a:lnTo>
                    <a:pt x="43" y="108"/>
                  </a:lnTo>
                  <a:cubicBezTo>
                    <a:pt x="33" y="108"/>
                    <a:pt x="21" y="108"/>
                    <a:pt x="11" y="129"/>
                  </a:cubicBezTo>
                  <a:cubicBezTo>
                    <a:pt x="0" y="140"/>
                    <a:pt x="0" y="162"/>
                    <a:pt x="11" y="183"/>
                  </a:cubicBezTo>
                  <a:cubicBezTo>
                    <a:pt x="21" y="205"/>
                    <a:pt x="33" y="226"/>
                    <a:pt x="54" y="236"/>
                  </a:cubicBezTo>
                  <a:cubicBezTo>
                    <a:pt x="75" y="248"/>
                    <a:pt x="97" y="269"/>
                    <a:pt x="129" y="269"/>
                  </a:cubicBezTo>
                  <a:cubicBezTo>
                    <a:pt x="161" y="279"/>
                    <a:pt x="182" y="290"/>
                    <a:pt x="214" y="290"/>
                  </a:cubicBezTo>
                  <a:cubicBezTo>
                    <a:pt x="236" y="290"/>
                    <a:pt x="247" y="279"/>
                    <a:pt x="268" y="279"/>
                  </a:cubicBezTo>
                  <a:cubicBezTo>
                    <a:pt x="278" y="279"/>
                    <a:pt x="300" y="279"/>
                    <a:pt x="311" y="269"/>
                  </a:cubicBezTo>
                  <a:cubicBezTo>
                    <a:pt x="343" y="258"/>
                    <a:pt x="375" y="236"/>
                    <a:pt x="407" y="226"/>
                  </a:cubicBezTo>
                  <a:cubicBezTo>
                    <a:pt x="428" y="205"/>
                    <a:pt x="461" y="183"/>
                    <a:pt x="482" y="162"/>
                  </a:cubicBezTo>
                  <a:cubicBezTo>
                    <a:pt x="504" y="140"/>
                    <a:pt x="525" y="119"/>
                    <a:pt x="547" y="108"/>
                  </a:cubicBezTo>
                  <a:cubicBezTo>
                    <a:pt x="568" y="86"/>
                    <a:pt x="589" y="76"/>
                    <a:pt x="611" y="65"/>
                  </a:cubicBezTo>
                  <a:cubicBezTo>
                    <a:pt x="642" y="55"/>
                    <a:pt x="664" y="44"/>
                    <a:pt x="685" y="33"/>
                  </a:cubicBezTo>
                  <a:cubicBezTo>
                    <a:pt x="707" y="33"/>
                    <a:pt x="718" y="22"/>
                    <a:pt x="739" y="22"/>
                  </a:cubicBezTo>
                  <a:cubicBezTo>
                    <a:pt x="761" y="33"/>
                    <a:pt x="771" y="33"/>
                    <a:pt x="782" y="33"/>
                  </a:cubicBezTo>
                  <a:lnTo>
                    <a:pt x="804" y="55"/>
                  </a:ln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3" name="Google Shape;1483;p39"/>
            <p:cNvSpPr/>
            <p:nvPr/>
          </p:nvSpPr>
          <p:spPr>
            <a:xfrm>
              <a:off x="158828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33" y="183"/>
                    <a:pt x="33" y="172"/>
                  </a:cubicBezTo>
                  <a:cubicBezTo>
                    <a:pt x="22" y="162"/>
                    <a:pt x="12" y="140"/>
                    <a:pt x="22" y="129"/>
                  </a:cubicBezTo>
                  <a:cubicBezTo>
                    <a:pt x="22" y="122"/>
                    <a:pt x="28" y="114"/>
                    <a:pt x="31" y="114"/>
                  </a:cubicBezTo>
                  <a:cubicBezTo>
                    <a:pt x="32" y="114"/>
                    <a:pt x="33" y="116"/>
                    <a:pt x="33" y="119"/>
                  </a:cubicBezTo>
                  <a:lnTo>
                    <a:pt x="44" y="119"/>
                  </a:lnTo>
                  <a:lnTo>
                    <a:pt x="44" y="108"/>
                  </a:lnTo>
                  <a:cubicBezTo>
                    <a:pt x="33" y="108"/>
                    <a:pt x="1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26" y="290"/>
                    <a:pt x="247" y="279"/>
                    <a:pt x="269" y="279"/>
                  </a:cubicBezTo>
                  <a:cubicBezTo>
                    <a:pt x="279" y="279"/>
                    <a:pt x="301" y="279"/>
                    <a:pt x="312" y="269"/>
                  </a:cubicBezTo>
                  <a:cubicBezTo>
                    <a:pt x="343" y="258"/>
                    <a:pt x="376" y="236"/>
                    <a:pt x="408" y="226"/>
                  </a:cubicBezTo>
                  <a:cubicBezTo>
                    <a:pt x="429" y="205"/>
                    <a:pt x="450" y="183"/>
                    <a:pt x="483" y="162"/>
                  </a:cubicBezTo>
                  <a:cubicBezTo>
                    <a:pt x="504" y="140"/>
                    <a:pt x="526" y="119"/>
                    <a:pt x="547" y="108"/>
                  </a:cubicBezTo>
                  <a:cubicBezTo>
                    <a:pt x="569" y="86"/>
                    <a:pt x="590" y="76"/>
                    <a:pt x="612" y="65"/>
                  </a:cubicBezTo>
                  <a:lnTo>
                    <a:pt x="676" y="33"/>
                  </a:lnTo>
                  <a:cubicBezTo>
                    <a:pt x="697" y="33"/>
                    <a:pt x="719" y="22"/>
                    <a:pt x="740" y="22"/>
                  </a:cubicBezTo>
                  <a:cubicBezTo>
                    <a:pt x="761"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4" name="Google Shape;1484;p39"/>
            <p:cNvSpPr/>
            <p:nvPr/>
          </p:nvSpPr>
          <p:spPr>
            <a:xfrm>
              <a:off x="1687648" y="4567196"/>
              <a:ext cx="183830" cy="65718"/>
            </a:xfrm>
            <a:custGeom>
              <a:avLst/>
              <a:gdLst/>
              <a:ahLst/>
              <a:cxnLst/>
              <a:rect l="l" t="t" r="r" b="b"/>
              <a:pathLst>
                <a:path w="814" h="291" extrusionOk="0">
                  <a:moveTo>
                    <a:pt x="793" y="33"/>
                  </a:moveTo>
                  <a:cubicBezTo>
                    <a:pt x="803" y="44"/>
                    <a:pt x="803" y="55"/>
                    <a:pt x="814" y="55"/>
                  </a:cubicBezTo>
                  <a:lnTo>
                    <a:pt x="793" y="33"/>
                  </a:lnTo>
                  <a:close/>
                  <a:moveTo>
                    <a:pt x="685" y="1"/>
                  </a:moveTo>
                  <a:cubicBezTo>
                    <a:pt x="653" y="1"/>
                    <a:pt x="632" y="12"/>
                    <a:pt x="600" y="22"/>
                  </a:cubicBezTo>
                  <a:cubicBezTo>
                    <a:pt x="578" y="33"/>
                    <a:pt x="546" y="44"/>
                    <a:pt x="524" y="65"/>
                  </a:cubicBezTo>
                  <a:cubicBezTo>
                    <a:pt x="503" y="76"/>
                    <a:pt x="471" y="98"/>
                    <a:pt x="450" y="119"/>
                  </a:cubicBezTo>
                  <a:cubicBezTo>
                    <a:pt x="428" y="129"/>
                    <a:pt x="396" y="151"/>
                    <a:pt x="375" y="172"/>
                  </a:cubicBezTo>
                  <a:cubicBezTo>
                    <a:pt x="353" y="183"/>
                    <a:pt x="321" y="205"/>
                    <a:pt x="300" y="215"/>
                  </a:cubicBezTo>
                  <a:cubicBezTo>
                    <a:pt x="289" y="215"/>
                    <a:pt x="279" y="226"/>
                    <a:pt x="257" y="226"/>
                  </a:cubicBezTo>
                  <a:lnTo>
                    <a:pt x="139" y="226"/>
                  </a:lnTo>
                  <a:cubicBezTo>
                    <a:pt x="118" y="226"/>
                    <a:pt x="96" y="215"/>
                    <a:pt x="75" y="205"/>
                  </a:cubicBezTo>
                  <a:cubicBezTo>
                    <a:pt x="64" y="194"/>
                    <a:pt x="43" y="183"/>
                    <a:pt x="32" y="172"/>
                  </a:cubicBezTo>
                  <a:cubicBezTo>
                    <a:pt x="22" y="162"/>
                    <a:pt x="22" y="140"/>
                    <a:pt x="22" y="129"/>
                  </a:cubicBezTo>
                  <a:cubicBezTo>
                    <a:pt x="29" y="122"/>
                    <a:pt x="37" y="114"/>
                    <a:pt x="40" y="114"/>
                  </a:cubicBezTo>
                  <a:cubicBezTo>
                    <a:pt x="42" y="114"/>
                    <a:pt x="43" y="116"/>
                    <a:pt x="43" y="119"/>
                  </a:cubicBezTo>
                  <a:lnTo>
                    <a:pt x="53" y="119"/>
                  </a:lnTo>
                  <a:cubicBezTo>
                    <a:pt x="53" y="119"/>
                    <a:pt x="53" y="108"/>
                    <a:pt x="43" y="108"/>
                  </a:cubicBezTo>
                  <a:cubicBezTo>
                    <a:pt x="43" y="108"/>
                    <a:pt x="22" y="108"/>
                    <a:pt x="10" y="129"/>
                  </a:cubicBezTo>
                  <a:cubicBezTo>
                    <a:pt x="10" y="140"/>
                    <a:pt x="0" y="162"/>
                    <a:pt x="10" y="183"/>
                  </a:cubicBezTo>
                  <a:cubicBezTo>
                    <a:pt x="22" y="205"/>
                    <a:pt x="43" y="226"/>
                    <a:pt x="53" y="236"/>
                  </a:cubicBezTo>
                  <a:cubicBezTo>
                    <a:pt x="75" y="248"/>
                    <a:pt x="107" y="269"/>
                    <a:pt x="129" y="269"/>
                  </a:cubicBezTo>
                  <a:cubicBezTo>
                    <a:pt x="160" y="279"/>
                    <a:pt x="193" y="290"/>
                    <a:pt x="225" y="290"/>
                  </a:cubicBezTo>
                  <a:cubicBezTo>
                    <a:pt x="236" y="290"/>
                    <a:pt x="257" y="279"/>
                    <a:pt x="279" y="279"/>
                  </a:cubicBezTo>
                  <a:cubicBezTo>
                    <a:pt x="289" y="279"/>
                    <a:pt x="31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3"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5" name="Google Shape;1485;p39"/>
            <p:cNvSpPr/>
            <p:nvPr/>
          </p:nvSpPr>
          <p:spPr>
            <a:xfrm>
              <a:off x="1789048" y="4567196"/>
              <a:ext cx="184056" cy="65718"/>
            </a:xfrm>
            <a:custGeom>
              <a:avLst/>
              <a:gdLst/>
              <a:ahLst/>
              <a:cxnLst/>
              <a:rect l="l" t="t" r="r" b="b"/>
              <a:pathLst>
                <a:path w="815" h="291" extrusionOk="0">
                  <a:moveTo>
                    <a:pt x="793" y="33"/>
                  </a:moveTo>
                  <a:cubicBezTo>
                    <a:pt x="793" y="44"/>
                    <a:pt x="804" y="55"/>
                    <a:pt x="804" y="55"/>
                  </a:cubicBezTo>
                  <a:lnTo>
                    <a:pt x="815" y="65"/>
                  </a:lnTo>
                  <a:lnTo>
                    <a:pt x="815" y="55"/>
                  </a:lnTo>
                  <a:lnTo>
                    <a:pt x="793" y="33"/>
                  </a:lnTo>
                  <a:close/>
                  <a:moveTo>
                    <a:pt x="675" y="1"/>
                  </a:moveTo>
                  <a:cubicBezTo>
                    <a:pt x="654" y="1"/>
                    <a:pt x="622" y="12"/>
                    <a:pt x="601" y="22"/>
                  </a:cubicBezTo>
                  <a:cubicBezTo>
                    <a:pt x="579" y="33"/>
                    <a:pt x="547" y="44"/>
                    <a:pt x="525" y="65"/>
                  </a:cubicBezTo>
                  <a:cubicBezTo>
                    <a:pt x="493" y="76"/>
                    <a:pt x="472" y="98"/>
                    <a:pt x="451" y="119"/>
                  </a:cubicBezTo>
                  <a:cubicBezTo>
                    <a:pt x="418" y="129"/>
                    <a:pt x="397" y="151"/>
                    <a:pt x="375" y="172"/>
                  </a:cubicBezTo>
                  <a:cubicBezTo>
                    <a:pt x="354" y="183"/>
                    <a:pt x="322" y="205"/>
                    <a:pt x="301" y="215"/>
                  </a:cubicBezTo>
                  <a:cubicBezTo>
                    <a:pt x="290" y="215"/>
                    <a:pt x="268" y="226"/>
                    <a:pt x="258" y="226"/>
                  </a:cubicBezTo>
                  <a:lnTo>
                    <a:pt x="140" y="226"/>
                  </a:lnTo>
                  <a:cubicBezTo>
                    <a:pt x="118" y="226"/>
                    <a:pt x="97" y="215"/>
                    <a:pt x="75" y="205"/>
                  </a:cubicBezTo>
                  <a:cubicBezTo>
                    <a:pt x="54" y="194"/>
                    <a:pt x="44" y="183"/>
                    <a:pt x="33" y="172"/>
                  </a:cubicBezTo>
                  <a:cubicBezTo>
                    <a:pt x="22" y="162"/>
                    <a:pt x="22" y="140"/>
                    <a:pt x="22" y="129"/>
                  </a:cubicBezTo>
                  <a:cubicBezTo>
                    <a:pt x="30" y="122"/>
                    <a:pt x="32" y="114"/>
                    <a:pt x="36" y="114"/>
                  </a:cubicBezTo>
                  <a:cubicBezTo>
                    <a:pt x="38" y="114"/>
                    <a:pt x="40" y="116"/>
                    <a:pt x="44" y="119"/>
                  </a:cubicBezTo>
                  <a:lnTo>
                    <a:pt x="54" y="119"/>
                  </a:lnTo>
                  <a:cubicBezTo>
                    <a:pt x="54" y="119"/>
                    <a:pt x="54" y="108"/>
                    <a:pt x="44" y="108"/>
                  </a:cubicBezTo>
                  <a:cubicBezTo>
                    <a:pt x="33"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6" y="290"/>
                    <a:pt x="258" y="279"/>
                    <a:pt x="268" y="279"/>
                  </a:cubicBezTo>
                  <a:cubicBezTo>
                    <a:pt x="290" y="279"/>
                    <a:pt x="301" y="279"/>
                    <a:pt x="322" y="269"/>
                  </a:cubicBezTo>
                  <a:cubicBezTo>
                    <a:pt x="354" y="258"/>
                    <a:pt x="386" y="236"/>
                    <a:pt x="408" y="226"/>
                  </a:cubicBezTo>
                  <a:cubicBezTo>
                    <a:pt x="439" y="205"/>
                    <a:pt x="461" y="183"/>
                    <a:pt x="482" y="162"/>
                  </a:cubicBezTo>
                  <a:cubicBezTo>
                    <a:pt x="504" y="140"/>
                    <a:pt x="536" y="119"/>
                    <a:pt x="558" y="108"/>
                  </a:cubicBezTo>
                  <a:cubicBezTo>
                    <a:pt x="579" y="86"/>
                    <a:pt x="601" y="76"/>
                    <a:pt x="622" y="65"/>
                  </a:cubicBezTo>
                  <a:lnTo>
                    <a:pt x="686" y="33"/>
                  </a:lnTo>
                  <a:cubicBezTo>
                    <a:pt x="708" y="33"/>
                    <a:pt x="729" y="22"/>
                    <a:pt x="739"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6" name="Google Shape;1486;p39"/>
            <p:cNvSpPr/>
            <p:nvPr/>
          </p:nvSpPr>
          <p:spPr>
            <a:xfrm>
              <a:off x="1890674" y="4567196"/>
              <a:ext cx="184056" cy="65718"/>
            </a:xfrm>
            <a:custGeom>
              <a:avLst/>
              <a:gdLst/>
              <a:ahLst/>
              <a:cxnLst/>
              <a:rect l="l" t="t" r="r" b="b"/>
              <a:pathLst>
                <a:path w="815" h="291" extrusionOk="0">
                  <a:moveTo>
                    <a:pt x="803" y="55"/>
                  </a:moveTo>
                  <a:lnTo>
                    <a:pt x="803" y="65"/>
                  </a:lnTo>
                  <a:cubicBezTo>
                    <a:pt x="803" y="65"/>
                    <a:pt x="814" y="65"/>
                    <a:pt x="803" y="55"/>
                  </a:cubicBezTo>
                  <a:close/>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300"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58" y="279"/>
                    <a:pt x="268" y="279"/>
                  </a:cubicBezTo>
                  <a:cubicBezTo>
                    <a:pt x="289" y="279"/>
                    <a:pt x="300" y="279"/>
                    <a:pt x="322" y="269"/>
                  </a:cubicBezTo>
                  <a:cubicBezTo>
                    <a:pt x="354" y="258"/>
                    <a:pt x="375" y="236"/>
                    <a:pt x="408" y="226"/>
                  </a:cubicBezTo>
                  <a:cubicBezTo>
                    <a:pt x="429" y="205"/>
                    <a:pt x="461" y="183"/>
                    <a:pt x="482" y="162"/>
                  </a:cubicBezTo>
                  <a:cubicBezTo>
                    <a:pt x="503" y="140"/>
                    <a:pt x="525" y="119"/>
                    <a:pt x="546" y="108"/>
                  </a:cubicBezTo>
                  <a:cubicBezTo>
                    <a:pt x="579" y="86"/>
                    <a:pt x="600" y="76"/>
                    <a:pt x="622" y="65"/>
                  </a:cubicBezTo>
                  <a:lnTo>
                    <a:pt x="686" y="33"/>
                  </a:lnTo>
                  <a:cubicBezTo>
                    <a:pt x="707" y="33"/>
                    <a:pt x="729" y="22"/>
                    <a:pt x="739" y="22"/>
                  </a:cubicBezTo>
                  <a:cubicBezTo>
                    <a:pt x="760" y="33"/>
                    <a:pt x="772"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7" name="Google Shape;1487;p39"/>
            <p:cNvSpPr/>
            <p:nvPr/>
          </p:nvSpPr>
          <p:spPr>
            <a:xfrm>
              <a:off x="1992299" y="4567196"/>
              <a:ext cx="181346" cy="65718"/>
            </a:xfrm>
            <a:custGeom>
              <a:avLst/>
              <a:gdLst/>
              <a:ahLst/>
              <a:cxnLst/>
              <a:rect l="l" t="t" r="r" b="b"/>
              <a:pathLst>
                <a:path w="803" h="291" extrusionOk="0">
                  <a:moveTo>
                    <a:pt x="675" y="1"/>
                  </a:moveTo>
                  <a:cubicBezTo>
                    <a:pt x="653" y="1"/>
                    <a:pt x="621" y="12"/>
                    <a:pt x="600" y="22"/>
                  </a:cubicBezTo>
                  <a:cubicBezTo>
                    <a:pt x="567" y="33"/>
                    <a:pt x="546" y="44"/>
                    <a:pt x="514" y="65"/>
                  </a:cubicBezTo>
                  <a:cubicBezTo>
                    <a:pt x="493" y="76"/>
                    <a:pt x="471" y="98"/>
                    <a:pt x="439" y="119"/>
                  </a:cubicBezTo>
                  <a:cubicBezTo>
                    <a:pt x="418" y="129"/>
                    <a:pt x="396" y="151"/>
                    <a:pt x="364" y="172"/>
                  </a:cubicBezTo>
                  <a:cubicBezTo>
                    <a:pt x="343" y="183"/>
                    <a:pt x="322" y="205"/>
                    <a:pt x="289" y="215"/>
                  </a:cubicBezTo>
                  <a:cubicBezTo>
                    <a:pt x="279" y="215"/>
                    <a:pt x="268" y="226"/>
                    <a:pt x="257" y="226"/>
                  </a:cubicBezTo>
                  <a:lnTo>
                    <a:pt x="139" y="226"/>
                  </a:lnTo>
                  <a:cubicBezTo>
                    <a:pt x="118" y="226"/>
                    <a:pt x="8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lnTo>
                    <a:pt x="43" y="108"/>
                  </a:lnTo>
                  <a:cubicBezTo>
                    <a:pt x="32" y="108"/>
                    <a:pt x="22" y="108"/>
                    <a:pt x="11" y="129"/>
                  </a:cubicBezTo>
                  <a:cubicBezTo>
                    <a:pt x="0" y="140"/>
                    <a:pt x="0" y="162"/>
                    <a:pt x="11" y="183"/>
                  </a:cubicBezTo>
                  <a:cubicBezTo>
                    <a:pt x="22" y="205"/>
                    <a:pt x="32" y="226"/>
                    <a:pt x="53" y="236"/>
                  </a:cubicBezTo>
                  <a:cubicBezTo>
                    <a:pt x="75" y="248"/>
                    <a:pt x="96" y="269"/>
                    <a:pt x="129" y="269"/>
                  </a:cubicBezTo>
                  <a:cubicBezTo>
                    <a:pt x="161" y="279"/>
                    <a:pt x="182" y="290"/>
                    <a:pt x="215" y="290"/>
                  </a:cubicBezTo>
                  <a:cubicBezTo>
                    <a:pt x="236" y="290"/>
                    <a:pt x="246" y="279"/>
                    <a:pt x="268" y="279"/>
                  </a:cubicBezTo>
                  <a:cubicBezTo>
                    <a:pt x="279" y="279"/>
                    <a:pt x="300" y="279"/>
                    <a:pt x="310" y="269"/>
                  </a:cubicBezTo>
                  <a:cubicBezTo>
                    <a:pt x="343" y="258"/>
                    <a:pt x="375" y="236"/>
                    <a:pt x="407" y="226"/>
                  </a:cubicBezTo>
                  <a:cubicBezTo>
                    <a:pt x="429" y="205"/>
                    <a:pt x="460" y="183"/>
                    <a:pt x="482" y="162"/>
                  </a:cubicBezTo>
                  <a:cubicBezTo>
                    <a:pt x="503" y="140"/>
                    <a:pt x="525" y="119"/>
                    <a:pt x="546" y="108"/>
                  </a:cubicBezTo>
                  <a:cubicBezTo>
                    <a:pt x="567" y="86"/>
                    <a:pt x="589" y="76"/>
                    <a:pt x="610" y="65"/>
                  </a:cubicBezTo>
                  <a:cubicBezTo>
                    <a:pt x="643" y="55"/>
                    <a:pt x="664" y="44"/>
                    <a:pt x="686" y="33"/>
                  </a:cubicBezTo>
                  <a:cubicBezTo>
                    <a:pt x="707" y="33"/>
                    <a:pt x="717" y="22"/>
                    <a:pt x="739" y="22"/>
                  </a:cubicBezTo>
                  <a:cubicBezTo>
                    <a:pt x="760" y="33"/>
                    <a:pt x="771"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8" name="Google Shape;1488;p39"/>
            <p:cNvSpPr/>
            <p:nvPr/>
          </p:nvSpPr>
          <p:spPr>
            <a:xfrm>
              <a:off x="2093925" y="4567196"/>
              <a:ext cx="181346" cy="65718"/>
            </a:xfrm>
            <a:custGeom>
              <a:avLst/>
              <a:gdLst/>
              <a:ahLst/>
              <a:cxnLst/>
              <a:rect l="l" t="t" r="r" b="b"/>
              <a:pathLst>
                <a:path w="803" h="291" extrusionOk="0">
                  <a:moveTo>
                    <a:pt x="674" y="1"/>
                  </a:moveTo>
                  <a:cubicBezTo>
                    <a:pt x="643" y="1"/>
                    <a:pt x="621" y="12"/>
                    <a:pt x="589" y="22"/>
                  </a:cubicBezTo>
                  <a:cubicBezTo>
                    <a:pt x="567" y="33"/>
                    <a:pt x="535" y="44"/>
                    <a:pt x="514" y="65"/>
                  </a:cubicBezTo>
                  <a:cubicBezTo>
                    <a:pt x="493" y="76"/>
                    <a:pt x="460" y="98"/>
                    <a:pt x="439" y="119"/>
                  </a:cubicBezTo>
                  <a:cubicBezTo>
                    <a:pt x="417" y="129"/>
                    <a:pt x="396" y="151"/>
                    <a:pt x="364" y="172"/>
                  </a:cubicBezTo>
                  <a:cubicBezTo>
                    <a:pt x="343" y="183"/>
                    <a:pt x="321" y="205"/>
                    <a:pt x="289" y="215"/>
                  </a:cubicBezTo>
                  <a:cubicBezTo>
                    <a:pt x="278" y="215"/>
                    <a:pt x="267" y="226"/>
                    <a:pt x="257" y="226"/>
                  </a:cubicBezTo>
                  <a:lnTo>
                    <a:pt x="139" y="226"/>
                  </a:lnTo>
                  <a:cubicBezTo>
                    <a:pt x="107" y="226"/>
                    <a:pt x="86" y="215"/>
                    <a:pt x="75" y="205"/>
                  </a:cubicBezTo>
                  <a:cubicBezTo>
                    <a:pt x="53" y="194"/>
                    <a:pt x="32" y="183"/>
                    <a:pt x="21" y="172"/>
                  </a:cubicBezTo>
                  <a:cubicBezTo>
                    <a:pt x="21" y="162"/>
                    <a:pt x="10" y="140"/>
                    <a:pt x="21" y="129"/>
                  </a:cubicBezTo>
                  <a:cubicBezTo>
                    <a:pt x="21" y="122"/>
                    <a:pt x="27" y="114"/>
                    <a:pt x="30" y="114"/>
                  </a:cubicBezTo>
                  <a:cubicBezTo>
                    <a:pt x="31" y="114"/>
                    <a:pt x="32" y="116"/>
                    <a:pt x="32" y="119"/>
                  </a:cubicBezTo>
                  <a:lnTo>
                    <a:pt x="43" y="119"/>
                  </a:lnTo>
                  <a:cubicBezTo>
                    <a:pt x="43" y="119"/>
                    <a:pt x="43" y="108"/>
                    <a:pt x="32" y="108"/>
                  </a:cubicBezTo>
                  <a:cubicBezTo>
                    <a:pt x="32" y="108"/>
                    <a:pt x="10"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25" y="290"/>
                    <a:pt x="246" y="279"/>
                    <a:pt x="267" y="279"/>
                  </a:cubicBezTo>
                  <a:cubicBezTo>
                    <a:pt x="278" y="279"/>
                    <a:pt x="300" y="279"/>
                    <a:pt x="310" y="269"/>
                  </a:cubicBezTo>
                  <a:cubicBezTo>
                    <a:pt x="343" y="258"/>
                    <a:pt x="374" y="236"/>
                    <a:pt x="407" y="226"/>
                  </a:cubicBezTo>
                  <a:cubicBezTo>
                    <a:pt x="428" y="205"/>
                    <a:pt x="450" y="183"/>
                    <a:pt x="481" y="162"/>
                  </a:cubicBezTo>
                  <a:cubicBezTo>
                    <a:pt x="503" y="140"/>
                    <a:pt x="524" y="119"/>
                    <a:pt x="546" y="108"/>
                  </a:cubicBezTo>
                  <a:cubicBezTo>
                    <a:pt x="567" y="86"/>
                    <a:pt x="589" y="76"/>
                    <a:pt x="610" y="65"/>
                  </a:cubicBezTo>
                  <a:lnTo>
                    <a:pt x="674" y="33"/>
                  </a:lnTo>
                  <a:cubicBezTo>
                    <a:pt x="696" y="33"/>
                    <a:pt x="717" y="22"/>
                    <a:pt x="738" y="22"/>
                  </a:cubicBezTo>
                  <a:cubicBezTo>
                    <a:pt x="750" y="33"/>
                    <a:pt x="771" y="33"/>
                    <a:pt x="781" y="33"/>
                  </a:cubicBezTo>
                  <a:cubicBezTo>
                    <a:pt x="792" y="44"/>
                    <a:pt x="792" y="55"/>
                    <a:pt x="803" y="55"/>
                  </a:cubicBezTo>
                  <a:cubicBezTo>
                    <a:pt x="803" y="55"/>
                    <a:pt x="803" y="44"/>
                    <a:pt x="792" y="33"/>
                  </a:cubicBezTo>
                  <a:cubicBezTo>
                    <a:pt x="781" y="22"/>
                    <a:pt x="760" y="12"/>
                    <a:pt x="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9" name="Google Shape;1489;p39"/>
            <p:cNvSpPr/>
            <p:nvPr/>
          </p:nvSpPr>
          <p:spPr>
            <a:xfrm>
              <a:off x="219284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5" y="55"/>
                    <a:pt x="814" y="55"/>
                  </a:cubicBez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8"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3" y="114"/>
                    <a:pt x="43" y="116"/>
                    <a:pt x="43" y="119"/>
                  </a:cubicBezTo>
                  <a:lnTo>
                    <a:pt x="55" y="119"/>
                  </a:lnTo>
                  <a:cubicBezTo>
                    <a:pt x="55" y="119"/>
                    <a:pt x="55" y="108"/>
                    <a:pt x="43" y="108"/>
                  </a:cubicBezTo>
                  <a:cubicBezTo>
                    <a:pt x="43" y="108"/>
                    <a:pt x="22" y="108"/>
                    <a:pt x="12" y="129"/>
                  </a:cubicBezTo>
                  <a:cubicBezTo>
                    <a:pt x="12" y="140"/>
                    <a:pt x="1" y="162"/>
                    <a:pt x="12" y="183"/>
                  </a:cubicBezTo>
                  <a:cubicBezTo>
                    <a:pt x="22" y="205"/>
                    <a:pt x="43" y="226"/>
                    <a:pt x="55" y="236"/>
                  </a:cubicBezTo>
                  <a:cubicBezTo>
                    <a:pt x="76" y="248"/>
                    <a:pt x="108" y="269"/>
                    <a:pt x="129" y="269"/>
                  </a:cubicBezTo>
                  <a:cubicBezTo>
                    <a:pt x="162" y="279"/>
                    <a:pt x="193" y="290"/>
                    <a:pt x="226" y="290"/>
                  </a:cubicBezTo>
                  <a:cubicBezTo>
                    <a:pt x="236" y="290"/>
                    <a:pt x="258" y="279"/>
                    <a:pt x="269" y="279"/>
                  </a:cubicBezTo>
                  <a:cubicBezTo>
                    <a:pt x="290" y="279"/>
                    <a:pt x="312" y="279"/>
                    <a:pt x="322" y="269"/>
                  </a:cubicBezTo>
                  <a:cubicBezTo>
                    <a:pt x="354" y="258"/>
                    <a:pt x="386" y="236"/>
                    <a:pt x="408" y="226"/>
                  </a:cubicBezTo>
                  <a:cubicBezTo>
                    <a:pt x="440" y="205"/>
                    <a:pt x="462" y="183"/>
                    <a:pt x="483" y="162"/>
                  </a:cubicBezTo>
                  <a:cubicBezTo>
                    <a:pt x="515" y="140"/>
                    <a:pt x="536" y="119"/>
                    <a:pt x="557" y="108"/>
                  </a:cubicBezTo>
                  <a:cubicBezTo>
                    <a:pt x="579" y="86"/>
                    <a:pt x="600" y="76"/>
                    <a:pt x="622" y="65"/>
                  </a:cubicBezTo>
                  <a:lnTo>
                    <a:pt x="686" y="33"/>
                  </a:lnTo>
                  <a:cubicBezTo>
                    <a:pt x="707" y="33"/>
                    <a:pt x="729" y="22"/>
                    <a:pt x="75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0" name="Google Shape;1490;p39"/>
            <p:cNvSpPr/>
            <p:nvPr/>
          </p:nvSpPr>
          <p:spPr>
            <a:xfrm>
              <a:off x="2294466" y="4567196"/>
              <a:ext cx="184056" cy="65718"/>
            </a:xfrm>
            <a:custGeom>
              <a:avLst/>
              <a:gdLst/>
              <a:ahLst/>
              <a:cxnLst/>
              <a:rect l="l" t="t" r="r" b="b"/>
              <a:pathLst>
                <a:path w="815" h="291" extrusionOk="0">
                  <a:moveTo>
                    <a:pt x="675" y="1"/>
                  </a:moveTo>
                  <a:cubicBezTo>
                    <a:pt x="654" y="1"/>
                    <a:pt x="621" y="12"/>
                    <a:pt x="600" y="22"/>
                  </a:cubicBezTo>
                  <a:cubicBezTo>
                    <a:pt x="568" y="33"/>
                    <a:pt x="547" y="44"/>
                    <a:pt x="525" y="65"/>
                  </a:cubicBezTo>
                  <a:cubicBezTo>
                    <a:pt x="493" y="76"/>
                    <a:pt x="472" y="98"/>
                    <a:pt x="450" y="119"/>
                  </a:cubicBezTo>
                  <a:cubicBezTo>
                    <a:pt x="418" y="129"/>
                    <a:pt x="397" y="151"/>
                    <a:pt x="376" y="172"/>
                  </a:cubicBezTo>
                  <a:cubicBezTo>
                    <a:pt x="354" y="183"/>
                    <a:pt x="322" y="205"/>
                    <a:pt x="300" y="215"/>
                  </a:cubicBezTo>
                  <a:cubicBezTo>
                    <a:pt x="290" y="215"/>
                    <a:pt x="268" y="226"/>
                    <a:pt x="257" y="226"/>
                  </a:cubicBezTo>
                  <a:lnTo>
                    <a:pt x="140" y="226"/>
                  </a:lnTo>
                  <a:cubicBezTo>
                    <a:pt x="119" y="226"/>
                    <a:pt x="97" y="215"/>
                    <a:pt x="76" y="205"/>
                  </a:cubicBezTo>
                  <a:cubicBezTo>
                    <a:pt x="54" y="194"/>
                    <a:pt x="43" y="183"/>
                    <a:pt x="33" y="172"/>
                  </a:cubicBezTo>
                  <a:cubicBezTo>
                    <a:pt x="22" y="162"/>
                    <a:pt x="22" y="140"/>
                    <a:pt x="22" y="129"/>
                  </a:cubicBezTo>
                  <a:cubicBezTo>
                    <a:pt x="30" y="122"/>
                    <a:pt x="32" y="114"/>
                    <a:pt x="36" y="114"/>
                  </a:cubicBezTo>
                  <a:cubicBezTo>
                    <a:pt x="38" y="114"/>
                    <a:pt x="40" y="116"/>
                    <a:pt x="43" y="119"/>
                  </a:cubicBezTo>
                  <a:lnTo>
                    <a:pt x="54" y="119"/>
                  </a:lnTo>
                  <a:cubicBezTo>
                    <a:pt x="54" y="119"/>
                    <a:pt x="54" y="108"/>
                    <a:pt x="43" y="108"/>
                  </a:cubicBezTo>
                  <a:cubicBezTo>
                    <a:pt x="33" y="108"/>
                    <a:pt x="22" y="108"/>
                    <a:pt x="12" y="129"/>
                  </a:cubicBezTo>
                  <a:cubicBezTo>
                    <a:pt x="12" y="140"/>
                    <a:pt x="0" y="162"/>
                    <a:pt x="12"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2" y="269"/>
                  </a:cubicBezTo>
                  <a:cubicBezTo>
                    <a:pt x="354" y="258"/>
                    <a:pt x="386" y="236"/>
                    <a:pt x="407" y="226"/>
                  </a:cubicBezTo>
                  <a:cubicBezTo>
                    <a:pt x="440" y="205"/>
                    <a:pt x="461" y="183"/>
                    <a:pt x="483" y="162"/>
                  </a:cubicBezTo>
                  <a:cubicBezTo>
                    <a:pt x="504" y="140"/>
                    <a:pt x="536" y="119"/>
                    <a:pt x="557" y="108"/>
                  </a:cubicBezTo>
                  <a:cubicBezTo>
                    <a:pt x="579" y="86"/>
                    <a:pt x="600" y="76"/>
                    <a:pt x="621" y="65"/>
                  </a:cubicBezTo>
                  <a:lnTo>
                    <a:pt x="686" y="33"/>
                  </a:lnTo>
                  <a:cubicBezTo>
                    <a:pt x="707" y="33"/>
                    <a:pt x="728" y="22"/>
                    <a:pt x="740" y="22"/>
                  </a:cubicBezTo>
                  <a:cubicBezTo>
                    <a:pt x="761" y="33"/>
                    <a:pt x="771" y="33"/>
                    <a:pt x="782" y="33"/>
                  </a:cubicBezTo>
                  <a:lnTo>
                    <a:pt x="804" y="55"/>
                  </a:lnTo>
                  <a:lnTo>
                    <a:pt x="814" y="65"/>
                  </a:lnTo>
                  <a:lnTo>
                    <a:pt x="814" y="55"/>
                  </a:lnTo>
                  <a:lnTo>
                    <a:pt x="793" y="33"/>
                  </a:ln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1" name="Google Shape;1491;p39"/>
            <p:cNvSpPr/>
            <p:nvPr/>
          </p:nvSpPr>
          <p:spPr>
            <a:xfrm>
              <a:off x="239609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40" y="119"/>
                  </a:cubicBezTo>
                  <a:cubicBezTo>
                    <a:pt x="418" y="129"/>
                    <a:pt x="397" y="151"/>
                    <a:pt x="375" y="172"/>
                  </a:cubicBezTo>
                  <a:cubicBezTo>
                    <a:pt x="343" y="183"/>
                    <a:pt x="321" y="205"/>
                    <a:pt x="300" y="215"/>
                  </a:cubicBezTo>
                  <a:cubicBezTo>
                    <a:pt x="278" y="215"/>
                    <a:pt x="268" y="226"/>
                    <a:pt x="257" y="226"/>
                  </a:cubicBezTo>
                  <a:lnTo>
                    <a:pt x="140" y="226"/>
                  </a:lnTo>
                  <a:cubicBezTo>
                    <a:pt x="118" y="226"/>
                    <a:pt x="97" y="215"/>
                    <a:pt x="75"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5" y="248"/>
                    <a:pt x="97" y="269"/>
                    <a:pt x="129" y="269"/>
                  </a:cubicBezTo>
                  <a:cubicBezTo>
                    <a:pt x="161" y="279"/>
                    <a:pt x="183" y="290"/>
                    <a:pt x="214" y="290"/>
                  </a:cubicBezTo>
                  <a:cubicBezTo>
                    <a:pt x="236" y="290"/>
                    <a:pt x="257" y="279"/>
                    <a:pt x="268" y="279"/>
                  </a:cubicBezTo>
                  <a:cubicBezTo>
                    <a:pt x="290" y="279"/>
                    <a:pt x="300" y="279"/>
                    <a:pt x="321" y="269"/>
                  </a:cubicBezTo>
                  <a:cubicBezTo>
                    <a:pt x="354" y="258"/>
                    <a:pt x="375" y="236"/>
                    <a:pt x="407" y="226"/>
                  </a:cubicBezTo>
                  <a:cubicBezTo>
                    <a:pt x="428" y="205"/>
                    <a:pt x="461" y="183"/>
                    <a:pt x="482" y="162"/>
                  </a:cubicBezTo>
                  <a:cubicBezTo>
                    <a:pt x="504" y="140"/>
                    <a:pt x="525" y="119"/>
                    <a:pt x="547" y="108"/>
                  </a:cubicBezTo>
                  <a:cubicBezTo>
                    <a:pt x="578" y="86"/>
                    <a:pt x="600" y="76"/>
                    <a:pt x="621" y="65"/>
                  </a:cubicBezTo>
                  <a:lnTo>
                    <a:pt x="685" y="33"/>
                  </a:lnTo>
                  <a:cubicBezTo>
                    <a:pt x="707" y="33"/>
                    <a:pt x="728" y="22"/>
                    <a:pt x="739" y="22"/>
                  </a:cubicBezTo>
                  <a:cubicBezTo>
                    <a:pt x="761" y="33"/>
                    <a:pt x="771" y="33"/>
                    <a:pt x="782" y="33"/>
                  </a:cubicBezTo>
                  <a:lnTo>
                    <a:pt x="804" y="55"/>
                  </a:lnTo>
                  <a:cubicBezTo>
                    <a:pt x="804" y="55"/>
                    <a:pt x="804" y="44"/>
                    <a:pt x="792" y="33"/>
                  </a:cubicBezTo>
                  <a:cubicBezTo>
                    <a:pt x="782"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2" name="Google Shape;1492;p39"/>
            <p:cNvSpPr/>
            <p:nvPr/>
          </p:nvSpPr>
          <p:spPr>
            <a:xfrm>
              <a:off x="2497491"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65" y="172"/>
                  </a:cubicBezTo>
                  <a:cubicBezTo>
                    <a:pt x="343" y="183"/>
                    <a:pt x="322" y="205"/>
                    <a:pt x="290" y="215"/>
                  </a:cubicBezTo>
                  <a:cubicBezTo>
                    <a:pt x="279" y="215"/>
                    <a:pt x="269" y="226"/>
                    <a:pt x="258" y="226"/>
                  </a:cubicBezTo>
                  <a:lnTo>
                    <a:pt x="140" y="226"/>
                  </a:lnTo>
                  <a:cubicBezTo>
                    <a:pt x="119" y="226"/>
                    <a:pt x="86" y="215"/>
                    <a:pt x="76" y="205"/>
                  </a:cubicBezTo>
                  <a:cubicBezTo>
                    <a:pt x="55" y="194"/>
                    <a:pt x="44" y="183"/>
                    <a:pt x="33" y="172"/>
                  </a:cubicBezTo>
                  <a:cubicBezTo>
                    <a:pt x="22" y="162"/>
                    <a:pt x="22" y="140"/>
                    <a:pt x="22" y="129"/>
                  </a:cubicBezTo>
                  <a:cubicBezTo>
                    <a:pt x="22" y="122"/>
                    <a:pt x="28" y="114"/>
                    <a:pt x="35" y="114"/>
                  </a:cubicBezTo>
                  <a:cubicBezTo>
                    <a:pt x="37" y="114"/>
                    <a:pt x="41" y="116"/>
                    <a:pt x="44" y="119"/>
                  </a:cubicBezTo>
                  <a:lnTo>
                    <a:pt x="55" y="119"/>
                  </a:lnTo>
                  <a:lnTo>
                    <a:pt x="44" y="108"/>
                  </a:lnTo>
                  <a:cubicBezTo>
                    <a:pt x="33" y="108"/>
                    <a:pt x="2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36" y="290"/>
                    <a:pt x="248" y="279"/>
                    <a:pt x="269" y="279"/>
                  </a:cubicBezTo>
                  <a:cubicBezTo>
                    <a:pt x="279" y="279"/>
                    <a:pt x="301" y="279"/>
                    <a:pt x="312" y="269"/>
                  </a:cubicBezTo>
                  <a:cubicBezTo>
                    <a:pt x="343" y="258"/>
                    <a:pt x="376" y="236"/>
                    <a:pt x="408" y="226"/>
                  </a:cubicBezTo>
                  <a:cubicBezTo>
                    <a:pt x="429" y="205"/>
                    <a:pt x="462" y="183"/>
                    <a:pt x="483" y="162"/>
                  </a:cubicBezTo>
                  <a:cubicBezTo>
                    <a:pt x="504" y="140"/>
                    <a:pt x="526" y="119"/>
                    <a:pt x="547" y="108"/>
                  </a:cubicBezTo>
                  <a:cubicBezTo>
                    <a:pt x="569" y="86"/>
                    <a:pt x="590" y="76"/>
                    <a:pt x="612" y="65"/>
                  </a:cubicBezTo>
                  <a:cubicBezTo>
                    <a:pt x="643" y="55"/>
                    <a:pt x="665" y="44"/>
                    <a:pt x="686" y="33"/>
                  </a:cubicBezTo>
                  <a:cubicBezTo>
                    <a:pt x="708" y="33"/>
                    <a:pt x="719"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3" name="Google Shape;1493;p39"/>
            <p:cNvSpPr/>
            <p:nvPr/>
          </p:nvSpPr>
          <p:spPr>
            <a:xfrm>
              <a:off x="2599117" y="4567196"/>
              <a:ext cx="181797" cy="65718"/>
            </a:xfrm>
            <a:custGeom>
              <a:avLst/>
              <a:gdLst/>
              <a:ahLst/>
              <a:cxnLst/>
              <a:rect l="l" t="t" r="r" b="b"/>
              <a:pathLst>
                <a:path w="805" h="291" extrusionOk="0">
                  <a:moveTo>
                    <a:pt x="676" y="1"/>
                  </a:moveTo>
                  <a:cubicBezTo>
                    <a:pt x="643" y="1"/>
                    <a:pt x="622" y="12"/>
                    <a:pt x="590" y="22"/>
                  </a:cubicBezTo>
                  <a:cubicBezTo>
                    <a:pt x="568" y="33"/>
                    <a:pt x="536" y="44"/>
                    <a:pt x="514"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4" y="194"/>
                    <a:pt x="33" y="183"/>
                    <a:pt x="22" y="172"/>
                  </a:cubicBezTo>
                  <a:cubicBezTo>
                    <a:pt x="22" y="162"/>
                    <a:pt x="12" y="140"/>
                    <a:pt x="22" y="129"/>
                  </a:cubicBezTo>
                  <a:cubicBezTo>
                    <a:pt x="22" y="122"/>
                    <a:pt x="27" y="114"/>
                    <a:pt x="31" y="114"/>
                  </a:cubicBezTo>
                  <a:cubicBezTo>
                    <a:pt x="32" y="114"/>
                    <a:pt x="33" y="116"/>
                    <a:pt x="33" y="119"/>
                  </a:cubicBezTo>
                  <a:lnTo>
                    <a:pt x="43" y="119"/>
                  </a:lnTo>
                  <a:cubicBezTo>
                    <a:pt x="43" y="119"/>
                    <a:pt x="43" y="108"/>
                    <a:pt x="33" y="108"/>
                  </a:cubicBezTo>
                  <a:cubicBezTo>
                    <a:pt x="33" y="108"/>
                    <a:pt x="12" y="108"/>
                    <a:pt x="12" y="129"/>
                  </a:cubicBezTo>
                  <a:cubicBezTo>
                    <a:pt x="1" y="140"/>
                    <a:pt x="1" y="162"/>
                    <a:pt x="12" y="183"/>
                  </a:cubicBezTo>
                  <a:cubicBezTo>
                    <a:pt x="12" y="205"/>
                    <a:pt x="33" y="226"/>
                    <a:pt x="54" y="236"/>
                  </a:cubicBezTo>
                  <a:cubicBezTo>
                    <a:pt x="76" y="248"/>
                    <a:pt x="97" y="269"/>
                    <a:pt x="129" y="269"/>
                  </a:cubicBezTo>
                  <a:cubicBezTo>
                    <a:pt x="150" y="279"/>
                    <a:pt x="183" y="290"/>
                    <a:pt x="215" y="290"/>
                  </a:cubicBezTo>
                  <a:cubicBezTo>
                    <a:pt x="226" y="290"/>
                    <a:pt x="247" y="279"/>
                    <a:pt x="269" y="279"/>
                  </a:cubicBezTo>
                  <a:cubicBezTo>
                    <a:pt x="279" y="279"/>
                    <a:pt x="300" y="279"/>
                    <a:pt x="311" y="269"/>
                  </a:cubicBezTo>
                  <a:cubicBezTo>
                    <a:pt x="343" y="258"/>
                    <a:pt x="376" y="236"/>
                    <a:pt x="407" y="226"/>
                  </a:cubicBezTo>
                  <a:cubicBezTo>
                    <a:pt x="429" y="205"/>
                    <a:pt x="450" y="183"/>
                    <a:pt x="483" y="162"/>
                  </a:cubicBezTo>
                  <a:cubicBezTo>
                    <a:pt x="504" y="140"/>
                    <a:pt x="526" y="119"/>
                    <a:pt x="547" y="108"/>
                  </a:cubicBezTo>
                  <a:cubicBezTo>
                    <a:pt x="568" y="86"/>
                    <a:pt x="590" y="76"/>
                    <a:pt x="611" y="65"/>
                  </a:cubicBezTo>
                  <a:lnTo>
                    <a:pt x="676" y="33"/>
                  </a:lnTo>
                  <a:cubicBezTo>
                    <a:pt x="697" y="33"/>
                    <a:pt x="718" y="22"/>
                    <a:pt x="740" y="22"/>
                  </a:cubicBezTo>
                  <a:cubicBezTo>
                    <a:pt x="750" y="33"/>
                    <a:pt x="771"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4" name="Google Shape;1494;p39"/>
            <p:cNvSpPr/>
            <p:nvPr/>
          </p:nvSpPr>
          <p:spPr>
            <a:xfrm>
              <a:off x="2698258" y="4567196"/>
              <a:ext cx="184056" cy="65718"/>
            </a:xfrm>
            <a:custGeom>
              <a:avLst/>
              <a:gdLst/>
              <a:ahLst/>
              <a:cxnLst/>
              <a:rect l="l" t="t" r="r" b="b"/>
              <a:pathLst>
                <a:path w="815" h="291" extrusionOk="0">
                  <a:moveTo>
                    <a:pt x="793" y="33"/>
                  </a:moveTo>
                  <a:lnTo>
                    <a:pt x="793" y="33"/>
                  </a:lnTo>
                  <a:cubicBezTo>
                    <a:pt x="804" y="44"/>
                    <a:pt x="804" y="55"/>
                    <a:pt x="804" y="55"/>
                  </a:cubicBezTo>
                  <a:lnTo>
                    <a:pt x="815" y="65"/>
                  </a:lnTo>
                  <a:lnTo>
                    <a:pt x="815" y="55"/>
                  </a:lnTo>
                  <a:lnTo>
                    <a:pt x="793" y="33"/>
                  </a:lnTo>
                  <a:close/>
                  <a:moveTo>
                    <a:pt x="686" y="1"/>
                  </a:moveTo>
                  <a:cubicBezTo>
                    <a:pt x="654" y="1"/>
                    <a:pt x="632" y="12"/>
                    <a:pt x="601" y="22"/>
                  </a:cubicBezTo>
                  <a:cubicBezTo>
                    <a:pt x="579" y="33"/>
                    <a:pt x="547" y="44"/>
                    <a:pt x="525" y="65"/>
                  </a:cubicBezTo>
                  <a:cubicBezTo>
                    <a:pt x="494" y="76"/>
                    <a:pt x="472" y="98"/>
                    <a:pt x="451" y="119"/>
                  </a:cubicBezTo>
                  <a:cubicBezTo>
                    <a:pt x="429" y="129"/>
                    <a:pt x="397" y="151"/>
                    <a:pt x="375" y="172"/>
                  </a:cubicBezTo>
                  <a:cubicBezTo>
                    <a:pt x="354" y="183"/>
                    <a:pt x="322" y="205"/>
                    <a:pt x="301" y="215"/>
                  </a:cubicBezTo>
                  <a:cubicBezTo>
                    <a:pt x="290" y="215"/>
                    <a:pt x="279" y="226"/>
                    <a:pt x="258" y="226"/>
                  </a:cubicBezTo>
                  <a:lnTo>
                    <a:pt x="140" y="226"/>
                  </a:lnTo>
                  <a:cubicBezTo>
                    <a:pt x="118" y="226"/>
                    <a:pt x="97" y="215"/>
                    <a:pt x="75" y="205"/>
                  </a:cubicBezTo>
                  <a:cubicBezTo>
                    <a:pt x="65" y="194"/>
                    <a:pt x="44" y="183"/>
                    <a:pt x="33" y="172"/>
                  </a:cubicBezTo>
                  <a:cubicBezTo>
                    <a:pt x="22" y="162"/>
                    <a:pt x="22" y="140"/>
                    <a:pt x="22" y="129"/>
                  </a:cubicBezTo>
                  <a:cubicBezTo>
                    <a:pt x="30"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7" y="290"/>
                    <a:pt x="258" y="279"/>
                    <a:pt x="268" y="279"/>
                  </a:cubicBezTo>
                  <a:cubicBezTo>
                    <a:pt x="290" y="279"/>
                    <a:pt x="311" y="279"/>
                    <a:pt x="322" y="269"/>
                  </a:cubicBezTo>
                  <a:cubicBezTo>
                    <a:pt x="354" y="258"/>
                    <a:pt x="386" y="236"/>
                    <a:pt x="408" y="226"/>
                  </a:cubicBezTo>
                  <a:cubicBezTo>
                    <a:pt x="440" y="205"/>
                    <a:pt x="461" y="183"/>
                    <a:pt x="482" y="162"/>
                  </a:cubicBezTo>
                  <a:cubicBezTo>
                    <a:pt x="515" y="140"/>
                    <a:pt x="536" y="119"/>
                    <a:pt x="558" y="108"/>
                  </a:cubicBezTo>
                  <a:cubicBezTo>
                    <a:pt x="579" y="86"/>
                    <a:pt x="601" y="76"/>
                    <a:pt x="622" y="65"/>
                  </a:cubicBezTo>
                  <a:lnTo>
                    <a:pt x="686" y="33"/>
                  </a:lnTo>
                  <a:cubicBezTo>
                    <a:pt x="708" y="33"/>
                    <a:pt x="729" y="22"/>
                    <a:pt x="751" y="22"/>
                  </a:cubicBezTo>
                  <a:cubicBezTo>
                    <a:pt x="761" y="33"/>
                    <a:pt x="782" y="33"/>
                    <a:pt x="793" y="33"/>
                  </a:cubicBezTo>
                  <a:cubicBezTo>
                    <a:pt x="782" y="22"/>
                    <a:pt x="772" y="12"/>
                    <a:pt x="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5" name="Google Shape;1495;p39"/>
            <p:cNvSpPr/>
            <p:nvPr/>
          </p:nvSpPr>
          <p:spPr>
            <a:xfrm>
              <a:off x="2799884"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4" y="183"/>
                    <a:pt x="322" y="205"/>
                    <a:pt x="301" y="215"/>
                  </a:cubicBezTo>
                  <a:cubicBezTo>
                    <a:pt x="289" y="215"/>
                    <a:pt x="268" y="226"/>
                    <a:pt x="258" y="226"/>
                  </a:cubicBezTo>
                  <a:lnTo>
                    <a:pt x="139" y="226"/>
                  </a:lnTo>
                  <a:cubicBezTo>
                    <a:pt x="118" y="226"/>
                    <a:pt x="97" y="215"/>
                    <a:pt x="75" y="205"/>
                  </a:cubicBezTo>
                  <a:cubicBezTo>
                    <a:pt x="54" y="194"/>
                    <a:pt x="44" y="183"/>
                    <a:pt x="32" y="172"/>
                  </a:cubicBezTo>
                  <a:cubicBezTo>
                    <a:pt x="22" y="162"/>
                    <a:pt x="22" y="140"/>
                    <a:pt x="22" y="129"/>
                  </a:cubicBezTo>
                  <a:cubicBezTo>
                    <a:pt x="29" y="122"/>
                    <a:pt x="31" y="114"/>
                    <a:pt x="36" y="114"/>
                  </a:cubicBezTo>
                  <a:cubicBezTo>
                    <a:pt x="38" y="114"/>
                    <a:pt x="40" y="116"/>
                    <a:pt x="44" y="119"/>
                  </a:cubicBezTo>
                  <a:lnTo>
                    <a:pt x="54" y="119"/>
                  </a:lnTo>
                  <a:cubicBezTo>
                    <a:pt x="54" y="119"/>
                    <a:pt x="54" y="108"/>
                    <a:pt x="44" y="108"/>
                  </a:cubicBezTo>
                  <a:cubicBezTo>
                    <a:pt x="32" y="108"/>
                    <a:pt x="22" y="108"/>
                    <a:pt x="11" y="129"/>
                  </a:cubicBezTo>
                  <a:cubicBezTo>
                    <a:pt x="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01" y="279"/>
                    <a:pt x="322" y="269"/>
                  </a:cubicBezTo>
                  <a:cubicBezTo>
                    <a:pt x="354" y="258"/>
                    <a:pt x="386" y="236"/>
                    <a:pt x="408" y="226"/>
                  </a:cubicBezTo>
                  <a:cubicBezTo>
                    <a:pt x="439" y="205"/>
                    <a:pt x="461" y="183"/>
                    <a:pt x="482" y="162"/>
                  </a:cubicBezTo>
                  <a:cubicBezTo>
                    <a:pt x="504" y="140"/>
                    <a:pt x="536" y="119"/>
                    <a:pt x="557" y="108"/>
                  </a:cubicBezTo>
                  <a:cubicBezTo>
                    <a:pt x="579" y="86"/>
                    <a:pt x="600" y="76"/>
                    <a:pt x="622" y="65"/>
                  </a:cubicBezTo>
                  <a:lnTo>
                    <a:pt x="686" y="33"/>
                  </a:lnTo>
                  <a:cubicBezTo>
                    <a:pt x="707" y="33"/>
                    <a:pt x="729" y="22"/>
                    <a:pt x="739" y="22"/>
                  </a:cubicBezTo>
                  <a:cubicBezTo>
                    <a:pt x="761" y="33"/>
                    <a:pt x="772" y="33"/>
                    <a:pt x="782" y="33"/>
                  </a:cubicBezTo>
                  <a:lnTo>
                    <a:pt x="803" y="55"/>
                  </a:lnTo>
                  <a:lnTo>
                    <a:pt x="814" y="65"/>
                  </a:lnTo>
                  <a:lnTo>
                    <a:pt x="814" y="55"/>
                  </a:lnTo>
                  <a:lnTo>
                    <a:pt x="793" y="33"/>
                  </a:ln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6" name="Google Shape;1496;p39"/>
            <p:cNvSpPr/>
            <p:nvPr/>
          </p:nvSpPr>
          <p:spPr>
            <a:xfrm>
              <a:off x="2901509" y="4567196"/>
              <a:ext cx="181571" cy="65718"/>
            </a:xfrm>
            <a:custGeom>
              <a:avLst/>
              <a:gdLst/>
              <a:ahLst/>
              <a:cxnLst/>
              <a:rect l="l" t="t" r="r" b="b"/>
              <a:pathLst>
                <a:path w="804" h="291" extrusionOk="0">
                  <a:moveTo>
                    <a:pt x="675" y="1"/>
                  </a:moveTo>
                  <a:cubicBezTo>
                    <a:pt x="653" y="1"/>
                    <a:pt x="621" y="12"/>
                    <a:pt x="600" y="22"/>
                  </a:cubicBezTo>
                  <a:cubicBezTo>
                    <a:pt x="567" y="33"/>
                    <a:pt x="546" y="44"/>
                    <a:pt x="514" y="65"/>
                  </a:cubicBezTo>
                  <a:cubicBezTo>
                    <a:pt x="493" y="76"/>
                    <a:pt x="472" y="98"/>
                    <a:pt x="439" y="119"/>
                  </a:cubicBezTo>
                  <a:cubicBezTo>
                    <a:pt x="418" y="129"/>
                    <a:pt x="396" y="151"/>
                    <a:pt x="375" y="172"/>
                  </a:cubicBezTo>
                  <a:cubicBezTo>
                    <a:pt x="343" y="183"/>
                    <a:pt x="322" y="205"/>
                    <a:pt x="300" y="215"/>
                  </a:cubicBezTo>
                  <a:cubicBezTo>
                    <a:pt x="27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96" y="269"/>
                    <a:pt x="129" y="269"/>
                  </a:cubicBezTo>
                  <a:cubicBezTo>
                    <a:pt x="161" y="279"/>
                    <a:pt x="182" y="290"/>
                    <a:pt x="215" y="290"/>
                  </a:cubicBezTo>
                  <a:cubicBezTo>
                    <a:pt x="236" y="290"/>
                    <a:pt x="257" y="279"/>
                    <a:pt x="268" y="279"/>
                  </a:cubicBezTo>
                  <a:cubicBezTo>
                    <a:pt x="289" y="279"/>
                    <a:pt x="300" y="279"/>
                    <a:pt x="322" y="269"/>
                  </a:cubicBezTo>
                  <a:cubicBezTo>
                    <a:pt x="353" y="258"/>
                    <a:pt x="375" y="236"/>
                    <a:pt x="407" y="226"/>
                  </a:cubicBezTo>
                  <a:cubicBezTo>
                    <a:pt x="429" y="205"/>
                    <a:pt x="460" y="183"/>
                    <a:pt x="482" y="162"/>
                  </a:cubicBezTo>
                  <a:cubicBezTo>
                    <a:pt x="503" y="140"/>
                    <a:pt x="525" y="119"/>
                    <a:pt x="546" y="108"/>
                  </a:cubicBezTo>
                  <a:cubicBezTo>
                    <a:pt x="579" y="86"/>
                    <a:pt x="600" y="76"/>
                    <a:pt x="621" y="65"/>
                  </a:cubicBezTo>
                  <a:lnTo>
                    <a:pt x="686" y="33"/>
                  </a:lnTo>
                  <a:cubicBezTo>
                    <a:pt x="707" y="33"/>
                    <a:pt x="729" y="22"/>
                    <a:pt x="739" y="22"/>
                  </a:cubicBezTo>
                  <a:cubicBezTo>
                    <a:pt x="760" y="33"/>
                    <a:pt x="771"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7" name="Google Shape;1497;p39"/>
            <p:cNvSpPr/>
            <p:nvPr/>
          </p:nvSpPr>
          <p:spPr>
            <a:xfrm>
              <a:off x="300313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60" y="98"/>
                    <a:pt x="439" y="119"/>
                  </a:cubicBezTo>
                  <a:cubicBezTo>
                    <a:pt x="417" y="129"/>
                    <a:pt x="396" y="151"/>
                    <a:pt x="364" y="172"/>
                  </a:cubicBezTo>
                  <a:cubicBezTo>
                    <a:pt x="343" y="183"/>
                    <a:pt x="321" y="205"/>
                    <a:pt x="289" y="215"/>
                  </a:cubicBezTo>
                  <a:cubicBezTo>
                    <a:pt x="279" y="215"/>
                    <a:pt x="267" y="226"/>
                    <a:pt x="257" y="226"/>
                  </a:cubicBezTo>
                  <a:lnTo>
                    <a:pt x="139" y="226"/>
                  </a:lnTo>
                  <a:cubicBezTo>
                    <a:pt x="117" y="226"/>
                    <a:pt x="86" y="215"/>
                    <a:pt x="75" y="205"/>
                  </a:cubicBezTo>
                  <a:cubicBezTo>
                    <a:pt x="53" y="194"/>
                    <a:pt x="43" y="183"/>
                    <a:pt x="32" y="172"/>
                  </a:cubicBezTo>
                  <a:cubicBezTo>
                    <a:pt x="22" y="162"/>
                    <a:pt x="22" y="140"/>
                    <a:pt x="22" y="129"/>
                  </a:cubicBezTo>
                  <a:cubicBezTo>
                    <a:pt x="22" y="122"/>
                    <a:pt x="27" y="114"/>
                    <a:pt x="34" y="114"/>
                  </a:cubicBezTo>
                  <a:cubicBezTo>
                    <a:pt x="36" y="114"/>
                    <a:pt x="40" y="116"/>
                    <a:pt x="43" y="119"/>
                  </a:cubicBezTo>
                  <a:lnTo>
                    <a:pt x="53" y="119"/>
                  </a:lnTo>
                  <a:lnTo>
                    <a:pt x="43" y="108"/>
                  </a:lnTo>
                  <a:cubicBezTo>
                    <a:pt x="32" y="108"/>
                    <a:pt x="22"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36" y="290"/>
                    <a:pt x="246" y="279"/>
                    <a:pt x="267" y="279"/>
                  </a:cubicBezTo>
                  <a:cubicBezTo>
                    <a:pt x="279" y="279"/>
                    <a:pt x="300" y="279"/>
                    <a:pt x="310" y="269"/>
                  </a:cubicBezTo>
                  <a:cubicBezTo>
                    <a:pt x="343" y="258"/>
                    <a:pt x="374" y="236"/>
                    <a:pt x="407" y="226"/>
                  </a:cubicBezTo>
                  <a:cubicBezTo>
                    <a:pt x="428" y="205"/>
                    <a:pt x="460" y="183"/>
                    <a:pt x="482" y="162"/>
                  </a:cubicBezTo>
                  <a:cubicBezTo>
                    <a:pt x="503" y="140"/>
                    <a:pt x="524" y="119"/>
                    <a:pt x="546" y="108"/>
                  </a:cubicBezTo>
                  <a:cubicBezTo>
                    <a:pt x="567" y="86"/>
                    <a:pt x="589" y="76"/>
                    <a:pt x="610" y="65"/>
                  </a:cubicBezTo>
                  <a:cubicBezTo>
                    <a:pt x="631" y="55"/>
                    <a:pt x="664" y="44"/>
                    <a:pt x="685" y="33"/>
                  </a:cubicBezTo>
                  <a:cubicBezTo>
                    <a:pt x="707" y="33"/>
                    <a:pt x="717" y="22"/>
                    <a:pt x="739" y="22"/>
                  </a:cubicBezTo>
                  <a:cubicBezTo>
                    <a:pt x="760" y="33"/>
                    <a:pt x="771" y="33"/>
                    <a:pt x="781" y="33"/>
                  </a:cubicBezTo>
                  <a:lnTo>
                    <a:pt x="803" y="55"/>
                  </a:lnTo>
                  <a:cubicBezTo>
                    <a:pt x="803" y="55"/>
                    <a:pt x="803" y="44"/>
                    <a:pt x="792" y="33"/>
                  </a:cubicBezTo>
                  <a:cubicBezTo>
                    <a:pt x="781"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8" name="Google Shape;1498;p39"/>
            <p:cNvSpPr/>
            <p:nvPr/>
          </p:nvSpPr>
          <p:spPr>
            <a:xfrm>
              <a:off x="3104534"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97" y="151"/>
                    <a:pt x="365" y="172"/>
                  </a:cubicBezTo>
                  <a:cubicBezTo>
                    <a:pt x="343" y="183"/>
                    <a:pt x="322" y="205"/>
                    <a:pt x="290" y="215"/>
                  </a:cubicBezTo>
                  <a:cubicBezTo>
                    <a:pt x="279" y="215"/>
                    <a:pt x="268" y="226"/>
                    <a:pt x="258" y="226"/>
                  </a:cubicBezTo>
                  <a:lnTo>
                    <a:pt x="140" y="226"/>
                  </a:lnTo>
                  <a:cubicBezTo>
                    <a:pt x="108" y="226"/>
                    <a:pt x="87" y="215"/>
                    <a:pt x="65" y="205"/>
                  </a:cubicBezTo>
                  <a:cubicBezTo>
                    <a:pt x="54" y="194"/>
                    <a:pt x="33" y="183"/>
                    <a:pt x="22" y="172"/>
                  </a:cubicBezTo>
                  <a:cubicBezTo>
                    <a:pt x="22" y="162"/>
                    <a:pt x="11" y="140"/>
                    <a:pt x="22" y="129"/>
                  </a:cubicBezTo>
                  <a:cubicBezTo>
                    <a:pt x="22" y="122"/>
                    <a:pt x="27" y="114"/>
                    <a:pt x="30" y="114"/>
                  </a:cubicBezTo>
                  <a:cubicBezTo>
                    <a:pt x="32" y="114"/>
                    <a:pt x="33" y="116"/>
                    <a:pt x="33" y="119"/>
                  </a:cubicBezTo>
                  <a:lnTo>
                    <a:pt x="44" y="119"/>
                  </a:lnTo>
                  <a:cubicBezTo>
                    <a:pt x="44" y="119"/>
                    <a:pt x="44" y="108"/>
                    <a:pt x="33" y="108"/>
                  </a:cubicBezTo>
                  <a:cubicBezTo>
                    <a:pt x="33" y="108"/>
                    <a:pt x="11" y="108"/>
                    <a:pt x="11" y="129"/>
                  </a:cubicBezTo>
                  <a:cubicBezTo>
                    <a:pt x="1" y="140"/>
                    <a:pt x="1" y="162"/>
                    <a:pt x="1" y="183"/>
                  </a:cubicBezTo>
                  <a:cubicBezTo>
                    <a:pt x="11" y="205"/>
                    <a:pt x="33" y="226"/>
                    <a:pt x="54" y="236"/>
                  </a:cubicBezTo>
                  <a:cubicBezTo>
                    <a:pt x="75" y="248"/>
                    <a:pt x="97" y="269"/>
                    <a:pt x="129" y="269"/>
                  </a:cubicBezTo>
                  <a:cubicBezTo>
                    <a:pt x="151" y="279"/>
                    <a:pt x="182" y="290"/>
                    <a:pt x="215" y="290"/>
                  </a:cubicBezTo>
                  <a:cubicBezTo>
                    <a:pt x="225" y="290"/>
                    <a:pt x="247" y="279"/>
                    <a:pt x="268" y="279"/>
                  </a:cubicBezTo>
                  <a:cubicBezTo>
                    <a:pt x="279" y="279"/>
                    <a:pt x="301" y="279"/>
                    <a:pt x="311" y="269"/>
                  </a:cubicBezTo>
                  <a:cubicBezTo>
                    <a:pt x="343" y="258"/>
                    <a:pt x="375" y="236"/>
                    <a:pt x="408" y="226"/>
                  </a:cubicBezTo>
                  <a:cubicBezTo>
                    <a:pt x="429" y="205"/>
                    <a:pt x="451" y="183"/>
                    <a:pt x="482" y="162"/>
                  </a:cubicBezTo>
                  <a:cubicBezTo>
                    <a:pt x="504" y="140"/>
                    <a:pt x="525" y="119"/>
                    <a:pt x="547"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9" name="Google Shape;1499;p39"/>
            <p:cNvSpPr/>
            <p:nvPr/>
          </p:nvSpPr>
          <p:spPr>
            <a:xfrm>
              <a:off x="3203676" y="4567196"/>
              <a:ext cx="184056" cy="65718"/>
            </a:xfrm>
            <a:custGeom>
              <a:avLst/>
              <a:gdLst/>
              <a:ahLst/>
              <a:cxnLst/>
              <a:rect l="l" t="t" r="r" b="b"/>
              <a:pathLst>
                <a:path w="815" h="291" extrusionOk="0">
                  <a:moveTo>
                    <a:pt x="793" y="33"/>
                  </a:moveTo>
                  <a:lnTo>
                    <a:pt x="795" y="36"/>
                  </a:lnTo>
                  <a:lnTo>
                    <a:pt x="795" y="36"/>
                  </a:lnTo>
                  <a:cubicBezTo>
                    <a:pt x="794" y="35"/>
                    <a:pt x="794" y="34"/>
                    <a:pt x="793" y="33"/>
                  </a:cubicBezTo>
                  <a:close/>
                  <a:moveTo>
                    <a:pt x="795" y="36"/>
                  </a:moveTo>
                  <a:cubicBezTo>
                    <a:pt x="804" y="45"/>
                    <a:pt x="804" y="55"/>
                    <a:pt x="804" y="55"/>
                  </a:cubicBezTo>
                  <a:lnTo>
                    <a:pt x="814" y="65"/>
                  </a:lnTo>
                  <a:lnTo>
                    <a:pt x="814" y="55"/>
                  </a:ln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7"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2" y="114"/>
                    <a:pt x="43" y="116"/>
                    <a:pt x="43" y="119"/>
                  </a:cubicBezTo>
                  <a:lnTo>
                    <a:pt x="54" y="119"/>
                  </a:lnTo>
                  <a:cubicBezTo>
                    <a:pt x="54" y="119"/>
                    <a:pt x="54" y="108"/>
                    <a:pt x="43" y="108"/>
                  </a:cubicBezTo>
                  <a:cubicBezTo>
                    <a:pt x="43" y="108"/>
                    <a:pt x="22" y="108"/>
                    <a:pt x="12" y="129"/>
                  </a:cubicBezTo>
                  <a:cubicBezTo>
                    <a:pt x="12" y="140"/>
                    <a:pt x="0" y="162"/>
                    <a:pt x="12" y="183"/>
                  </a:cubicBezTo>
                  <a:cubicBezTo>
                    <a:pt x="22" y="205"/>
                    <a:pt x="33" y="226"/>
                    <a:pt x="54" y="236"/>
                  </a:cubicBezTo>
                  <a:cubicBezTo>
                    <a:pt x="76" y="248"/>
                    <a:pt x="108" y="269"/>
                    <a:pt x="129" y="269"/>
                  </a:cubicBezTo>
                  <a:cubicBezTo>
                    <a:pt x="161" y="279"/>
                    <a:pt x="193" y="290"/>
                    <a:pt x="226" y="290"/>
                  </a:cubicBezTo>
                  <a:cubicBezTo>
                    <a:pt x="236" y="290"/>
                    <a:pt x="257" y="279"/>
                    <a:pt x="269" y="279"/>
                  </a:cubicBezTo>
                  <a:cubicBezTo>
                    <a:pt x="290" y="279"/>
                    <a:pt x="311" y="279"/>
                    <a:pt x="322" y="269"/>
                  </a:cubicBezTo>
                  <a:cubicBezTo>
                    <a:pt x="354" y="258"/>
                    <a:pt x="386" y="236"/>
                    <a:pt x="407" y="226"/>
                  </a:cubicBezTo>
                  <a:cubicBezTo>
                    <a:pt x="440" y="205"/>
                    <a:pt x="461" y="183"/>
                    <a:pt x="483" y="162"/>
                  </a:cubicBezTo>
                  <a:cubicBezTo>
                    <a:pt x="514" y="140"/>
                    <a:pt x="536" y="119"/>
                    <a:pt x="557" y="108"/>
                  </a:cubicBezTo>
                  <a:cubicBezTo>
                    <a:pt x="579" y="86"/>
                    <a:pt x="600" y="76"/>
                    <a:pt x="621" y="65"/>
                  </a:cubicBezTo>
                  <a:lnTo>
                    <a:pt x="686" y="33"/>
                  </a:lnTo>
                  <a:cubicBezTo>
                    <a:pt x="707" y="33"/>
                    <a:pt x="729" y="22"/>
                    <a:pt x="750" y="22"/>
                  </a:cubicBezTo>
                  <a:cubicBezTo>
                    <a:pt x="761" y="33"/>
                    <a:pt x="783" y="33"/>
                    <a:pt x="793" y="33"/>
                  </a:cubicBezTo>
                  <a:cubicBezTo>
                    <a:pt x="783"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0" name="Google Shape;1500;p39"/>
            <p:cNvSpPr/>
            <p:nvPr/>
          </p:nvSpPr>
          <p:spPr>
            <a:xfrm>
              <a:off x="3305301" y="4567196"/>
              <a:ext cx="183830" cy="65718"/>
            </a:xfrm>
            <a:custGeom>
              <a:avLst/>
              <a:gdLst/>
              <a:ahLst/>
              <a:cxnLst/>
              <a:rect l="l" t="t" r="r" b="b"/>
              <a:pathLst>
                <a:path w="814" h="291" extrusionOk="0">
                  <a:moveTo>
                    <a:pt x="675" y="1"/>
                  </a:moveTo>
                  <a:cubicBezTo>
                    <a:pt x="654" y="1"/>
                    <a:pt x="621" y="12"/>
                    <a:pt x="600" y="22"/>
                  </a:cubicBezTo>
                  <a:cubicBezTo>
                    <a:pt x="568" y="33"/>
                    <a:pt x="547" y="44"/>
                    <a:pt x="525" y="65"/>
                  </a:cubicBezTo>
                  <a:cubicBezTo>
                    <a:pt x="493" y="76"/>
                    <a:pt x="471" y="98"/>
                    <a:pt x="450" y="119"/>
                  </a:cubicBezTo>
                  <a:cubicBezTo>
                    <a:pt x="418" y="129"/>
                    <a:pt x="397" y="151"/>
                    <a:pt x="375" y="172"/>
                  </a:cubicBezTo>
                  <a:cubicBezTo>
                    <a:pt x="354" y="183"/>
                    <a:pt x="321" y="205"/>
                    <a:pt x="300" y="215"/>
                  </a:cubicBezTo>
                  <a:cubicBezTo>
                    <a:pt x="290" y="215"/>
                    <a:pt x="268"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107" y="269"/>
                    <a:pt x="129" y="269"/>
                  </a:cubicBezTo>
                  <a:cubicBezTo>
                    <a:pt x="161" y="279"/>
                    <a:pt x="193" y="290"/>
                    <a:pt x="225"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04" y="140"/>
                    <a:pt x="525" y="119"/>
                    <a:pt x="557" y="108"/>
                  </a:cubicBezTo>
                  <a:cubicBezTo>
                    <a:pt x="578" y="86"/>
                    <a:pt x="600" y="76"/>
                    <a:pt x="621" y="65"/>
                  </a:cubicBezTo>
                  <a:lnTo>
                    <a:pt x="685" y="33"/>
                  </a:lnTo>
                  <a:cubicBezTo>
                    <a:pt x="707" y="33"/>
                    <a:pt x="728" y="22"/>
                    <a:pt x="739" y="22"/>
                  </a:cubicBezTo>
                  <a:cubicBezTo>
                    <a:pt x="761" y="33"/>
                    <a:pt x="771" y="33"/>
                    <a:pt x="782" y="33"/>
                  </a:cubicBezTo>
                  <a:lnTo>
                    <a:pt x="804" y="55"/>
                  </a:lnTo>
                  <a:lnTo>
                    <a:pt x="814" y="65"/>
                  </a:lnTo>
                  <a:lnTo>
                    <a:pt x="81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1" name="Google Shape;1501;p39"/>
            <p:cNvSpPr/>
            <p:nvPr/>
          </p:nvSpPr>
          <p:spPr>
            <a:xfrm>
              <a:off x="3406701" y="4567196"/>
              <a:ext cx="181797" cy="65718"/>
            </a:xfrm>
            <a:custGeom>
              <a:avLst/>
              <a:gdLst/>
              <a:ahLst/>
              <a:cxnLst/>
              <a:rect l="l" t="t" r="r" b="b"/>
              <a:pathLst>
                <a:path w="805" h="291" extrusionOk="0">
                  <a:moveTo>
                    <a:pt x="676" y="1"/>
                  </a:moveTo>
                  <a:cubicBezTo>
                    <a:pt x="654" y="1"/>
                    <a:pt x="622" y="12"/>
                    <a:pt x="601" y="22"/>
                  </a:cubicBezTo>
                  <a:cubicBezTo>
                    <a:pt x="569" y="33"/>
                    <a:pt x="547" y="44"/>
                    <a:pt x="515" y="65"/>
                  </a:cubicBezTo>
                  <a:cubicBezTo>
                    <a:pt x="493" y="76"/>
                    <a:pt x="472" y="98"/>
                    <a:pt x="440" y="119"/>
                  </a:cubicBezTo>
                  <a:cubicBezTo>
                    <a:pt x="419" y="129"/>
                    <a:pt x="397" y="151"/>
                    <a:pt x="376" y="172"/>
                  </a:cubicBezTo>
                  <a:cubicBezTo>
                    <a:pt x="344" y="183"/>
                    <a:pt x="322" y="205"/>
                    <a:pt x="301" y="215"/>
                  </a:cubicBezTo>
                  <a:cubicBezTo>
                    <a:pt x="279"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98" y="269"/>
                    <a:pt x="129" y="269"/>
                  </a:cubicBezTo>
                  <a:cubicBezTo>
                    <a:pt x="162" y="279"/>
                    <a:pt x="183" y="290"/>
                    <a:pt x="215" y="290"/>
                  </a:cubicBezTo>
                  <a:cubicBezTo>
                    <a:pt x="236" y="290"/>
                    <a:pt x="258" y="279"/>
                    <a:pt x="269" y="279"/>
                  </a:cubicBezTo>
                  <a:cubicBezTo>
                    <a:pt x="290" y="279"/>
                    <a:pt x="301" y="279"/>
                    <a:pt x="322" y="269"/>
                  </a:cubicBezTo>
                  <a:cubicBezTo>
                    <a:pt x="355" y="258"/>
                    <a:pt x="376" y="236"/>
                    <a:pt x="408" y="226"/>
                  </a:cubicBezTo>
                  <a:cubicBezTo>
                    <a:pt x="429" y="205"/>
                    <a:pt x="462" y="183"/>
                    <a:pt x="483" y="162"/>
                  </a:cubicBezTo>
                  <a:cubicBezTo>
                    <a:pt x="505" y="140"/>
                    <a:pt x="526" y="119"/>
                    <a:pt x="547" y="108"/>
                  </a:cubicBezTo>
                  <a:cubicBezTo>
                    <a:pt x="569" y="86"/>
                    <a:pt x="601" y="76"/>
                    <a:pt x="622" y="65"/>
                  </a:cubicBezTo>
                  <a:lnTo>
                    <a:pt x="686" y="33"/>
                  </a:lnTo>
                  <a:cubicBezTo>
                    <a:pt x="708" y="33"/>
                    <a:pt x="719" y="22"/>
                    <a:pt x="740" y="22"/>
                  </a:cubicBezTo>
                  <a:cubicBezTo>
                    <a:pt x="762" y="33"/>
                    <a:pt x="772" y="33"/>
                    <a:pt x="783" y="33"/>
                  </a:cubicBezTo>
                  <a:lnTo>
                    <a:pt x="804" y="55"/>
                  </a:lnTo>
                  <a:cubicBezTo>
                    <a:pt x="804" y="55"/>
                    <a:pt x="804" y="44"/>
                    <a:pt x="793" y="33"/>
                  </a:cubicBezTo>
                  <a:cubicBezTo>
                    <a:pt x="783" y="22"/>
                    <a:pt x="76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2" name="Google Shape;1502;p39"/>
            <p:cNvSpPr/>
            <p:nvPr/>
          </p:nvSpPr>
          <p:spPr>
            <a:xfrm>
              <a:off x="3508327"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lnTo>
                    <a:pt x="43" y="108"/>
                  </a:lnTo>
                  <a:cubicBezTo>
                    <a:pt x="33" y="108"/>
                    <a:pt x="12" y="108"/>
                    <a:pt x="12" y="129"/>
                  </a:cubicBezTo>
                  <a:cubicBezTo>
                    <a:pt x="1" y="140"/>
                    <a:pt x="1" y="162"/>
                    <a:pt x="12" y="183"/>
                  </a:cubicBezTo>
                  <a:cubicBezTo>
                    <a:pt x="12" y="205"/>
                    <a:pt x="33" y="226"/>
                    <a:pt x="55" y="236"/>
                  </a:cubicBezTo>
                  <a:cubicBezTo>
                    <a:pt x="76"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407" y="226"/>
                  </a:cubicBezTo>
                  <a:cubicBezTo>
                    <a:pt x="429" y="205"/>
                    <a:pt x="461" y="183"/>
                    <a:pt x="483" y="162"/>
                  </a:cubicBezTo>
                  <a:cubicBezTo>
                    <a:pt x="504" y="140"/>
                    <a:pt x="526" y="119"/>
                    <a:pt x="547" y="108"/>
                  </a:cubicBezTo>
                  <a:cubicBezTo>
                    <a:pt x="569" y="86"/>
                    <a:pt x="590" y="76"/>
                    <a:pt x="611" y="65"/>
                  </a:cubicBezTo>
                  <a:cubicBezTo>
                    <a:pt x="633" y="55"/>
                    <a:pt x="664" y="44"/>
                    <a:pt x="676" y="33"/>
                  </a:cubicBezTo>
                  <a:cubicBezTo>
                    <a:pt x="707" y="33"/>
                    <a:pt x="718"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3" name="Google Shape;1503;p39"/>
            <p:cNvSpPr/>
            <p:nvPr/>
          </p:nvSpPr>
          <p:spPr>
            <a:xfrm>
              <a:off x="3609952" y="4567196"/>
              <a:ext cx="181571" cy="65718"/>
            </a:xfrm>
            <a:custGeom>
              <a:avLst/>
              <a:gdLst/>
              <a:ahLst/>
              <a:cxnLst/>
              <a:rect l="l" t="t" r="r" b="b"/>
              <a:pathLst>
                <a:path w="804" h="291" extrusionOk="0">
                  <a:moveTo>
                    <a:pt x="675" y="1"/>
                  </a:moveTo>
                  <a:cubicBezTo>
                    <a:pt x="643" y="1"/>
                    <a:pt x="621" y="12"/>
                    <a:pt x="590" y="22"/>
                  </a:cubicBezTo>
                  <a:cubicBezTo>
                    <a:pt x="568" y="33"/>
                    <a:pt x="536" y="44"/>
                    <a:pt x="514" y="65"/>
                  </a:cubicBezTo>
                  <a:cubicBezTo>
                    <a:pt x="493" y="76"/>
                    <a:pt x="461" y="98"/>
                    <a:pt x="440" y="119"/>
                  </a:cubicBezTo>
                  <a:cubicBezTo>
                    <a:pt x="418" y="129"/>
                    <a:pt x="386" y="151"/>
                    <a:pt x="364" y="172"/>
                  </a:cubicBezTo>
                  <a:cubicBezTo>
                    <a:pt x="343" y="183"/>
                    <a:pt x="322" y="205"/>
                    <a:pt x="290" y="215"/>
                  </a:cubicBezTo>
                  <a:cubicBezTo>
                    <a:pt x="279" y="215"/>
                    <a:pt x="268" y="226"/>
                    <a:pt x="257" y="226"/>
                  </a:cubicBezTo>
                  <a:lnTo>
                    <a:pt x="140" y="226"/>
                  </a:lnTo>
                  <a:cubicBezTo>
                    <a:pt x="107" y="226"/>
                    <a:pt x="86" y="215"/>
                    <a:pt x="65" y="205"/>
                  </a:cubicBezTo>
                  <a:cubicBezTo>
                    <a:pt x="54" y="194"/>
                    <a:pt x="33" y="183"/>
                    <a:pt x="22" y="172"/>
                  </a:cubicBezTo>
                  <a:cubicBezTo>
                    <a:pt x="22" y="162"/>
                    <a:pt x="11" y="140"/>
                    <a:pt x="22" y="129"/>
                  </a:cubicBezTo>
                  <a:cubicBezTo>
                    <a:pt x="22" y="122"/>
                    <a:pt x="27" y="114"/>
                    <a:pt x="31"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76" y="248"/>
                    <a:pt x="97" y="269"/>
                    <a:pt x="129" y="269"/>
                  </a:cubicBezTo>
                  <a:cubicBezTo>
                    <a:pt x="150" y="279"/>
                    <a:pt x="183" y="290"/>
                    <a:pt x="214" y="290"/>
                  </a:cubicBezTo>
                  <a:cubicBezTo>
                    <a:pt x="226" y="290"/>
                    <a:pt x="247" y="279"/>
                    <a:pt x="268" y="279"/>
                  </a:cubicBezTo>
                  <a:cubicBezTo>
                    <a:pt x="279" y="279"/>
                    <a:pt x="300" y="279"/>
                    <a:pt x="311" y="269"/>
                  </a:cubicBezTo>
                  <a:cubicBezTo>
                    <a:pt x="343" y="258"/>
                    <a:pt x="376" y="236"/>
                    <a:pt x="407" y="226"/>
                  </a:cubicBezTo>
                  <a:cubicBezTo>
                    <a:pt x="429" y="205"/>
                    <a:pt x="450" y="183"/>
                    <a:pt x="483" y="162"/>
                  </a:cubicBezTo>
                  <a:cubicBezTo>
                    <a:pt x="504" y="140"/>
                    <a:pt x="525" y="119"/>
                    <a:pt x="547" y="108"/>
                  </a:cubicBezTo>
                  <a:cubicBezTo>
                    <a:pt x="568" y="86"/>
                    <a:pt x="590" y="76"/>
                    <a:pt x="611" y="65"/>
                  </a:cubicBezTo>
                  <a:lnTo>
                    <a:pt x="675" y="33"/>
                  </a:lnTo>
                  <a:cubicBezTo>
                    <a:pt x="697" y="33"/>
                    <a:pt x="718" y="22"/>
                    <a:pt x="740" y="22"/>
                  </a:cubicBezTo>
                  <a:cubicBezTo>
                    <a:pt x="750" y="33"/>
                    <a:pt x="771" y="33"/>
                    <a:pt x="782" y="33"/>
                  </a:cubicBezTo>
                  <a:cubicBezTo>
                    <a:pt x="793" y="44"/>
                    <a:pt x="793" y="55"/>
                    <a:pt x="804" y="55"/>
                  </a:cubicBez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4" name="Google Shape;1504;p39"/>
            <p:cNvSpPr/>
            <p:nvPr/>
          </p:nvSpPr>
          <p:spPr>
            <a:xfrm>
              <a:off x="3709093" y="4567196"/>
              <a:ext cx="184056" cy="65718"/>
            </a:xfrm>
            <a:custGeom>
              <a:avLst/>
              <a:gdLst/>
              <a:ahLst/>
              <a:cxnLst/>
              <a:rect l="l" t="t" r="r" b="b"/>
              <a:pathLst>
                <a:path w="815" h="291" extrusionOk="0">
                  <a:moveTo>
                    <a:pt x="793" y="33"/>
                  </a:moveTo>
                  <a:cubicBezTo>
                    <a:pt x="803" y="44"/>
                    <a:pt x="803" y="55"/>
                    <a:pt x="803" y="55"/>
                  </a:cubicBezTo>
                  <a:lnTo>
                    <a:pt x="815" y="65"/>
                  </a:lnTo>
                  <a:lnTo>
                    <a:pt x="815" y="55"/>
                  </a:lnTo>
                  <a:lnTo>
                    <a:pt x="793" y="33"/>
                  </a:lnTo>
                  <a:close/>
                  <a:moveTo>
                    <a:pt x="686" y="1"/>
                  </a:moveTo>
                  <a:cubicBezTo>
                    <a:pt x="653" y="1"/>
                    <a:pt x="632" y="12"/>
                    <a:pt x="600" y="22"/>
                  </a:cubicBezTo>
                  <a:cubicBezTo>
                    <a:pt x="579" y="33"/>
                    <a:pt x="546" y="44"/>
                    <a:pt x="525" y="65"/>
                  </a:cubicBezTo>
                  <a:cubicBezTo>
                    <a:pt x="493" y="76"/>
                    <a:pt x="472" y="98"/>
                    <a:pt x="450" y="119"/>
                  </a:cubicBezTo>
                  <a:cubicBezTo>
                    <a:pt x="429" y="129"/>
                    <a:pt x="397" y="151"/>
                    <a:pt x="375" y="172"/>
                  </a:cubicBezTo>
                  <a:cubicBezTo>
                    <a:pt x="354" y="183"/>
                    <a:pt x="322" y="205"/>
                    <a:pt x="301" y="215"/>
                  </a:cubicBezTo>
                  <a:cubicBezTo>
                    <a:pt x="289" y="215"/>
                    <a:pt x="279" y="226"/>
                    <a:pt x="258" y="226"/>
                  </a:cubicBezTo>
                  <a:lnTo>
                    <a:pt x="140" y="226"/>
                  </a:lnTo>
                  <a:cubicBezTo>
                    <a:pt x="118" y="226"/>
                    <a:pt x="97" y="215"/>
                    <a:pt x="75" y="205"/>
                  </a:cubicBezTo>
                  <a:cubicBezTo>
                    <a:pt x="65" y="194"/>
                    <a:pt x="44" y="183"/>
                    <a:pt x="32" y="172"/>
                  </a:cubicBezTo>
                  <a:cubicBezTo>
                    <a:pt x="22" y="162"/>
                    <a:pt x="22" y="140"/>
                    <a:pt x="22" y="129"/>
                  </a:cubicBezTo>
                  <a:cubicBezTo>
                    <a:pt x="29"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11" y="279"/>
                    <a:pt x="322" y="269"/>
                  </a:cubicBezTo>
                  <a:cubicBezTo>
                    <a:pt x="354" y="258"/>
                    <a:pt x="386" y="236"/>
                    <a:pt x="408" y="226"/>
                  </a:cubicBezTo>
                  <a:cubicBezTo>
                    <a:pt x="439" y="205"/>
                    <a:pt x="461" y="183"/>
                    <a:pt x="482" y="162"/>
                  </a:cubicBezTo>
                  <a:cubicBezTo>
                    <a:pt x="515" y="140"/>
                    <a:pt x="536" y="119"/>
                    <a:pt x="558" y="108"/>
                  </a:cubicBezTo>
                  <a:cubicBezTo>
                    <a:pt x="579" y="86"/>
                    <a:pt x="600" y="76"/>
                    <a:pt x="622" y="65"/>
                  </a:cubicBezTo>
                  <a:lnTo>
                    <a:pt x="686" y="33"/>
                  </a:lnTo>
                  <a:cubicBezTo>
                    <a:pt x="707" y="33"/>
                    <a:pt x="729" y="22"/>
                    <a:pt x="750"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5" name="Google Shape;1505;p39"/>
            <p:cNvSpPr/>
            <p:nvPr/>
          </p:nvSpPr>
          <p:spPr>
            <a:xfrm>
              <a:off x="3810719"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3" y="183"/>
                    <a:pt x="322" y="205"/>
                    <a:pt x="300" y="215"/>
                  </a:cubicBezTo>
                  <a:cubicBezTo>
                    <a:pt x="28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108" y="269"/>
                    <a:pt x="129" y="269"/>
                  </a:cubicBezTo>
                  <a:cubicBezTo>
                    <a:pt x="161" y="279"/>
                    <a:pt x="193" y="290"/>
                    <a:pt x="225" y="290"/>
                  </a:cubicBezTo>
                  <a:cubicBezTo>
                    <a:pt x="236" y="290"/>
                    <a:pt x="257" y="279"/>
                    <a:pt x="268" y="279"/>
                  </a:cubicBezTo>
                  <a:cubicBezTo>
                    <a:pt x="289" y="279"/>
                    <a:pt x="300" y="279"/>
                    <a:pt x="322" y="269"/>
                  </a:cubicBezTo>
                  <a:cubicBezTo>
                    <a:pt x="353" y="258"/>
                    <a:pt x="386" y="236"/>
                    <a:pt x="407" y="226"/>
                  </a:cubicBezTo>
                  <a:cubicBezTo>
                    <a:pt x="439" y="205"/>
                    <a:pt x="460" y="183"/>
                    <a:pt x="482" y="162"/>
                  </a:cubicBezTo>
                  <a:cubicBezTo>
                    <a:pt x="503" y="140"/>
                    <a:pt x="525" y="119"/>
                    <a:pt x="557" y="108"/>
                  </a:cubicBezTo>
                  <a:cubicBezTo>
                    <a:pt x="579" y="86"/>
                    <a:pt x="600" y="76"/>
                    <a:pt x="622" y="65"/>
                  </a:cubicBezTo>
                  <a:lnTo>
                    <a:pt x="686" y="33"/>
                  </a:lnTo>
                  <a:cubicBezTo>
                    <a:pt x="707" y="33"/>
                    <a:pt x="729" y="22"/>
                    <a:pt x="739" y="22"/>
                  </a:cubicBezTo>
                  <a:cubicBezTo>
                    <a:pt x="760" y="33"/>
                    <a:pt x="771" y="33"/>
                    <a:pt x="782" y="33"/>
                  </a:cubicBezTo>
                  <a:lnTo>
                    <a:pt x="803" y="55"/>
                  </a:lnTo>
                  <a:cubicBezTo>
                    <a:pt x="803" y="65"/>
                    <a:pt x="814" y="65"/>
                    <a:pt x="814" y="65"/>
                  </a:cubicBezTo>
                  <a:lnTo>
                    <a:pt x="814" y="55"/>
                  </a:lnTo>
                  <a:cubicBezTo>
                    <a:pt x="803" y="55"/>
                    <a:pt x="803"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6" name="Google Shape;1506;p39"/>
            <p:cNvSpPr/>
            <p:nvPr/>
          </p:nvSpPr>
          <p:spPr>
            <a:xfrm>
              <a:off x="391234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71" y="98"/>
                    <a:pt x="439" y="119"/>
                  </a:cubicBezTo>
                  <a:cubicBezTo>
                    <a:pt x="417" y="129"/>
                    <a:pt x="396" y="151"/>
                    <a:pt x="375" y="172"/>
                  </a:cubicBezTo>
                  <a:cubicBezTo>
                    <a:pt x="343" y="183"/>
                    <a:pt x="321" y="205"/>
                    <a:pt x="300" y="215"/>
                  </a:cubicBezTo>
                  <a:cubicBezTo>
                    <a:pt x="279" y="215"/>
                    <a:pt x="267" y="226"/>
                    <a:pt x="257" y="226"/>
                  </a:cubicBezTo>
                  <a:lnTo>
                    <a:pt x="139" y="226"/>
                  </a:lnTo>
                  <a:cubicBezTo>
                    <a:pt x="118" y="226"/>
                    <a:pt x="9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cubicBezTo>
                    <a:pt x="53" y="119"/>
                    <a:pt x="53" y="108"/>
                    <a:pt x="43" y="108"/>
                  </a:cubicBezTo>
                  <a:cubicBezTo>
                    <a:pt x="32" y="108"/>
                    <a:pt x="22" y="108"/>
                    <a:pt x="10" y="129"/>
                  </a:cubicBezTo>
                  <a:cubicBezTo>
                    <a:pt x="0" y="140"/>
                    <a:pt x="0" y="162"/>
                    <a:pt x="10" y="183"/>
                  </a:cubicBezTo>
                  <a:cubicBezTo>
                    <a:pt x="22" y="205"/>
                    <a:pt x="32" y="226"/>
                    <a:pt x="53" y="236"/>
                  </a:cubicBezTo>
                  <a:cubicBezTo>
                    <a:pt x="75" y="248"/>
                    <a:pt x="96" y="269"/>
                    <a:pt x="129" y="269"/>
                  </a:cubicBezTo>
                  <a:cubicBezTo>
                    <a:pt x="160" y="279"/>
                    <a:pt x="182" y="290"/>
                    <a:pt x="214" y="290"/>
                  </a:cubicBezTo>
                  <a:cubicBezTo>
                    <a:pt x="236" y="290"/>
                    <a:pt x="257" y="279"/>
                    <a:pt x="267" y="279"/>
                  </a:cubicBezTo>
                  <a:cubicBezTo>
                    <a:pt x="289" y="279"/>
                    <a:pt x="300" y="279"/>
                    <a:pt x="321" y="269"/>
                  </a:cubicBezTo>
                  <a:cubicBezTo>
                    <a:pt x="353" y="258"/>
                    <a:pt x="375" y="236"/>
                    <a:pt x="407" y="226"/>
                  </a:cubicBezTo>
                  <a:cubicBezTo>
                    <a:pt x="428" y="205"/>
                    <a:pt x="460" y="183"/>
                    <a:pt x="482" y="162"/>
                  </a:cubicBezTo>
                  <a:cubicBezTo>
                    <a:pt x="503" y="140"/>
                    <a:pt x="524" y="119"/>
                    <a:pt x="546" y="108"/>
                  </a:cubicBezTo>
                  <a:cubicBezTo>
                    <a:pt x="567" y="86"/>
                    <a:pt x="600" y="76"/>
                    <a:pt x="621" y="65"/>
                  </a:cubicBezTo>
                  <a:lnTo>
                    <a:pt x="685" y="33"/>
                  </a:lnTo>
                  <a:cubicBezTo>
                    <a:pt x="707" y="33"/>
                    <a:pt x="717" y="22"/>
                    <a:pt x="739" y="22"/>
                  </a:cubicBezTo>
                  <a:cubicBezTo>
                    <a:pt x="760" y="33"/>
                    <a:pt x="771" y="33"/>
                    <a:pt x="781" y="33"/>
                  </a:cubicBezTo>
                  <a:lnTo>
                    <a:pt x="803" y="55"/>
                  </a:lnTo>
                  <a:cubicBezTo>
                    <a:pt x="803" y="55"/>
                    <a:pt x="803" y="44"/>
                    <a:pt x="793" y="33"/>
                  </a:cubicBezTo>
                  <a:cubicBezTo>
                    <a:pt x="781"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7" name="Google Shape;1507;p39"/>
            <p:cNvSpPr/>
            <p:nvPr/>
          </p:nvSpPr>
          <p:spPr>
            <a:xfrm>
              <a:off x="4013744" y="4567196"/>
              <a:ext cx="181571" cy="65718"/>
            </a:xfrm>
            <a:custGeom>
              <a:avLst/>
              <a:gdLst/>
              <a:ahLst/>
              <a:cxnLst/>
              <a:rect l="l" t="t" r="r" b="b"/>
              <a:pathLst>
                <a:path w="804" h="291" extrusionOk="0">
                  <a:moveTo>
                    <a:pt x="675" y="1"/>
                  </a:moveTo>
                  <a:cubicBezTo>
                    <a:pt x="654" y="1"/>
                    <a:pt x="622" y="12"/>
                    <a:pt x="601" y="22"/>
                  </a:cubicBezTo>
                  <a:cubicBezTo>
                    <a:pt x="568" y="33"/>
                    <a:pt x="547" y="44"/>
                    <a:pt x="515" y="65"/>
                  </a:cubicBezTo>
                  <a:cubicBezTo>
                    <a:pt x="493" y="76"/>
                    <a:pt x="461" y="98"/>
                    <a:pt x="439" y="119"/>
                  </a:cubicBezTo>
                  <a:cubicBezTo>
                    <a:pt x="418" y="129"/>
                    <a:pt x="397" y="151"/>
                    <a:pt x="365" y="172"/>
                  </a:cubicBezTo>
                  <a:cubicBezTo>
                    <a:pt x="344" y="183"/>
                    <a:pt x="322" y="205"/>
                    <a:pt x="290" y="215"/>
                  </a:cubicBezTo>
                  <a:cubicBezTo>
                    <a:pt x="279" y="215"/>
                    <a:pt x="268" y="226"/>
                    <a:pt x="258" y="226"/>
                  </a:cubicBezTo>
                  <a:lnTo>
                    <a:pt x="140" y="226"/>
                  </a:lnTo>
                  <a:cubicBezTo>
                    <a:pt x="108" y="226"/>
                    <a:pt x="8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lnTo>
                    <a:pt x="44" y="108"/>
                  </a:lnTo>
                  <a:cubicBezTo>
                    <a:pt x="33" y="108"/>
                    <a:pt x="11" y="108"/>
                    <a:pt x="11" y="129"/>
                  </a:cubicBezTo>
                  <a:cubicBezTo>
                    <a:pt x="1" y="140"/>
                    <a:pt x="1" y="162"/>
                    <a:pt x="11" y="183"/>
                  </a:cubicBezTo>
                  <a:cubicBezTo>
                    <a:pt x="11" y="205"/>
                    <a:pt x="33" y="226"/>
                    <a:pt x="54" y="236"/>
                  </a:cubicBezTo>
                  <a:cubicBezTo>
                    <a:pt x="75" y="248"/>
                    <a:pt x="97" y="269"/>
                    <a:pt x="129" y="269"/>
                  </a:cubicBezTo>
                  <a:cubicBezTo>
                    <a:pt x="151" y="279"/>
                    <a:pt x="183" y="290"/>
                    <a:pt x="215" y="290"/>
                  </a:cubicBezTo>
                  <a:cubicBezTo>
                    <a:pt x="225" y="290"/>
                    <a:pt x="247" y="279"/>
                    <a:pt x="268" y="279"/>
                  </a:cubicBezTo>
                  <a:cubicBezTo>
                    <a:pt x="279" y="279"/>
                    <a:pt x="301" y="279"/>
                    <a:pt x="311" y="269"/>
                  </a:cubicBezTo>
                  <a:cubicBezTo>
                    <a:pt x="344" y="258"/>
                    <a:pt x="375" y="236"/>
                    <a:pt x="408" y="226"/>
                  </a:cubicBezTo>
                  <a:cubicBezTo>
                    <a:pt x="429" y="205"/>
                    <a:pt x="461" y="183"/>
                    <a:pt x="482" y="162"/>
                  </a:cubicBezTo>
                  <a:cubicBezTo>
                    <a:pt x="504" y="140"/>
                    <a:pt x="525" y="119"/>
                    <a:pt x="547" y="108"/>
                  </a:cubicBezTo>
                  <a:cubicBezTo>
                    <a:pt x="568" y="86"/>
                    <a:pt x="589" y="76"/>
                    <a:pt x="611" y="65"/>
                  </a:cubicBezTo>
                  <a:lnTo>
                    <a:pt x="675" y="33"/>
                  </a:lnTo>
                  <a:cubicBezTo>
                    <a:pt x="708" y="33"/>
                    <a:pt x="718" y="22"/>
                    <a:pt x="739" y="22"/>
                  </a:cubicBezTo>
                  <a:cubicBezTo>
                    <a:pt x="761" y="33"/>
                    <a:pt x="772" y="33"/>
                    <a:pt x="782" y="33"/>
                  </a:cubicBezTo>
                  <a:lnTo>
                    <a:pt x="804" y="55"/>
                  </a:lnTo>
                  <a:cubicBezTo>
                    <a:pt x="804" y="55"/>
                    <a:pt x="804"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8" name="Google Shape;1508;p39"/>
            <p:cNvSpPr/>
            <p:nvPr/>
          </p:nvSpPr>
          <p:spPr>
            <a:xfrm>
              <a:off x="4115370"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86" y="151"/>
                    <a:pt x="365" y="172"/>
                  </a:cubicBezTo>
                  <a:cubicBezTo>
                    <a:pt x="343" y="183"/>
                    <a:pt x="322" y="205"/>
                    <a:pt x="289" y="215"/>
                  </a:cubicBezTo>
                  <a:cubicBezTo>
                    <a:pt x="279" y="215"/>
                    <a:pt x="268" y="226"/>
                    <a:pt x="258" y="226"/>
                  </a:cubicBezTo>
                  <a:lnTo>
                    <a:pt x="139" y="226"/>
                  </a:lnTo>
                  <a:cubicBezTo>
                    <a:pt x="108" y="226"/>
                    <a:pt x="86" y="215"/>
                    <a:pt x="65" y="205"/>
                  </a:cubicBezTo>
                  <a:cubicBezTo>
                    <a:pt x="54" y="194"/>
                    <a:pt x="32" y="183"/>
                    <a:pt x="22" y="172"/>
                  </a:cubicBezTo>
                  <a:cubicBezTo>
                    <a:pt x="22" y="162"/>
                    <a:pt x="11" y="140"/>
                    <a:pt x="22" y="129"/>
                  </a:cubicBezTo>
                  <a:cubicBezTo>
                    <a:pt x="22" y="122"/>
                    <a:pt x="27" y="114"/>
                    <a:pt x="30" y="114"/>
                  </a:cubicBezTo>
                  <a:cubicBezTo>
                    <a:pt x="31" y="114"/>
                    <a:pt x="32" y="116"/>
                    <a:pt x="32" y="119"/>
                  </a:cubicBezTo>
                  <a:lnTo>
                    <a:pt x="43" y="119"/>
                  </a:lnTo>
                  <a:cubicBezTo>
                    <a:pt x="43" y="119"/>
                    <a:pt x="43" y="108"/>
                    <a:pt x="32" y="108"/>
                  </a:cubicBezTo>
                  <a:cubicBezTo>
                    <a:pt x="32" y="108"/>
                    <a:pt x="11" y="108"/>
                    <a:pt x="11" y="129"/>
                  </a:cubicBezTo>
                  <a:cubicBezTo>
                    <a:pt x="1" y="140"/>
                    <a:pt x="1" y="162"/>
                    <a:pt x="1" y="183"/>
                  </a:cubicBezTo>
                  <a:cubicBezTo>
                    <a:pt x="11" y="205"/>
                    <a:pt x="32" y="226"/>
                    <a:pt x="54" y="236"/>
                  </a:cubicBezTo>
                  <a:cubicBezTo>
                    <a:pt x="75" y="248"/>
                    <a:pt x="97" y="269"/>
                    <a:pt x="129" y="269"/>
                  </a:cubicBezTo>
                  <a:cubicBezTo>
                    <a:pt x="151" y="279"/>
                    <a:pt x="182" y="290"/>
                    <a:pt x="215" y="290"/>
                  </a:cubicBezTo>
                  <a:cubicBezTo>
                    <a:pt x="225" y="290"/>
                    <a:pt x="246" y="279"/>
                    <a:pt x="268" y="279"/>
                  </a:cubicBezTo>
                  <a:cubicBezTo>
                    <a:pt x="279" y="279"/>
                    <a:pt x="300" y="279"/>
                    <a:pt x="311" y="269"/>
                  </a:cubicBezTo>
                  <a:cubicBezTo>
                    <a:pt x="343" y="258"/>
                    <a:pt x="375" y="236"/>
                    <a:pt x="396" y="226"/>
                  </a:cubicBezTo>
                  <a:cubicBezTo>
                    <a:pt x="429" y="205"/>
                    <a:pt x="450" y="183"/>
                    <a:pt x="482" y="162"/>
                  </a:cubicBezTo>
                  <a:cubicBezTo>
                    <a:pt x="503" y="140"/>
                    <a:pt x="525" y="119"/>
                    <a:pt x="546"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9" name="Google Shape;1509;p39"/>
            <p:cNvSpPr/>
            <p:nvPr/>
          </p:nvSpPr>
          <p:spPr>
            <a:xfrm>
              <a:off x="4214511" y="4567196"/>
              <a:ext cx="183830" cy="65718"/>
            </a:xfrm>
            <a:custGeom>
              <a:avLst/>
              <a:gdLst/>
              <a:ahLst/>
              <a:cxnLst/>
              <a:rect l="l" t="t" r="r" b="b"/>
              <a:pathLst>
                <a:path w="814" h="291" extrusionOk="0">
                  <a:moveTo>
                    <a:pt x="793" y="33"/>
                  </a:moveTo>
                  <a:lnTo>
                    <a:pt x="795" y="36"/>
                  </a:lnTo>
                  <a:lnTo>
                    <a:pt x="795" y="36"/>
                  </a:lnTo>
                  <a:cubicBezTo>
                    <a:pt x="794" y="35"/>
                    <a:pt x="793" y="34"/>
                    <a:pt x="793" y="33"/>
                  </a:cubicBezTo>
                  <a:close/>
                  <a:moveTo>
                    <a:pt x="795" y="36"/>
                  </a:moveTo>
                  <a:cubicBezTo>
                    <a:pt x="804" y="45"/>
                    <a:pt x="804" y="55"/>
                    <a:pt x="804" y="55"/>
                  </a:cubicBezTo>
                  <a:lnTo>
                    <a:pt x="814" y="65"/>
                  </a:lnTo>
                  <a:lnTo>
                    <a:pt x="814" y="55"/>
                  </a:lnTo>
                  <a:lnTo>
                    <a:pt x="795" y="36"/>
                  </a:lnTo>
                  <a:close/>
                  <a:moveTo>
                    <a:pt x="675" y="1"/>
                  </a:moveTo>
                  <a:cubicBezTo>
                    <a:pt x="654" y="1"/>
                    <a:pt x="632" y="12"/>
                    <a:pt x="600" y="22"/>
                  </a:cubicBezTo>
                  <a:cubicBezTo>
                    <a:pt x="578" y="33"/>
                    <a:pt x="547" y="44"/>
                    <a:pt x="525" y="65"/>
                  </a:cubicBezTo>
                  <a:cubicBezTo>
                    <a:pt x="493" y="76"/>
                    <a:pt x="471" y="98"/>
                    <a:pt x="450" y="119"/>
                  </a:cubicBezTo>
                  <a:cubicBezTo>
                    <a:pt x="429" y="129"/>
                    <a:pt x="397" y="151"/>
                    <a:pt x="375" y="172"/>
                  </a:cubicBezTo>
                  <a:cubicBezTo>
                    <a:pt x="354" y="183"/>
                    <a:pt x="321" y="205"/>
                    <a:pt x="300" y="215"/>
                  </a:cubicBezTo>
                  <a:cubicBezTo>
                    <a:pt x="290" y="215"/>
                    <a:pt x="279"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43" y="108"/>
                    <a:pt x="22" y="108"/>
                    <a:pt x="11" y="129"/>
                  </a:cubicBezTo>
                  <a:cubicBezTo>
                    <a:pt x="11" y="140"/>
                    <a:pt x="0" y="162"/>
                    <a:pt x="11"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14" y="140"/>
                    <a:pt x="536" y="119"/>
                    <a:pt x="557" y="108"/>
                  </a:cubicBezTo>
                  <a:cubicBezTo>
                    <a:pt x="578" y="86"/>
                    <a:pt x="600" y="76"/>
                    <a:pt x="621" y="65"/>
                  </a:cubicBezTo>
                  <a:lnTo>
                    <a:pt x="686" y="33"/>
                  </a:lnTo>
                  <a:cubicBezTo>
                    <a:pt x="707" y="33"/>
                    <a:pt x="728" y="22"/>
                    <a:pt x="750" y="22"/>
                  </a:cubicBezTo>
                  <a:cubicBezTo>
                    <a:pt x="761" y="33"/>
                    <a:pt x="782" y="33"/>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0" name="Google Shape;1510;p39"/>
            <p:cNvSpPr/>
            <p:nvPr/>
          </p:nvSpPr>
          <p:spPr>
            <a:xfrm>
              <a:off x="4315911" y="4567196"/>
              <a:ext cx="184056" cy="65718"/>
            </a:xfrm>
            <a:custGeom>
              <a:avLst/>
              <a:gdLst/>
              <a:ahLst/>
              <a:cxnLst/>
              <a:rect l="l" t="t" r="r" b="b"/>
              <a:pathLst>
                <a:path w="815" h="291" extrusionOk="0">
                  <a:moveTo>
                    <a:pt x="676" y="1"/>
                  </a:moveTo>
                  <a:cubicBezTo>
                    <a:pt x="655" y="1"/>
                    <a:pt x="622" y="12"/>
                    <a:pt x="601" y="22"/>
                  </a:cubicBezTo>
                  <a:cubicBezTo>
                    <a:pt x="569" y="33"/>
                    <a:pt x="547" y="44"/>
                    <a:pt x="526" y="65"/>
                  </a:cubicBezTo>
                  <a:cubicBezTo>
                    <a:pt x="493" y="76"/>
                    <a:pt x="472" y="98"/>
                    <a:pt x="451" y="119"/>
                  </a:cubicBezTo>
                  <a:cubicBezTo>
                    <a:pt x="419" y="129"/>
                    <a:pt x="398" y="151"/>
                    <a:pt x="376" y="172"/>
                  </a:cubicBezTo>
                  <a:cubicBezTo>
                    <a:pt x="344" y="183"/>
                    <a:pt x="322" y="205"/>
                    <a:pt x="301" y="215"/>
                  </a:cubicBezTo>
                  <a:cubicBezTo>
                    <a:pt x="290"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108" y="269"/>
                    <a:pt x="129" y="269"/>
                  </a:cubicBezTo>
                  <a:cubicBezTo>
                    <a:pt x="162" y="279"/>
                    <a:pt x="194" y="290"/>
                    <a:pt x="226" y="290"/>
                  </a:cubicBezTo>
                  <a:cubicBezTo>
                    <a:pt x="237" y="290"/>
                    <a:pt x="258" y="279"/>
                    <a:pt x="269" y="279"/>
                  </a:cubicBezTo>
                  <a:cubicBezTo>
                    <a:pt x="290" y="279"/>
                    <a:pt x="301" y="279"/>
                    <a:pt x="322" y="269"/>
                  </a:cubicBezTo>
                  <a:cubicBezTo>
                    <a:pt x="355" y="258"/>
                    <a:pt x="386" y="236"/>
                    <a:pt x="408" y="226"/>
                  </a:cubicBezTo>
                  <a:cubicBezTo>
                    <a:pt x="440" y="205"/>
                    <a:pt x="462" y="183"/>
                    <a:pt x="483" y="162"/>
                  </a:cubicBezTo>
                  <a:cubicBezTo>
                    <a:pt x="505" y="140"/>
                    <a:pt x="526" y="119"/>
                    <a:pt x="558" y="108"/>
                  </a:cubicBezTo>
                  <a:cubicBezTo>
                    <a:pt x="579" y="86"/>
                    <a:pt x="601" y="76"/>
                    <a:pt x="622" y="65"/>
                  </a:cubicBezTo>
                  <a:lnTo>
                    <a:pt x="686" y="33"/>
                  </a:lnTo>
                  <a:cubicBezTo>
                    <a:pt x="708" y="33"/>
                    <a:pt x="729" y="22"/>
                    <a:pt x="740" y="22"/>
                  </a:cubicBezTo>
                  <a:cubicBezTo>
                    <a:pt x="762" y="33"/>
                    <a:pt x="772" y="33"/>
                    <a:pt x="783" y="33"/>
                  </a:cubicBezTo>
                  <a:lnTo>
                    <a:pt x="804" y="55"/>
                  </a:lnTo>
                  <a:cubicBezTo>
                    <a:pt x="804" y="65"/>
                    <a:pt x="815" y="65"/>
                    <a:pt x="815" y="65"/>
                  </a:cubicBezTo>
                  <a:lnTo>
                    <a:pt x="815" y="55"/>
                  </a:lnTo>
                  <a:cubicBezTo>
                    <a:pt x="804" y="55"/>
                    <a:pt x="804" y="44"/>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1" name="Google Shape;1511;p39"/>
            <p:cNvSpPr/>
            <p:nvPr/>
          </p:nvSpPr>
          <p:spPr>
            <a:xfrm>
              <a:off x="4417536"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76" y="172"/>
                  </a:cubicBezTo>
                  <a:cubicBezTo>
                    <a:pt x="343" y="183"/>
                    <a:pt x="322" y="205"/>
                    <a:pt x="300" y="215"/>
                  </a:cubicBezTo>
                  <a:cubicBezTo>
                    <a:pt x="279" y="215"/>
                    <a:pt x="269" y="226"/>
                    <a:pt x="258" y="226"/>
                  </a:cubicBezTo>
                  <a:lnTo>
                    <a:pt x="140" y="226"/>
                  </a:lnTo>
                  <a:cubicBezTo>
                    <a:pt x="119" y="226"/>
                    <a:pt x="97"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cubicBezTo>
                    <a:pt x="55" y="119"/>
                    <a:pt x="55" y="108"/>
                    <a:pt x="43" y="108"/>
                  </a:cubicBezTo>
                  <a:cubicBezTo>
                    <a:pt x="33" y="108"/>
                    <a:pt x="22" y="108"/>
                    <a:pt x="12" y="129"/>
                  </a:cubicBezTo>
                  <a:cubicBezTo>
                    <a:pt x="1" y="140"/>
                    <a:pt x="1" y="162"/>
                    <a:pt x="12" y="183"/>
                  </a:cubicBezTo>
                  <a:cubicBezTo>
                    <a:pt x="22" y="205"/>
                    <a:pt x="33" y="226"/>
                    <a:pt x="55" y="236"/>
                  </a:cubicBezTo>
                  <a:cubicBezTo>
                    <a:pt x="76" y="248"/>
                    <a:pt x="97" y="269"/>
                    <a:pt x="129" y="269"/>
                  </a:cubicBezTo>
                  <a:cubicBezTo>
                    <a:pt x="162" y="279"/>
                    <a:pt x="183" y="290"/>
                    <a:pt x="215" y="290"/>
                  </a:cubicBezTo>
                  <a:cubicBezTo>
                    <a:pt x="236" y="290"/>
                    <a:pt x="258" y="279"/>
                    <a:pt x="269" y="279"/>
                  </a:cubicBezTo>
                  <a:cubicBezTo>
                    <a:pt x="290" y="279"/>
                    <a:pt x="300" y="279"/>
                    <a:pt x="322" y="269"/>
                  </a:cubicBezTo>
                  <a:cubicBezTo>
                    <a:pt x="354" y="258"/>
                    <a:pt x="376" y="236"/>
                    <a:pt x="408" y="226"/>
                  </a:cubicBezTo>
                  <a:cubicBezTo>
                    <a:pt x="429" y="205"/>
                    <a:pt x="462" y="183"/>
                    <a:pt x="483" y="162"/>
                  </a:cubicBezTo>
                  <a:cubicBezTo>
                    <a:pt x="504" y="140"/>
                    <a:pt x="526" y="119"/>
                    <a:pt x="547" y="108"/>
                  </a:cubicBezTo>
                  <a:cubicBezTo>
                    <a:pt x="569" y="86"/>
                    <a:pt x="590" y="76"/>
                    <a:pt x="622" y="65"/>
                  </a:cubicBezTo>
                  <a:lnTo>
                    <a:pt x="686" y="33"/>
                  </a:lnTo>
                  <a:cubicBezTo>
                    <a:pt x="707" y="33"/>
                    <a:pt x="718" y="22"/>
                    <a:pt x="740" y="22"/>
                  </a:cubicBezTo>
                  <a:cubicBezTo>
                    <a:pt x="761" y="33"/>
                    <a:pt x="772" y="33"/>
                    <a:pt x="783" y="33"/>
                  </a:cubicBezTo>
                  <a:lnTo>
                    <a:pt x="804" y="55"/>
                  </a:lnTo>
                  <a:cubicBezTo>
                    <a:pt x="804" y="55"/>
                    <a:pt x="804" y="44"/>
                    <a:pt x="793" y="33"/>
                  </a:cubicBezTo>
                  <a:cubicBezTo>
                    <a:pt x="783"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2" name="Google Shape;1512;p39"/>
            <p:cNvSpPr/>
            <p:nvPr/>
          </p:nvSpPr>
          <p:spPr>
            <a:xfrm>
              <a:off x="4519162" y="4567196"/>
              <a:ext cx="181571" cy="65718"/>
            </a:xfrm>
            <a:custGeom>
              <a:avLst/>
              <a:gdLst/>
              <a:ahLst/>
              <a:cxnLst/>
              <a:rect l="l" t="t" r="r" b="b"/>
              <a:pathLst>
                <a:path w="804" h="291" extrusionOk="0">
                  <a:moveTo>
                    <a:pt x="675" y="1"/>
                  </a:moveTo>
                  <a:cubicBezTo>
                    <a:pt x="654" y="1"/>
                    <a:pt x="621" y="12"/>
                    <a:pt x="590" y="22"/>
                  </a:cubicBezTo>
                  <a:cubicBezTo>
                    <a:pt x="568" y="33"/>
                    <a:pt x="536" y="44"/>
                    <a:pt x="514" y="65"/>
                  </a:cubicBezTo>
                  <a:cubicBezTo>
                    <a:pt x="493" y="76"/>
                    <a:pt x="461" y="98"/>
                    <a:pt x="440" y="119"/>
                  </a:cubicBezTo>
                  <a:cubicBezTo>
                    <a:pt x="418" y="129"/>
                    <a:pt x="397" y="151"/>
                    <a:pt x="364" y="172"/>
                  </a:cubicBezTo>
                  <a:cubicBezTo>
                    <a:pt x="343" y="183"/>
                    <a:pt x="322" y="205"/>
                    <a:pt x="290" y="215"/>
                  </a:cubicBezTo>
                  <a:cubicBezTo>
                    <a:pt x="279" y="215"/>
                    <a:pt x="268" y="226"/>
                    <a:pt x="257" y="226"/>
                  </a:cubicBezTo>
                  <a:lnTo>
                    <a:pt x="140" y="226"/>
                  </a:lnTo>
                  <a:cubicBezTo>
                    <a:pt x="107" y="226"/>
                    <a:pt x="86" y="215"/>
                    <a:pt x="76" y="205"/>
                  </a:cubicBezTo>
                  <a:cubicBezTo>
                    <a:pt x="54" y="194"/>
                    <a:pt x="33" y="183"/>
                    <a:pt x="33" y="172"/>
                  </a:cubicBezTo>
                  <a:cubicBezTo>
                    <a:pt x="22" y="162"/>
                    <a:pt x="12" y="140"/>
                    <a:pt x="22" y="129"/>
                  </a:cubicBezTo>
                  <a:cubicBezTo>
                    <a:pt x="22" y="122"/>
                    <a:pt x="27" y="114"/>
                    <a:pt x="34" y="114"/>
                  </a:cubicBezTo>
                  <a:cubicBezTo>
                    <a:pt x="37" y="114"/>
                    <a:pt x="40" y="116"/>
                    <a:pt x="43" y="119"/>
                  </a:cubicBezTo>
                  <a:lnTo>
                    <a:pt x="54" y="119"/>
                  </a:lnTo>
                  <a:lnTo>
                    <a:pt x="43" y="108"/>
                  </a:lnTo>
                  <a:cubicBezTo>
                    <a:pt x="33" y="108"/>
                    <a:pt x="12" y="108"/>
                    <a:pt x="12" y="129"/>
                  </a:cubicBezTo>
                  <a:cubicBezTo>
                    <a:pt x="0" y="140"/>
                    <a:pt x="0" y="162"/>
                    <a:pt x="12" y="183"/>
                  </a:cubicBezTo>
                  <a:cubicBezTo>
                    <a:pt x="12" y="205"/>
                    <a:pt x="33" y="226"/>
                    <a:pt x="54" y="236"/>
                  </a:cubicBezTo>
                  <a:cubicBezTo>
                    <a:pt x="76" y="248"/>
                    <a:pt x="97" y="269"/>
                    <a:pt x="129" y="269"/>
                  </a:cubicBezTo>
                  <a:cubicBezTo>
                    <a:pt x="150" y="279"/>
                    <a:pt x="183" y="290"/>
                    <a:pt x="215" y="290"/>
                  </a:cubicBezTo>
                  <a:cubicBezTo>
                    <a:pt x="226" y="290"/>
                    <a:pt x="247" y="279"/>
                    <a:pt x="268" y="279"/>
                  </a:cubicBezTo>
                  <a:cubicBezTo>
                    <a:pt x="279" y="279"/>
                    <a:pt x="300" y="279"/>
                    <a:pt x="311" y="269"/>
                  </a:cubicBezTo>
                  <a:cubicBezTo>
                    <a:pt x="343" y="258"/>
                    <a:pt x="376" y="236"/>
                    <a:pt x="407" y="226"/>
                  </a:cubicBezTo>
                  <a:cubicBezTo>
                    <a:pt x="429" y="205"/>
                    <a:pt x="461" y="183"/>
                    <a:pt x="483" y="162"/>
                  </a:cubicBezTo>
                  <a:cubicBezTo>
                    <a:pt x="504" y="140"/>
                    <a:pt x="525" y="119"/>
                    <a:pt x="547" y="108"/>
                  </a:cubicBezTo>
                  <a:cubicBezTo>
                    <a:pt x="568" y="86"/>
                    <a:pt x="590" y="76"/>
                    <a:pt x="611" y="65"/>
                  </a:cubicBezTo>
                  <a:lnTo>
                    <a:pt x="675" y="33"/>
                  </a:lnTo>
                  <a:cubicBezTo>
                    <a:pt x="697" y="33"/>
                    <a:pt x="718" y="22"/>
                    <a:pt x="740" y="22"/>
                  </a:cubicBezTo>
                  <a:cubicBezTo>
                    <a:pt x="761" y="33"/>
                    <a:pt x="771" y="33"/>
                    <a:pt x="782" y="33"/>
                  </a:cubicBezTo>
                  <a:lnTo>
                    <a:pt x="804" y="55"/>
                  </a:ln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3" name="Google Shape;1513;p39"/>
            <p:cNvSpPr/>
            <p:nvPr/>
          </p:nvSpPr>
          <p:spPr>
            <a:xfrm>
              <a:off x="4620788" y="4567196"/>
              <a:ext cx="181571" cy="65718"/>
            </a:xfrm>
            <a:custGeom>
              <a:avLst/>
              <a:gdLst/>
              <a:ahLst/>
              <a:cxnLst/>
              <a:rect l="l" t="t" r="r" b="b"/>
              <a:pathLst>
                <a:path w="804" h="291" extrusionOk="0">
                  <a:moveTo>
                    <a:pt x="675" y="1"/>
                  </a:moveTo>
                  <a:cubicBezTo>
                    <a:pt x="643" y="1"/>
                    <a:pt x="621" y="12"/>
                    <a:pt x="589" y="22"/>
                  </a:cubicBezTo>
                  <a:cubicBezTo>
                    <a:pt x="568" y="33"/>
                    <a:pt x="535" y="44"/>
                    <a:pt x="514" y="65"/>
                  </a:cubicBezTo>
                  <a:cubicBezTo>
                    <a:pt x="493" y="76"/>
                    <a:pt x="461" y="98"/>
                    <a:pt x="440" y="119"/>
                  </a:cubicBezTo>
                  <a:cubicBezTo>
                    <a:pt x="418" y="129"/>
                    <a:pt x="386" y="151"/>
                    <a:pt x="364" y="172"/>
                  </a:cubicBezTo>
                  <a:cubicBezTo>
                    <a:pt x="343" y="183"/>
                    <a:pt x="321" y="205"/>
                    <a:pt x="290" y="215"/>
                  </a:cubicBezTo>
                  <a:cubicBezTo>
                    <a:pt x="278" y="215"/>
                    <a:pt x="268" y="226"/>
                    <a:pt x="247" y="226"/>
                  </a:cubicBezTo>
                  <a:lnTo>
                    <a:pt x="140" y="226"/>
                  </a:lnTo>
                  <a:cubicBezTo>
                    <a:pt x="107" y="226"/>
                    <a:pt x="86" y="215"/>
                    <a:pt x="64" y="205"/>
                  </a:cubicBezTo>
                  <a:cubicBezTo>
                    <a:pt x="54" y="194"/>
                    <a:pt x="33" y="183"/>
                    <a:pt x="22" y="172"/>
                  </a:cubicBezTo>
                  <a:cubicBezTo>
                    <a:pt x="11" y="162"/>
                    <a:pt x="11" y="140"/>
                    <a:pt x="22" y="129"/>
                  </a:cubicBezTo>
                  <a:cubicBezTo>
                    <a:pt x="22" y="122"/>
                    <a:pt x="27" y="114"/>
                    <a:pt x="30"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64" y="248"/>
                    <a:pt x="97" y="269"/>
                    <a:pt x="129" y="269"/>
                  </a:cubicBezTo>
                  <a:cubicBezTo>
                    <a:pt x="150" y="279"/>
                    <a:pt x="183" y="290"/>
                    <a:pt x="214" y="290"/>
                  </a:cubicBezTo>
                  <a:cubicBezTo>
                    <a:pt x="225" y="290"/>
                    <a:pt x="247" y="279"/>
                    <a:pt x="268" y="279"/>
                  </a:cubicBezTo>
                  <a:cubicBezTo>
                    <a:pt x="278" y="279"/>
                    <a:pt x="300" y="279"/>
                    <a:pt x="311" y="269"/>
                  </a:cubicBezTo>
                  <a:cubicBezTo>
                    <a:pt x="343" y="258"/>
                    <a:pt x="375" y="236"/>
                    <a:pt x="397" y="226"/>
                  </a:cubicBezTo>
                  <a:cubicBezTo>
                    <a:pt x="428" y="205"/>
                    <a:pt x="450" y="183"/>
                    <a:pt x="482" y="162"/>
                  </a:cubicBezTo>
                  <a:cubicBezTo>
                    <a:pt x="504" y="140"/>
                    <a:pt x="525" y="119"/>
                    <a:pt x="547" y="108"/>
                  </a:cubicBezTo>
                  <a:cubicBezTo>
                    <a:pt x="568" y="86"/>
                    <a:pt x="589" y="76"/>
                    <a:pt x="611" y="65"/>
                  </a:cubicBezTo>
                  <a:lnTo>
                    <a:pt x="675" y="33"/>
                  </a:lnTo>
                  <a:cubicBezTo>
                    <a:pt x="697" y="33"/>
                    <a:pt x="718" y="22"/>
                    <a:pt x="739" y="22"/>
                  </a:cubicBezTo>
                  <a:cubicBezTo>
                    <a:pt x="750" y="33"/>
                    <a:pt x="771" y="33"/>
                    <a:pt x="782" y="33"/>
                  </a:cubicBezTo>
                  <a:cubicBezTo>
                    <a:pt x="792" y="44"/>
                    <a:pt x="792" y="55"/>
                    <a:pt x="804" y="55"/>
                  </a:cubicBez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4" name="Google Shape;1514;p39"/>
            <p:cNvSpPr/>
            <p:nvPr/>
          </p:nvSpPr>
          <p:spPr>
            <a:xfrm>
              <a:off x="611321" y="4594522"/>
              <a:ext cx="152664" cy="142276"/>
            </a:xfrm>
            <a:custGeom>
              <a:avLst/>
              <a:gdLst/>
              <a:ahLst/>
              <a:cxnLst/>
              <a:rect l="l" t="t" r="r" b="b"/>
              <a:pathLst>
                <a:path w="676" h="630" extrusionOk="0">
                  <a:moveTo>
                    <a:pt x="215" y="1"/>
                  </a:moveTo>
                  <a:cubicBezTo>
                    <a:pt x="196" y="1"/>
                    <a:pt x="178" y="3"/>
                    <a:pt x="162" y="8"/>
                  </a:cubicBezTo>
                  <a:cubicBezTo>
                    <a:pt x="98" y="30"/>
                    <a:pt x="44" y="73"/>
                    <a:pt x="22" y="148"/>
                  </a:cubicBezTo>
                  <a:cubicBezTo>
                    <a:pt x="1" y="201"/>
                    <a:pt x="1" y="276"/>
                    <a:pt x="22" y="341"/>
                  </a:cubicBezTo>
                  <a:cubicBezTo>
                    <a:pt x="44" y="394"/>
                    <a:pt x="87" y="448"/>
                    <a:pt x="129" y="479"/>
                  </a:cubicBezTo>
                  <a:cubicBezTo>
                    <a:pt x="183" y="522"/>
                    <a:pt x="236" y="544"/>
                    <a:pt x="290" y="555"/>
                  </a:cubicBezTo>
                  <a:cubicBezTo>
                    <a:pt x="312" y="565"/>
                    <a:pt x="344" y="565"/>
                    <a:pt x="365" y="565"/>
                  </a:cubicBezTo>
                  <a:lnTo>
                    <a:pt x="408" y="565"/>
                  </a:lnTo>
                  <a:cubicBezTo>
                    <a:pt x="419" y="555"/>
                    <a:pt x="429" y="555"/>
                    <a:pt x="440" y="555"/>
                  </a:cubicBezTo>
                  <a:lnTo>
                    <a:pt x="558" y="555"/>
                  </a:lnTo>
                  <a:cubicBezTo>
                    <a:pt x="590" y="555"/>
                    <a:pt x="622" y="565"/>
                    <a:pt x="643" y="576"/>
                  </a:cubicBezTo>
                  <a:cubicBezTo>
                    <a:pt x="665" y="598"/>
                    <a:pt x="665" y="619"/>
                    <a:pt x="665" y="629"/>
                  </a:cubicBezTo>
                  <a:cubicBezTo>
                    <a:pt x="676" y="619"/>
                    <a:pt x="676" y="619"/>
                    <a:pt x="665" y="608"/>
                  </a:cubicBezTo>
                  <a:cubicBezTo>
                    <a:pt x="665" y="598"/>
                    <a:pt x="665" y="587"/>
                    <a:pt x="654" y="576"/>
                  </a:cubicBezTo>
                  <a:cubicBezTo>
                    <a:pt x="633" y="555"/>
                    <a:pt x="600" y="544"/>
                    <a:pt x="558" y="533"/>
                  </a:cubicBezTo>
                  <a:cubicBezTo>
                    <a:pt x="526" y="533"/>
                    <a:pt x="483" y="522"/>
                    <a:pt x="440" y="522"/>
                  </a:cubicBezTo>
                  <a:lnTo>
                    <a:pt x="365" y="522"/>
                  </a:lnTo>
                  <a:cubicBezTo>
                    <a:pt x="344" y="522"/>
                    <a:pt x="322" y="522"/>
                    <a:pt x="301" y="512"/>
                  </a:cubicBezTo>
                  <a:cubicBezTo>
                    <a:pt x="248" y="501"/>
                    <a:pt x="205" y="479"/>
                    <a:pt x="162" y="448"/>
                  </a:cubicBezTo>
                  <a:cubicBezTo>
                    <a:pt x="119" y="415"/>
                    <a:pt x="87" y="372"/>
                    <a:pt x="76" y="319"/>
                  </a:cubicBezTo>
                  <a:cubicBezTo>
                    <a:pt x="55" y="265"/>
                    <a:pt x="55" y="212"/>
                    <a:pt x="76" y="158"/>
                  </a:cubicBezTo>
                  <a:cubicBezTo>
                    <a:pt x="76" y="137"/>
                    <a:pt x="98" y="115"/>
                    <a:pt x="108" y="94"/>
                  </a:cubicBezTo>
                  <a:cubicBezTo>
                    <a:pt x="129" y="84"/>
                    <a:pt x="151" y="73"/>
                    <a:pt x="183" y="62"/>
                  </a:cubicBezTo>
                  <a:cubicBezTo>
                    <a:pt x="195" y="59"/>
                    <a:pt x="207" y="58"/>
                    <a:pt x="220" y="58"/>
                  </a:cubicBezTo>
                  <a:cubicBezTo>
                    <a:pt x="254" y="58"/>
                    <a:pt x="291" y="68"/>
                    <a:pt x="322" y="84"/>
                  </a:cubicBezTo>
                  <a:cubicBezTo>
                    <a:pt x="333" y="94"/>
                    <a:pt x="344" y="105"/>
                    <a:pt x="344" y="115"/>
                  </a:cubicBezTo>
                  <a:lnTo>
                    <a:pt x="355" y="115"/>
                  </a:lnTo>
                  <a:lnTo>
                    <a:pt x="355" y="127"/>
                  </a:lnTo>
                  <a:lnTo>
                    <a:pt x="365" y="137"/>
                  </a:lnTo>
                  <a:cubicBezTo>
                    <a:pt x="376" y="158"/>
                    <a:pt x="376" y="180"/>
                    <a:pt x="376" y="201"/>
                  </a:cubicBezTo>
                  <a:cubicBezTo>
                    <a:pt x="365" y="255"/>
                    <a:pt x="333" y="287"/>
                    <a:pt x="301" y="308"/>
                  </a:cubicBezTo>
                  <a:cubicBezTo>
                    <a:pt x="286" y="308"/>
                    <a:pt x="272" y="313"/>
                    <a:pt x="261" y="313"/>
                  </a:cubicBezTo>
                  <a:cubicBezTo>
                    <a:pt x="256" y="313"/>
                    <a:pt x="251" y="312"/>
                    <a:pt x="248" y="308"/>
                  </a:cubicBezTo>
                  <a:cubicBezTo>
                    <a:pt x="226" y="308"/>
                    <a:pt x="215" y="298"/>
                    <a:pt x="194" y="287"/>
                  </a:cubicBezTo>
                  <a:lnTo>
                    <a:pt x="194" y="276"/>
                  </a:lnTo>
                  <a:lnTo>
                    <a:pt x="183" y="276"/>
                  </a:lnTo>
                  <a:lnTo>
                    <a:pt x="183" y="265"/>
                  </a:lnTo>
                  <a:cubicBezTo>
                    <a:pt x="172" y="265"/>
                    <a:pt x="172" y="255"/>
                    <a:pt x="172" y="255"/>
                  </a:cubicBezTo>
                  <a:lnTo>
                    <a:pt x="172" y="212"/>
                  </a:lnTo>
                  <a:lnTo>
                    <a:pt x="194" y="191"/>
                  </a:lnTo>
                  <a:lnTo>
                    <a:pt x="236" y="191"/>
                  </a:lnTo>
                  <a:cubicBezTo>
                    <a:pt x="236" y="191"/>
                    <a:pt x="226" y="191"/>
                    <a:pt x="226" y="180"/>
                  </a:cubicBezTo>
                  <a:lnTo>
                    <a:pt x="194" y="180"/>
                  </a:lnTo>
                  <a:cubicBezTo>
                    <a:pt x="183" y="191"/>
                    <a:pt x="172" y="191"/>
                    <a:pt x="162" y="212"/>
                  </a:cubicBezTo>
                  <a:cubicBezTo>
                    <a:pt x="162" y="222"/>
                    <a:pt x="151" y="234"/>
                    <a:pt x="162" y="255"/>
                  </a:cubicBezTo>
                  <a:lnTo>
                    <a:pt x="162" y="276"/>
                  </a:lnTo>
                  <a:lnTo>
                    <a:pt x="172" y="287"/>
                  </a:lnTo>
                  <a:cubicBezTo>
                    <a:pt x="172" y="298"/>
                    <a:pt x="183" y="298"/>
                    <a:pt x="183" y="308"/>
                  </a:cubicBezTo>
                  <a:cubicBezTo>
                    <a:pt x="194" y="319"/>
                    <a:pt x="215" y="330"/>
                    <a:pt x="236" y="341"/>
                  </a:cubicBezTo>
                  <a:cubicBezTo>
                    <a:pt x="258" y="341"/>
                    <a:pt x="290" y="341"/>
                    <a:pt x="312" y="330"/>
                  </a:cubicBezTo>
                  <a:cubicBezTo>
                    <a:pt x="355" y="319"/>
                    <a:pt x="397" y="276"/>
                    <a:pt x="419" y="212"/>
                  </a:cubicBezTo>
                  <a:cubicBezTo>
                    <a:pt x="419" y="191"/>
                    <a:pt x="419" y="158"/>
                    <a:pt x="408" y="127"/>
                  </a:cubicBezTo>
                  <a:cubicBezTo>
                    <a:pt x="408" y="115"/>
                    <a:pt x="397" y="105"/>
                    <a:pt x="397" y="105"/>
                  </a:cubicBezTo>
                  <a:lnTo>
                    <a:pt x="397" y="94"/>
                  </a:lnTo>
                  <a:lnTo>
                    <a:pt x="386" y="94"/>
                  </a:lnTo>
                  <a:lnTo>
                    <a:pt x="386" y="84"/>
                  </a:lnTo>
                  <a:lnTo>
                    <a:pt x="355" y="51"/>
                  </a:lnTo>
                  <a:cubicBezTo>
                    <a:pt x="322" y="30"/>
                    <a:pt x="301" y="19"/>
                    <a:pt x="269" y="8"/>
                  </a:cubicBezTo>
                  <a:cubicBezTo>
                    <a:pt x="253" y="3"/>
                    <a:pt x="234"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5" name="Google Shape;1515;p39"/>
            <p:cNvSpPr/>
            <p:nvPr/>
          </p:nvSpPr>
          <p:spPr>
            <a:xfrm>
              <a:off x="633227" y="4681017"/>
              <a:ext cx="96883" cy="38844"/>
            </a:xfrm>
            <a:custGeom>
              <a:avLst/>
              <a:gdLst/>
              <a:ahLst/>
              <a:cxnLst/>
              <a:rect l="l" t="t" r="r" b="b"/>
              <a:pathLst>
                <a:path w="429" h="172" extrusionOk="0">
                  <a:moveTo>
                    <a:pt x="247" y="1"/>
                  </a:moveTo>
                  <a:cubicBezTo>
                    <a:pt x="225" y="1"/>
                    <a:pt x="215" y="11"/>
                    <a:pt x="204" y="11"/>
                  </a:cubicBezTo>
                  <a:cubicBezTo>
                    <a:pt x="182" y="11"/>
                    <a:pt x="172" y="11"/>
                    <a:pt x="161" y="22"/>
                  </a:cubicBezTo>
                  <a:lnTo>
                    <a:pt x="54" y="22"/>
                  </a:lnTo>
                  <a:cubicBezTo>
                    <a:pt x="44" y="22"/>
                    <a:pt x="32" y="22"/>
                    <a:pt x="22" y="11"/>
                  </a:cubicBezTo>
                  <a:lnTo>
                    <a:pt x="1" y="11"/>
                  </a:lnTo>
                  <a:cubicBezTo>
                    <a:pt x="1" y="11"/>
                    <a:pt x="11" y="22"/>
                    <a:pt x="22" y="22"/>
                  </a:cubicBezTo>
                  <a:cubicBezTo>
                    <a:pt x="22" y="32"/>
                    <a:pt x="22" y="32"/>
                    <a:pt x="32" y="32"/>
                  </a:cubicBezTo>
                  <a:lnTo>
                    <a:pt x="44" y="43"/>
                  </a:lnTo>
                  <a:lnTo>
                    <a:pt x="54" y="43"/>
                  </a:lnTo>
                  <a:cubicBezTo>
                    <a:pt x="65" y="54"/>
                    <a:pt x="65" y="54"/>
                    <a:pt x="75" y="54"/>
                  </a:cubicBezTo>
                  <a:cubicBezTo>
                    <a:pt x="86" y="65"/>
                    <a:pt x="97" y="65"/>
                    <a:pt x="118" y="65"/>
                  </a:cubicBezTo>
                  <a:lnTo>
                    <a:pt x="204" y="65"/>
                  </a:lnTo>
                  <a:cubicBezTo>
                    <a:pt x="225" y="65"/>
                    <a:pt x="236" y="65"/>
                    <a:pt x="258" y="54"/>
                  </a:cubicBezTo>
                  <a:lnTo>
                    <a:pt x="289" y="54"/>
                  </a:lnTo>
                  <a:cubicBezTo>
                    <a:pt x="300" y="65"/>
                    <a:pt x="311" y="65"/>
                    <a:pt x="311" y="65"/>
                  </a:cubicBezTo>
                  <a:lnTo>
                    <a:pt x="332" y="65"/>
                  </a:lnTo>
                  <a:cubicBezTo>
                    <a:pt x="343" y="75"/>
                    <a:pt x="354" y="75"/>
                    <a:pt x="365" y="86"/>
                  </a:cubicBezTo>
                  <a:cubicBezTo>
                    <a:pt x="365" y="86"/>
                    <a:pt x="375" y="86"/>
                    <a:pt x="375" y="96"/>
                  </a:cubicBezTo>
                  <a:cubicBezTo>
                    <a:pt x="386" y="96"/>
                    <a:pt x="386" y="108"/>
                    <a:pt x="386" y="108"/>
                  </a:cubicBezTo>
                  <a:cubicBezTo>
                    <a:pt x="396" y="108"/>
                    <a:pt x="396" y="118"/>
                    <a:pt x="396" y="118"/>
                  </a:cubicBezTo>
                  <a:cubicBezTo>
                    <a:pt x="408" y="118"/>
                    <a:pt x="408" y="129"/>
                    <a:pt x="408" y="129"/>
                  </a:cubicBezTo>
                  <a:cubicBezTo>
                    <a:pt x="418" y="139"/>
                    <a:pt x="418" y="150"/>
                    <a:pt x="418" y="150"/>
                  </a:cubicBezTo>
                  <a:cubicBezTo>
                    <a:pt x="429" y="161"/>
                    <a:pt x="429" y="172"/>
                    <a:pt x="429" y="172"/>
                  </a:cubicBezTo>
                  <a:lnTo>
                    <a:pt x="429" y="161"/>
                  </a:lnTo>
                  <a:lnTo>
                    <a:pt x="429" y="150"/>
                  </a:lnTo>
                  <a:lnTo>
                    <a:pt x="429" y="118"/>
                  </a:lnTo>
                  <a:cubicBezTo>
                    <a:pt x="429" y="108"/>
                    <a:pt x="418" y="96"/>
                    <a:pt x="418" y="86"/>
                  </a:cubicBezTo>
                  <a:lnTo>
                    <a:pt x="386" y="54"/>
                  </a:lnTo>
                  <a:lnTo>
                    <a:pt x="354" y="22"/>
                  </a:lnTo>
                  <a:cubicBezTo>
                    <a:pt x="332" y="11"/>
                    <a:pt x="322" y="11"/>
                    <a:pt x="300" y="11"/>
                  </a:cubicBezTo>
                  <a:cubicBezTo>
                    <a:pt x="279" y="1"/>
                    <a:pt x="26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6" name="Google Shape;1516;p39"/>
            <p:cNvSpPr/>
            <p:nvPr/>
          </p:nvSpPr>
          <p:spPr>
            <a:xfrm>
              <a:off x="500210" y="4475281"/>
              <a:ext cx="142954" cy="151309"/>
            </a:xfrm>
            <a:custGeom>
              <a:avLst/>
              <a:gdLst/>
              <a:ahLst/>
              <a:cxnLst/>
              <a:rect l="l" t="t" r="r" b="b"/>
              <a:pathLst>
                <a:path w="633" h="670" extrusionOk="0">
                  <a:moveTo>
                    <a:pt x="440" y="429"/>
                  </a:moveTo>
                  <a:lnTo>
                    <a:pt x="440" y="440"/>
                  </a:lnTo>
                  <a:cubicBezTo>
                    <a:pt x="450" y="440"/>
                    <a:pt x="450" y="440"/>
                    <a:pt x="450" y="451"/>
                  </a:cubicBezTo>
                  <a:lnTo>
                    <a:pt x="450" y="429"/>
                  </a:lnTo>
                  <a:close/>
                  <a:moveTo>
                    <a:pt x="0" y="1"/>
                  </a:moveTo>
                  <a:cubicBezTo>
                    <a:pt x="22" y="1"/>
                    <a:pt x="43" y="12"/>
                    <a:pt x="54" y="22"/>
                  </a:cubicBezTo>
                  <a:cubicBezTo>
                    <a:pt x="76" y="44"/>
                    <a:pt x="76" y="76"/>
                    <a:pt x="76" y="108"/>
                  </a:cubicBezTo>
                  <a:cubicBezTo>
                    <a:pt x="86" y="151"/>
                    <a:pt x="76" y="194"/>
                    <a:pt x="76" y="236"/>
                  </a:cubicBezTo>
                  <a:lnTo>
                    <a:pt x="76" y="269"/>
                  </a:lnTo>
                  <a:lnTo>
                    <a:pt x="76" y="279"/>
                  </a:lnTo>
                  <a:lnTo>
                    <a:pt x="76" y="290"/>
                  </a:lnTo>
                  <a:lnTo>
                    <a:pt x="76" y="301"/>
                  </a:lnTo>
                  <a:lnTo>
                    <a:pt x="76" y="386"/>
                  </a:lnTo>
                  <a:cubicBezTo>
                    <a:pt x="86" y="440"/>
                    <a:pt x="119" y="493"/>
                    <a:pt x="150" y="536"/>
                  </a:cubicBezTo>
                  <a:cubicBezTo>
                    <a:pt x="193" y="590"/>
                    <a:pt x="236" y="622"/>
                    <a:pt x="300" y="643"/>
                  </a:cubicBezTo>
                  <a:cubicBezTo>
                    <a:pt x="336" y="661"/>
                    <a:pt x="371" y="669"/>
                    <a:pt x="407" y="669"/>
                  </a:cubicBezTo>
                  <a:cubicBezTo>
                    <a:pt x="435" y="669"/>
                    <a:pt x="464" y="664"/>
                    <a:pt x="493" y="655"/>
                  </a:cubicBezTo>
                  <a:cubicBezTo>
                    <a:pt x="557" y="633"/>
                    <a:pt x="611" y="569"/>
                    <a:pt x="621" y="505"/>
                  </a:cubicBezTo>
                  <a:cubicBezTo>
                    <a:pt x="633" y="472"/>
                    <a:pt x="633" y="440"/>
                    <a:pt x="633" y="408"/>
                  </a:cubicBezTo>
                  <a:cubicBezTo>
                    <a:pt x="621" y="376"/>
                    <a:pt x="611" y="344"/>
                    <a:pt x="590" y="322"/>
                  </a:cubicBezTo>
                  <a:lnTo>
                    <a:pt x="557" y="290"/>
                  </a:lnTo>
                  <a:lnTo>
                    <a:pt x="547" y="279"/>
                  </a:lnTo>
                  <a:lnTo>
                    <a:pt x="536" y="269"/>
                  </a:lnTo>
                  <a:cubicBezTo>
                    <a:pt x="525" y="269"/>
                    <a:pt x="514" y="269"/>
                    <a:pt x="514" y="258"/>
                  </a:cubicBezTo>
                  <a:cubicBezTo>
                    <a:pt x="498" y="253"/>
                    <a:pt x="482" y="250"/>
                    <a:pt x="466" y="250"/>
                  </a:cubicBezTo>
                  <a:cubicBezTo>
                    <a:pt x="450" y="250"/>
                    <a:pt x="434" y="253"/>
                    <a:pt x="418" y="258"/>
                  </a:cubicBezTo>
                  <a:cubicBezTo>
                    <a:pt x="364" y="269"/>
                    <a:pt x="322" y="312"/>
                    <a:pt x="300" y="365"/>
                  </a:cubicBezTo>
                  <a:cubicBezTo>
                    <a:pt x="290" y="386"/>
                    <a:pt x="290" y="408"/>
                    <a:pt x="300" y="429"/>
                  </a:cubicBezTo>
                  <a:cubicBezTo>
                    <a:pt x="300" y="462"/>
                    <a:pt x="322" y="472"/>
                    <a:pt x="333" y="483"/>
                  </a:cubicBezTo>
                  <a:cubicBezTo>
                    <a:pt x="333" y="493"/>
                    <a:pt x="343" y="493"/>
                    <a:pt x="343" y="493"/>
                  </a:cubicBezTo>
                  <a:cubicBezTo>
                    <a:pt x="343" y="505"/>
                    <a:pt x="343" y="505"/>
                    <a:pt x="354" y="505"/>
                  </a:cubicBezTo>
                  <a:cubicBezTo>
                    <a:pt x="364" y="515"/>
                    <a:pt x="376" y="515"/>
                    <a:pt x="386" y="515"/>
                  </a:cubicBezTo>
                  <a:cubicBezTo>
                    <a:pt x="397" y="515"/>
                    <a:pt x="418" y="515"/>
                    <a:pt x="429" y="505"/>
                  </a:cubicBezTo>
                  <a:cubicBezTo>
                    <a:pt x="440" y="493"/>
                    <a:pt x="450" y="483"/>
                    <a:pt x="450" y="472"/>
                  </a:cubicBezTo>
                  <a:lnTo>
                    <a:pt x="450" y="451"/>
                  </a:lnTo>
                  <a:cubicBezTo>
                    <a:pt x="450" y="462"/>
                    <a:pt x="450" y="462"/>
                    <a:pt x="440" y="472"/>
                  </a:cubicBezTo>
                  <a:cubicBezTo>
                    <a:pt x="440" y="483"/>
                    <a:pt x="429" y="493"/>
                    <a:pt x="418" y="493"/>
                  </a:cubicBezTo>
                  <a:cubicBezTo>
                    <a:pt x="407" y="505"/>
                    <a:pt x="397" y="505"/>
                    <a:pt x="386" y="505"/>
                  </a:cubicBezTo>
                  <a:cubicBezTo>
                    <a:pt x="376" y="493"/>
                    <a:pt x="376" y="493"/>
                    <a:pt x="364" y="493"/>
                  </a:cubicBezTo>
                  <a:lnTo>
                    <a:pt x="364" y="483"/>
                  </a:lnTo>
                  <a:lnTo>
                    <a:pt x="354" y="483"/>
                  </a:lnTo>
                  <a:cubicBezTo>
                    <a:pt x="354" y="483"/>
                    <a:pt x="354" y="472"/>
                    <a:pt x="343" y="472"/>
                  </a:cubicBezTo>
                  <a:cubicBezTo>
                    <a:pt x="333" y="462"/>
                    <a:pt x="333" y="440"/>
                    <a:pt x="322" y="429"/>
                  </a:cubicBezTo>
                  <a:cubicBezTo>
                    <a:pt x="322" y="408"/>
                    <a:pt x="322" y="386"/>
                    <a:pt x="333" y="376"/>
                  </a:cubicBezTo>
                  <a:cubicBezTo>
                    <a:pt x="343" y="333"/>
                    <a:pt x="386" y="312"/>
                    <a:pt x="429" y="301"/>
                  </a:cubicBezTo>
                  <a:cubicBezTo>
                    <a:pt x="435" y="298"/>
                    <a:pt x="441" y="297"/>
                    <a:pt x="447" y="297"/>
                  </a:cubicBezTo>
                  <a:cubicBezTo>
                    <a:pt x="462" y="297"/>
                    <a:pt x="478" y="304"/>
                    <a:pt x="493" y="312"/>
                  </a:cubicBezTo>
                  <a:lnTo>
                    <a:pt x="504" y="312"/>
                  </a:lnTo>
                  <a:lnTo>
                    <a:pt x="514" y="322"/>
                  </a:lnTo>
                  <a:lnTo>
                    <a:pt x="525" y="322"/>
                  </a:lnTo>
                  <a:cubicBezTo>
                    <a:pt x="536" y="333"/>
                    <a:pt x="536" y="344"/>
                    <a:pt x="547" y="355"/>
                  </a:cubicBezTo>
                  <a:cubicBezTo>
                    <a:pt x="579" y="386"/>
                    <a:pt x="590" y="440"/>
                    <a:pt x="579" y="493"/>
                  </a:cubicBezTo>
                  <a:cubicBezTo>
                    <a:pt x="568" y="515"/>
                    <a:pt x="557" y="536"/>
                    <a:pt x="536" y="558"/>
                  </a:cubicBezTo>
                  <a:cubicBezTo>
                    <a:pt x="525" y="579"/>
                    <a:pt x="493" y="590"/>
                    <a:pt x="471" y="601"/>
                  </a:cubicBezTo>
                  <a:cubicBezTo>
                    <a:pt x="450" y="611"/>
                    <a:pt x="423" y="617"/>
                    <a:pt x="397" y="617"/>
                  </a:cubicBezTo>
                  <a:cubicBezTo>
                    <a:pt x="370" y="617"/>
                    <a:pt x="343" y="611"/>
                    <a:pt x="322" y="601"/>
                  </a:cubicBezTo>
                  <a:cubicBezTo>
                    <a:pt x="268" y="579"/>
                    <a:pt x="226" y="547"/>
                    <a:pt x="193" y="505"/>
                  </a:cubicBezTo>
                  <a:cubicBezTo>
                    <a:pt x="150" y="472"/>
                    <a:pt x="129" y="419"/>
                    <a:pt x="119" y="376"/>
                  </a:cubicBezTo>
                  <a:cubicBezTo>
                    <a:pt x="119" y="355"/>
                    <a:pt x="107" y="322"/>
                    <a:pt x="107" y="301"/>
                  </a:cubicBezTo>
                  <a:lnTo>
                    <a:pt x="107" y="290"/>
                  </a:lnTo>
                  <a:lnTo>
                    <a:pt x="107" y="279"/>
                  </a:lnTo>
                  <a:lnTo>
                    <a:pt x="107" y="269"/>
                  </a:lnTo>
                  <a:lnTo>
                    <a:pt x="107" y="236"/>
                  </a:lnTo>
                  <a:cubicBezTo>
                    <a:pt x="107" y="194"/>
                    <a:pt x="107" y="151"/>
                    <a:pt x="97" y="108"/>
                  </a:cubicBezTo>
                  <a:cubicBezTo>
                    <a:pt x="97" y="76"/>
                    <a:pt x="86" y="44"/>
                    <a:pt x="65" y="22"/>
                  </a:cubicBezTo>
                  <a:cubicBezTo>
                    <a:pt x="54" y="12"/>
                    <a:pt x="43"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7" name="Google Shape;1517;p39"/>
            <p:cNvSpPr/>
            <p:nvPr/>
          </p:nvSpPr>
          <p:spPr>
            <a:xfrm>
              <a:off x="519406" y="4509157"/>
              <a:ext cx="36811" cy="97109"/>
            </a:xfrm>
            <a:custGeom>
              <a:avLst/>
              <a:gdLst/>
              <a:ahLst/>
              <a:cxnLst/>
              <a:rect l="l" t="t" r="r" b="b"/>
              <a:pathLst>
                <a:path w="163" h="430" extrusionOk="0">
                  <a:moveTo>
                    <a:pt x="1" y="1"/>
                  </a:moveTo>
                  <a:lnTo>
                    <a:pt x="22" y="12"/>
                  </a:lnTo>
                  <a:lnTo>
                    <a:pt x="34" y="22"/>
                  </a:lnTo>
                  <a:cubicBezTo>
                    <a:pt x="44" y="33"/>
                    <a:pt x="44" y="33"/>
                    <a:pt x="55" y="33"/>
                  </a:cubicBezTo>
                  <a:cubicBezTo>
                    <a:pt x="55" y="33"/>
                    <a:pt x="55" y="44"/>
                    <a:pt x="65" y="44"/>
                  </a:cubicBezTo>
                  <a:cubicBezTo>
                    <a:pt x="65" y="44"/>
                    <a:pt x="65" y="55"/>
                    <a:pt x="76" y="55"/>
                  </a:cubicBezTo>
                  <a:cubicBezTo>
                    <a:pt x="76" y="65"/>
                    <a:pt x="76" y="65"/>
                    <a:pt x="87" y="65"/>
                  </a:cubicBezTo>
                  <a:cubicBezTo>
                    <a:pt x="87" y="76"/>
                    <a:pt x="98" y="86"/>
                    <a:pt x="98" y="98"/>
                  </a:cubicBezTo>
                  <a:cubicBezTo>
                    <a:pt x="108" y="108"/>
                    <a:pt x="108" y="119"/>
                    <a:pt x="108" y="119"/>
                  </a:cubicBezTo>
                  <a:lnTo>
                    <a:pt x="108" y="140"/>
                  </a:lnTo>
                  <a:lnTo>
                    <a:pt x="108" y="183"/>
                  </a:lnTo>
                  <a:lnTo>
                    <a:pt x="108" y="226"/>
                  </a:lnTo>
                  <a:cubicBezTo>
                    <a:pt x="108" y="236"/>
                    <a:pt x="98" y="258"/>
                    <a:pt x="98" y="269"/>
                  </a:cubicBezTo>
                  <a:cubicBezTo>
                    <a:pt x="98" y="290"/>
                    <a:pt x="108" y="301"/>
                    <a:pt x="108" y="322"/>
                  </a:cubicBezTo>
                  <a:cubicBezTo>
                    <a:pt x="108" y="333"/>
                    <a:pt x="108" y="343"/>
                    <a:pt x="119" y="355"/>
                  </a:cubicBezTo>
                  <a:lnTo>
                    <a:pt x="119" y="376"/>
                  </a:lnTo>
                  <a:lnTo>
                    <a:pt x="129" y="386"/>
                  </a:lnTo>
                  <a:cubicBezTo>
                    <a:pt x="129" y="397"/>
                    <a:pt x="129" y="397"/>
                    <a:pt x="141" y="408"/>
                  </a:cubicBezTo>
                  <a:cubicBezTo>
                    <a:pt x="151" y="429"/>
                    <a:pt x="162" y="429"/>
                    <a:pt x="162" y="429"/>
                  </a:cubicBezTo>
                  <a:cubicBezTo>
                    <a:pt x="162" y="429"/>
                    <a:pt x="151" y="419"/>
                    <a:pt x="151" y="408"/>
                  </a:cubicBezTo>
                  <a:lnTo>
                    <a:pt x="151" y="386"/>
                  </a:lnTo>
                  <a:lnTo>
                    <a:pt x="151" y="365"/>
                  </a:lnTo>
                  <a:lnTo>
                    <a:pt x="151" y="355"/>
                  </a:lnTo>
                  <a:cubicBezTo>
                    <a:pt x="141" y="343"/>
                    <a:pt x="151" y="333"/>
                    <a:pt x="151" y="312"/>
                  </a:cubicBezTo>
                  <a:lnTo>
                    <a:pt x="151" y="279"/>
                  </a:lnTo>
                  <a:cubicBezTo>
                    <a:pt x="151" y="258"/>
                    <a:pt x="151" y="248"/>
                    <a:pt x="162" y="236"/>
                  </a:cubicBezTo>
                  <a:lnTo>
                    <a:pt x="162" y="183"/>
                  </a:lnTo>
                  <a:lnTo>
                    <a:pt x="162" y="129"/>
                  </a:lnTo>
                  <a:cubicBezTo>
                    <a:pt x="162" y="119"/>
                    <a:pt x="151" y="98"/>
                    <a:pt x="141" y="86"/>
                  </a:cubicBezTo>
                  <a:cubicBezTo>
                    <a:pt x="141" y="65"/>
                    <a:pt x="129" y="55"/>
                    <a:pt x="119" y="44"/>
                  </a:cubicBezTo>
                  <a:cubicBezTo>
                    <a:pt x="108" y="33"/>
                    <a:pt x="87" y="22"/>
                    <a:pt x="76" y="22"/>
                  </a:cubicBezTo>
                  <a:cubicBezTo>
                    <a:pt x="65" y="12"/>
                    <a:pt x="55" y="12"/>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8" name="Google Shape;1518;p39"/>
            <p:cNvSpPr/>
            <p:nvPr/>
          </p:nvSpPr>
          <p:spPr>
            <a:xfrm>
              <a:off x="654907" y="4636076"/>
              <a:ext cx="14679" cy="15583"/>
            </a:xfrm>
            <a:custGeom>
              <a:avLst/>
              <a:gdLst/>
              <a:ahLst/>
              <a:cxnLst/>
              <a:rect l="l" t="t" r="r" b="b"/>
              <a:pathLst>
                <a:path w="65" h="69" extrusionOk="0">
                  <a:moveTo>
                    <a:pt x="33" y="1"/>
                  </a:moveTo>
                  <a:cubicBezTo>
                    <a:pt x="25" y="1"/>
                    <a:pt x="17" y="6"/>
                    <a:pt x="12" y="17"/>
                  </a:cubicBezTo>
                  <a:cubicBezTo>
                    <a:pt x="1" y="28"/>
                    <a:pt x="1" y="50"/>
                    <a:pt x="12" y="60"/>
                  </a:cubicBezTo>
                  <a:cubicBezTo>
                    <a:pt x="17" y="65"/>
                    <a:pt x="25" y="68"/>
                    <a:pt x="33" y="68"/>
                  </a:cubicBezTo>
                  <a:cubicBezTo>
                    <a:pt x="41" y="68"/>
                    <a:pt x="49" y="65"/>
                    <a:pt x="55" y="60"/>
                  </a:cubicBezTo>
                  <a:cubicBezTo>
                    <a:pt x="65" y="50"/>
                    <a:pt x="65" y="28"/>
                    <a:pt x="55" y="17"/>
                  </a:cubicBezTo>
                  <a:cubicBezTo>
                    <a:pt x="49" y="6"/>
                    <a:pt x="41"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9" name="Google Shape;1519;p39"/>
            <p:cNvSpPr/>
            <p:nvPr/>
          </p:nvSpPr>
          <p:spPr>
            <a:xfrm>
              <a:off x="584898" y="4568551"/>
              <a:ext cx="17163" cy="15357"/>
            </a:xfrm>
            <a:custGeom>
              <a:avLst/>
              <a:gdLst/>
              <a:ahLst/>
              <a:cxnLst/>
              <a:rect l="l" t="t" r="r" b="b"/>
              <a:pathLst>
                <a:path w="76" h="68" extrusionOk="0">
                  <a:moveTo>
                    <a:pt x="43" y="0"/>
                  </a:moveTo>
                  <a:cubicBezTo>
                    <a:pt x="35" y="0"/>
                    <a:pt x="27" y="6"/>
                    <a:pt x="22" y="16"/>
                  </a:cubicBezTo>
                  <a:cubicBezTo>
                    <a:pt x="1" y="27"/>
                    <a:pt x="1" y="49"/>
                    <a:pt x="22" y="59"/>
                  </a:cubicBezTo>
                  <a:cubicBezTo>
                    <a:pt x="27" y="65"/>
                    <a:pt x="35" y="67"/>
                    <a:pt x="43" y="67"/>
                  </a:cubicBezTo>
                  <a:cubicBezTo>
                    <a:pt x="51" y="67"/>
                    <a:pt x="59" y="65"/>
                    <a:pt x="65" y="59"/>
                  </a:cubicBezTo>
                  <a:cubicBezTo>
                    <a:pt x="75" y="49"/>
                    <a:pt x="75" y="27"/>
                    <a:pt x="65" y="16"/>
                  </a:cubicBezTo>
                  <a:cubicBezTo>
                    <a:pt x="59" y="6"/>
                    <a:pt x="51" y="0"/>
                    <a:pt x="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0" name="Google Shape;1520;p39"/>
            <p:cNvSpPr/>
            <p:nvPr/>
          </p:nvSpPr>
          <p:spPr>
            <a:xfrm>
              <a:off x="4836008" y="4475281"/>
              <a:ext cx="142728" cy="151309"/>
            </a:xfrm>
            <a:custGeom>
              <a:avLst/>
              <a:gdLst/>
              <a:ahLst/>
              <a:cxnLst/>
              <a:rect l="l" t="t" r="r" b="b"/>
              <a:pathLst>
                <a:path w="632" h="670" extrusionOk="0">
                  <a:moveTo>
                    <a:pt x="193" y="429"/>
                  </a:moveTo>
                  <a:lnTo>
                    <a:pt x="193" y="440"/>
                  </a:lnTo>
                  <a:cubicBezTo>
                    <a:pt x="193" y="429"/>
                    <a:pt x="204" y="429"/>
                    <a:pt x="204" y="429"/>
                  </a:cubicBezTo>
                  <a:close/>
                  <a:moveTo>
                    <a:pt x="193" y="451"/>
                  </a:moveTo>
                  <a:cubicBezTo>
                    <a:pt x="182" y="462"/>
                    <a:pt x="182" y="462"/>
                    <a:pt x="193" y="472"/>
                  </a:cubicBezTo>
                  <a:lnTo>
                    <a:pt x="193" y="451"/>
                  </a:lnTo>
                  <a:close/>
                  <a:moveTo>
                    <a:pt x="610" y="1"/>
                  </a:moveTo>
                  <a:cubicBezTo>
                    <a:pt x="600" y="1"/>
                    <a:pt x="589" y="12"/>
                    <a:pt x="579" y="22"/>
                  </a:cubicBezTo>
                  <a:cubicBezTo>
                    <a:pt x="557" y="44"/>
                    <a:pt x="546" y="76"/>
                    <a:pt x="536" y="108"/>
                  </a:cubicBezTo>
                  <a:lnTo>
                    <a:pt x="536" y="236"/>
                  </a:lnTo>
                  <a:lnTo>
                    <a:pt x="536" y="269"/>
                  </a:lnTo>
                  <a:lnTo>
                    <a:pt x="536" y="279"/>
                  </a:lnTo>
                  <a:lnTo>
                    <a:pt x="536" y="290"/>
                  </a:lnTo>
                  <a:lnTo>
                    <a:pt x="536" y="301"/>
                  </a:lnTo>
                  <a:cubicBezTo>
                    <a:pt x="536" y="322"/>
                    <a:pt x="525" y="355"/>
                    <a:pt x="525" y="376"/>
                  </a:cubicBezTo>
                  <a:cubicBezTo>
                    <a:pt x="514" y="419"/>
                    <a:pt x="482" y="472"/>
                    <a:pt x="450" y="505"/>
                  </a:cubicBezTo>
                  <a:cubicBezTo>
                    <a:pt x="418" y="547"/>
                    <a:pt x="375" y="579"/>
                    <a:pt x="322" y="601"/>
                  </a:cubicBezTo>
                  <a:cubicBezTo>
                    <a:pt x="295" y="611"/>
                    <a:pt x="268" y="617"/>
                    <a:pt x="241" y="617"/>
                  </a:cubicBezTo>
                  <a:cubicBezTo>
                    <a:pt x="214" y="617"/>
                    <a:pt x="188" y="611"/>
                    <a:pt x="161" y="601"/>
                  </a:cubicBezTo>
                  <a:cubicBezTo>
                    <a:pt x="139" y="590"/>
                    <a:pt x="118" y="579"/>
                    <a:pt x="108" y="558"/>
                  </a:cubicBezTo>
                  <a:cubicBezTo>
                    <a:pt x="86" y="536"/>
                    <a:pt x="75" y="515"/>
                    <a:pt x="65" y="493"/>
                  </a:cubicBezTo>
                  <a:cubicBezTo>
                    <a:pt x="54" y="440"/>
                    <a:pt x="65" y="386"/>
                    <a:pt x="96" y="355"/>
                  </a:cubicBezTo>
                  <a:cubicBezTo>
                    <a:pt x="96" y="344"/>
                    <a:pt x="108" y="333"/>
                    <a:pt x="118" y="322"/>
                  </a:cubicBezTo>
                  <a:lnTo>
                    <a:pt x="129" y="322"/>
                  </a:lnTo>
                  <a:lnTo>
                    <a:pt x="129" y="312"/>
                  </a:lnTo>
                  <a:lnTo>
                    <a:pt x="150" y="312"/>
                  </a:lnTo>
                  <a:cubicBezTo>
                    <a:pt x="166" y="304"/>
                    <a:pt x="181" y="297"/>
                    <a:pt x="196" y="297"/>
                  </a:cubicBezTo>
                  <a:cubicBezTo>
                    <a:pt x="202" y="297"/>
                    <a:pt x="208" y="298"/>
                    <a:pt x="215" y="301"/>
                  </a:cubicBezTo>
                  <a:cubicBezTo>
                    <a:pt x="257" y="312"/>
                    <a:pt x="289" y="333"/>
                    <a:pt x="311" y="376"/>
                  </a:cubicBezTo>
                  <a:cubicBezTo>
                    <a:pt x="322" y="386"/>
                    <a:pt x="322" y="408"/>
                    <a:pt x="322" y="429"/>
                  </a:cubicBezTo>
                  <a:cubicBezTo>
                    <a:pt x="311" y="440"/>
                    <a:pt x="300" y="462"/>
                    <a:pt x="289" y="472"/>
                  </a:cubicBezTo>
                  <a:lnTo>
                    <a:pt x="289" y="483"/>
                  </a:lnTo>
                  <a:lnTo>
                    <a:pt x="279" y="483"/>
                  </a:lnTo>
                  <a:lnTo>
                    <a:pt x="279" y="493"/>
                  </a:lnTo>
                  <a:cubicBezTo>
                    <a:pt x="268" y="493"/>
                    <a:pt x="268" y="493"/>
                    <a:pt x="257" y="505"/>
                  </a:cubicBezTo>
                  <a:cubicBezTo>
                    <a:pt x="246" y="505"/>
                    <a:pt x="225" y="505"/>
                    <a:pt x="215" y="493"/>
                  </a:cubicBezTo>
                  <a:cubicBezTo>
                    <a:pt x="204" y="493"/>
                    <a:pt x="204" y="483"/>
                    <a:pt x="193" y="472"/>
                  </a:cubicBezTo>
                  <a:lnTo>
                    <a:pt x="193" y="472"/>
                  </a:lnTo>
                  <a:cubicBezTo>
                    <a:pt x="193" y="483"/>
                    <a:pt x="204" y="493"/>
                    <a:pt x="215" y="505"/>
                  </a:cubicBezTo>
                  <a:cubicBezTo>
                    <a:pt x="225" y="515"/>
                    <a:pt x="246" y="515"/>
                    <a:pt x="257" y="515"/>
                  </a:cubicBezTo>
                  <a:cubicBezTo>
                    <a:pt x="268" y="515"/>
                    <a:pt x="279" y="515"/>
                    <a:pt x="289" y="505"/>
                  </a:cubicBezTo>
                  <a:cubicBezTo>
                    <a:pt x="289" y="505"/>
                    <a:pt x="300" y="505"/>
                    <a:pt x="300" y="493"/>
                  </a:cubicBezTo>
                  <a:lnTo>
                    <a:pt x="311" y="483"/>
                  </a:lnTo>
                  <a:cubicBezTo>
                    <a:pt x="322" y="472"/>
                    <a:pt x="332" y="462"/>
                    <a:pt x="343" y="429"/>
                  </a:cubicBezTo>
                  <a:cubicBezTo>
                    <a:pt x="353" y="408"/>
                    <a:pt x="343" y="386"/>
                    <a:pt x="343" y="365"/>
                  </a:cubicBezTo>
                  <a:cubicBezTo>
                    <a:pt x="322" y="312"/>
                    <a:pt x="279" y="269"/>
                    <a:pt x="225" y="258"/>
                  </a:cubicBezTo>
                  <a:cubicBezTo>
                    <a:pt x="209" y="253"/>
                    <a:pt x="193" y="250"/>
                    <a:pt x="177" y="250"/>
                  </a:cubicBezTo>
                  <a:cubicBezTo>
                    <a:pt x="161" y="250"/>
                    <a:pt x="145" y="253"/>
                    <a:pt x="129" y="258"/>
                  </a:cubicBezTo>
                  <a:cubicBezTo>
                    <a:pt x="118" y="269"/>
                    <a:pt x="118" y="269"/>
                    <a:pt x="108" y="269"/>
                  </a:cubicBezTo>
                  <a:lnTo>
                    <a:pt x="96" y="279"/>
                  </a:lnTo>
                  <a:lnTo>
                    <a:pt x="86" y="290"/>
                  </a:lnTo>
                  <a:lnTo>
                    <a:pt x="54" y="322"/>
                  </a:lnTo>
                  <a:cubicBezTo>
                    <a:pt x="32" y="344"/>
                    <a:pt x="22" y="376"/>
                    <a:pt x="11" y="408"/>
                  </a:cubicBezTo>
                  <a:cubicBezTo>
                    <a:pt x="1" y="440"/>
                    <a:pt x="11" y="472"/>
                    <a:pt x="11" y="505"/>
                  </a:cubicBezTo>
                  <a:cubicBezTo>
                    <a:pt x="32" y="569"/>
                    <a:pt x="75" y="633"/>
                    <a:pt x="150" y="655"/>
                  </a:cubicBezTo>
                  <a:cubicBezTo>
                    <a:pt x="179" y="664"/>
                    <a:pt x="208" y="669"/>
                    <a:pt x="237" y="669"/>
                  </a:cubicBezTo>
                  <a:cubicBezTo>
                    <a:pt x="272" y="669"/>
                    <a:pt x="308" y="661"/>
                    <a:pt x="343" y="643"/>
                  </a:cubicBezTo>
                  <a:cubicBezTo>
                    <a:pt x="407" y="622"/>
                    <a:pt x="450" y="590"/>
                    <a:pt x="493" y="536"/>
                  </a:cubicBezTo>
                  <a:cubicBezTo>
                    <a:pt x="525" y="493"/>
                    <a:pt x="546" y="440"/>
                    <a:pt x="557" y="386"/>
                  </a:cubicBezTo>
                  <a:cubicBezTo>
                    <a:pt x="568" y="355"/>
                    <a:pt x="568" y="333"/>
                    <a:pt x="568" y="301"/>
                  </a:cubicBezTo>
                  <a:lnTo>
                    <a:pt x="568" y="290"/>
                  </a:lnTo>
                  <a:lnTo>
                    <a:pt x="568" y="279"/>
                  </a:lnTo>
                  <a:lnTo>
                    <a:pt x="568" y="269"/>
                  </a:lnTo>
                  <a:lnTo>
                    <a:pt x="568" y="236"/>
                  </a:lnTo>
                  <a:cubicBezTo>
                    <a:pt x="557" y="194"/>
                    <a:pt x="557" y="151"/>
                    <a:pt x="557" y="108"/>
                  </a:cubicBezTo>
                  <a:cubicBezTo>
                    <a:pt x="568" y="76"/>
                    <a:pt x="568" y="44"/>
                    <a:pt x="589" y="22"/>
                  </a:cubicBezTo>
                  <a:cubicBezTo>
                    <a:pt x="600" y="12"/>
                    <a:pt x="622"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1" name="Google Shape;1521;p39"/>
            <p:cNvSpPr/>
            <p:nvPr/>
          </p:nvSpPr>
          <p:spPr>
            <a:xfrm>
              <a:off x="4922954" y="4506898"/>
              <a:ext cx="39069" cy="96883"/>
            </a:xfrm>
            <a:custGeom>
              <a:avLst/>
              <a:gdLst/>
              <a:ahLst/>
              <a:cxnLst/>
              <a:rect l="l" t="t" r="r" b="b"/>
              <a:pathLst>
                <a:path w="173" h="429" extrusionOk="0">
                  <a:moveTo>
                    <a:pt x="151" y="1"/>
                  </a:moveTo>
                  <a:cubicBezTo>
                    <a:pt x="140" y="1"/>
                    <a:pt x="140" y="1"/>
                    <a:pt x="129" y="11"/>
                  </a:cubicBezTo>
                  <a:cubicBezTo>
                    <a:pt x="118" y="11"/>
                    <a:pt x="108" y="11"/>
                    <a:pt x="97" y="22"/>
                  </a:cubicBezTo>
                  <a:cubicBezTo>
                    <a:pt x="76" y="22"/>
                    <a:pt x="65" y="32"/>
                    <a:pt x="54" y="43"/>
                  </a:cubicBezTo>
                  <a:cubicBezTo>
                    <a:pt x="44" y="54"/>
                    <a:pt x="33" y="65"/>
                    <a:pt x="22" y="86"/>
                  </a:cubicBezTo>
                  <a:cubicBezTo>
                    <a:pt x="22" y="96"/>
                    <a:pt x="11" y="118"/>
                    <a:pt x="11" y="129"/>
                  </a:cubicBezTo>
                  <a:cubicBezTo>
                    <a:pt x="1" y="150"/>
                    <a:pt x="1" y="172"/>
                    <a:pt x="11" y="182"/>
                  </a:cubicBezTo>
                  <a:lnTo>
                    <a:pt x="11" y="236"/>
                  </a:lnTo>
                  <a:cubicBezTo>
                    <a:pt x="11" y="246"/>
                    <a:pt x="22" y="268"/>
                    <a:pt x="22" y="279"/>
                  </a:cubicBezTo>
                  <a:lnTo>
                    <a:pt x="22" y="322"/>
                  </a:lnTo>
                  <a:cubicBezTo>
                    <a:pt x="22" y="332"/>
                    <a:pt x="33" y="343"/>
                    <a:pt x="22" y="353"/>
                  </a:cubicBezTo>
                  <a:lnTo>
                    <a:pt x="22" y="375"/>
                  </a:lnTo>
                  <a:lnTo>
                    <a:pt x="22" y="386"/>
                  </a:lnTo>
                  <a:lnTo>
                    <a:pt x="22" y="407"/>
                  </a:lnTo>
                  <a:cubicBezTo>
                    <a:pt x="22" y="418"/>
                    <a:pt x="11" y="429"/>
                    <a:pt x="11" y="429"/>
                  </a:cubicBezTo>
                  <a:cubicBezTo>
                    <a:pt x="11" y="429"/>
                    <a:pt x="22" y="429"/>
                    <a:pt x="33" y="418"/>
                  </a:cubicBezTo>
                  <a:lnTo>
                    <a:pt x="33" y="407"/>
                  </a:lnTo>
                  <a:lnTo>
                    <a:pt x="44" y="396"/>
                  </a:lnTo>
                  <a:cubicBezTo>
                    <a:pt x="44" y="386"/>
                    <a:pt x="54" y="386"/>
                    <a:pt x="54" y="375"/>
                  </a:cubicBezTo>
                  <a:lnTo>
                    <a:pt x="54" y="365"/>
                  </a:lnTo>
                  <a:cubicBezTo>
                    <a:pt x="65" y="343"/>
                    <a:pt x="65" y="332"/>
                    <a:pt x="65" y="322"/>
                  </a:cubicBezTo>
                  <a:cubicBezTo>
                    <a:pt x="65" y="300"/>
                    <a:pt x="76" y="289"/>
                    <a:pt x="76" y="279"/>
                  </a:cubicBezTo>
                  <a:cubicBezTo>
                    <a:pt x="76" y="258"/>
                    <a:pt x="65" y="246"/>
                    <a:pt x="65" y="225"/>
                  </a:cubicBezTo>
                  <a:lnTo>
                    <a:pt x="65" y="182"/>
                  </a:lnTo>
                  <a:lnTo>
                    <a:pt x="65" y="139"/>
                  </a:lnTo>
                  <a:lnTo>
                    <a:pt x="65" y="118"/>
                  </a:lnTo>
                  <a:cubicBezTo>
                    <a:pt x="65" y="118"/>
                    <a:pt x="65" y="108"/>
                    <a:pt x="76" y="108"/>
                  </a:cubicBezTo>
                  <a:cubicBezTo>
                    <a:pt x="76" y="96"/>
                    <a:pt x="76" y="86"/>
                    <a:pt x="87" y="75"/>
                  </a:cubicBezTo>
                  <a:cubicBezTo>
                    <a:pt x="87" y="65"/>
                    <a:pt x="97" y="65"/>
                    <a:pt x="97" y="54"/>
                  </a:cubicBezTo>
                  <a:cubicBezTo>
                    <a:pt x="97" y="54"/>
                    <a:pt x="108" y="54"/>
                    <a:pt x="108" y="43"/>
                  </a:cubicBezTo>
                  <a:cubicBezTo>
                    <a:pt x="118" y="43"/>
                    <a:pt x="118" y="43"/>
                    <a:pt x="118" y="32"/>
                  </a:cubicBezTo>
                  <a:cubicBezTo>
                    <a:pt x="129" y="32"/>
                    <a:pt x="129" y="32"/>
                    <a:pt x="129" y="22"/>
                  </a:cubicBezTo>
                  <a:cubicBezTo>
                    <a:pt x="140" y="22"/>
                    <a:pt x="151" y="22"/>
                    <a:pt x="151" y="11"/>
                  </a:cubicBezTo>
                  <a:cubicBezTo>
                    <a:pt x="161" y="11"/>
                    <a:pt x="172"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2" name="Google Shape;1522;p39"/>
            <p:cNvSpPr/>
            <p:nvPr/>
          </p:nvSpPr>
          <p:spPr>
            <a:xfrm>
              <a:off x="4717445" y="4594522"/>
              <a:ext cx="152664" cy="147019"/>
            </a:xfrm>
            <a:custGeom>
              <a:avLst/>
              <a:gdLst/>
              <a:ahLst/>
              <a:cxnLst/>
              <a:rect l="l" t="t" r="r" b="b"/>
              <a:pathLst>
                <a:path w="676" h="651" extrusionOk="0">
                  <a:moveTo>
                    <a:pt x="450" y="180"/>
                  </a:moveTo>
                  <a:cubicBezTo>
                    <a:pt x="450" y="191"/>
                    <a:pt x="440" y="191"/>
                    <a:pt x="440" y="191"/>
                  </a:cubicBezTo>
                  <a:lnTo>
                    <a:pt x="472" y="191"/>
                  </a:lnTo>
                  <a:cubicBezTo>
                    <a:pt x="483" y="191"/>
                    <a:pt x="493" y="201"/>
                    <a:pt x="504" y="212"/>
                  </a:cubicBezTo>
                  <a:cubicBezTo>
                    <a:pt x="504" y="191"/>
                    <a:pt x="493" y="191"/>
                    <a:pt x="483" y="180"/>
                  </a:cubicBezTo>
                  <a:close/>
                  <a:moveTo>
                    <a:pt x="456" y="1"/>
                  </a:moveTo>
                  <a:cubicBezTo>
                    <a:pt x="440" y="1"/>
                    <a:pt x="424" y="3"/>
                    <a:pt x="407" y="8"/>
                  </a:cubicBezTo>
                  <a:cubicBezTo>
                    <a:pt x="376" y="19"/>
                    <a:pt x="343" y="30"/>
                    <a:pt x="322" y="51"/>
                  </a:cubicBezTo>
                  <a:lnTo>
                    <a:pt x="290" y="84"/>
                  </a:lnTo>
                  <a:lnTo>
                    <a:pt x="279" y="94"/>
                  </a:lnTo>
                  <a:lnTo>
                    <a:pt x="279" y="105"/>
                  </a:lnTo>
                  <a:cubicBezTo>
                    <a:pt x="269" y="105"/>
                    <a:pt x="269" y="115"/>
                    <a:pt x="269" y="127"/>
                  </a:cubicBezTo>
                  <a:cubicBezTo>
                    <a:pt x="257" y="158"/>
                    <a:pt x="257" y="191"/>
                    <a:pt x="257" y="212"/>
                  </a:cubicBezTo>
                  <a:cubicBezTo>
                    <a:pt x="279" y="276"/>
                    <a:pt x="322" y="319"/>
                    <a:pt x="364" y="330"/>
                  </a:cubicBezTo>
                  <a:cubicBezTo>
                    <a:pt x="386" y="341"/>
                    <a:pt x="418" y="341"/>
                    <a:pt x="440" y="341"/>
                  </a:cubicBezTo>
                  <a:cubicBezTo>
                    <a:pt x="461" y="330"/>
                    <a:pt x="483" y="319"/>
                    <a:pt x="493" y="308"/>
                  </a:cubicBezTo>
                  <a:cubicBezTo>
                    <a:pt x="493" y="298"/>
                    <a:pt x="493" y="298"/>
                    <a:pt x="504" y="287"/>
                  </a:cubicBezTo>
                  <a:lnTo>
                    <a:pt x="504" y="276"/>
                  </a:lnTo>
                  <a:cubicBezTo>
                    <a:pt x="514" y="276"/>
                    <a:pt x="514" y="265"/>
                    <a:pt x="514" y="255"/>
                  </a:cubicBezTo>
                  <a:cubicBezTo>
                    <a:pt x="526" y="234"/>
                    <a:pt x="514" y="222"/>
                    <a:pt x="504" y="212"/>
                  </a:cubicBezTo>
                  <a:lnTo>
                    <a:pt x="504" y="255"/>
                  </a:lnTo>
                  <a:lnTo>
                    <a:pt x="493" y="265"/>
                  </a:lnTo>
                  <a:lnTo>
                    <a:pt x="493" y="276"/>
                  </a:lnTo>
                  <a:lnTo>
                    <a:pt x="483" y="276"/>
                  </a:lnTo>
                  <a:cubicBezTo>
                    <a:pt x="483" y="287"/>
                    <a:pt x="483" y="287"/>
                    <a:pt x="472" y="287"/>
                  </a:cubicBezTo>
                  <a:cubicBezTo>
                    <a:pt x="461" y="298"/>
                    <a:pt x="450" y="308"/>
                    <a:pt x="429" y="308"/>
                  </a:cubicBezTo>
                  <a:cubicBezTo>
                    <a:pt x="425" y="312"/>
                    <a:pt x="421" y="313"/>
                    <a:pt x="415" y="313"/>
                  </a:cubicBezTo>
                  <a:cubicBezTo>
                    <a:pt x="404" y="313"/>
                    <a:pt x="390" y="308"/>
                    <a:pt x="376" y="308"/>
                  </a:cubicBezTo>
                  <a:cubicBezTo>
                    <a:pt x="343" y="287"/>
                    <a:pt x="311" y="255"/>
                    <a:pt x="300" y="201"/>
                  </a:cubicBezTo>
                  <a:cubicBezTo>
                    <a:pt x="300" y="180"/>
                    <a:pt x="300" y="158"/>
                    <a:pt x="311" y="137"/>
                  </a:cubicBezTo>
                  <a:lnTo>
                    <a:pt x="311" y="127"/>
                  </a:lnTo>
                  <a:lnTo>
                    <a:pt x="322" y="115"/>
                  </a:lnTo>
                  <a:lnTo>
                    <a:pt x="354" y="84"/>
                  </a:lnTo>
                  <a:cubicBezTo>
                    <a:pt x="377" y="68"/>
                    <a:pt x="418" y="58"/>
                    <a:pt x="455" y="58"/>
                  </a:cubicBezTo>
                  <a:cubicBezTo>
                    <a:pt x="468" y="58"/>
                    <a:pt x="481" y="59"/>
                    <a:pt x="493" y="62"/>
                  </a:cubicBezTo>
                  <a:cubicBezTo>
                    <a:pt x="514" y="73"/>
                    <a:pt x="547" y="84"/>
                    <a:pt x="557" y="94"/>
                  </a:cubicBezTo>
                  <a:cubicBezTo>
                    <a:pt x="579" y="115"/>
                    <a:pt x="590" y="137"/>
                    <a:pt x="600" y="158"/>
                  </a:cubicBezTo>
                  <a:cubicBezTo>
                    <a:pt x="621" y="212"/>
                    <a:pt x="621" y="265"/>
                    <a:pt x="600" y="319"/>
                  </a:cubicBezTo>
                  <a:cubicBezTo>
                    <a:pt x="579" y="372"/>
                    <a:pt x="547" y="415"/>
                    <a:pt x="514" y="448"/>
                  </a:cubicBezTo>
                  <a:cubicBezTo>
                    <a:pt x="472" y="479"/>
                    <a:pt x="429" y="501"/>
                    <a:pt x="376" y="512"/>
                  </a:cubicBezTo>
                  <a:cubicBezTo>
                    <a:pt x="354" y="522"/>
                    <a:pt x="333" y="522"/>
                    <a:pt x="311" y="522"/>
                  </a:cubicBezTo>
                  <a:lnTo>
                    <a:pt x="236" y="522"/>
                  </a:lnTo>
                  <a:cubicBezTo>
                    <a:pt x="193" y="522"/>
                    <a:pt x="150" y="533"/>
                    <a:pt x="107" y="533"/>
                  </a:cubicBezTo>
                  <a:cubicBezTo>
                    <a:pt x="76" y="544"/>
                    <a:pt x="43" y="555"/>
                    <a:pt x="22" y="576"/>
                  </a:cubicBezTo>
                  <a:cubicBezTo>
                    <a:pt x="12" y="587"/>
                    <a:pt x="12" y="598"/>
                    <a:pt x="0" y="608"/>
                  </a:cubicBezTo>
                  <a:lnTo>
                    <a:pt x="0" y="629"/>
                  </a:lnTo>
                  <a:cubicBezTo>
                    <a:pt x="0" y="640"/>
                    <a:pt x="0" y="640"/>
                    <a:pt x="12" y="651"/>
                  </a:cubicBezTo>
                  <a:lnTo>
                    <a:pt x="12" y="629"/>
                  </a:lnTo>
                  <a:cubicBezTo>
                    <a:pt x="12" y="619"/>
                    <a:pt x="12" y="598"/>
                    <a:pt x="33" y="576"/>
                  </a:cubicBezTo>
                  <a:cubicBezTo>
                    <a:pt x="43" y="565"/>
                    <a:pt x="76" y="555"/>
                    <a:pt x="119" y="555"/>
                  </a:cubicBezTo>
                  <a:lnTo>
                    <a:pt x="236" y="555"/>
                  </a:lnTo>
                  <a:cubicBezTo>
                    <a:pt x="247" y="555"/>
                    <a:pt x="257" y="555"/>
                    <a:pt x="269" y="565"/>
                  </a:cubicBezTo>
                  <a:lnTo>
                    <a:pt x="311" y="565"/>
                  </a:lnTo>
                  <a:cubicBezTo>
                    <a:pt x="333" y="565"/>
                    <a:pt x="354" y="565"/>
                    <a:pt x="386" y="555"/>
                  </a:cubicBezTo>
                  <a:cubicBezTo>
                    <a:pt x="440" y="544"/>
                    <a:pt x="493" y="522"/>
                    <a:pt x="536" y="479"/>
                  </a:cubicBezTo>
                  <a:cubicBezTo>
                    <a:pt x="590" y="448"/>
                    <a:pt x="633" y="394"/>
                    <a:pt x="654" y="341"/>
                  </a:cubicBezTo>
                  <a:cubicBezTo>
                    <a:pt x="675" y="276"/>
                    <a:pt x="675" y="201"/>
                    <a:pt x="654" y="148"/>
                  </a:cubicBezTo>
                  <a:cubicBezTo>
                    <a:pt x="633" y="73"/>
                    <a:pt x="568" y="30"/>
                    <a:pt x="504" y="8"/>
                  </a:cubicBezTo>
                  <a:cubicBezTo>
                    <a:pt x="488" y="3"/>
                    <a:pt x="472"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3" name="Google Shape;1523;p39"/>
            <p:cNvSpPr/>
            <p:nvPr/>
          </p:nvSpPr>
          <p:spPr>
            <a:xfrm>
              <a:off x="4751320" y="4681017"/>
              <a:ext cx="96883" cy="38844"/>
            </a:xfrm>
            <a:custGeom>
              <a:avLst/>
              <a:gdLst/>
              <a:ahLst/>
              <a:cxnLst/>
              <a:rect l="l" t="t" r="r" b="b"/>
              <a:pathLst>
                <a:path w="429" h="172" extrusionOk="0">
                  <a:moveTo>
                    <a:pt x="129" y="1"/>
                  </a:moveTo>
                  <a:cubicBezTo>
                    <a:pt x="119" y="11"/>
                    <a:pt x="97" y="11"/>
                    <a:pt x="86" y="22"/>
                  </a:cubicBezTo>
                  <a:cubicBezTo>
                    <a:pt x="65" y="32"/>
                    <a:pt x="54" y="43"/>
                    <a:pt x="43" y="54"/>
                  </a:cubicBezTo>
                  <a:cubicBezTo>
                    <a:pt x="33" y="65"/>
                    <a:pt x="22" y="75"/>
                    <a:pt x="22" y="86"/>
                  </a:cubicBezTo>
                  <a:cubicBezTo>
                    <a:pt x="11" y="96"/>
                    <a:pt x="11" y="108"/>
                    <a:pt x="11" y="118"/>
                  </a:cubicBezTo>
                  <a:cubicBezTo>
                    <a:pt x="0" y="129"/>
                    <a:pt x="0" y="139"/>
                    <a:pt x="0" y="150"/>
                  </a:cubicBezTo>
                  <a:lnTo>
                    <a:pt x="0" y="161"/>
                  </a:lnTo>
                  <a:lnTo>
                    <a:pt x="0" y="172"/>
                  </a:lnTo>
                  <a:cubicBezTo>
                    <a:pt x="0" y="172"/>
                    <a:pt x="11" y="161"/>
                    <a:pt x="11" y="150"/>
                  </a:cubicBezTo>
                  <a:lnTo>
                    <a:pt x="33" y="129"/>
                  </a:lnTo>
                  <a:lnTo>
                    <a:pt x="33" y="118"/>
                  </a:lnTo>
                  <a:cubicBezTo>
                    <a:pt x="43" y="118"/>
                    <a:pt x="43" y="108"/>
                    <a:pt x="43" y="108"/>
                  </a:cubicBezTo>
                  <a:lnTo>
                    <a:pt x="54" y="96"/>
                  </a:lnTo>
                  <a:cubicBezTo>
                    <a:pt x="65" y="86"/>
                    <a:pt x="65" y="86"/>
                    <a:pt x="76" y="86"/>
                  </a:cubicBezTo>
                  <a:cubicBezTo>
                    <a:pt x="86" y="75"/>
                    <a:pt x="97" y="75"/>
                    <a:pt x="107" y="65"/>
                  </a:cubicBezTo>
                  <a:lnTo>
                    <a:pt x="119" y="65"/>
                  </a:lnTo>
                  <a:cubicBezTo>
                    <a:pt x="129" y="65"/>
                    <a:pt x="140" y="54"/>
                    <a:pt x="140" y="54"/>
                  </a:cubicBezTo>
                  <a:lnTo>
                    <a:pt x="183" y="54"/>
                  </a:lnTo>
                  <a:cubicBezTo>
                    <a:pt x="193" y="54"/>
                    <a:pt x="214" y="65"/>
                    <a:pt x="226" y="65"/>
                  </a:cubicBezTo>
                  <a:lnTo>
                    <a:pt x="322" y="65"/>
                  </a:lnTo>
                  <a:cubicBezTo>
                    <a:pt x="333" y="65"/>
                    <a:pt x="354" y="54"/>
                    <a:pt x="364" y="54"/>
                  </a:cubicBezTo>
                  <a:cubicBezTo>
                    <a:pt x="364" y="54"/>
                    <a:pt x="376" y="54"/>
                    <a:pt x="376" y="43"/>
                  </a:cubicBezTo>
                  <a:lnTo>
                    <a:pt x="397" y="43"/>
                  </a:lnTo>
                  <a:cubicBezTo>
                    <a:pt x="397" y="32"/>
                    <a:pt x="397" y="32"/>
                    <a:pt x="407" y="32"/>
                  </a:cubicBezTo>
                  <a:lnTo>
                    <a:pt x="418" y="22"/>
                  </a:lnTo>
                  <a:lnTo>
                    <a:pt x="429" y="11"/>
                  </a:lnTo>
                  <a:lnTo>
                    <a:pt x="407" y="11"/>
                  </a:lnTo>
                  <a:cubicBezTo>
                    <a:pt x="407" y="22"/>
                    <a:pt x="397" y="22"/>
                    <a:pt x="386" y="22"/>
                  </a:cubicBezTo>
                  <a:lnTo>
                    <a:pt x="279" y="22"/>
                  </a:lnTo>
                  <a:cubicBezTo>
                    <a:pt x="268" y="11"/>
                    <a:pt x="247" y="11"/>
                    <a:pt x="236" y="11"/>
                  </a:cubicBezTo>
                  <a:cubicBezTo>
                    <a:pt x="226" y="11"/>
                    <a:pt x="2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4" name="Google Shape;1524;p39"/>
            <p:cNvSpPr/>
            <p:nvPr/>
          </p:nvSpPr>
          <p:spPr>
            <a:xfrm>
              <a:off x="4879594" y="4567874"/>
              <a:ext cx="14679" cy="16034"/>
            </a:xfrm>
            <a:custGeom>
              <a:avLst/>
              <a:gdLst/>
              <a:ahLst/>
              <a:cxnLst/>
              <a:rect l="l" t="t" r="r" b="b"/>
              <a:pathLst>
                <a:path w="65" h="71" extrusionOk="0">
                  <a:moveTo>
                    <a:pt x="32" y="1"/>
                  </a:moveTo>
                  <a:cubicBezTo>
                    <a:pt x="24" y="1"/>
                    <a:pt x="16" y="3"/>
                    <a:pt x="11" y="9"/>
                  </a:cubicBezTo>
                  <a:cubicBezTo>
                    <a:pt x="0" y="30"/>
                    <a:pt x="0" y="52"/>
                    <a:pt x="11" y="62"/>
                  </a:cubicBezTo>
                  <a:cubicBezTo>
                    <a:pt x="16" y="68"/>
                    <a:pt x="24" y="70"/>
                    <a:pt x="32" y="70"/>
                  </a:cubicBezTo>
                  <a:cubicBezTo>
                    <a:pt x="40" y="70"/>
                    <a:pt x="48" y="68"/>
                    <a:pt x="53" y="62"/>
                  </a:cubicBezTo>
                  <a:cubicBezTo>
                    <a:pt x="64" y="52"/>
                    <a:pt x="64" y="30"/>
                    <a:pt x="53" y="9"/>
                  </a:cubicBezTo>
                  <a:cubicBezTo>
                    <a:pt x="48" y="3"/>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5" name="Google Shape;1525;p39"/>
            <p:cNvSpPr/>
            <p:nvPr/>
          </p:nvSpPr>
          <p:spPr>
            <a:xfrm>
              <a:off x="4811844" y="4636076"/>
              <a:ext cx="14679" cy="15583"/>
            </a:xfrm>
            <a:custGeom>
              <a:avLst/>
              <a:gdLst/>
              <a:ahLst/>
              <a:cxnLst/>
              <a:rect l="l" t="t" r="r" b="b"/>
              <a:pathLst>
                <a:path w="65" h="69" extrusionOk="0">
                  <a:moveTo>
                    <a:pt x="32" y="1"/>
                  </a:moveTo>
                  <a:cubicBezTo>
                    <a:pt x="24" y="1"/>
                    <a:pt x="16" y="6"/>
                    <a:pt x="11" y="17"/>
                  </a:cubicBezTo>
                  <a:cubicBezTo>
                    <a:pt x="0" y="28"/>
                    <a:pt x="0" y="50"/>
                    <a:pt x="11" y="60"/>
                  </a:cubicBezTo>
                  <a:cubicBezTo>
                    <a:pt x="16" y="65"/>
                    <a:pt x="24" y="68"/>
                    <a:pt x="32" y="68"/>
                  </a:cubicBezTo>
                  <a:cubicBezTo>
                    <a:pt x="40" y="68"/>
                    <a:pt x="48" y="65"/>
                    <a:pt x="54" y="60"/>
                  </a:cubicBezTo>
                  <a:cubicBezTo>
                    <a:pt x="65" y="50"/>
                    <a:pt x="65" y="28"/>
                    <a:pt x="54" y="17"/>
                  </a:cubicBezTo>
                  <a:cubicBezTo>
                    <a:pt x="48" y="6"/>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526" name="Google Shape;1526;p39"/>
          <p:cNvGrpSpPr/>
          <p:nvPr/>
        </p:nvGrpSpPr>
        <p:grpSpPr>
          <a:xfrm rot="10800000" flipH="1">
            <a:off x="846020" y="881219"/>
            <a:ext cx="7516757" cy="446863"/>
            <a:chOff x="500210" y="4475281"/>
            <a:chExt cx="4478525" cy="266259"/>
          </a:xfrm>
        </p:grpSpPr>
        <p:sp>
          <p:nvSpPr>
            <p:cNvPr id="1527" name="Google Shape;1527;p39"/>
            <p:cNvSpPr/>
            <p:nvPr/>
          </p:nvSpPr>
          <p:spPr>
            <a:xfrm>
              <a:off x="4817033" y="4614523"/>
              <a:ext cx="13207" cy="42151"/>
            </a:xfrm>
            <a:custGeom>
              <a:avLst/>
              <a:gdLst/>
              <a:ahLst/>
              <a:cxnLst/>
              <a:rect l="l" t="t" r="r" b="b"/>
              <a:pathLst>
                <a:path w="141" h="450" extrusionOk="0">
                  <a:moveTo>
                    <a:pt x="1" y="0"/>
                  </a:moveTo>
                  <a:cubicBezTo>
                    <a:pt x="1" y="86"/>
                    <a:pt x="1" y="161"/>
                    <a:pt x="12" y="247"/>
                  </a:cubicBezTo>
                  <a:cubicBezTo>
                    <a:pt x="12" y="290"/>
                    <a:pt x="22" y="321"/>
                    <a:pt x="44" y="364"/>
                  </a:cubicBezTo>
                  <a:cubicBezTo>
                    <a:pt x="65" y="397"/>
                    <a:pt x="98" y="439"/>
                    <a:pt x="129" y="450"/>
                  </a:cubicBezTo>
                  <a:lnTo>
                    <a:pt x="140" y="450"/>
                  </a:lnTo>
                  <a:lnTo>
                    <a:pt x="140" y="439"/>
                  </a:lnTo>
                  <a:lnTo>
                    <a:pt x="76" y="343"/>
                  </a:lnTo>
                  <a:cubicBezTo>
                    <a:pt x="65" y="311"/>
                    <a:pt x="44" y="278"/>
                    <a:pt x="33" y="236"/>
                  </a:cubicBezTo>
                  <a:cubicBezTo>
                    <a:pt x="12" y="161"/>
                    <a:pt x="12" y="86"/>
                    <a:pt x="22" y="11"/>
                  </a:cubicBez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8" name="Google Shape;1528;p39"/>
            <p:cNvSpPr/>
            <p:nvPr/>
          </p:nvSpPr>
          <p:spPr>
            <a:xfrm>
              <a:off x="67907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86" y="151"/>
                    <a:pt x="365" y="172"/>
                  </a:cubicBezTo>
                  <a:cubicBezTo>
                    <a:pt x="343" y="183"/>
                    <a:pt x="322" y="205"/>
                    <a:pt x="290" y="215"/>
                  </a:cubicBezTo>
                  <a:cubicBezTo>
                    <a:pt x="279" y="215"/>
                    <a:pt x="269" y="226"/>
                    <a:pt x="247" y="226"/>
                  </a:cubicBezTo>
                  <a:lnTo>
                    <a:pt x="129" y="226"/>
                  </a:lnTo>
                  <a:cubicBezTo>
                    <a:pt x="108" y="226"/>
                    <a:pt x="86" y="215"/>
                    <a:pt x="65" y="205"/>
                  </a:cubicBezTo>
                  <a:cubicBezTo>
                    <a:pt x="55" y="194"/>
                    <a:pt x="33" y="183"/>
                    <a:pt x="22" y="172"/>
                  </a:cubicBezTo>
                  <a:cubicBezTo>
                    <a:pt x="12" y="162"/>
                    <a:pt x="12" y="140"/>
                    <a:pt x="22" y="129"/>
                  </a:cubicBezTo>
                  <a:cubicBezTo>
                    <a:pt x="22" y="122"/>
                    <a:pt x="28" y="114"/>
                    <a:pt x="31" y="114"/>
                  </a:cubicBezTo>
                  <a:cubicBezTo>
                    <a:pt x="32" y="114"/>
                    <a:pt x="33" y="116"/>
                    <a:pt x="33" y="119"/>
                  </a:cubicBezTo>
                  <a:lnTo>
                    <a:pt x="44" y="119"/>
                  </a:lnTo>
                  <a:cubicBezTo>
                    <a:pt x="44" y="119"/>
                    <a:pt x="44" y="108"/>
                    <a:pt x="33" y="108"/>
                  </a:cubicBezTo>
                  <a:cubicBezTo>
                    <a:pt x="33" y="108"/>
                    <a:pt x="12" y="108"/>
                    <a:pt x="1" y="129"/>
                  </a:cubicBezTo>
                  <a:lnTo>
                    <a:pt x="1" y="183"/>
                  </a:lnTo>
                  <a:cubicBezTo>
                    <a:pt x="12" y="205"/>
                    <a:pt x="33" y="226"/>
                    <a:pt x="55" y="236"/>
                  </a:cubicBezTo>
                  <a:cubicBezTo>
                    <a:pt x="65"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397" y="226"/>
                  </a:cubicBezTo>
                  <a:cubicBezTo>
                    <a:pt x="429" y="205"/>
                    <a:pt x="450" y="183"/>
                    <a:pt x="472" y="162"/>
                  </a:cubicBezTo>
                  <a:cubicBezTo>
                    <a:pt x="504" y="140"/>
                    <a:pt x="526" y="119"/>
                    <a:pt x="547" y="108"/>
                  </a:cubicBezTo>
                  <a:cubicBezTo>
                    <a:pt x="569" y="86"/>
                    <a:pt x="590" y="76"/>
                    <a:pt x="611" y="65"/>
                  </a:cubicBezTo>
                  <a:lnTo>
                    <a:pt x="676" y="33"/>
                  </a:lnTo>
                  <a:cubicBezTo>
                    <a:pt x="697" y="33"/>
                    <a:pt x="719" y="22"/>
                    <a:pt x="740" y="22"/>
                  </a:cubicBezTo>
                  <a:cubicBezTo>
                    <a:pt x="750"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39"/>
            <p:cNvSpPr/>
            <p:nvPr/>
          </p:nvSpPr>
          <p:spPr>
            <a:xfrm>
              <a:off x="778439" y="4567196"/>
              <a:ext cx="183830" cy="65718"/>
            </a:xfrm>
            <a:custGeom>
              <a:avLst/>
              <a:gdLst/>
              <a:ahLst/>
              <a:cxnLst/>
              <a:rect l="l" t="t" r="r" b="b"/>
              <a:pathLst>
                <a:path w="814" h="291" extrusionOk="0">
                  <a:moveTo>
                    <a:pt x="793" y="33"/>
                  </a:moveTo>
                  <a:cubicBezTo>
                    <a:pt x="803" y="44"/>
                    <a:pt x="803" y="55"/>
                    <a:pt x="803" y="55"/>
                  </a:cubicBezTo>
                  <a:lnTo>
                    <a:pt x="814" y="65"/>
                  </a:lnTo>
                  <a:lnTo>
                    <a:pt x="814" y="55"/>
                  </a:lnTo>
                  <a:lnTo>
                    <a:pt x="793" y="33"/>
                  </a:lnTo>
                  <a:close/>
                  <a:moveTo>
                    <a:pt x="674" y="1"/>
                  </a:moveTo>
                  <a:cubicBezTo>
                    <a:pt x="653" y="1"/>
                    <a:pt x="631" y="12"/>
                    <a:pt x="600" y="22"/>
                  </a:cubicBezTo>
                  <a:cubicBezTo>
                    <a:pt x="578" y="33"/>
                    <a:pt x="546" y="44"/>
                    <a:pt x="524" y="65"/>
                  </a:cubicBezTo>
                  <a:cubicBezTo>
                    <a:pt x="493" y="76"/>
                    <a:pt x="471" y="98"/>
                    <a:pt x="450" y="119"/>
                  </a:cubicBezTo>
                  <a:cubicBezTo>
                    <a:pt x="417" y="129"/>
                    <a:pt x="396" y="151"/>
                    <a:pt x="374" y="172"/>
                  </a:cubicBezTo>
                  <a:cubicBezTo>
                    <a:pt x="353" y="183"/>
                    <a:pt x="321" y="205"/>
                    <a:pt x="300" y="215"/>
                  </a:cubicBezTo>
                  <a:cubicBezTo>
                    <a:pt x="289" y="215"/>
                    <a:pt x="267" y="226"/>
                    <a:pt x="257" y="226"/>
                  </a:cubicBezTo>
                  <a:lnTo>
                    <a:pt x="139" y="226"/>
                  </a:lnTo>
                  <a:cubicBezTo>
                    <a:pt x="117" y="226"/>
                    <a:pt x="96" y="215"/>
                    <a:pt x="75" y="205"/>
                  </a:cubicBezTo>
                  <a:cubicBezTo>
                    <a:pt x="53" y="194"/>
                    <a:pt x="43" y="183"/>
                    <a:pt x="32" y="172"/>
                  </a:cubicBezTo>
                  <a:cubicBezTo>
                    <a:pt x="22" y="162"/>
                    <a:pt x="22" y="140"/>
                    <a:pt x="22" y="129"/>
                  </a:cubicBezTo>
                  <a:cubicBezTo>
                    <a:pt x="29" y="122"/>
                    <a:pt x="31" y="114"/>
                    <a:pt x="35" y="114"/>
                  </a:cubicBezTo>
                  <a:cubicBezTo>
                    <a:pt x="37" y="114"/>
                    <a:pt x="40" y="116"/>
                    <a:pt x="43" y="119"/>
                  </a:cubicBezTo>
                  <a:lnTo>
                    <a:pt x="53" y="119"/>
                  </a:lnTo>
                  <a:cubicBezTo>
                    <a:pt x="53" y="119"/>
                    <a:pt x="53" y="108"/>
                    <a:pt x="43" y="108"/>
                  </a:cubicBezTo>
                  <a:cubicBezTo>
                    <a:pt x="43" y="108"/>
                    <a:pt x="22" y="108"/>
                    <a:pt x="10" y="129"/>
                  </a:cubicBezTo>
                  <a:cubicBezTo>
                    <a:pt x="10" y="140"/>
                    <a:pt x="0" y="162"/>
                    <a:pt x="10" y="183"/>
                  </a:cubicBezTo>
                  <a:cubicBezTo>
                    <a:pt x="22" y="205"/>
                    <a:pt x="32" y="226"/>
                    <a:pt x="53" y="236"/>
                  </a:cubicBezTo>
                  <a:cubicBezTo>
                    <a:pt x="75" y="248"/>
                    <a:pt x="107" y="269"/>
                    <a:pt x="129" y="269"/>
                  </a:cubicBezTo>
                  <a:cubicBezTo>
                    <a:pt x="160" y="279"/>
                    <a:pt x="193" y="290"/>
                    <a:pt x="225" y="290"/>
                  </a:cubicBezTo>
                  <a:cubicBezTo>
                    <a:pt x="236" y="290"/>
                    <a:pt x="257" y="279"/>
                    <a:pt x="267" y="279"/>
                  </a:cubicBezTo>
                  <a:cubicBezTo>
                    <a:pt x="289" y="279"/>
                    <a:pt x="30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2"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39"/>
            <p:cNvSpPr/>
            <p:nvPr/>
          </p:nvSpPr>
          <p:spPr>
            <a:xfrm>
              <a:off x="879838" y="4567196"/>
              <a:ext cx="184056" cy="65718"/>
            </a:xfrm>
            <a:custGeom>
              <a:avLst/>
              <a:gdLst/>
              <a:ahLst/>
              <a:cxnLst/>
              <a:rect l="l" t="t" r="r" b="b"/>
              <a:pathLst>
                <a:path w="815" h="291" extrusionOk="0">
                  <a:moveTo>
                    <a:pt x="803" y="55"/>
                  </a:moveTo>
                  <a:lnTo>
                    <a:pt x="803" y="65"/>
                  </a:lnTo>
                  <a:cubicBezTo>
                    <a:pt x="803" y="65"/>
                    <a:pt x="815" y="65"/>
                    <a:pt x="803" y="55"/>
                  </a:cubicBezTo>
                  <a:close/>
                  <a:moveTo>
                    <a:pt x="675" y="1"/>
                  </a:moveTo>
                  <a:cubicBezTo>
                    <a:pt x="654" y="1"/>
                    <a:pt x="622" y="12"/>
                    <a:pt x="600" y="22"/>
                  </a:cubicBezTo>
                  <a:cubicBezTo>
                    <a:pt x="568" y="33"/>
                    <a:pt x="547" y="44"/>
                    <a:pt x="515" y="65"/>
                  </a:cubicBezTo>
                  <a:cubicBezTo>
                    <a:pt x="493" y="76"/>
                    <a:pt x="472" y="98"/>
                    <a:pt x="451" y="119"/>
                  </a:cubicBezTo>
                  <a:cubicBezTo>
                    <a:pt x="418" y="129"/>
                    <a:pt x="397" y="151"/>
                    <a:pt x="375" y="172"/>
                  </a:cubicBezTo>
                  <a:cubicBezTo>
                    <a:pt x="343" y="183"/>
                    <a:pt x="322" y="205"/>
                    <a:pt x="301" y="215"/>
                  </a:cubicBezTo>
                  <a:cubicBezTo>
                    <a:pt x="279" y="215"/>
                    <a:pt x="268" y="226"/>
                    <a:pt x="258" y="226"/>
                  </a:cubicBezTo>
                  <a:lnTo>
                    <a:pt x="140" y="226"/>
                  </a:lnTo>
                  <a:cubicBezTo>
                    <a:pt x="118" y="226"/>
                    <a:pt x="9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cubicBezTo>
                    <a:pt x="54" y="119"/>
                    <a:pt x="54" y="108"/>
                    <a:pt x="44" y="108"/>
                  </a:cubicBezTo>
                  <a:cubicBezTo>
                    <a:pt x="33" y="108"/>
                    <a:pt x="22" y="108"/>
                    <a:pt x="11" y="129"/>
                  </a:cubicBezTo>
                  <a:cubicBezTo>
                    <a:pt x="1" y="140"/>
                    <a:pt x="1" y="162"/>
                    <a:pt x="11" y="183"/>
                  </a:cubicBezTo>
                  <a:cubicBezTo>
                    <a:pt x="22" y="205"/>
                    <a:pt x="33" y="226"/>
                    <a:pt x="54" y="236"/>
                  </a:cubicBezTo>
                  <a:cubicBezTo>
                    <a:pt x="75" y="248"/>
                    <a:pt x="97" y="269"/>
                    <a:pt x="129" y="269"/>
                  </a:cubicBezTo>
                  <a:cubicBezTo>
                    <a:pt x="161" y="279"/>
                    <a:pt x="182" y="290"/>
                    <a:pt x="225" y="290"/>
                  </a:cubicBezTo>
                  <a:cubicBezTo>
                    <a:pt x="236" y="290"/>
                    <a:pt x="258" y="279"/>
                    <a:pt x="268" y="279"/>
                  </a:cubicBezTo>
                  <a:cubicBezTo>
                    <a:pt x="290" y="279"/>
                    <a:pt x="301" y="279"/>
                    <a:pt x="322" y="269"/>
                  </a:cubicBezTo>
                  <a:cubicBezTo>
                    <a:pt x="354" y="258"/>
                    <a:pt x="375" y="236"/>
                    <a:pt x="408" y="226"/>
                  </a:cubicBezTo>
                  <a:cubicBezTo>
                    <a:pt x="439" y="205"/>
                    <a:pt x="461" y="183"/>
                    <a:pt x="482" y="162"/>
                  </a:cubicBezTo>
                  <a:cubicBezTo>
                    <a:pt x="504" y="140"/>
                    <a:pt x="525" y="119"/>
                    <a:pt x="558" y="108"/>
                  </a:cubicBezTo>
                  <a:cubicBezTo>
                    <a:pt x="579" y="86"/>
                    <a:pt x="600" y="76"/>
                    <a:pt x="622" y="65"/>
                  </a:cubicBezTo>
                  <a:lnTo>
                    <a:pt x="686" y="33"/>
                  </a:lnTo>
                  <a:cubicBezTo>
                    <a:pt x="708" y="33"/>
                    <a:pt x="729" y="22"/>
                    <a:pt x="739" y="22"/>
                  </a:cubicBezTo>
                  <a:cubicBezTo>
                    <a:pt x="761" y="33"/>
                    <a:pt x="772" y="33"/>
                    <a:pt x="782" y="33"/>
                  </a:cubicBezTo>
                  <a:lnTo>
                    <a:pt x="803" y="55"/>
                  </a:lnTo>
                  <a:cubicBezTo>
                    <a:pt x="803" y="55"/>
                    <a:pt x="803" y="44"/>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39"/>
            <p:cNvSpPr/>
            <p:nvPr/>
          </p:nvSpPr>
          <p:spPr>
            <a:xfrm>
              <a:off x="981464" y="4567196"/>
              <a:ext cx="181571" cy="65718"/>
            </a:xfrm>
            <a:custGeom>
              <a:avLst/>
              <a:gdLst/>
              <a:ahLst/>
              <a:cxnLst/>
              <a:rect l="l" t="t" r="r" b="b"/>
              <a:pathLst>
                <a:path w="804" h="291" extrusionOk="0">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289"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lnTo>
                    <a:pt x="43" y="108"/>
                  </a:ln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46" y="279"/>
                    <a:pt x="268" y="279"/>
                  </a:cubicBezTo>
                  <a:cubicBezTo>
                    <a:pt x="279" y="279"/>
                    <a:pt x="300" y="279"/>
                    <a:pt x="322" y="269"/>
                  </a:cubicBezTo>
                  <a:cubicBezTo>
                    <a:pt x="353" y="258"/>
                    <a:pt x="375" y="236"/>
                    <a:pt x="407" y="226"/>
                  </a:cubicBezTo>
                  <a:cubicBezTo>
                    <a:pt x="429" y="205"/>
                    <a:pt x="461" y="183"/>
                    <a:pt x="482" y="162"/>
                  </a:cubicBezTo>
                  <a:cubicBezTo>
                    <a:pt x="503" y="140"/>
                    <a:pt x="525" y="119"/>
                    <a:pt x="546" y="108"/>
                  </a:cubicBezTo>
                  <a:cubicBezTo>
                    <a:pt x="568" y="86"/>
                    <a:pt x="589" y="76"/>
                    <a:pt x="622" y="65"/>
                  </a:cubicBezTo>
                  <a:lnTo>
                    <a:pt x="686" y="33"/>
                  </a:lnTo>
                  <a:cubicBezTo>
                    <a:pt x="707" y="33"/>
                    <a:pt x="718" y="22"/>
                    <a:pt x="739" y="22"/>
                  </a:cubicBezTo>
                  <a:cubicBezTo>
                    <a:pt x="760" y="33"/>
                    <a:pt x="772"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39"/>
            <p:cNvSpPr/>
            <p:nvPr/>
          </p:nvSpPr>
          <p:spPr>
            <a:xfrm>
              <a:off x="1083089" y="4567196"/>
              <a:ext cx="181346" cy="65718"/>
            </a:xfrm>
            <a:custGeom>
              <a:avLst/>
              <a:gdLst/>
              <a:ahLst/>
              <a:cxnLst/>
              <a:rect l="l" t="t" r="r" b="b"/>
              <a:pathLst>
                <a:path w="803" h="291" extrusionOk="0">
                  <a:moveTo>
                    <a:pt x="674" y="1"/>
                  </a:moveTo>
                  <a:cubicBezTo>
                    <a:pt x="643" y="1"/>
                    <a:pt x="621" y="12"/>
                    <a:pt x="589" y="22"/>
                  </a:cubicBezTo>
                  <a:cubicBezTo>
                    <a:pt x="567" y="33"/>
                    <a:pt x="536" y="44"/>
                    <a:pt x="514" y="65"/>
                  </a:cubicBezTo>
                  <a:cubicBezTo>
                    <a:pt x="493" y="76"/>
                    <a:pt x="460" y="98"/>
                    <a:pt x="439" y="119"/>
                  </a:cubicBezTo>
                  <a:cubicBezTo>
                    <a:pt x="417" y="129"/>
                    <a:pt x="396" y="151"/>
                    <a:pt x="364" y="172"/>
                  </a:cubicBezTo>
                  <a:cubicBezTo>
                    <a:pt x="343" y="183"/>
                    <a:pt x="322" y="205"/>
                    <a:pt x="289" y="215"/>
                  </a:cubicBezTo>
                  <a:cubicBezTo>
                    <a:pt x="279" y="215"/>
                    <a:pt x="268" y="226"/>
                    <a:pt x="257" y="226"/>
                  </a:cubicBezTo>
                  <a:lnTo>
                    <a:pt x="139" y="226"/>
                  </a:lnTo>
                  <a:cubicBezTo>
                    <a:pt x="107" y="226"/>
                    <a:pt x="86" y="215"/>
                    <a:pt x="75" y="205"/>
                  </a:cubicBezTo>
                  <a:cubicBezTo>
                    <a:pt x="53" y="194"/>
                    <a:pt x="32" y="183"/>
                    <a:pt x="32" y="172"/>
                  </a:cubicBezTo>
                  <a:cubicBezTo>
                    <a:pt x="22" y="162"/>
                    <a:pt x="11" y="140"/>
                    <a:pt x="22" y="129"/>
                  </a:cubicBezTo>
                  <a:cubicBezTo>
                    <a:pt x="22" y="122"/>
                    <a:pt x="27" y="114"/>
                    <a:pt x="30" y="114"/>
                  </a:cubicBezTo>
                  <a:cubicBezTo>
                    <a:pt x="31" y="114"/>
                    <a:pt x="32" y="116"/>
                    <a:pt x="32" y="119"/>
                  </a:cubicBezTo>
                  <a:lnTo>
                    <a:pt x="53" y="119"/>
                  </a:lnTo>
                  <a:cubicBezTo>
                    <a:pt x="43" y="119"/>
                    <a:pt x="43" y="108"/>
                    <a:pt x="43" y="108"/>
                  </a:cubicBezTo>
                  <a:cubicBezTo>
                    <a:pt x="32" y="108"/>
                    <a:pt x="11" y="108"/>
                    <a:pt x="11" y="129"/>
                  </a:cubicBezTo>
                  <a:cubicBezTo>
                    <a:pt x="0" y="140"/>
                    <a:pt x="0" y="162"/>
                    <a:pt x="11" y="183"/>
                  </a:cubicBezTo>
                  <a:cubicBezTo>
                    <a:pt x="11" y="205"/>
                    <a:pt x="32" y="226"/>
                    <a:pt x="53" y="236"/>
                  </a:cubicBezTo>
                  <a:cubicBezTo>
                    <a:pt x="75" y="248"/>
                    <a:pt x="96" y="269"/>
                    <a:pt x="129" y="269"/>
                  </a:cubicBezTo>
                  <a:cubicBezTo>
                    <a:pt x="150" y="279"/>
                    <a:pt x="182" y="290"/>
                    <a:pt x="214" y="290"/>
                  </a:cubicBezTo>
                  <a:cubicBezTo>
                    <a:pt x="225" y="290"/>
                    <a:pt x="246" y="279"/>
                    <a:pt x="268" y="279"/>
                  </a:cubicBezTo>
                  <a:cubicBezTo>
                    <a:pt x="279" y="279"/>
                    <a:pt x="300" y="279"/>
                    <a:pt x="310" y="269"/>
                  </a:cubicBezTo>
                  <a:cubicBezTo>
                    <a:pt x="343" y="258"/>
                    <a:pt x="375" y="236"/>
                    <a:pt x="407" y="226"/>
                  </a:cubicBezTo>
                  <a:cubicBezTo>
                    <a:pt x="429" y="205"/>
                    <a:pt x="450" y="183"/>
                    <a:pt x="482" y="162"/>
                  </a:cubicBezTo>
                  <a:cubicBezTo>
                    <a:pt x="503" y="140"/>
                    <a:pt x="525" y="119"/>
                    <a:pt x="546" y="108"/>
                  </a:cubicBezTo>
                  <a:cubicBezTo>
                    <a:pt x="567" y="86"/>
                    <a:pt x="589" y="76"/>
                    <a:pt x="610" y="65"/>
                  </a:cubicBezTo>
                  <a:lnTo>
                    <a:pt x="674" y="33"/>
                  </a:lnTo>
                  <a:cubicBezTo>
                    <a:pt x="696" y="33"/>
                    <a:pt x="717" y="22"/>
                    <a:pt x="739" y="22"/>
                  </a:cubicBezTo>
                  <a:cubicBezTo>
                    <a:pt x="760" y="33"/>
                    <a:pt x="771"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39"/>
            <p:cNvSpPr/>
            <p:nvPr/>
          </p:nvSpPr>
          <p:spPr>
            <a:xfrm>
              <a:off x="1182005" y="4567196"/>
              <a:ext cx="184056" cy="65718"/>
            </a:xfrm>
            <a:custGeom>
              <a:avLst/>
              <a:gdLst/>
              <a:ahLst/>
              <a:cxnLst/>
              <a:rect l="l" t="t" r="r" b="b"/>
              <a:pathLst>
                <a:path w="815" h="291" extrusionOk="0">
                  <a:moveTo>
                    <a:pt x="793" y="33"/>
                  </a:moveTo>
                  <a:cubicBezTo>
                    <a:pt x="804" y="44"/>
                    <a:pt x="804" y="55"/>
                    <a:pt x="815" y="55"/>
                  </a:cubicBezTo>
                  <a:cubicBezTo>
                    <a:pt x="815" y="55"/>
                    <a:pt x="815" y="44"/>
                    <a:pt x="793" y="33"/>
                  </a:cubicBezTo>
                  <a:close/>
                  <a:moveTo>
                    <a:pt x="686" y="1"/>
                  </a:moveTo>
                  <a:cubicBezTo>
                    <a:pt x="654" y="1"/>
                    <a:pt x="633" y="12"/>
                    <a:pt x="600" y="22"/>
                  </a:cubicBezTo>
                  <a:cubicBezTo>
                    <a:pt x="579" y="33"/>
                    <a:pt x="547" y="44"/>
                    <a:pt x="526" y="65"/>
                  </a:cubicBezTo>
                  <a:cubicBezTo>
                    <a:pt x="505" y="76"/>
                    <a:pt x="472" y="98"/>
                    <a:pt x="451" y="119"/>
                  </a:cubicBezTo>
                  <a:cubicBezTo>
                    <a:pt x="429" y="129"/>
                    <a:pt x="397" y="151"/>
                    <a:pt x="376" y="172"/>
                  </a:cubicBezTo>
                  <a:cubicBezTo>
                    <a:pt x="355" y="183"/>
                    <a:pt x="322" y="205"/>
                    <a:pt x="301" y="215"/>
                  </a:cubicBezTo>
                  <a:cubicBezTo>
                    <a:pt x="290" y="215"/>
                    <a:pt x="279" y="226"/>
                    <a:pt x="258" y="226"/>
                  </a:cubicBezTo>
                  <a:lnTo>
                    <a:pt x="140" y="226"/>
                  </a:lnTo>
                  <a:cubicBezTo>
                    <a:pt x="119" y="226"/>
                    <a:pt x="98" y="215"/>
                    <a:pt x="76" y="205"/>
                  </a:cubicBezTo>
                  <a:cubicBezTo>
                    <a:pt x="65" y="194"/>
                    <a:pt x="44" y="183"/>
                    <a:pt x="33" y="172"/>
                  </a:cubicBezTo>
                  <a:cubicBezTo>
                    <a:pt x="22" y="162"/>
                    <a:pt x="22" y="140"/>
                    <a:pt x="33" y="129"/>
                  </a:cubicBezTo>
                  <a:cubicBezTo>
                    <a:pt x="33" y="122"/>
                    <a:pt x="39" y="114"/>
                    <a:pt x="42" y="114"/>
                  </a:cubicBezTo>
                  <a:cubicBezTo>
                    <a:pt x="43" y="114"/>
                    <a:pt x="44" y="116"/>
                    <a:pt x="44" y="119"/>
                  </a:cubicBezTo>
                  <a:lnTo>
                    <a:pt x="55" y="119"/>
                  </a:lnTo>
                  <a:cubicBezTo>
                    <a:pt x="55" y="119"/>
                    <a:pt x="55" y="108"/>
                    <a:pt x="44" y="108"/>
                  </a:cubicBezTo>
                  <a:cubicBezTo>
                    <a:pt x="44" y="108"/>
                    <a:pt x="22" y="108"/>
                    <a:pt x="12" y="129"/>
                  </a:cubicBezTo>
                  <a:cubicBezTo>
                    <a:pt x="12" y="140"/>
                    <a:pt x="1" y="162"/>
                    <a:pt x="12" y="183"/>
                  </a:cubicBezTo>
                  <a:cubicBezTo>
                    <a:pt x="22" y="205"/>
                    <a:pt x="44" y="226"/>
                    <a:pt x="65" y="236"/>
                  </a:cubicBezTo>
                  <a:cubicBezTo>
                    <a:pt x="76" y="248"/>
                    <a:pt x="108" y="269"/>
                    <a:pt x="129" y="269"/>
                  </a:cubicBezTo>
                  <a:cubicBezTo>
                    <a:pt x="162" y="279"/>
                    <a:pt x="194" y="290"/>
                    <a:pt x="226" y="290"/>
                  </a:cubicBezTo>
                  <a:cubicBezTo>
                    <a:pt x="236" y="290"/>
                    <a:pt x="258" y="279"/>
                    <a:pt x="279" y="279"/>
                  </a:cubicBezTo>
                  <a:cubicBezTo>
                    <a:pt x="290" y="279"/>
                    <a:pt x="312" y="279"/>
                    <a:pt x="322" y="269"/>
                  </a:cubicBezTo>
                  <a:cubicBezTo>
                    <a:pt x="355" y="258"/>
                    <a:pt x="386" y="236"/>
                    <a:pt x="408" y="226"/>
                  </a:cubicBezTo>
                  <a:cubicBezTo>
                    <a:pt x="440" y="205"/>
                    <a:pt x="462" y="183"/>
                    <a:pt x="483" y="162"/>
                  </a:cubicBezTo>
                  <a:cubicBezTo>
                    <a:pt x="515" y="140"/>
                    <a:pt x="536" y="119"/>
                    <a:pt x="558" y="108"/>
                  </a:cubicBezTo>
                  <a:cubicBezTo>
                    <a:pt x="579" y="86"/>
                    <a:pt x="600" y="76"/>
                    <a:pt x="622" y="65"/>
                  </a:cubicBezTo>
                  <a:lnTo>
                    <a:pt x="686" y="33"/>
                  </a:lnTo>
                  <a:cubicBezTo>
                    <a:pt x="708" y="33"/>
                    <a:pt x="729" y="22"/>
                    <a:pt x="750" y="22"/>
                  </a:cubicBezTo>
                  <a:cubicBezTo>
                    <a:pt x="762"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39"/>
            <p:cNvSpPr/>
            <p:nvPr/>
          </p:nvSpPr>
          <p:spPr>
            <a:xfrm>
              <a:off x="128363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4" y="55"/>
                    <a:pt x="804" y="55"/>
                  </a:cubicBezTo>
                  <a:lnTo>
                    <a:pt x="814" y="65"/>
                  </a:lnTo>
                  <a:lnTo>
                    <a:pt x="814" y="55"/>
                  </a:lnTo>
                  <a:lnTo>
                    <a:pt x="795" y="36"/>
                  </a:lnTo>
                  <a:close/>
                  <a:moveTo>
                    <a:pt x="676" y="1"/>
                  </a:moveTo>
                  <a:cubicBezTo>
                    <a:pt x="654" y="1"/>
                    <a:pt x="633" y="12"/>
                    <a:pt x="600" y="22"/>
                  </a:cubicBezTo>
                  <a:cubicBezTo>
                    <a:pt x="579" y="33"/>
                    <a:pt x="547" y="44"/>
                    <a:pt x="526" y="65"/>
                  </a:cubicBezTo>
                  <a:cubicBezTo>
                    <a:pt x="493" y="76"/>
                    <a:pt x="472" y="98"/>
                    <a:pt x="450" y="119"/>
                  </a:cubicBezTo>
                  <a:cubicBezTo>
                    <a:pt x="419" y="129"/>
                    <a:pt x="397" y="151"/>
                    <a:pt x="376" y="172"/>
                  </a:cubicBezTo>
                  <a:cubicBezTo>
                    <a:pt x="354" y="183"/>
                    <a:pt x="322" y="205"/>
                    <a:pt x="300" y="215"/>
                  </a:cubicBezTo>
                  <a:cubicBezTo>
                    <a:pt x="290" y="215"/>
                    <a:pt x="269" y="226"/>
                    <a:pt x="258" y="226"/>
                  </a:cubicBezTo>
                  <a:lnTo>
                    <a:pt x="140" y="226"/>
                  </a:lnTo>
                  <a:cubicBezTo>
                    <a:pt x="119" y="226"/>
                    <a:pt x="97" y="215"/>
                    <a:pt x="76" y="205"/>
                  </a:cubicBezTo>
                  <a:cubicBezTo>
                    <a:pt x="55" y="194"/>
                    <a:pt x="43" y="183"/>
                    <a:pt x="33" y="172"/>
                  </a:cubicBezTo>
                  <a:cubicBezTo>
                    <a:pt x="22" y="162"/>
                    <a:pt x="22" y="140"/>
                    <a:pt x="22" y="129"/>
                  </a:cubicBezTo>
                  <a:cubicBezTo>
                    <a:pt x="30" y="122"/>
                    <a:pt x="32" y="114"/>
                    <a:pt x="36" y="114"/>
                  </a:cubicBezTo>
                  <a:cubicBezTo>
                    <a:pt x="38" y="114"/>
                    <a:pt x="40" y="116"/>
                    <a:pt x="43" y="119"/>
                  </a:cubicBezTo>
                  <a:lnTo>
                    <a:pt x="55" y="119"/>
                  </a:lnTo>
                  <a:cubicBezTo>
                    <a:pt x="55" y="119"/>
                    <a:pt x="55" y="108"/>
                    <a:pt x="43" y="108"/>
                  </a:cubicBezTo>
                  <a:cubicBezTo>
                    <a:pt x="33" y="108"/>
                    <a:pt x="22" y="108"/>
                    <a:pt x="12" y="129"/>
                  </a:cubicBezTo>
                  <a:cubicBezTo>
                    <a:pt x="12" y="140"/>
                    <a:pt x="1" y="162"/>
                    <a:pt x="12" y="183"/>
                  </a:cubicBezTo>
                  <a:cubicBezTo>
                    <a:pt x="22" y="205"/>
                    <a:pt x="33" y="226"/>
                    <a:pt x="55" y="236"/>
                  </a:cubicBezTo>
                  <a:cubicBezTo>
                    <a:pt x="76" y="248"/>
                    <a:pt x="108" y="269"/>
                    <a:pt x="129" y="269"/>
                  </a:cubicBezTo>
                  <a:cubicBezTo>
                    <a:pt x="162" y="279"/>
                    <a:pt x="193" y="290"/>
                    <a:pt x="226" y="290"/>
                  </a:cubicBezTo>
                  <a:cubicBezTo>
                    <a:pt x="236" y="290"/>
                    <a:pt x="258" y="279"/>
                    <a:pt x="269" y="279"/>
                  </a:cubicBezTo>
                  <a:cubicBezTo>
                    <a:pt x="290" y="279"/>
                    <a:pt x="300" y="279"/>
                    <a:pt x="322" y="269"/>
                  </a:cubicBezTo>
                  <a:cubicBezTo>
                    <a:pt x="354" y="258"/>
                    <a:pt x="386" y="236"/>
                    <a:pt x="407" y="226"/>
                  </a:cubicBezTo>
                  <a:cubicBezTo>
                    <a:pt x="440" y="205"/>
                    <a:pt x="461" y="183"/>
                    <a:pt x="483" y="162"/>
                  </a:cubicBezTo>
                  <a:cubicBezTo>
                    <a:pt x="515" y="140"/>
                    <a:pt x="536" y="119"/>
                    <a:pt x="557" y="108"/>
                  </a:cubicBezTo>
                  <a:cubicBezTo>
                    <a:pt x="579" y="86"/>
                    <a:pt x="600" y="76"/>
                    <a:pt x="622" y="65"/>
                  </a:cubicBezTo>
                  <a:lnTo>
                    <a:pt x="686" y="33"/>
                  </a:lnTo>
                  <a:cubicBezTo>
                    <a:pt x="707" y="33"/>
                    <a:pt x="729" y="22"/>
                    <a:pt x="74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39"/>
            <p:cNvSpPr/>
            <p:nvPr/>
          </p:nvSpPr>
          <p:spPr>
            <a:xfrm>
              <a:off x="1385256" y="4567196"/>
              <a:ext cx="184056" cy="65718"/>
            </a:xfrm>
            <a:custGeom>
              <a:avLst/>
              <a:gdLst/>
              <a:ahLst/>
              <a:cxnLst/>
              <a:rect l="l" t="t" r="r" b="b"/>
              <a:pathLst>
                <a:path w="815" h="291" extrusionOk="0">
                  <a:moveTo>
                    <a:pt x="804" y="55"/>
                  </a:moveTo>
                  <a:lnTo>
                    <a:pt x="804" y="65"/>
                  </a:lnTo>
                  <a:cubicBezTo>
                    <a:pt x="804" y="65"/>
                    <a:pt x="814" y="65"/>
                    <a:pt x="804" y="55"/>
                  </a:cubicBezTo>
                  <a:close/>
                  <a:moveTo>
                    <a:pt x="675" y="1"/>
                  </a:moveTo>
                  <a:cubicBezTo>
                    <a:pt x="654" y="1"/>
                    <a:pt x="621" y="12"/>
                    <a:pt x="600" y="22"/>
                  </a:cubicBezTo>
                  <a:cubicBezTo>
                    <a:pt x="568" y="33"/>
                    <a:pt x="547" y="44"/>
                    <a:pt x="514" y="65"/>
                  </a:cubicBezTo>
                  <a:cubicBezTo>
                    <a:pt x="493" y="76"/>
                    <a:pt x="471" y="98"/>
                    <a:pt x="450" y="119"/>
                  </a:cubicBezTo>
                  <a:cubicBezTo>
                    <a:pt x="418" y="129"/>
                    <a:pt x="397" y="151"/>
                    <a:pt x="376" y="172"/>
                  </a:cubicBezTo>
                  <a:cubicBezTo>
                    <a:pt x="343" y="183"/>
                    <a:pt x="322" y="205"/>
                    <a:pt x="300" y="215"/>
                  </a:cubicBezTo>
                  <a:cubicBezTo>
                    <a:pt x="279" y="215"/>
                    <a:pt x="268" y="226"/>
                    <a:pt x="257" y="226"/>
                  </a:cubicBezTo>
                  <a:lnTo>
                    <a:pt x="140" y="226"/>
                  </a:lnTo>
                  <a:cubicBezTo>
                    <a:pt x="119" y="226"/>
                    <a:pt x="97" y="215"/>
                    <a:pt x="76"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97" y="269"/>
                    <a:pt x="129" y="269"/>
                  </a:cubicBezTo>
                  <a:cubicBezTo>
                    <a:pt x="161" y="279"/>
                    <a:pt x="183" y="290"/>
                    <a:pt x="226" y="290"/>
                  </a:cubicBezTo>
                  <a:cubicBezTo>
                    <a:pt x="236" y="290"/>
                    <a:pt x="257" y="279"/>
                    <a:pt x="268" y="279"/>
                  </a:cubicBezTo>
                  <a:cubicBezTo>
                    <a:pt x="290" y="279"/>
                    <a:pt x="300" y="279"/>
                    <a:pt x="322" y="269"/>
                  </a:cubicBezTo>
                  <a:cubicBezTo>
                    <a:pt x="354" y="258"/>
                    <a:pt x="376" y="236"/>
                    <a:pt x="407" y="226"/>
                  </a:cubicBezTo>
                  <a:cubicBezTo>
                    <a:pt x="440" y="205"/>
                    <a:pt x="461" y="183"/>
                    <a:pt x="483" y="162"/>
                  </a:cubicBezTo>
                  <a:cubicBezTo>
                    <a:pt x="504" y="140"/>
                    <a:pt x="525" y="119"/>
                    <a:pt x="547" y="108"/>
                  </a:cubicBezTo>
                  <a:cubicBezTo>
                    <a:pt x="579" y="86"/>
                    <a:pt x="600" y="76"/>
                    <a:pt x="621" y="65"/>
                  </a:cubicBezTo>
                  <a:lnTo>
                    <a:pt x="686" y="33"/>
                  </a:lnTo>
                  <a:cubicBezTo>
                    <a:pt x="707" y="33"/>
                    <a:pt x="728" y="22"/>
                    <a:pt x="740" y="22"/>
                  </a:cubicBezTo>
                  <a:cubicBezTo>
                    <a:pt x="761" y="33"/>
                    <a:pt x="771" y="33"/>
                    <a:pt x="782" y="33"/>
                  </a:cubicBezTo>
                  <a:lnTo>
                    <a:pt x="80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39"/>
            <p:cNvSpPr/>
            <p:nvPr/>
          </p:nvSpPr>
          <p:spPr>
            <a:xfrm>
              <a:off x="148688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39" y="119"/>
                  </a:cubicBezTo>
                  <a:cubicBezTo>
                    <a:pt x="418" y="129"/>
                    <a:pt x="397" y="151"/>
                    <a:pt x="364" y="172"/>
                  </a:cubicBezTo>
                  <a:cubicBezTo>
                    <a:pt x="343" y="183"/>
                    <a:pt x="321" y="205"/>
                    <a:pt x="290" y="215"/>
                  </a:cubicBezTo>
                  <a:cubicBezTo>
                    <a:pt x="278" y="215"/>
                    <a:pt x="268" y="226"/>
                    <a:pt x="257" y="226"/>
                  </a:cubicBezTo>
                  <a:lnTo>
                    <a:pt x="140" y="226"/>
                  </a:lnTo>
                  <a:cubicBezTo>
                    <a:pt x="118" y="226"/>
                    <a:pt x="86" y="215"/>
                    <a:pt x="75" y="205"/>
                  </a:cubicBezTo>
                  <a:cubicBezTo>
                    <a:pt x="54" y="194"/>
                    <a:pt x="43" y="183"/>
                    <a:pt x="33" y="172"/>
                  </a:cubicBezTo>
                  <a:cubicBezTo>
                    <a:pt x="21" y="162"/>
                    <a:pt x="21" y="140"/>
                    <a:pt x="21" y="129"/>
                  </a:cubicBezTo>
                  <a:cubicBezTo>
                    <a:pt x="21" y="122"/>
                    <a:pt x="27" y="114"/>
                    <a:pt x="34" y="114"/>
                  </a:cubicBezTo>
                  <a:cubicBezTo>
                    <a:pt x="37" y="114"/>
                    <a:pt x="40" y="116"/>
                    <a:pt x="43" y="119"/>
                  </a:cubicBezTo>
                  <a:lnTo>
                    <a:pt x="54" y="119"/>
                  </a:lnTo>
                  <a:lnTo>
                    <a:pt x="43" y="108"/>
                  </a:lnTo>
                  <a:cubicBezTo>
                    <a:pt x="33" y="108"/>
                    <a:pt x="21" y="108"/>
                    <a:pt x="11" y="129"/>
                  </a:cubicBezTo>
                  <a:cubicBezTo>
                    <a:pt x="0" y="140"/>
                    <a:pt x="0" y="162"/>
                    <a:pt x="11" y="183"/>
                  </a:cubicBezTo>
                  <a:cubicBezTo>
                    <a:pt x="21" y="205"/>
                    <a:pt x="33" y="226"/>
                    <a:pt x="54" y="236"/>
                  </a:cubicBezTo>
                  <a:cubicBezTo>
                    <a:pt x="75" y="248"/>
                    <a:pt x="97" y="269"/>
                    <a:pt x="129" y="269"/>
                  </a:cubicBezTo>
                  <a:cubicBezTo>
                    <a:pt x="161" y="279"/>
                    <a:pt x="182" y="290"/>
                    <a:pt x="214" y="290"/>
                  </a:cubicBezTo>
                  <a:cubicBezTo>
                    <a:pt x="236" y="290"/>
                    <a:pt x="247" y="279"/>
                    <a:pt x="268" y="279"/>
                  </a:cubicBezTo>
                  <a:cubicBezTo>
                    <a:pt x="278" y="279"/>
                    <a:pt x="300" y="279"/>
                    <a:pt x="311" y="269"/>
                  </a:cubicBezTo>
                  <a:cubicBezTo>
                    <a:pt x="343" y="258"/>
                    <a:pt x="375" y="236"/>
                    <a:pt x="407" y="226"/>
                  </a:cubicBezTo>
                  <a:cubicBezTo>
                    <a:pt x="428" y="205"/>
                    <a:pt x="461" y="183"/>
                    <a:pt x="482" y="162"/>
                  </a:cubicBezTo>
                  <a:cubicBezTo>
                    <a:pt x="504" y="140"/>
                    <a:pt x="525" y="119"/>
                    <a:pt x="547" y="108"/>
                  </a:cubicBezTo>
                  <a:cubicBezTo>
                    <a:pt x="568" y="86"/>
                    <a:pt x="589" y="76"/>
                    <a:pt x="611" y="65"/>
                  </a:cubicBezTo>
                  <a:cubicBezTo>
                    <a:pt x="642" y="55"/>
                    <a:pt x="664" y="44"/>
                    <a:pt x="685" y="33"/>
                  </a:cubicBezTo>
                  <a:cubicBezTo>
                    <a:pt x="707" y="33"/>
                    <a:pt x="718" y="22"/>
                    <a:pt x="739" y="22"/>
                  </a:cubicBezTo>
                  <a:cubicBezTo>
                    <a:pt x="761" y="33"/>
                    <a:pt x="771" y="33"/>
                    <a:pt x="782" y="33"/>
                  </a:cubicBezTo>
                  <a:lnTo>
                    <a:pt x="804" y="55"/>
                  </a:ln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39"/>
            <p:cNvSpPr/>
            <p:nvPr/>
          </p:nvSpPr>
          <p:spPr>
            <a:xfrm>
              <a:off x="158828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33" y="183"/>
                    <a:pt x="33" y="172"/>
                  </a:cubicBezTo>
                  <a:cubicBezTo>
                    <a:pt x="22" y="162"/>
                    <a:pt x="12" y="140"/>
                    <a:pt x="22" y="129"/>
                  </a:cubicBezTo>
                  <a:cubicBezTo>
                    <a:pt x="22" y="122"/>
                    <a:pt x="28" y="114"/>
                    <a:pt x="31" y="114"/>
                  </a:cubicBezTo>
                  <a:cubicBezTo>
                    <a:pt x="32" y="114"/>
                    <a:pt x="33" y="116"/>
                    <a:pt x="33" y="119"/>
                  </a:cubicBezTo>
                  <a:lnTo>
                    <a:pt x="44" y="119"/>
                  </a:lnTo>
                  <a:lnTo>
                    <a:pt x="44" y="108"/>
                  </a:lnTo>
                  <a:cubicBezTo>
                    <a:pt x="33" y="108"/>
                    <a:pt x="1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26" y="290"/>
                    <a:pt x="247" y="279"/>
                    <a:pt x="269" y="279"/>
                  </a:cubicBezTo>
                  <a:cubicBezTo>
                    <a:pt x="279" y="279"/>
                    <a:pt x="301" y="279"/>
                    <a:pt x="312" y="269"/>
                  </a:cubicBezTo>
                  <a:cubicBezTo>
                    <a:pt x="343" y="258"/>
                    <a:pt x="376" y="236"/>
                    <a:pt x="408" y="226"/>
                  </a:cubicBezTo>
                  <a:cubicBezTo>
                    <a:pt x="429" y="205"/>
                    <a:pt x="450" y="183"/>
                    <a:pt x="483" y="162"/>
                  </a:cubicBezTo>
                  <a:cubicBezTo>
                    <a:pt x="504" y="140"/>
                    <a:pt x="526" y="119"/>
                    <a:pt x="547" y="108"/>
                  </a:cubicBezTo>
                  <a:cubicBezTo>
                    <a:pt x="569" y="86"/>
                    <a:pt x="590" y="76"/>
                    <a:pt x="612" y="65"/>
                  </a:cubicBezTo>
                  <a:lnTo>
                    <a:pt x="676" y="33"/>
                  </a:lnTo>
                  <a:cubicBezTo>
                    <a:pt x="697" y="33"/>
                    <a:pt x="719" y="22"/>
                    <a:pt x="740" y="22"/>
                  </a:cubicBezTo>
                  <a:cubicBezTo>
                    <a:pt x="761"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39"/>
            <p:cNvSpPr/>
            <p:nvPr/>
          </p:nvSpPr>
          <p:spPr>
            <a:xfrm>
              <a:off x="1687648" y="4567196"/>
              <a:ext cx="183830" cy="65718"/>
            </a:xfrm>
            <a:custGeom>
              <a:avLst/>
              <a:gdLst/>
              <a:ahLst/>
              <a:cxnLst/>
              <a:rect l="l" t="t" r="r" b="b"/>
              <a:pathLst>
                <a:path w="814" h="291" extrusionOk="0">
                  <a:moveTo>
                    <a:pt x="793" y="33"/>
                  </a:moveTo>
                  <a:cubicBezTo>
                    <a:pt x="803" y="44"/>
                    <a:pt x="803" y="55"/>
                    <a:pt x="814" y="55"/>
                  </a:cubicBezTo>
                  <a:lnTo>
                    <a:pt x="793" y="33"/>
                  </a:lnTo>
                  <a:close/>
                  <a:moveTo>
                    <a:pt x="685" y="1"/>
                  </a:moveTo>
                  <a:cubicBezTo>
                    <a:pt x="653" y="1"/>
                    <a:pt x="632" y="12"/>
                    <a:pt x="600" y="22"/>
                  </a:cubicBezTo>
                  <a:cubicBezTo>
                    <a:pt x="578" y="33"/>
                    <a:pt x="546" y="44"/>
                    <a:pt x="524" y="65"/>
                  </a:cubicBezTo>
                  <a:cubicBezTo>
                    <a:pt x="503" y="76"/>
                    <a:pt x="471" y="98"/>
                    <a:pt x="450" y="119"/>
                  </a:cubicBezTo>
                  <a:cubicBezTo>
                    <a:pt x="428" y="129"/>
                    <a:pt x="396" y="151"/>
                    <a:pt x="375" y="172"/>
                  </a:cubicBezTo>
                  <a:cubicBezTo>
                    <a:pt x="353" y="183"/>
                    <a:pt x="321" y="205"/>
                    <a:pt x="300" y="215"/>
                  </a:cubicBezTo>
                  <a:cubicBezTo>
                    <a:pt x="289" y="215"/>
                    <a:pt x="279" y="226"/>
                    <a:pt x="257" y="226"/>
                  </a:cubicBezTo>
                  <a:lnTo>
                    <a:pt x="139" y="226"/>
                  </a:lnTo>
                  <a:cubicBezTo>
                    <a:pt x="118" y="226"/>
                    <a:pt x="96" y="215"/>
                    <a:pt x="75" y="205"/>
                  </a:cubicBezTo>
                  <a:cubicBezTo>
                    <a:pt x="64" y="194"/>
                    <a:pt x="43" y="183"/>
                    <a:pt x="32" y="172"/>
                  </a:cubicBezTo>
                  <a:cubicBezTo>
                    <a:pt x="22" y="162"/>
                    <a:pt x="22" y="140"/>
                    <a:pt x="22" y="129"/>
                  </a:cubicBezTo>
                  <a:cubicBezTo>
                    <a:pt x="29" y="122"/>
                    <a:pt x="37" y="114"/>
                    <a:pt x="40" y="114"/>
                  </a:cubicBezTo>
                  <a:cubicBezTo>
                    <a:pt x="42" y="114"/>
                    <a:pt x="43" y="116"/>
                    <a:pt x="43" y="119"/>
                  </a:cubicBezTo>
                  <a:lnTo>
                    <a:pt x="53" y="119"/>
                  </a:lnTo>
                  <a:cubicBezTo>
                    <a:pt x="53" y="119"/>
                    <a:pt x="53" y="108"/>
                    <a:pt x="43" y="108"/>
                  </a:cubicBezTo>
                  <a:cubicBezTo>
                    <a:pt x="43" y="108"/>
                    <a:pt x="22" y="108"/>
                    <a:pt x="10" y="129"/>
                  </a:cubicBezTo>
                  <a:cubicBezTo>
                    <a:pt x="10" y="140"/>
                    <a:pt x="0" y="162"/>
                    <a:pt x="10" y="183"/>
                  </a:cubicBezTo>
                  <a:cubicBezTo>
                    <a:pt x="22" y="205"/>
                    <a:pt x="43" y="226"/>
                    <a:pt x="53" y="236"/>
                  </a:cubicBezTo>
                  <a:cubicBezTo>
                    <a:pt x="75" y="248"/>
                    <a:pt x="107" y="269"/>
                    <a:pt x="129" y="269"/>
                  </a:cubicBezTo>
                  <a:cubicBezTo>
                    <a:pt x="160" y="279"/>
                    <a:pt x="193" y="290"/>
                    <a:pt x="225" y="290"/>
                  </a:cubicBezTo>
                  <a:cubicBezTo>
                    <a:pt x="236" y="290"/>
                    <a:pt x="257" y="279"/>
                    <a:pt x="279" y="279"/>
                  </a:cubicBezTo>
                  <a:cubicBezTo>
                    <a:pt x="289" y="279"/>
                    <a:pt x="31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3"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39"/>
            <p:cNvSpPr/>
            <p:nvPr/>
          </p:nvSpPr>
          <p:spPr>
            <a:xfrm>
              <a:off x="1789048" y="4567196"/>
              <a:ext cx="184056" cy="65718"/>
            </a:xfrm>
            <a:custGeom>
              <a:avLst/>
              <a:gdLst/>
              <a:ahLst/>
              <a:cxnLst/>
              <a:rect l="l" t="t" r="r" b="b"/>
              <a:pathLst>
                <a:path w="815" h="291" extrusionOk="0">
                  <a:moveTo>
                    <a:pt x="793" y="33"/>
                  </a:moveTo>
                  <a:cubicBezTo>
                    <a:pt x="793" y="44"/>
                    <a:pt x="804" y="55"/>
                    <a:pt x="804" y="55"/>
                  </a:cubicBezTo>
                  <a:lnTo>
                    <a:pt x="815" y="65"/>
                  </a:lnTo>
                  <a:lnTo>
                    <a:pt x="815" y="55"/>
                  </a:lnTo>
                  <a:lnTo>
                    <a:pt x="793" y="33"/>
                  </a:lnTo>
                  <a:close/>
                  <a:moveTo>
                    <a:pt x="675" y="1"/>
                  </a:moveTo>
                  <a:cubicBezTo>
                    <a:pt x="654" y="1"/>
                    <a:pt x="622" y="12"/>
                    <a:pt x="601" y="22"/>
                  </a:cubicBezTo>
                  <a:cubicBezTo>
                    <a:pt x="579" y="33"/>
                    <a:pt x="547" y="44"/>
                    <a:pt x="525" y="65"/>
                  </a:cubicBezTo>
                  <a:cubicBezTo>
                    <a:pt x="493" y="76"/>
                    <a:pt x="472" y="98"/>
                    <a:pt x="451" y="119"/>
                  </a:cubicBezTo>
                  <a:cubicBezTo>
                    <a:pt x="418" y="129"/>
                    <a:pt x="397" y="151"/>
                    <a:pt x="375" y="172"/>
                  </a:cubicBezTo>
                  <a:cubicBezTo>
                    <a:pt x="354" y="183"/>
                    <a:pt x="322" y="205"/>
                    <a:pt x="301" y="215"/>
                  </a:cubicBezTo>
                  <a:cubicBezTo>
                    <a:pt x="290" y="215"/>
                    <a:pt x="268" y="226"/>
                    <a:pt x="258" y="226"/>
                  </a:cubicBezTo>
                  <a:lnTo>
                    <a:pt x="140" y="226"/>
                  </a:lnTo>
                  <a:cubicBezTo>
                    <a:pt x="118" y="226"/>
                    <a:pt x="97" y="215"/>
                    <a:pt x="75" y="205"/>
                  </a:cubicBezTo>
                  <a:cubicBezTo>
                    <a:pt x="54" y="194"/>
                    <a:pt x="44" y="183"/>
                    <a:pt x="33" y="172"/>
                  </a:cubicBezTo>
                  <a:cubicBezTo>
                    <a:pt x="22" y="162"/>
                    <a:pt x="22" y="140"/>
                    <a:pt x="22" y="129"/>
                  </a:cubicBezTo>
                  <a:cubicBezTo>
                    <a:pt x="30" y="122"/>
                    <a:pt x="32" y="114"/>
                    <a:pt x="36" y="114"/>
                  </a:cubicBezTo>
                  <a:cubicBezTo>
                    <a:pt x="38" y="114"/>
                    <a:pt x="40" y="116"/>
                    <a:pt x="44" y="119"/>
                  </a:cubicBezTo>
                  <a:lnTo>
                    <a:pt x="54" y="119"/>
                  </a:lnTo>
                  <a:cubicBezTo>
                    <a:pt x="54" y="119"/>
                    <a:pt x="54" y="108"/>
                    <a:pt x="44" y="108"/>
                  </a:cubicBezTo>
                  <a:cubicBezTo>
                    <a:pt x="33"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6" y="290"/>
                    <a:pt x="258" y="279"/>
                    <a:pt x="268" y="279"/>
                  </a:cubicBezTo>
                  <a:cubicBezTo>
                    <a:pt x="290" y="279"/>
                    <a:pt x="301" y="279"/>
                    <a:pt x="322" y="269"/>
                  </a:cubicBezTo>
                  <a:cubicBezTo>
                    <a:pt x="354" y="258"/>
                    <a:pt x="386" y="236"/>
                    <a:pt x="408" y="226"/>
                  </a:cubicBezTo>
                  <a:cubicBezTo>
                    <a:pt x="439" y="205"/>
                    <a:pt x="461" y="183"/>
                    <a:pt x="482" y="162"/>
                  </a:cubicBezTo>
                  <a:cubicBezTo>
                    <a:pt x="504" y="140"/>
                    <a:pt x="536" y="119"/>
                    <a:pt x="558" y="108"/>
                  </a:cubicBezTo>
                  <a:cubicBezTo>
                    <a:pt x="579" y="86"/>
                    <a:pt x="601" y="76"/>
                    <a:pt x="622" y="65"/>
                  </a:cubicBezTo>
                  <a:lnTo>
                    <a:pt x="686" y="33"/>
                  </a:lnTo>
                  <a:cubicBezTo>
                    <a:pt x="708" y="33"/>
                    <a:pt x="729" y="22"/>
                    <a:pt x="739"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39"/>
            <p:cNvSpPr/>
            <p:nvPr/>
          </p:nvSpPr>
          <p:spPr>
            <a:xfrm>
              <a:off x="1890674" y="4567196"/>
              <a:ext cx="184056" cy="65718"/>
            </a:xfrm>
            <a:custGeom>
              <a:avLst/>
              <a:gdLst/>
              <a:ahLst/>
              <a:cxnLst/>
              <a:rect l="l" t="t" r="r" b="b"/>
              <a:pathLst>
                <a:path w="815" h="291" extrusionOk="0">
                  <a:moveTo>
                    <a:pt x="803" y="55"/>
                  </a:moveTo>
                  <a:lnTo>
                    <a:pt x="803" y="65"/>
                  </a:lnTo>
                  <a:cubicBezTo>
                    <a:pt x="803" y="65"/>
                    <a:pt x="814" y="65"/>
                    <a:pt x="803" y="55"/>
                  </a:cubicBezTo>
                  <a:close/>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300"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58" y="279"/>
                    <a:pt x="268" y="279"/>
                  </a:cubicBezTo>
                  <a:cubicBezTo>
                    <a:pt x="289" y="279"/>
                    <a:pt x="300" y="279"/>
                    <a:pt x="322" y="269"/>
                  </a:cubicBezTo>
                  <a:cubicBezTo>
                    <a:pt x="354" y="258"/>
                    <a:pt x="375" y="236"/>
                    <a:pt x="408" y="226"/>
                  </a:cubicBezTo>
                  <a:cubicBezTo>
                    <a:pt x="429" y="205"/>
                    <a:pt x="461" y="183"/>
                    <a:pt x="482" y="162"/>
                  </a:cubicBezTo>
                  <a:cubicBezTo>
                    <a:pt x="503" y="140"/>
                    <a:pt x="525" y="119"/>
                    <a:pt x="546" y="108"/>
                  </a:cubicBezTo>
                  <a:cubicBezTo>
                    <a:pt x="579" y="86"/>
                    <a:pt x="600" y="76"/>
                    <a:pt x="622" y="65"/>
                  </a:cubicBezTo>
                  <a:lnTo>
                    <a:pt x="686" y="33"/>
                  </a:lnTo>
                  <a:cubicBezTo>
                    <a:pt x="707" y="33"/>
                    <a:pt x="729" y="22"/>
                    <a:pt x="739" y="22"/>
                  </a:cubicBezTo>
                  <a:cubicBezTo>
                    <a:pt x="760" y="33"/>
                    <a:pt x="772"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39"/>
            <p:cNvSpPr/>
            <p:nvPr/>
          </p:nvSpPr>
          <p:spPr>
            <a:xfrm>
              <a:off x="1992299" y="4567196"/>
              <a:ext cx="181346" cy="65718"/>
            </a:xfrm>
            <a:custGeom>
              <a:avLst/>
              <a:gdLst/>
              <a:ahLst/>
              <a:cxnLst/>
              <a:rect l="l" t="t" r="r" b="b"/>
              <a:pathLst>
                <a:path w="803" h="291" extrusionOk="0">
                  <a:moveTo>
                    <a:pt x="675" y="1"/>
                  </a:moveTo>
                  <a:cubicBezTo>
                    <a:pt x="653" y="1"/>
                    <a:pt x="621" y="12"/>
                    <a:pt x="600" y="22"/>
                  </a:cubicBezTo>
                  <a:cubicBezTo>
                    <a:pt x="567" y="33"/>
                    <a:pt x="546" y="44"/>
                    <a:pt x="514" y="65"/>
                  </a:cubicBezTo>
                  <a:cubicBezTo>
                    <a:pt x="493" y="76"/>
                    <a:pt x="471" y="98"/>
                    <a:pt x="439" y="119"/>
                  </a:cubicBezTo>
                  <a:cubicBezTo>
                    <a:pt x="418" y="129"/>
                    <a:pt x="396" y="151"/>
                    <a:pt x="364" y="172"/>
                  </a:cubicBezTo>
                  <a:cubicBezTo>
                    <a:pt x="343" y="183"/>
                    <a:pt x="322" y="205"/>
                    <a:pt x="289" y="215"/>
                  </a:cubicBezTo>
                  <a:cubicBezTo>
                    <a:pt x="279" y="215"/>
                    <a:pt x="268" y="226"/>
                    <a:pt x="257" y="226"/>
                  </a:cubicBezTo>
                  <a:lnTo>
                    <a:pt x="139" y="226"/>
                  </a:lnTo>
                  <a:cubicBezTo>
                    <a:pt x="118" y="226"/>
                    <a:pt x="8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lnTo>
                    <a:pt x="43" y="108"/>
                  </a:lnTo>
                  <a:cubicBezTo>
                    <a:pt x="32" y="108"/>
                    <a:pt x="22" y="108"/>
                    <a:pt x="11" y="129"/>
                  </a:cubicBezTo>
                  <a:cubicBezTo>
                    <a:pt x="0" y="140"/>
                    <a:pt x="0" y="162"/>
                    <a:pt x="11" y="183"/>
                  </a:cubicBezTo>
                  <a:cubicBezTo>
                    <a:pt x="22" y="205"/>
                    <a:pt x="32" y="226"/>
                    <a:pt x="53" y="236"/>
                  </a:cubicBezTo>
                  <a:cubicBezTo>
                    <a:pt x="75" y="248"/>
                    <a:pt x="96" y="269"/>
                    <a:pt x="129" y="269"/>
                  </a:cubicBezTo>
                  <a:cubicBezTo>
                    <a:pt x="161" y="279"/>
                    <a:pt x="182" y="290"/>
                    <a:pt x="215" y="290"/>
                  </a:cubicBezTo>
                  <a:cubicBezTo>
                    <a:pt x="236" y="290"/>
                    <a:pt x="246" y="279"/>
                    <a:pt x="268" y="279"/>
                  </a:cubicBezTo>
                  <a:cubicBezTo>
                    <a:pt x="279" y="279"/>
                    <a:pt x="300" y="279"/>
                    <a:pt x="310" y="269"/>
                  </a:cubicBezTo>
                  <a:cubicBezTo>
                    <a:pt x="343" y="258"/>
                    <a:pt x="375" y="236"/>
                    <a:pt x="407" y="226"/>
                  </a:cubicBezTo>
                  <a:cubicBezTo>
                    <a:pt x="429" y="205"/>
                    <a:pt x="460" y="183"/>
                    <a:pt x="482" y="162"/>
                  </a:cubicBezTo>
                  <a:cubicBezTo>
                    <a:pt x="503" y="140"/>
                    <a:pt x="525" y="119"/>
                    <a:pt x="546" y="108"/>
                  </a:cubicBezTo>
                  <a:cubicBezTo>
                    <a:pt x="567" y="86"/>
                    <a:pt x="589" y="76"/>
                    <a:pt x="610" y="65"/>
                  </a:cubicBezTo>
                  <a:cubicBezTo>
                    <a:pt x="643" y="55"/>
                    <a:pt x="664" y="44"/>
                    <a:pt x="686" y="33"/>
                  </a:cubicBezTo>
                  <a:cubicBezTo>
                    <a:pt x="707" y="33"/>
                    <a:pt x="717" y="22"/>
                    <a:pt x="739" y="22"/>
                  </a:cubicBezTo>
                  <a:cubicBezTo>
                    <a:pt x="760" y="33"/>
                    <a:pt x="771"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39"/>
            <p:cNvSpPr/>
            <p:nvPr/>
          </p:nvSpPr>
          <p:spPr>
            <a:xfrm>
              <a:off x="2093925" y="4567196"/>
              <a:ext cx="181346" cy="65718"/>
            </a:xfrm>
            <a:custGeom>
              <a:avLst/>
              <a:gdLst/>
              <a:ahLst/>
              <a:cxnLst/>
              <a:rect l="l" t="t" r="r" b="b"/>
              <a:pathLst>
                <a:path w="803" h="291" extrusionOk="0">
                  <a:moveTo>
                    <a:pt x="674" y="1"/>
                  </a:moveTo>
                  <a:cubicBezTo>
                    <a:pt x="643" y="1"/>
                    <a:pt x="621" y="12"/>
                    <a:pt x="589" y="22"/>
                  </a:cubicBezTo>
                  <a:cubicBezTo>
                    <a:pt x="567" y="33"/>
                    <a:pt x="535" y="44"/>
                    <a:pt x="514" y="65"/>
                  </a:cubicBezTo>
                  <a:cubicBezTo>
                    <a:pt x="493" y="76"/>
                    <a:pt x="460" y="98"/>
                    <a:pt x="439" y="119"/>
                  </a:cubicBezTo>
                  <a:cubicBezTo>
                    <a:pt x="417" y="129"/>
                    <a:pt x="396" y="151"/>
                    <a:pt x="364" y="172"/>
                  </a:cubicBezTo>
                  <a:cubicBezTo>
                    <a:pt x="343" y="183"/>
                    <a:pt x="321" y="205"/>
                    <a:pt x="289" y="215"/>
                  </a:cubicBezTo>
                  <a:cubicBezTo>
                    <a:pt x="278" y="215"/>
                    <a:pt x="267" y="226"/>
                    <a:pt x="257" y="226"/>
                  </a:cubicBezTo>
                  <a:lnTo>
                    <a:pt x="139" y="226"/>
                  </a:lnTo>
                  <a:cubicBezTo>
                    <a:pt x="107" y="226"/>
                    <a:pt x="86" y="215"/>
                    <a:pt x="75" y="205"/>
                  </a:cubicBezTo>
                  <a:cubicBezTo>
                    <a:pt x="53" y="194"/>
                    <a:pt x="32" y="183"/>
                    <a:pt x="21" y="172"/>
                  </a:cubicBezTo>
                  <a:cubicBezTo>
                    <a:pt x="21" y="162"/>
                    <a:pt x="10" y="140"/>
                    <a:pt x="21" y="129"/>
                  </a:cubicBezTo>
                  <a:cubicBezTo>
                    <a:pt x="21" y="122"/>
                    <a:pt x="27" y="114"/>
                    <a:pt x="30" y="114"/>
                  </a:cubicBezTo>
                  <a:cubicBezTo>
                    <a:pt x="31" y="114"/>
                    <a:pt x="32" y="116"/>
                    <a:pt x="32" y="119"/>
                  </a:cubicBezTo>
                  <a:lnTo>
                    <a:pt x="43" y="119"/>
                  </a:lnTo>
                  <a:cubicBezTo>
                    <a:pt x="43" y="119"/>
                    <a:pt x="43" y="108"/>
                    <a:pt x="32" y="108"/>
                  </a:cubicBezTo>
                  <a:cubicBezTo>
                    <a:pt x="32" y="108"/>
                    <a:pt x="10"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25" y="290"/>
                    <a:pt x="246" y="279"/>
                    <a:pt x="267" y="279"/>
                  </a:cubicBezTo>
                  <a:cubicBezTo>
                    <a:pt x="278" y="279"/>
                    <a:pt x="300" y="279"/>
                    <a:pt x="310" y="269"/>
                  </a:cubicBezTo>
                  <a:cubicBezTo>
                    <a:pt x="343" y="258"/>
                    <a:pt x="374" y="236"/>
                    <a:pt x="407" y="226"/>
                  </a:cubicBezTo>
                  <a:cubicBezTo>
                    <a:pt x="428" y="205"/>
                    <a:pt x="450" y="183"/>
                    <a:pt x="481" y="162"/>
                  </a:cubicBezTo>
                  <a:cubicBezTo>
                    <a:pt x="503" y="140"/>
                    <a:pt x="524" y="119"/>
                    <a:pt x="546" y="108"/>
                  </a:cubicBezTo>
                  <a:cubicBezTo>
                    <a:pt x="567" y="86"/>
                    <a:pt x="589" y="76"/>
                    <a:pt x="610" y="65"/>
                  </a:cubicBezTo>
                  <a:lnTo>
                    <a:pt x="674" y="33"/>
                  </a:lnTo>
                  <a:cubicBezTo>
                    <a:pt x="696" y="33"/>
                    <a:pt x="717" y="22"/>
                    <a:pt x="738" y="22"/>
                  </a:cubicBezTo>
                  <a:cubicBezTo>
                    <a:pt x="750" y="33"/>
                    <a:pt x="771" y="33"/>
                    <a:pt x="781" y="33"/>
                  </a:cubicBezTo>
                  <a:cubicBezTo>
                    <a:pt x="792" y="44"/>
                    <a:pt x="792" y="55"/>
                    <a:pt x="803" y="55"/>
                  </a:cubicBezTo>
                  <a:cubicBezTo>
                    <a:pt x="803" y="55"/>
                    <a:pt x="803" y="44"/>
                    <a:pt x="792" y="33"/>
                  </a:cubicBezTo>
                  <a:cubicBezTo>
                    <a:pt x="781" y="22"/>
                    <a:pt x="760" y="12"/>
                    <a:pt x="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39"/>
            <p:cNvSpPr/>
            <p:nvPr/>
          </p:nvSpPr>
          <p:spPr>
            <a:xfrm>
              <a:off x="219284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5" y="55"/>
                    <a:pt x="814" y="55"/>
                  </a:cubicBez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8"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3" y="114"/>
                    <a:pt x="43" y="116"/>
                    <a:pt x="43" y="119"/>
                  </a:cubicBezTo>
                  <a:lnTo>
                    <a:pt x="55" y="119"/>
                  </a:lnTo>
                  <a:cubicBezTo>
                    <a:pt x="55" y="119"/>
                    <a:pt x="55" y="108"/>
                    <a:pt x="43" y="108"/>
                  </a:cubicBezTo>
                  <a:cubicBezTo>
                    <a:pt x="43" y="108"/>
                    <a:pt x="22" y="108"/>
                    <a:pt x="12" y="129"/>
                  </a:cubicBezTo>
                  <a:cubicBezTo>
                    <a:pt x="12" y="140"/>
                    <a:pt x="1" y="162"/>
                    <a:pt x="12" y="183"/>
                  </a:cubicBezTo>
                  <a:cubicBezTo>
                    <a:pt x="22" y="205"/>
                    <a:pt x="43" y="226"/>
                    <a:pt x="55" y="236"/>
                  </a:cubicBezTo>
                  <a:cubicBezTo>
                    <a:pt x="76" y="248"/>
                    <a:pt x="108" y="269"/>
                    <a:pt x="129" y="269"/>
                  </a:cubicBezTo>
                  <a:cubicBezTo>
                    <a:pt x="162" y="279"/>
                    <a:pt x="193" y="290"/>
                    <a:pt x="226" y="290"/>
                  </a:cubicBezTo>
                  <a:cubicBezTo>
                    <a:pt x="236" y="290"/>
                    <a:pt x="258" y="279"/>
                    <a:pt x="269" y="279"/>
                  </a:cubicBezTo>
                  <a:cubicBezTo>
                    <a:pt x="290" y="279"/>
                    <a:pt x="312" y="279"/>
                    <a:pt x="322" y="269"/>
                  </a:cubicBezTo>
                  <a:cubicBezTo>
                    <a:pt x="354" y="258"/>
                    <a:pt x="386" y="236"/>
                    <a:pt x="408" y="226"/>
                  </a:cubicBezTo>
                  <a:cubicBezTo>
                    <a:pt x="440" y="205"/>
                    <a:pt x="462" y="183"/>
                    <a:pt x="483" y="162"/>
                  </a:cubicBezTo>
                  <a:cubicBezTo>
                    <a:pt x="515" y="140"/>
                    <a:pt x="536" y="119"/>
                    <a:pt x="557" y="108"/>
                  </a:cubicBezTo>
                  <a:cubicBezTo>
                    <a:pt x="579" y="86"/>
                    <a:pt x="600" y="76"/>
                    <a:pt x="622" y="65"/>
                  </a:cubicBezTo>
                  <a:lnTo>
                    <a:pt x="686" y="33"/>
                  </a:lnTo>
                  <a:cubicBezTo>
                    <a:pt x="707" y="33"/>
                    <a:pt x="729" y="22"/>
                    <a:pt x="75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39"/>
            <p:cNvSpPr/>
            <p:nvPr/>
          </p:nvSpPr>
          <p:spPr>
            <a:xfrm>
              <a:off x="2294466" y="4567196"/>
              <a:ext cx="184056" cy="65718"/>
            </a:xfrm>
            <a:custGeom>
              <a:avLst/>
              <a:gdLst/>
              <a:ahLst/>
              <a:cxnLst/>
              <a:rect l="l" t="t" r="r" b="b"/>
              <a:pathLst>
                <a:path w="815" h="291" extrusionOk="0">
                  <a:moveTo>
                    <a:pt x="675" y="1"/>
                  </a:moveTo>
                  <a:cubicBezTo>
                    <a:pt x="654" y="1"/>
                    <a:pt x="621" y="12"/>
                    <a:pt x="600" y="22"/>
                  </a:cubicBezTo>
                  <a:cubicBezTo>
                    <a:pt x="568" y="33"/>
                    <a:pt x="547" y="44"/>
                    <a:pt x="525" y="65"/>
                  </a:cubicBezTo>
                  <a:cubicBezTo>
                    <a:pt x="493" y="76"/>
                    <a:pt x="472" y="98"/>
                    <a:pt x="450" y="119"/>
                  </a:cubicBezTo>
                  <a:cubicBezTo>
                    <a:pt x="418" y="129"/>
                    <a:pt x="397" y="151"/>
                    <a:pt x="376" y="172"/>
                  </a:cubicBezTo>
                  <a:cubicBezTo>
                    <a:pt x="354" y="183"/>
                    <a:pt x="322" y="205"/>
                    <a:pt x="300" y="215"/>
                  </a:cubicBezTo>
                  <a:cubicBezTo>
                    <a:pt x="290" y="215"/>
                    <a:pt x="268" y="226"/>
                    <a:pt x="257" y="226"/>
                  </a:cubicBezTo>
                  <a:lnTo>
                    <a:pt x="140" y="226"/>
                  </a:lnTo>
                  <a:cubicBezTo>
                    <a:pt x="119" y="226"/>
                    <a:pt x="97" y="215"/>
                    <a:pt x="76" y="205"/>
                  </a:cubicBezTo>
                  <a:cubicBezTo>
                    <a:pt x="54" y="194"/>
                    <a:pt x="43" y="183"/>
                    <a:pt x="33" y="172"/>
                  </a:cubicBezTo>
                  <a:cubicBezTo>
                    <a:pt x="22" y="162"/>
                    <a:pt x="22" y="140"/>
                    <a:pt x="22" y="129"/>
                  </a:cubicBezTo>
                  <a:cubicBezTo>
                    <a:pt x="30" y="122"/>
                    <a:pt x="32" y="114"/>
                    <a:pt x="36" y="114"/>
                  </a:cubicBezTo>
                  <a:cubicBezTo>
                    <a:pt x="38" y="114"/>
                    <a:pt x="40" y="116"/>
                    <a:pt x="43" y="119"/>
                  </a:cubicBezTo>
                  <a:lnTo>
                    <a:pt x="54" y="119"/>
                  </a:lnTo>
                  <a:cubicBezTo>
                    <a:pt x="54" y="119"/>
                    <a:pt x="54" y="108"/>
                    <a:pt x="43" y="108"/>
                  </a:cubicBezTo>
                  <a:cubicBezTo>
                    <a:pt x="33" y="108"/>
                    <a:pt x="22" y="108"/>
                    <a:pt x="12" y="129"/>
                  </a:cubicBezTo>
                  <a:cubicBezTo>
                    <a:pt x="12" y="140"/>
                    <a:pt x="0" y="162"/>
                    <a:pt x="12"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2" y="269"/>
                  </a:cubicBezTo>
                  <a:cubicBezTo>
                    <a:pt x="354" y="258"/>
                    <a:pt x="386" y="236"/>
                    <a:pt x="407" y="226"/>
                  </a:cubicBezTo>
                  <a:cubicBezTo>
                    <a:pt x="440" y="205"/>
                    <a:pt x="461" y="183"/>
                    <a:pt x="483" y="162"/>
                  </a:cubicBezTo>
                  <a:cubicBezTo>
                    <a:pt x="504" y="140"/>
                    <a:pt x="536" y="119"/>
                    <a:pt x="557" y="108"/>
                  </a:cubicBezTo>
                  <a:cubicBezTo>
                    <a:pt x="579" y="86"/>
                    <a:pt x="600" y="76"/>
                    <a:pt x="621" y="65"/>
                  </a:cubicBezTo>
                  <a:lnTo>
                    <a:pt x="686" y="33"/>
                  </a:lnTo>
                  <a:cubicBezTo>
                    <a:pt x="707" y="33"/>
                    <a:pt x="728" y="22"/>
                    <a:pt x="740" y="22"/>
                  </a:cubicBezTo>
                  <a:cubicBezTo>
                    <a:pt x="761" y="33"/>
                    <a:pt x="771" y="33"/>
                    <a:pt x="782" y="33"/>
                  </a:cubicBezTo>
                  <a:lnTo>
                    <a:pt x="804" y="55"/>
                  </a:lnTo>
                  <a:lnTo>
                    <a:pt x="814" y="65"/>
                  </a:lnTo>
                  <a:lnTo>
                    <a:pt x="814" y="55"/>
                  </a:lnTo>
                  <a:lnTo>
                    <a:pt x="793" y="33"/>
                  </a:ln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39"/>
            <p:cNvSpPr/>
            <p:nvPr/>
          </p:nvSpPr>
          <p:spPr>
            <a:xfrm>
              <a:off x="239609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40" y="119"/>
                  </a:cubicBezTo>
                  <a:cubicBezTo>
                    <a:pt x="418" y="129"/>
                    <a:pt x="397" y="151"/>
                    <a:pt x="375" y="172"/>
                  </a:cubicBezTo>
                  <a:cubicBezTo>
                    <a:pt x="343" y="183"/>
                    <a:pt x="321" y="205"/>
                    <a:pt x="300" y="215"/>
                  </a:cubicBezTo>
                  <a:cubicBezTo>
                    <a:pt x="278" y="215"/>
                    <a:pt x="268" y="226"/>
                    <a:pt x="257" y="226"/>
                  </a:cubicBezTo>
                  <a:lnTo>
                    <a:pt x="140" y="226"/>
                  </a:lnTo>
                  <a:cubicBezTo>
                    <a:pt x="118" y="226"/>
                    <a:pt x="97" y="215"/>
                    <a:pt x="75"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5" y="248"/>
                    <a:pt x="97" y="269"/>
                    <a:pt x="129" y="269"/>
                  </a:cubicBezTo>
                  <a:cubicBezTo>
                    <a:pt x="161" y="279"/>
                    <a:pt x="183" y="290"/>
                    <a:pt x="214" y="290"/>
                  </a:cubicBezTo>
                  <a:cubicBezTo>
                    <a:pt x="236" y="290"/>
                    <a:pt x="257" y="279"/>
                    <a:pt x="268" y="279"/>
                  </a:cubicBezTo>
                  <a:cubicBezTo>
                    <a:pt x="290" y="279"/>
                    <a:pt x="300" y="279"/>
                    <a:pt x="321" y="269"/>
                  </a:cubicBezTo>
                  <a:cubicBezTo>
                    <a:pt x="354" y="258"/>
                    <a:pt x="375" y="236"/>
                    <a:pt x="407" y="226"/>
                  </a:cubicBezTo>
                  <a:cubicBezTo>
                    <a:pt x="428" y="205"/>
                    <a:pt x="461" y="183"/>
                    <a:pt x="482" y="162"/>
                  </a:cubicBezTo>
                  <a:cubicBezTo>
                    <a:pt x="504" y="140"/>
                    <a:pt x="525" y="119"/>
                    <a:pt x="547" y="108"/>
                  </a:cubicBezTo>
                  <a:cubicBezTo>
                    <a:pt x="578" y="86"/>
                    <a:pt x="600" y="76"/>
                    <a:pt x="621" y="65"/>
                  </a:cubicBezTo>
                  <a:lnTo>
                    <a:pt x="685" y="33"/>
                  </a:lnTo>
                  <a:cubicBezTo>
                    <a:pt x="707" y="33"/>
                    <a:pt x="728" y="22"/>
                    <a:pt x="739" y="22"/>
                  </a:cubicBezTo>
                  <a:cubicBezTo>
                    <a:pt x="761" y="33"/>
                    <a:pt x="771" y="33"/>
                    <a:pt x="782" y="33"/>
                  </a:cubicBezTo>
                  <a:lnTo>
                    <a:pt x="804" y="55"/>
                  </a:lnTo>
                  <a:cubicBezTo>
                    <a:pt x="804" y="55"/>
                    <a:pt x="804" y="44"/>
                    <a:pt x="792" y="33"/>
                  </a:cubicBezTo>
                  <a:cubicBezTo>
                    <a:pt x="782"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39"/>
            <p:cNvSpPr/>
            <p:nvPr/>
          </p:nvSpPr>
          <p:spPr>
            <a:xfrm>
              <a:off x="2497491"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65" y="172"/>
                  </a:cubicBezTo>
                  <a:cubicBezTo>
                    <a:pt x="343" y="183"/>
                    <a:pt x="322" y="205"/>
                    <a:pt x="290" y="215"/>
                  </a:cubicBezTo>
                  <a:cubicBezTo>
                    <a:pt x="279" y="215"/>
                    <a:pt x="269" y="226"/>
                    <a:pt x="258" y="226"/>
                  </a:cubicBezTo>
                  <a:lnTo>
                    <a:pt x="140" y="226"/>
                  </a:lnTo>
                  <a:cubicBezTo>
                    <a:pt x="119" y="226"/>
                    <a:pt x="86" y="215"/>
                    <a:pt x="76" y="205"/>
                  </a:cubicBezTo>
                  <a:cubicBezTo>
                    <a:pt x="55" y="194"/>
                    <a:pt x="44" y="183"/>
                    <a:pt x="33" y="172"/>
                  </a:cubicBezTo>
                  <a:cubicBezTo>
                    <a:pt x="22" y="162"/>
                    <a:pt x="22" y="140"/>
                    <a:pt x="22" y="129"/>
                  </a:cubicBezTo>
                  <a:cubicBezTo>
                    <a:pt x="22" y="122"/>
                    <a:pt x="28" y="114"/>
                    <a:pt x="35" y="114"/>
                  </a:cubicBezTo>
                  <a:cubicBezTo>
                    <a:pt x="37" y="114"/>
                    <a:pt x="41" y="116"/>
                    <a:pt x="44" y="119"/>
                  </a:cubicBezTo>
                  <a:lnTo>
                    <a:pt x="55" y="119"/>
                  </a:lnTo>
                  <a:lnTo>
                    <a:pt x="44" y="108"/>
                  </a:lnTo>
                  <a:cubicBezTo>
                    <a:pt x="33" y="108"/>
                    <a:pt x="2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36" y="290"/>
                    <a:pt x="248" y="279"/>
                    <a:pt x="269" y="279"/>
                  </a:cubicBezTo>
                  <a:cubicBezTo>
                    <a:pt x="279" y="279"/>
                    <a:pt x="301" y="279"/>
                    <a:pt x="312" y="269"/>
                  </a:cubicBezTo>
                  <a:cubicBezTo>
                    <a:pt x="343" y="258"/>
                    <a:pt x="376" y="236"/>
                    <a:pt x="408" y="226"/>
                  </a:cubicBezTo>
                  <a:cubicBezTo>
                    <a:pt x="429" y="205"/>
                    <a:pt x="462" y="183"/>
                    <a:pt x="483" y="162"/>
                  </a:cubicBezTo>
                  <a:cubicBezTo>
                    <a:pt x="504" y="140"/>
                    <a:pt x="526" y="119"/>
                    <a:pt x="547" y="108"/>
                  </a:cubicBezTo>
                  <a:cubicBezTo>
                    <a:pt x="569" y="86"/>
                    <a:pt x="590" y="76"/>
                    <a:pt x="612" y="65"/>
                  </a:cubicBezTo>
                  <a:cubicBezTo>
                    <a:pt x="643" y="55"/>
                    <a:pt x="665" y="44"/>
                    <a:pt x="686" y="33"/>
                  </a:cubicBezTo>
                  <a:cubicBezTo>
                    <a:pt x="708" y="33"/>
                    <a:pt x="719"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39"/>
            <p:cNvSpPr/>
            <p:nvPr/>
          </p:nvSpPr>
          <p:spPr>
            <a:xfrm>
              <a:off x="2599117" y="4567196"/>
              <a:ext cx="181797" cy="65718"/>
            </a:xfrm>
            <a:custGeom>
              <a:avLst/>
              <a:gdLst/>
              <a:ahLst/>
              <a:cxnLst/>
              <a:rect l="l" t="t" r="r" b="b"/>
              <a:pathLst>
                <a:path w="805" h="291" extrusionOk="0">
                  <a:moveTo>
                    <a:pt x="676" y="1"/>
                  </a:moveTo>
                  <a:cubicBezTo>
                    <a:pt x="643" y="1"/>
                    <a:pt x="622" y="12"/>
                    <a:pt x="590" y="22"/>
                  </a:cubicBezTo>
                  <a:cubicBezTo>
                    <a:pt x="568" y="33"/>
                    <a:pt x="536" y="44"/>
                    <a:pt x="514"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4" y="194"/>
                    <a:pt x="33" y="183"/>
                    <a:pt x="22" y="172"/>
                  </a:cubicBezTo>
                  <a:cubicBezTo>
                    <a:pt x="22" y="162"/>
                    <a:pt x="12" y="140"/>
                    <a:pt x="22" y="129"/>
                  </a:cubicBezTo>
                  <a:cubicBezTo>
                    <a:pt x="22" y="122"/>
                    <a:pt x="27" y="114"/>
                    <a:pt x="31" y="114"/>
                  </a:cubicBezTo>
                  <a:cubicBezTo>
                    <a:pt x="32" y="114"/>
                    <a:pt x="33" y="116"/>
                    <a:pt x="33" y="119"/>
                  </a:cubicBezTo>
                  <a:lnTo>
                    <a:pt x="43" y="119"/>
                  </a:lnTo>
                  <a:cubicBezTo>
                    <a:pt x="43" y="119"/>
                    <a:pt x="43" y="108"/>
                    <a:pt x="33" y="108"/>
                  </a:cubicBezTo>
                  <a:cubicBezTo>
                    <a:pt x="33" y="108"/>
                    <a:pt x="12" y="108"/>
                    <a:pt x="12" y="129"/>
                  </a:cubicBezTo>
                  <a:cubicBezTo>
                    <a:pt x="1" y="140"/>
                    <a:pt x="1" y="162"/>
                    <a:pt x="12" y="183"/>
                  </a:cubicBezTo>
                  <a:cubicBezTo>
                    <a:pt x="12" y="205"/>
                    <a:pt x="33" y="226"/>
                    <a:pt x="54" y="236"/>
                  </a:cubicBezTo>
                  <a:cubicBezTo>
                    <a:pt x="76" y="248"/>
                    <a:pt x="97" y="269"/>
                    <a:pt x="129" y="269"/>
                  </a:cubicBezTo>
                  <a:cubicBezTo>
                    <a:pt x="150" y="279"/>
                    <a:pt x="183" y="290"/>
                    <a:pt x="215" y="290"/>
                  </a:cubicBezTo>
                  <a:cubicBezTo>
                    <a:pt x="226" y="290"/>
                    <a:pt x="247" y="279"/>
                    <a:pt x="269" y="279"/>
                  </a:cubicBezTo>
                  <a:cubicBezTo>
                    <a:pt x="279" y="279"/>
                    <a:pt x="300" y="279"/>
                    <a:pt x="311" y="269"/>
                  </a:cubicBezTo>
                  <a:cubicBezTo>
                    <a:pt x="343" y="258"/>
                    <a:pt x="376" y="236"/>
                    <a:pt x="407" y="226"/>
                  </a:cubicBezTo>
                  <a:cubicBezTo>
                    <a:pt x="429" y="205"/>
                    <a:pt x="450" y="183"/>
                    <a:pt x="483" y="162"/>
                  </a:cubicBezTo>
                  <a:cubicBezTo>
                    <a:pt x="504" y="140"/>
                    <a:pt x="526" y="119"/>
                    <a:pt x="547" y="108"/>
                  </a:cubicBezTo>
                  <a:cubicBezTo>
                    <a:pt x="568" y="86"/>
                    <a:pt x="590" y="76"/>
                    <a:pt x="611" y="65"/>
                  </a:cubicBezTo>
                  <a:lnTo>
                    <a:pt x="676" y="33"/>
                  </a:lnTo>
                  <a:cubicBezTo>
                    <a:pt x="697" y="33"/>
                    <a:pt x="718" y="22"/>
                    <a:pt x="740" y="22"/>
                  </a:cubicBezTo>
                  <a:cubicBezTo>
                    <a:pt x="750" y="33"/>
                    <a:pt x="771"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39"/>
            <p:cNvSpPr/>
            <p:nvPr/>
          </p:nvSpPr>
          <p:spPr>
            <a:xfrm>
              <a:off x="2698258" y="4567196"/>
              <a:ext cx="184056" cy="65718"/>
            </a:xfrm>
            <a:custGeom>
              <a:avLst/>
              <a:gdLst/>
              <a:ahLst/>
              <a:cxnLst/>
              <a:rect l="l" t="t" r="r" b="b"/>
              <a:pathLst>
                <a:path w="815" h="291" extrusionOk="0">
                  <a:moveTo>
                    <a:pt x="793" y="33"/>
                  </a:moveTo>
                  <a:lnTo>
                    <a:pt x="793" y="33"/>
                  </a:lnTo>
                  <a:cubicBezTo>
                    <a:pt x="804" y="44"/>
                    <a:pt x="804" y="55"/>
                    <a:pt x="804" y="55"/>
                  </a:cubicBezTo>
                  <a:lnTo>
                    <a:pt x="815" y="65"/>
                  </a:lnTo>
                  <a:lnTo>
                    <a:pt x="815" y="55"/>
                  </a:lnTo>
                  <a:lnTo>
                    <a:pt x="793" y="33"/>
                  </a:lnTo>
                  <a:close/>
                  <a:moveTo>
                    <a:pt x="686" y="1"/>
                  </a:moveTo>
                  <a:cubicBezTo>
                    <a:pt x="654" y="1"/>
                    <a:pt x="632" y="12"/>
                    <a:pt x="601" y="22"/>
                  </a:cubicBezTo>
                  <a:cubicBezTo>
                    <a:pt x="579" y="33"/>
                    <a:pt x="547" y="44"/>
                    <a:pt x="525" y="65"/>
                  </a:cubicBezTo>
                  <a:cubicBezTo>
                    <a:pt x="494" y="76"/>
                    <a:pt x="472" y="98"/>
                    <a:pt x="451" y="119"/>
                  </a:cubicBezTo>
                  <a:cubicBezTo>
                    <a:pt x="429" y="129"/>
                    <a:pt x="397" y="151"/>
                    <a:pt x="375" y="172"/>
                  </a:cubicBezTo>
                  <a:cubicBezTo>
                    <a:pt x="354" y="183"/>
                    <a:pt x="322" y="205"/>
                    <a:pt x="301" y="215"/>
                  </a:cubicBezTo>
                  <a:cubicBezTo>
                    <a:pt x="290" y="215"/>
                    <a:pt x="279" y="226"/>
                    <a:pt x="258" y="226"/>
                  </a:cubicBezTo>
                  <a:lnTo>
                    <a:pt x="140" y="226"/>
                  </a:lnTo>
                  <a:cubicBezTo>
                    <a:pt x="118" y="226"/>
                    <a:pt x="97" y="215"/>
                    <a:pt x="75" y="205"/>
                  </a:cubicBezTo>
                  <a:cubicBezTo>
                    <a:pt x="65" y="194"/>
                    <a:pt x="44" y="183"/>
                    <a:pt x="33" y="172"/>
                  </a:cubicBezTo>
                  <a:cubicBezTo>
                    <a:pt x="22" y="162"/>
                    <a:pt x="22" y="140"/>
                    <a:pt x="22" y="129"/>
                  </a:cubicBezTo>
                  <a:cubicBezTo>
                    <a:pt x="30"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7" y="290"/>
                    <a:pt x="258" y="279"/>
                    <a:pt x="268" y="279"/>
                  </a:cubicBezTo>
                  <a:cubicBezTo>
                    <a:pt x="290" y="279"/>
                    <a:pt x="311" y="279"/>
                    <a:pt x="322" y="269"/>
                  </a:cubicBezTo>
                  <a:cubicBezTo>
                    <a:pt x="354" y="258"/>
                    <a:pt x="386" y="236"/>
                    <a:pt x="408" y="226"/>
                  </a:cubicBezTo>
                  <a:cubicBezTo>
                    <a:pt x="440" y="205"/>
                    <a:pt x="461" y="183"/>
                    <a:pt x="482" y="162"/>
                  </a:cubicBezTo>
                  <a:cubicBezTo>
                    <a:pt x="515" y="140"/>
                    <a:pt x="536" y="119"/>
                    <a:pt x="558" y="108"/>
                  </a:cubicBezTo>
                  <a:cubicBezTo>
                    <a:pt x="579" y="86"/>
                    <a:pt x="601" y="76"/>
                    <a:pt x="622" y="65"/>
                  </a:cubicBezTo>
                  <a:lnTo>
                    <a:pt x="686" y="33"/>
                  </a:lnTo>
                  <a:cubicBezTo>
                    <a:pt x="708" y="33"/>
                    <a:pt x="729" y="22"/>
                    <a:pt x="751" y="22"/>
                  </a:cubicBezTo>
                  <a:cubicBezTo>
                    <a:pt x="761" y="33"/>
                    <a:pt x="782" y="33"/>
                    <a:pt x="793" y="33"/>
                  </a:cubicBezTo>
                  <a:cubicBezTo>
                    <a:pt x="782" y="22"/>
                    <a:pt x="772" y="12"/>
                    <a:pt x="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39"/>
            <p:cNvSpPr/>
            <p:nvPr/>
          </p:nvSpPr>
          <p:spPr>
            <a:xfrm>
              <a:off x="2799884"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4" y="183"/>
                    <a:pt x="322" y="205"/>
                    <a:pt x="301" y="215"/>
                  </a:cubicBezTo>
                  <a:cubicBezTo>
                    <a:pt x="289" y="215"/>
                    <a:pt x="268" y="226"/>
                    <a:pt x="258" y="226"/>
                  </a:cubicBezTo>
                  <a:lnTo>
                    <a:pt x="139" y="226"/>
                  </a:lnTo>
                  <a:cubicBezTo>
                    <a:pt x="118" y="226"/>
                    <a:pt x="97" y="215"/>
                    <a:pt x="75" y="205"/>
                  </a:cubicBezTo>
                  <a:cubicBezTo>
                    <a:pt x="54" y="194"/>
                    <a:pt x="44" y="183"/>
                    <a:pt x="32" y="172"/>
                  </a:cubicBezTo>
                  <a:cubicBezTo>
                    <a:pt x="22" y="162"/>
                    <a:pt x="22" y="140"/>
                    <a:pt x="22" y="129"/>
                  </a:cubicBezTo>
                  <a:cubicBezTo>
                    <a:pt x="29" y="122"/>
                    <a:pt x="31" y="114"/>
                    <a:pt x="36" y="114"/>
                  </a:cubicBezTo>
                  <a:cubicBezTo>
                    <a:pt x="38" y="114"/>
                    <a:pt x="40" y="116"/>
                    <a:pt x="44" y="119"/>
                  </a:cubicBezTo>
                  <a:lnTo>
                    <a:pt x="54" y="119"/>
                  </a:lnTo>
                  <a:cubicBezTo>
                    <a:pt x="54" y="119"/>
                    <a:pt x="54" y="108"/>
                    <a:pt x="44" y="108"/>
                  </a:cubicBezTo>
                  <a:cubicBezTo>
                    <a:pt x="32" y="108"/>
                    <a:pt x="22" y="108"/>
                    <a:pt x="11" y="129"/>
                  </a:cubicBezTo>
                  <a:cubicBezTo>
                    <a:pt x="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01" y="279"/>
                    <a:pt x="322" y="269"/>
                  </a:cubicBezTo>
                  <a:cubicBezTo>
                    <a:pt x="354" y="258"/>
                    <a:pt x="386" y="236"/>
                    <a:pt x="408" y="226"/>
                  </a:cubicBezTo>
                  <a:cubicBezTo>
                    <a:pt x="439" y="205"/>
                    <a:pt x="461" y="183"/>
                    <a:pt x="482" y="162"/>
                  </a:cubicBezTo>
                  <a:cubicBezTo>
                    <a:pt x="504" y="140"/>
                    <a:pt x="536" y="119"/>
                    <a:pt x="557" y="108"/>
                  </a:cubicBezTo>
                  <a:cubicBezTo>
                    <a:pt x="579" y="86"/>
                    <a:pt x="600" y="76"/>
                    <a:pt x="622" y="65"/>
                  </a:cubicBezTo>
                  <a:lnTo>
                    <a:pt x="686" y="33"/>
                  </a:lnTo>
                  <a:cubicBezTo>
                    <a:pt x="707" y="33"/>
                    <a:pt x="729" y="22"/>
                    <a:pt x="739" y="22"/>
                  </a:cubicBezTo>
                  <a:cubicBezTo>
                    <a:pt x="761" y="33"/>
                    <a:pt x="772" y="33"/>
                    <a:pt x="782" y="33"/>
                  </a:cubicBezTo>
                  <a:lnTo>
                    <a:pt x="803" y="55"/>
                  </a:lnTo>
                  <a:lnTo>
                    <a:pt x="814" y="65"/>
                  </a:lnTo>
                  <a:lnTo>
                    <a:pt x="814" y="55"/>
                  </a:lnTo>
                  <a:lnTo>
                    <a:pt x="793" y="33"/>
                  </a:ln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39"/>
            <p:cNvSpPr/>
            <p:nvPr/>
          </p:nvSpPr>
          <p:spPr>
            <a:xfrm>
              <a:off x="2901509" y="4567196"/>
              <a:ext cx="181571" cy="65718"/>
            </a:xfrm>
            <a:custGeom>
              <a:avLst/>
              <a:gdLst/>
              <a:ahLst/>
              <a:cxnLst/>
              <a:rect l="l" t="t" r="r" b="b"/>
              <a:pathLst>
                <a:path w="804" h="291" extrusionOk="0">
                  <a:moveTo>
                    <a:pt x="675" y="1"/>
                  </a:moveTo>
                  <a:cubicBezTo>
                    <a:pt x="653" y="1"/>
                    <a:pt x="621" y="12"/>
                    <a:pt x="600" y="22"/>
                  </a:cubicBezTo>
                  <a:cubicBezTo>
                    <a:pt x="567" y="33"/>
                    <a:pt x="546" y="44"/>
                    <a:pt x="514" y="65"/>
                  </a:cubicBezTo>
                  <a:cubicBezTo>
                    <a:pt x="493" y="76"/>
                    <a:pt x="472" y="98"/>
                    <a:pt x="439" y="119"/>
                  </a:cubicBezTo>
                  <a:cubicBezTo>
                    <a:pt x="418" y="129"/>
                    <a:pt x="396" y="151"/>
                    <a:pt x="375" y="172"/>
                  </a:cubicBezTo>
                  <a:cubicBezTo>
                    <a:pt x="343" y="183"/>
                    <a:pt x="322" y="205"/>
                    <a:pt x="300" y="215"/>
                  </a:cubicBezTo>
                  <a:cubicBezTo>
                    <a:pt x="27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96" y="269"/>
                    <a:pt x="129" y="269"/>
                  </a:cubicBezTo>
                  <a:cubicBezTo>
                    <a:pt x="161" y="279"/>
                    <a:pt x="182" y="290"/>
                    <a:pt x="215" y="290"/>
                  </a:cubicBezTo>
                  <a:cubicBezTo>
                    <a:pt x="236" y="290"/>
                    <a:pt x="257" y="279"/>
                    <a:pt x="268" y="279"/>
                  </a:cubicBezTo>
                  <a:cubicBezTo>
                    <a:pt x="289" y="279"/>
                    <a:pt x="300" y="279"/>
                    <a:pt x="322" y="269"/>
                  </a:cubicBezTo>
                  <a:cubicBezTo>
                    <a:pt x="353" y="258"/>
                    <a:pt x="375" y="236"/>
                    <a:pt x="407" y="226"/>
                  </a:cubicBezTo>
                  <a:cubicBezTo>
                    <a:pt x="429" y="205"/>
                    <a:pt x="460" y="183"/>
                    <a:pt x="482" y="162"/>
                  </a:cubicBezTo>
                  <a:cubicBezTo>
                    <a:pt x="503" y="140"/>
                    <a:pt x="525" y="119"/>
                    <a:pt x="546" y="108"/>
                  </a:cubicBezTo>
                  <a:cubicBezTo>
                    <a:pt x="579" y="86"/>
                    <a:pt x="600" y="76"/>
                    <a:pt x="621" y="65"/>
                  </a:cubicBezTo>
                  <a:lnTo>
                    <a:pt x="686" y="33"/>
                  </a:lnTo>
                  <a:cubicBezTo>
                    <a:pt x="707" y="33"/>
                    <a:pt x="729" y="22"/>
                    <a:pt x="739" y="22"/>
                  </a:cubicBezTo>
                  <a:cubicBezTo>
                    <a:pt x="760" y="33"/>
                    <a:pt x="771"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39"/>
            <p:cNvSpPr/>
            <p:nvPr/>
          </p:nvSpPr>
          <p:spPr>
            <a:xfrm>
              <a:off x="300313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60" y="98"/>
                    <a:pt x="439" y="119"/>
                  </a:cubicBezTo>
                  <a:cubicBezTo>
                    <a:pt x="417" y="129"/>
                    <a:pt x="396" y="151"/>
                    <a:pt x="364" y="172"/>
                  </a:cubicBezTo>
                  <a:cubicBezTo>
                    <a:pt x="343" y="183"/>
                    <a:pt x="321" y="205"/>
                    <a:pt x="289" y="215"/>
                  </a:cubicBezTo>
                  <a:cubicBezTo>
                    <a:pt x="279" y="215"/>
                    <a:pt x="267" y="226"/>
                    <a:pt x="257" y="226"/>
                  </a:cubicBezTo>
                  <a:lnTo>
                    <a:pt x="139" y="226"/>
                  </a:lnTo>
                  <a:cubicBezTo>
                    <a:pt x="117" y="226"/>
                    <a:pt x="86" y="215"/>
                    <a:pt x="75" y="205"/>
                  </a:cubicBezTo>
                  <a:cubicBezTo>
                    <a:pt x="53" y="194"/>
                    <a:pt x="43" y="183"/>
                    <a:pt x="32" y="172"/>
                  </a:cubicBezTo>
                  <a:cubicBezTo>
                    <a:pt x="22" y="162"/>
                    <a:pt x="22" y="140"/>
                    <a:pt x="22" y="129"/>
                  </a:cubicBezTo>
                  <a:cubicBezTo>
                    <a:pt x="22" y="122"/>
                    <a:pt x="27" y="114"/>
                    <a:pt x="34" y="114"/>
                  </a:cubicBezTo>
                  <a:cubicBezTo>
                    <a:pt x="36" y="114"/>
                    <a:pt x="40" y="116"/>
                    <a:pt x="43" y="119"/>
                  </a:cubicBezTo>
                  <a:lnTo>
                    <a:pt x="53" y="119"/>
                  </a:lnTo>
                  <a:lnTo>
                    <a:pt x="43" y="108"/>
                  </a:lnTo>
                  <a:cubicBezTo>
                    <a:pt x="32" y="108"/>
                    <a:pt x="22"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36" y="290"/>
                    <a:pt x="246" y="279"/>
                    <a:pt x="267" y="279"/>
                  </a:cubicBezTo>
                  <a:cubicBezTo>
                    <a:pt x="279" y="279"/>
                    <a:pt x="300" y="279"/>
                    <a:pt x="310" y="269"/>
                  </a:cubicBezTo>
                  <a:cubicBezTo>
                    <a:pt x="343" y="258"/>
                    <a:pt x="374" y="236"/>
                    <a:pt x="407" y="226"/>
                  </a:cubicBezTo>
                  <a:cubicBezTo>
                    <a:pt x="428" y="205"/>
                    <a:pt x="460" y="183"/>
                    <a:pt x="482" y="162"/>
                  </a:cubicBezTo>
                  <a:cubicBezTo>
                    <a:pt x="503" y="140"/>
                    <a:pt x="524" y="119"/>
                    <a:pt x="546" y="108"/>
                  </a:cubicBezTo>
                  <a:cubicBezTo>
                    <a:pt x="567" y="86"/>
                    <a:pt x="589" y="76"/>
                    <a:pt x="610" y="65"/>
                  </a:cubicBezTo>
                  <a:cubicBezTo>
                    <a:pt x="631" y="55"/>
                    <a:pt x="664" y="44"/>
                    <a:pt x="685" y="33"/>
                  </a:cubicBezTo>
                  <a:cubicBezTo>
                    <a:pt x="707" y="33"/>
                    <a:pt x="717" y="22"/>
                    <a:pt x="739" y="22"/>
                  </a:cubicBezTo>
                  <a:cubicBezTo>
                    <a:pt x="760" y="33"/>
                    <a:pt x="771" y="33"/>
                    <a:pt x="781" y="33"/>
                  </a:cubicBezTo>
                  <a:lnTo>
                    <a:pt x="803" y="55"/>
                  </a:lnTo>
                  <a:cubicBezTo>
                    <a:pt x="803" y="55"/>
                    <a:pt x="803" y="44"/>
                    <a:pt x="792" y="33"/>
                  </a:cubicBezTo>
                  <a:cubicBezTo>
                    <a:pt x="781"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39"/>
            <p:cNvSpPr/>
            <p:nvPr/>
          </p:nvSpPr>
          <p:spPr>
            <a:xfrm>
              <a:off x="3104534"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97" y="151"/>
                    <a:pt x="365" y="172"/>
                  </a:cubicBezTo>
                  <a:cubicBezTo>
                    <a:pt x="343" y="183"/>
                    <a:pt x="322" y="205"/>
                    <a:pt x="290" y="215"/>
                  </a:cubicBezTo>
                  <a:cubicBezTo>
                    <a:pt x="279" y="215"/>
                    <a:pt x="268" y="226"/>
                    <a:pt x="258" y="226"/>
                  </a:cubicBezTo>
                  <a:lnTo>
                    <a:pt x="140" y="226"/>
                  </a:lnTo>
                  <a:cubicBezTo>
                    <a:pt x="108" y="226"/>
                    <a:pt x="87" y="215"/>
                    <a:pt x="65" y="205"/>
                  </a:cubicBezTo>
                  <a:cubicBezTo>
                    <a:pt x="54" y="194"/>
                    <a:pt x="33" y="183"/>
                    <a:pt x="22" y="172"/>
                  </a:cubicBezTo>
                  <a:cubicBezTo>
                    <a:pt x="22" y="162"/>
                    <a:pt x="11" y="140"/>
                    <a:pt x="22" y="129"/>
                  </a:cubicBezTo>
                  <a:cubicBezTo>
                    <a:pt x="22" y="122"/>
                    <a:pt x="27" y="114"/>
                    <a:pt x="30" y="114"/>
                  </a:cubicBezTo>
                  <a:cubicBezTo>
                    <a:pt x="32" y="114"/>
                    <a:pt x="33" y="116"/>
                    <a:pt x="33" y="119"/>
                  </a:cubicBezTo>
                  <a:lnTo>
                    <a:pt x="44" y="119"/>
                  </a:lnTo>
                  <a:cubicBezTo>
                    <a:pt x="44" y="119"/>
                    <a:pt x="44" y="108"/>
                    <a:pt x="33" y="108"/>
                  </a:cubicBezTo>
                  <a:cubicBezTo>
                    <a:pt x="33" y="108"/>
                    <a:pt x="11" y="108"/>
                    <a:pt x="11" y="129"/>
                  </a:cubicBezTo>
                  <a:cubicBezTo>
                    <a:pt x="1" y="140"/>
                    <a:pt x="1" y="162"/>
                    <a:pt x="1" y="183"/>
                  </a:cubicBezTo>
                  <a:cubicBezTo>
                    <a:pt x="11" y="205"/>
                    <a:pt x="33" y="226"/>
                    <a:pt x="54" y="236"/>
                  </a:cubicBezTo>
                  <a:cubicBezTo>
                    <a:pt x="75" y="248"/>
                    <a:pt x="97" y="269"/>
                    <a:pt x="129" y="269"/>
                  </a:cubicBezTo>
                  <a:cubicBezTo>
                    <a:pt x="151" y="279"/>
                    <a:pt x="182" y="290"/>
                    <a:pt x="215" y="290"/>
                  </a:cubicBezTo>
                  <a:cubicBezTo>
                    <a:pt x="225" y="290"/>
                    <a:pt x="247" y="279"/>
                    <a:pt x="268" y="279"/>
                  </a:cubicBezTo>
                  <a:cubicBezTo>
                    <a:pt x="279" y="279"/>
                    <a:pt x="301" y="279"/>
                    <a:pt x="311" y="269"/>
                  </a:cubicBezTo>
                  <a:cubicBezTo>
                    <a:pt x="343" y="258"/>
                    <a:pt x="375" y="236"/>
                    <a:pt x="408" y="226"/>
                  </a:cubicBezTo>
                  <a:cubicBezTo>
                    <a:pt x="429" y="205"/>
                    <a:pt x="451" y="183"/>
                    <a:pt x="482" y="162"/>
                  </a:cubicBezTo>
                  <a:cubicBezTo>
                    <a:pt x="504" y="140"/>
                    <a:pt x="525" y="119"/>
                    <a:pt x="547"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39"/>
            <p:cNvSpPr/>
            <p:nvPr/>
          </p:nvSpPr>
          <p:spPr>
            <a:xfrm>
              <a:off x="3203676" y="4567196"/>
              <a:ext cx="184056" cy="65718"/>
            </a:xfrm>
            <a:custGeom>
              <a:avLst/>
              <a:gdLst/>
              <a:ahLst/>
              <a:cxnLst/>
              <a:rect l="l" t="t" r="r" b="b"/>
              <a:pathLst>
                <a:path w="815" h="291" extrusionOk="0">
                  <a:moveTo>
                    <a:pt x="793" y="33"/>
                  </a:moveTo>
                  <a:lnTo>
                    <a:pt x="795" y="36"/>
                  </a:lnTo>
                  <a:lnTo>
                    <a:pt x="795" y="36"/>
                  </a:lnTo>
                  <a:cubicBezTo>
                    <a:pt x="794" y="35"/>
                    <a:pt x="794" y="34"/>
                    <a:pt x="793" y="33"/>
                  </a:cubicBezTo>
                  <a:close/>
                  <a:moveTo>
                    <a:pt x="795" y="36"/>
                  </a:moveTo>
                  <a:cubicBezTo>
                    <a:pt x="804" y="45"/>
                    <a:pt x="804" y="55"/>
                    <a:pt x="804" y="55"/>
                  </a:cubicBezTo>
                  <a:lnTo>
                    <a:pt x="814" y="65"/>
                  </a:lnTo>
                  <a:lnTo>
                    <a:pt x="814" y="55"/>
                  </a:ln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7"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2" y="114"/>
                    <a:pt x="43" y="116"/>
                    <a:pt x="43" y="119"/>
                  </a:cubicBezTo>
                  <a:lnTo>
                    <a:pt x="54" y="119"/>
                  </a:lnTo>
                  <a:cubicBezTo>
                    <a:pt x="54" y="119"/>
                    <a:pt x="54" y="108"/>
                    <a:pt x="43" y="108"/>
                  </a:cubicBezTo>
                  <a:cubicBezTo>
                    <a:pt x="43" y="108"/>
                    <a:pt x="22" y="108"/>
                    <a:pt x="12" y="129"/>
                  </a:cubicBezTo>
                  <a:cubicBezTo>
                    <a:pt x="12" y="140"/>
                    <a:pt x="0" y="162"/>
                    <a:pt x="12" y="183"/>
                  </a:cubicBezTo>
                  <a:cubicBezTo>
                    <a:pt x="22" y="205"/>
                    <a:pt x="33" y="226"/>
                    <a:pt x="54" y="236"/>
                  </a:cubicBezTo>
                  <a:cubicBezTo>
                    <a:pt x="76" y="248"/>
                    <a:pt x="108" y="269"/>
                    <a:pt x="129" y="269"/>
                  </a:cubicBezTo>
                  <a:cubicBezTo>
                    <a:pt x="161" y="279"/>
                    <a:pt x="193" y="290"/>
                    <a:pt x="226" y="290"/>
                  </a:cubicBezTo>
                  <a:cubicBezTo>
                    <a:pt x="236" y="290"/>
                    <a:pt x="257" y="279"/>
                    <a:pt x="269" y="279"/>
                  </a:cubicBezTo>
                  <a:cubicBezTo>
                    <a:pt x="290" y="279"/>
                    <a:pt x="311" y="279"/>
                    <a:pt x="322" y="269"/>
                  </a:cubicBezTo>
                  <a:cubicBezTo>
                    <a:pt x="354" y="258"/>
                    <a:pt x="386" y="236"/>
                    <a:pt x="407" y="226"/>
                  </a:cubicBezTo>
                  <a:cubicBezTo>
                    <a:pt x="440" y="205"/>
                    <a:pt x="461" y="183"/>
                    <a:pt x="483" y="162"/>
                  </a:cubicBezTo>
                  <a:cubicBezTo>
                    <a:pt x="514" y="140"/>
                    <a:pt x="536" y="119"/>
                    <a:pt x="557" y="108"/>
                  </a:cubicBezTo>
                  <a:cubicBezTo>
                    <a:pt x="579" y="86"/>
                    <a:pt x="600" y="76"/>
                    <a:pt x="621" y="65"/>
                  </a:cubicBezTo>
                  <a:lnTo>
                    <a:pt x="686" y="33"/>
                  </a:lnTo>
                  <a:cubicBezTo>
                    <a:pt x="707" y="33"/>
                    <a:pt x="729" y="22"/>
                    <a:pt x="750" y="22"/>
                  </a:cubicBezTo>
                  <a:cubicBezTo>
                    <a:pt x="761" y="33"/>
                    <a:pt x="783" y="33"/>
                    <a:pt x="793" y="33"/>
                  </a:cubicBezTo>
                  <a:cubicBezTo>
                    <a:pt x="783"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39"/>
            <p:cNvSpPr/>
            <p:nvPr/>
          </p:nvSpPr>
          <p:spPr>
            <a:xfrm>
              <a:off x="3305301" y="4567196"/>
              <a:ext cx="183830" cy="65718"/>
            </a:xfrm>
            <a:custGeom>
              <a:avLst/>
              <a:gdLst/>
              <a:ahLst/>
              <a:cxnLst/>
              <a:rect l="l" t="t" r="r" b="b"/>
              <a:pathLst>
                <a:path w="814" h="291" extrusionOk="0">
                  <a:moveTo>
                    <a:pt x="675" y="1"/>
                  </a:moveTo>
                  <a:cubicBezTo>
                    <a:pt x="654" y="1"/>
                    <a:pt x="621" y="12"/>
                    <a:pt x="600" y="22"/>
                  </a:cubicBezTo>
                  <a:cubicBezTo>
                    <a:pt x="568" y="33"/>
                    <a:pt x="547" y="44"/>
                    <a:pt x="525" y="65"/>
                  </a:cubicBezTo>
                  <a:cubicBezTo>
                    <a:pt x="493" y="76"/>
                    <a:pt x="471" y="98"/>
                    <a:pt x="450" y="119"/>
                  </a:cubicBezTo>
                  <a:cubicBezTo>
                    <a:pt x="418" y="129"/>
                    <a:pt x="397" y="151"/>
                    <a:pt x="375" y="172"/>
                  </a:cubicBezTo>
                  <a:cubicBezTo>
                    <a:pt x="354" y="183"/>
                    <a:pt x="321" y="205"/>
                    <a:pt x="300" y="215"/>
                  </a:cubicBezTo>
                  <a:cubicBezTo>
                    <a:pt x="290" y="215"/>
                    <a:pt x="268"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107" y="269"/>
                    <a:pt x="129" y="269"/>
                  </a:cubicBezTo>
                  <a:cubicBezTo>
                    <a:pt x="161" y="279"/>
                    <a:pt x="193" y="290"/>
                    <a:pt x="225"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04" y="140"/>
                    <a:pt x="525" y="119"/>
                    <a:pt x="557" y="108"/>
                  </a:cubicBezTo>
                  <a:cubicBezTo>
                    <a:pt x="578" y="86"/>
                    <a:pt x="600" y="76"/>
                    <a:pt x="621" y="65"/>
                  </a:cubicBezTo>
                  <a:lnTo>
                    <a:pt x="685" y="33"/>
                  </a:lnTo>
                  <a:cubicBezTo>
                    <a:pt x="707" y="33"/>
                    <a:pt x="728" y="22"/>
                    <a:pt x="739" y="22"/>
                  </a:cubicBezTo>
                  <a:cubicBezTo>
                    <a:pt x="761" y="33"/>
                    <a:pt x="771" y="33"/>
                    <a:pt x="782" y="33"/>
                  </a:cubicBezTo>
                  <a:lnTo>
                    <a:pt x="804" y="55"/>
                  </a:lnTo>
                  <a:lnTo>
                    <a:pt x="814" y="65"/>
                  </a:lnTo>
                  <a:lnTo>
                    <a:pt x="81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39"/>
            <p:cNvSpPr/>
            <p:nvPr/>
          </p:nvSpPr>
          <p:spPr>
            <a:xfrm>
              <a:off x="3406701" y="4567196"/>
              <a:ext cx="181797" cy="65718"/>
            </a:xfrm>
            <a:custGeom>
              <a:avLst/>
              <a:gdLst/>
              <a:ahLst/>
              <a:cxnLst/>
              <a:rect l="l" t="t" r="r" b="b"/>
              <a:pathLst>
                <a:path w="805" h="291" extrusionOk="0">
                  <a:moveTo>
                    <a:pt x="676" y="1"/>
                  </a:moveTo>
                  <a:cubicBezTo>
                    <a:pt x="654" y="1"/>
                    <a:pt x="622" y="12"/>
                    <a:pt x="601" y="22"/>
                  </a:cubicBezTo>
                  <a:cubicBezTo>
                    <a:pt x="569" y="33"/>
                    <a:pt x="547" y="44"/>
                    <a:pt x="515" y="65"/>
                  </a:cubicBezTo>
                  <a:cubicBezTo>
                    <a:pt x="493" y="76"/>
                    <a:pt x="472" y="98"/>
                    <a:pt x="440" y="119"/>
                  </a:cubicBezTo>
                  <a:cubicBezTo>
                    <a:pt x="419" y="129"/>
                    <a:pt x="397" y="151"/>
                    <a:pt x="376" y="172"/>
                  </a:cubicBezTo>
                  <a:cubicBezTo>
                    <a:pt x="344" y="183"/>
                    <a:pt x="322" y="205"/>
                    <a:pt x="301" y="215"/>
                  </a:cubicBezTo>
                  <a:cubicBezTo>
                    <a:pt x="279"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98" y="269"/>
                    <a:pt x="129" y="269"/>
                  </a:cubicBezTo>
                  <a:cubicBezTo>
                    <a:pt x="162" y="279"/>
                    <a:pt x="183" y="290"/>
                    <a:pt x="215" y="290"/>
                  </a:cubicBezTo>
                  <a:cubicBezTo>
                    <a:pt x="236" y="290"/>
                    <a:pt x="258" y="279"/>
                    <a:pt x="269" y="279"/>
                  </a:cubicBezTo>
                  <a:cubicBezTo>
                    <a:pt x="290" y="279"/>
                    <a:pt x="301" y="279"/>
                    <a:pt x="322" y="269"/>
                  </a:cubicBezTo>
                  <a:cubicBezTo>
                    <a:pt x="355" y="258"/>
                    <a:pt x="376" y="236"/>
                    <a:pt x="408" y="226"/>
                  </a:cubicBezTo>
                  <a:cubicBezTo>
                    <a:pt x="429" y="205"/>
                    <a:pt x="462" y="183"/>
                    <a:pt x="483" y="162"/>
                  </a:cubicBezTo>
                  <a:cubicBezTo>
                    <a:pt x="505" y="140"/>
                    <a:pt x="526" y="119"/>
                    <a:pt x="547" y="108"/>
                  </a:cubicBezTo>
                  <a:cubicBezTo>
                    <a:pt x="569" y="86"/>
                    <a:pt x="601" y="76"/>
                    <a:pt x="622" y="65"/>
                  </a:cubicBezTo>
                  <a:lnTo>
                    <a:pt x="686" y="33"/>
                  </a:lnTo>
                  <a:cubicBezTo>
                    <a:pt x="708" y="33"/>
                    <a:pt x="719" y="22"/>
                    <a:pt x="740" y="22"/>
                  </a:cubicBezTo>
                  <a:cubicBezTo>
                    <a:pt x="762" y="33"/>
                    <a:pt x="772" y="33"/>
                    <a:pt x="783" y="33"/>
                  </a:cubicBezTo>
                  <a:lnTo>
                    <a:pt x="804" y="55"/>
                  </a:lnTo>
                  <a:cubicBezTo>
                    <a:pt x="804" y="55"/>
                    <a:pt x="804" y="44"/>
                    <a:pt x="793" y="33"/>
                  </a:cubicBezTo>
                  <a:cubicBezTo>
                    <a:pt x="783" y="22"/>
                    <a:pt x="76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39"/>
            <p:cNvSpPr/>
            <p:nvPr/>
          </p:nvSpPr>
          <p:spPr>
            <a:xfrm>
              <a:off x="3508327"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lnTo>
                    <a:pt x="43" y="108"/>
                  </a:lnTo>
                  <a:cubicBezTo>
                    <a:pt x="33" y="108"/>
                    <a:pt x="12" y="108"/>
                    <a:pt x="12" y="129"/>
                  </a:cubicBezTo>
                  <a:cubicBezTo>
                    <a:pt x="1" y="140"/>
                    <a:pt x="1" y="162"/>
                    <a:pt x="12" y="183"/>
                  </a:cubicBezTo>
                  <a:cubicBezTo>
                    <a:pt x="12" y="205"/>
                    <a:pt x="33" y="226"/>
                    <a:pt x="55" y="236"/>
                  </a:cubicBezTo>
                  <a:cubicBezTo>
                    <a:pt x="76"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407" y="226"/>
                  </a:cubicBezTo>
                  <a:cubicBezTo>
                    <a:pt x="429" y="205"/>
                    <a:pt x="461" y="183"/>
                    <a:pt x="483" y="162"/>
                  </a:cubicBezTo>
                  <a:cubicBezTo>
                    <a:pt x="504" y="140"/>
                    <a:pt x="526" y="119"/>
                    <a:pt x="547" y="108"/>
                  </a:cubicBezTo>
                  <a:cubicBezTo>
                    <a:pt x="569" y="86"/>
                    <a:pt x="590" y="76"/>
                    <a:pt x="611" y="65"/>
                  </a:cubicBezTo>
                  <a:cubicBezTo>
                    <a:pt x="633" y="55"/>
                    <a:pt x="664" y="44"/>
                    <a:pt x="676" y="33"/>
                  </a:cubicBezTo>
                  <a:cubicBezTo>
                    <a:pt x="707" y="33"/>
                    <a:pt x="718"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39"/>
            <p:cNvSpPr/>
            <p:nvPr/>
          </p:nvSpPr>
          <p:spPr>
            <a:xfrm>
              <a:off x="3609952" y="4567196"/>
              <a:ext cx="181571" cy="65718"/>
            </a:xfrm>
            <a:custGeom>
              <a:avLst/>
              <a:gdLst/>
              <a:ahLst/>
              <a:cxnLst/>
              <a:rect l="l" t="t" r="r" b="b"/>
              <a:pathLst>
                <a:path w="804" h="291" extrusionOk="0">
                  <a:moveTo>
                    <a:pt x="675" y="1"/>
                  </a:moveTo>
                  <a:cubicBezTo>
                    <a:pt x="643" y="1"/>
                    <a:pt x="621" y="12"/>
                    <a:pt x="590" y="22"/>
                  </a:cubicBezTo>
                  <a:cubicBezTo>
                    <a:pt x="568" y="33"/>
                    <a:pt x="536" y="44"/>
                    <a:pt x="514" y="65"/>
                  </a:cubicBezTo>
                  <a:cubicBezTo>
                    <a:pt x="493" y="76"/>
                    <a:pt x="461" y="98"/>
                    <a:pt x="440" y="119"/>
                  </a:cubicBezTo>
                  <a:cubicBezTo>
                    <a:pt x="418" y="129"/>
                    <a:pt x="386" y="151"/>
                    <a:pt x="364" y="172"/>
                  </a:cubicBezTo>
                  <a:cubicBezTo>
                    <a:pt x="343" y="183"/>
                    <a:pt x="322" y="205"/>
                    <a:pt x="290" y="215"/>
                  </a:cubicBezTo>
                  <a:cubicBezTo>
                    <a:pt x="279" y="215"/>
                    <a:pt x="268" y="226"/>
                    <a:pt x="257" y="226"/>
                  </a:cubicBezTo>
                  <a:lnTo>
                    <a:pt x="140" y="226"/>
                  </a:lnTo>
                  <a:cubicBezTo>
                    <a:pt x="107" y="226"/>
                    <a:pt x="86" y="215"/>
                    <a:pt x="65" y="205"/>
                  </a:cubicBezTo>
                  <a:cubicBezTo>
                    <a:pt x="54" y="194"/>
                    <a:pt x="33" y="183"/>
                    <a:pt x="22" y="172"/>
                  </a:cubicBezTo>
                  <a:cubicBezTo>
                    <a:pt x="22" y="162"/>
                    <a:pt x="11" y="140"/>
                    <a:pt x="22" y="129"/>
                  </a:cubicBezTo>
                  <a:cubicBezTo>
                    <a:pt x="22" y="122"/>
                    <a:pt x="27" y="114"/>
                    <a:pt x="31"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76" y="248"/>
                    <a:pt x="97" y="269"/>
                    <a:pt x="129" y="269"/>
                  </a:cubicBezTo>
                  <a:cubicBezTo>
                    <a:pt x="150" y="279"/>
                    <a:pt x="183" y="290"/>
                    <a:pt x="214" y="290"/>
                  </a:cubicBezTo>
                  <a:cubicBezTo>
                    <a:pt x="226" y="290"/>
                    <a:pt x="247" y="279"/>
                    <a:pt x="268" y="279"/>
                  </a:cubicBezTo>
                  <a:cubicBezTo>
                    <a:pt x="279" y="279"/>
                    <a:pt x="300" y="279"/>
                    <a:pt x="311" y="269"/>
                  </a:cubicBezTo>
                  <a:cubicBezTo>
                    <a:pt x="343" y="258"/>
                    <a:pt x="376" y="236"/>
                    <a:pt x="407" y="226"/>
                  </a:cubicBezTo>
                  <a:cubicBezTo>
                    <a:pt x="429" y="205"/>
                    <a:pt x="450" y="183"/>
                    <a:pt x="483" y="162"/>
                  </a:cubicBezTo>
                  <a:cubicBezTo>
                    <a:pt x="504" y="140"/>
                    <a:pt x="525" y="119"/>
                    <a:pt x="547" y="108"/>
                  </a:cubicBezTo>
                  <a:cubicBezTo>
                    <a:pt x="568" y="86"/>
                    <a:pt x="590" y="76"/>
                    <a:pt x="611" y="65"/>
                  </a:cubicBezTo>
                  <a:lnTo>
                    <a:pt x="675" y="33"/>
                  </a:lnTo>
                  <a:cubicBezTo>
                    <a:pt x="697" y="33"/>
                    <a:pt x="718" y="22"/>
                    <a:pt x="740" y="22"/>
                  </a:cubicBezTo>
                  <a:cubicBezTo>
                    <a:pt x="750" y="33"/>
                    <a:pt x="771" y="33"/>
                    <a:pt x="782" y="33"/>
                  </a:cubicBezTo>
                  <a:cubicBezTo>
                    <a:pt x="793" y="44"/>
                    <a:pt x="793" y="55"/>
                    <a:pt x="804" y="55"/>
                  </a:cubicBez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39"/>
            <p:cNvSpPr/>
            <p:nvPr/>
          </p:nvSpPr>
          <p:spPr>
            <a:xfrm>
              <a:off x="3709093" y="4567196"/>
              <a:ext cx="184056" cy="65718"/>
            </a:xfrm>
            <a:custGeom>
              <a:avLst/>
              <a:gdLst/>
              <a:ahLst/>
              <a:cxnLst/>
              <a:rect l="l" t="t" r="r" b="b"/>
              <a:pathLst>
                <a:path w="815" h="291" extrusionOk="0">
                  <a:moveTo>
                    <a:pt x="793" y="33"/>
                  </a:moveTo>
                  <a:cubicBezTo>
                    <a:pt x="803" y="44"/>
                    <a:pt x="803" y="55"/>
                    <a:pt x="803" y="55"/>
                  </a:cubicBezTo>
                  <a:lnTo>
                    <a:pt x="815" y="65"/>
                  </a:lnTo>
                  <a:lnTo>
                    <a:pt x="815" y="55"/>
                  </a:lnTo>
                  <a:lnTo>
                    <a:pt x="793" y="33"/>
                  </a:lnTo>
                  <a:close/>
                  <a:moveTo>
                    <a:pt x="686" y="1"/>
                  </a:moveTo>
                  <a:cubicBezTo>
                    <a:pt x="653" y="1"/>
                    <a:pt x="632" y="12"/>
                    <a:pt x="600" y="22"/>
                  </a:cubicBezTo>
                  <a:cubicBezTo>
                    <a:pt x="579" y="33"/>
                    <a:pt x="546" y="44"/>
                    <a:pt x="525" y="65"/>
                  </a:cubicBezTo>
                  <a:cubicBezTo>
                    <a:pt x="493" y="76"/>
                    <a:pt x="472" y="98"/>
                    <a:pt x="450" y="119"/>
                  </a:cubicBezTo>
                  <a:cubicBezTo>
                    <a:pt x="429" y="129"/>
                    <a:pt x="397" y="151"/>
                    <a:pt x="375" y="172"/>
                  </a:cubicBezTo>
                  <a:cubicBezTo>
                    <a:pt x="354" y="183"/>
                    <a:pt x="322" y="205"/>
                    <a:pt x="301" y="215"/>
                  </a:cubicBezTo>
                  <a:cubicBezTo>
                    <a:pt x="289" y="215"/>
                    <a:pt x="279" y="226"/>
                    <a:pt x="258" y="226"/>
                  </a:cubicBezTo>
                  <a:lnTo>
                    <a:pt x="140" y="226"/>
                  </a:lnTo>
                  <a:cubicBezTo>
                    <a:pt x="118" y="226"/>
                    <a:pt x="97" y="215"/>
                    <a:pt x="75" y="205"/>
                  </a:cubicBezTo>
                  <a:cubicBezTo>
                    <a:pt x="65" y="194"/>
                    <a:pt x="44" y="183"/>
                    <a:pt x="32" y="172"/>
                  </a:cubicBezTo>
                  <a:cubicBezTo>
                    <a:pt x="22" y="162"/>
                    <a:pt x="22" y="140"/>
                    <a:pt x="22" y="129"/>
                  </a:cubicBezTo>
                  <a:cubicBezTo>
                    <a:pt x="29"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11" y="279"/>
                    <a:pt x="322" y="269"/>
                  </a:cubicBezTo>
                  <a:cubicBezTo>
                    <a:pt x="354" y="258"/>
                    <a:pt x="386" y="236"/>
                    <a:pt x="408" y="226"/>
                  </a:cubicBezTo>
                  <a:cubicBezTo>
                    <a:pt x="439" y="205"/>
                    <a:pt x="461" y="183"/>
                    <a:pt x="482" y="162"/>
                  </a:cubicBezTo>
                  <a:cubicBezTo>
                    <a:pt x="515" y="140"/>
                    <a:pt x="536" y="119"/>
                    <a:pt x="558" y="108"/>
                  </a:cubicBezTo>
                  <a:cubicBezTo>
                    <a:pt x="579" y="86"/>
                    <a:pt x="600" y="76"/>
                    <a:pt x="622" y="65"/>
                  </a:cubicBezTo>
                  <a:lnTo>
                    <a:pt x="686" y="33"/>
                  </a:lnTo>
                  <a:cubicBezTo>
                    <a:pt x="707" y="33"/>
                    <a:pt x="729" y="22"/>
                    <a:pt x="750"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39"/>
            <p:cNvSpPr/>
            <p:nvPr/>
          </p:nvSpPr>
          <p:spPr>
            <a:xfrm>
              <a:off x="3810719"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3" y="183"/>
                    <a:pt x="322" y="205"/>
                    <a:pt x="300" y="215"/>
                  </a:cubicBezTo>
                  <a:cubicBezTo>
                    <a:pt x="28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108" y="269"/>
                    <a:pt x="129" y="269"/>
                  </a:cubicBezTo>
                  <a:cubicBezTo>
                    <a:pt x="161" y="279"/>
                    <a:pt x="193" y="290"/>
                    <a:pt x="225" y="290"/>
                  </a:cubicBezTo>
                  <a:cubicBezTo>
                    <a:pt x="236" y="290"/>
                    <a:pt x="257" y="279"/>
                    <a:pt x="268" y="279"/>
                  </a:cubicBezTo>
                  <a:cubicBezTo>
                    <a:pt x="289" y="279"/>
                    <a:pt x="300" y="279"/>
                    <a:pt x="322" y="269"/>
                  </a:cubicBezTo>
                  <a:cubicBezTo>
                    <a:pt x="353" y="258"/>
                    <a:pt x="386" y="236"/>
                    <a:pt x="407" y="226"/>
                  </a:cubicBezTo>
                  <a:cubicBezTo>
                    <a:pt x="439" y="205"/>
                    <a:pt x="460" y="183"/>
                    <a:pt x="482" y="162"/>
                  </a:cubicBezTo>
                  <a:cubicBezTo>
                    <a:pt x="503" y="140"/>
                    <a:pt x="525" y="119"/>
                    <a:pt x="557" y="108"/>
                  </a:cubicBezTo>
                  <a:cubicBezTo>
                    <a:pt x="579" y="86"/>
                    <a:pt x="600" y="76"/>
                    <a:pt x="622" y="65"/>
                  </a:cubicBezTo>
                  <a:lnTo>
                    <a:pt x="686" y="33"/>
                  </a:lnTo>
                  <a:cubicBezTo>
                    <a:pt x="707" y="33"/>
                    <a:pt x="729" y="22"/>
                    <a:pt x="739" y="22"/>
                  </a:cubicBezTo>
                  <a:cubicBezTo>
                    <a:pt x="760" y="33"/>
                    <a:pt x="771" y="33"/>
                    <a:pt x="782" y="33"/>
                  </a:cubicBezTo>
                  <a:lnTo>
                    <a:pt x="803" y="55"/>
                  </a:lnTo>
                  <a:cubicBezTo>
                    <a:pt x="803" y="65"/>
                    <a:pt x="814" y="65"/>
                    <a:pt x="814" y="65"/>
                  </a:cubicBezTo>
                  <a:lnTo>
                    <a:pt x="814" y="55"/>
                  </a:lnTo>
                  <a:cubicBezTo>
                    <a:pt x="803" y="55"/>
                    <a:pt x="803"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39"/>
            <p:cNvSpPr/>
            <p:nvPr/>
          </p:nvSpPr>
          <p:spPr>
            <a:xfrm>
              <a:off x="391234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71" y="98"/>
                    <a:pt x="439" y="119"/>
                  </a:cubicBezTo>
                  <a:cubicBezTo>
                    <a:pt x="417" y="129"/>
                    <a:pt x="396" y="151"/>
                    <a:pt x="375" y="172"/>
                  </a:cubicBezTo>
                  <a:cubicBezTo>
                    <a:pt x="343" y="183"/>
                    <a:pt x="321" y="205"/>
                    <a:pt x="300" y="215"/>
                  </a:cubicBezTo>
                  <a:cubicBezTo>
                    <a:pt x="279" y="215"/>
                    <a:pt x="267" y="226"/>
                    <a:pt x="257" y="226"/>
                  </a:cubicBezTo>
                  <a:lnTo>
                    <a:pt x="139" y="226"/>
                  </a:lnTo>
                  <a:cubicBezTo>
                    <a:pt x="118" y="226"/>
                    <a:pt x="9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cubicBezTo>
                    <a:pt x="53" y="119"/>
                    <a:pt x="53" y="108"/>
                    <a:pt x="43" y="108"/>
                  </a:cubicBezTo>
                  <a:cubicBezTo>
                    <a:pt x="32" y="108"/>
                    <a:pt x="22" y="108"/>
                    <a:pt x="10" y="129"/>
                  </a:cubicBezTo>
                  <a:cubicBezTo>
                    <a:pt x="0" y="140"/>
                    <a:pt x="0" y="162"/>
                    <a:pt x="10" y="183"/>
                  </a:cubicBezTo>
                  <a:cubicBezTo>
                    <a:pt x="22" y="205"/>
                    <a:pt x="32" y="226"/>
                    <a:pt x="53" y="236"/>
                  </a:cubicBezTo>
                  <a:cubicBezTo>
                    <a:pt x="75" y="248"/>
                    <a:pt x="96" y="269"/>
                    <a:pt x="129" y="269"/>
                  </a:cubicBezTo>
                  <a:cubicBezTo>
                    <a:pt x="160" y="279"/>
                    <a:pt x="182" y="290"/>
                    <a:pt x="214" y="290"/>
                  </a:cubicBezTo>
                  <a:cubicBezTo>
                    <a:pt x="236" y="290"/>
                    <a:pt x="257" y="279"/>
                    <a:pt x="267" y="279"/>
                  </a:cubicBezTo>
                  <a:cubicBezTo>
                    <a:pt x="289" y="279"/>
                    <a:pt x="300" y="279"/>
                    <a:pt x="321" y="269"/>
                  </a:cubicBezTo>
                  <a:cubicBezTo>
                    <a:pt x="353" y="258"/>
                    <a:pt x="375" y="236"/>
                    <a:pt x="407" y="226"/>
                  </a:cubicBezTo>
                  <a:cubicBezTo>
                    <a:pt x="428" y="205"/>
                    <a:pt x="460" y="183"/>
                    <a:pt x="482" y="162"/>
                  </a:cubicBezTo>
                  <a:cubicBezTo>
                    <a:pt x="503" y="140"/>
                    <a:pt x="524" y="119"/>
                    <a:pt x="546" y="108"/>
                  </a:cubicBezTo>
                  <a:cubicBezTo>
                    <a:pt x="567" y="86"/>
                    <a:pt x="600" y="76"/>
                    <a:pt x="621" y="65"/>
                  </a:cubicBezTo>
                  <a:lnTo>
                    <a:pt x="685" y="33"/>
                  </a:lnTo>
                  <a:cubicBezTo>
                    <a:pt x="707" y="33"/>
                    <a:pt x="717" y="22"/>
                    <a:pt x="739" y="22"/>
                  </a:cubicBezTo>
                  <a:cubicBezTo>
                    <a:pt x="760" y="33"/>
                    <a:pt x="771" y="33"/>
                    <a:pt x="781" y="33"/>
                  </a:cubicBezTo>
                  <a:lnTo>
                    <a:pt x="803" y="55"/>
                  </a:lnTo>
                  <a:cubicBezTo>
                    <a:pt x="803" y="55"/>
                    <a:pt x="803" y="44"/>
                    <a:pt x="793" y="33"/>
                  </a:cubicBezTo>
                  <a:cubicBezTo>
                    <a:pt x="781"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39"/>
            <p:cNvSpPr/>
            <p:nvPr/>
          </p:nvSpPr>
          <p:spPr>
            <a:xfrm>
              <a:off x="4013744" y="4567196"/>
              <a:ext cx="181571" cy="65718"/>
            </a:xfrm>
            <a:custGeom>
              <a:avLst/>
              <a:gdLst/>
              <a:ahLst/>
              <a:cxnLst/>
              <a:rect l="l" t="t" r="r" b="b"/>
              <a:pathLst>
                <a:path w="804" h="291" extrusionOk="0">
                  <a:moveTo>
                    <a:pt x="675" y="1"/>
                  </a:moveTo>
                  <a:cubicBezTo>
                    <a:pt x="654" y="1"/>
                    <a:pt x="622" y="12"/>
                    <a:pt x="601" y="22"/>
                  </a:cubicBezTo>
                  <a:cubicBezTo>
                    <a:pt x="568" y="33"/>
                    <a:pt x="547" y="44"/>
                    <a:pt x="515" y="65"/>
                  </a:cubicBezTo>
                  <a:cubicBezTo>
                    <a:pt x="493" y="76"/>
                    <a:pt x="461" y="98"/>
                    <a:pt x="439" y="119"/>
                  </a:cubicBezTo>
                  <a:cubicBezTo>
                    <a:pt x="418" y="129"/>
                    <a:pt x="397" y="151"/>
                    <a:pt x="365" y="172"/>
                  </a:cubicBezTo>
                  <a:cubicBezTo>
                    <a:pt x="344" y="183"/>
                    <a:pt x="322" y="205"/>
                    <a:pt x="290" y="215"/>
                  </a:cubicBezTo>
                  <a:cubicBezTo>
                    <a:pt x="279" y="215"/>
                    <a:pt x="268" y="226"/>
                    <a:pt x="258" y="226"/>
                  </a:cubicBezTo>
                  <a:lnTo>
                    <a:pt x="140" y="226"/>
                  </a:lnTo>
                  <a:cubicBezTo>
                    <a:pt x="108" y="226"/>
                    <a:pt x="8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lnTo>
                    <a:pt x="44" y="108"/>
                  </a:lnTo>
                  <a:cubicBezTo>
                    <a:pt x="33" y="108"/>
                    <a:pt x="11" y="108"/>
                    <a:pt x="11" y="129"/>
                  </a:cubicBezTo>
                  <a:cubicBezTo>
                    <a:pt x="1" y="140"/>
                    <a:pt x="1" y="162"/>
                    <a:pt x="11" y="183"/>
                  </a:cubicBezTo>
                  <a:cubicBezTo>
                    <a:pt x="11" y="205"/>
                    <a:pt x="33" y="226"/>
                    <a:pt x="54" y="236"/>
                  </a:cubicBezTo>
                  <a:cubicBezTo>
                    <a:pt x="75" y="248"/>
                    <a:pt x="97" y="269"/>
                    <a:pt x="129" y="269"/>
                  </a:cubicBezTo>
                  <a:cubicBezTo>
                    <a:pt x="151" y="279"/>
                    <a:pt x="183" y="290"/>
                    <a:pt x="215" y="290"/>
                  </a:cubicBezTo>
                  <a:cubicBezTo>
                    <a:pt x="225" y="290"/>
                    <a:pt x="247" y="279"/>
                    <a:pt x="268" y="279"/>
                  </a:cubicBezTo>
                  <a:cubicBezTo>
                    <a:pt x="279" y="279"/>
                    <a:pt x="301" y="279"/>
                    <a:pt x="311" y="269"/>
                  </a:cubicBezTo>
                  <a:cubicBezTo>
                    <a:pt x="344" y="258"/>
                    <a:pt x="375" y="236"/>
                    <a:pt x="408" y="226"/>
                  </a:cubicBezTo>
                  <a:cubicBezTo>
                    <a:pt x="429" y="205"/>
                    <a:pt x="461" y="183"/>
                    <a:pt x="482" y="162"/>
                  </a:cubicBezTo>
                  <a:cubicBezTo>
                    <a:pt x="504" y="140"/>
                    <a:pt x="525" y="119"/>
                    <a:pt x="547" y="108"/>
                  </a:cubicBezTo>
                  <a:cubicBezTo>
                    <a:pt x="568" y="86"/>
                    <a:pt x="589" y="76"/>
                    <a:pt x="611" y="65"/>
                  </a:cubicBezTo>
                  <a:lnTo>
                    <a:pt x="675" y="33"/>
                  </a:lnTo>
                  <a:cubicBezTo>
                    <a:pt x="708" y="33"/>
                    <a:pt x="718" y="22"/>
                    <a:pt x="739" y="22"/>
                  </a:cubicBezTo>
                  <a:cubicBezTo>
                    <a:pt x="761" y="33"/>
                    <a:pt x="772" y="33"/>
                    <a:pt x="782" y="33"/>
                  </a:cubicBezTo>
                  <a:lnTo>
                    <a:pt x="804" y="55"/>
                  </a:lnTo>
                  <a:cubicBezTo>
                    <a:pt x="804" y="55"/>
                    <a:pt x="804"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39"/>
            <p:cNvSpPr/>
            <p:nvPr/>
          </p:nvSpPr>
          <p:spPr>
            <a:xfrm>
              <a:off x="4115370"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86" y="151"/>
                    <a:pt x="365" y="172"/>
                  </a:cubicBezTo>
                  <a:cubicBezTo>
                    <a:pt x="343" y="183"/>
                    <a:pt x="322" y="205"/>
                    <a:pt x="289" y="215"/>
                  </a:cubicBezTo>
                  <a:cubicBezTo>
                    <a:pt x="279" y="215"/>
                    <a:pt x="268" y="226"/>
                    <a:pt x="258" y="226"/>
                  </a:cubicBezTo>
                  <a:lnTo>
                    <a:pt x="139" y="226"/>
                  </a:lnTo>
                  <a:cubicBezTo>
                    <a:pt x="108" y="226"/>
                    <a:pt x="86" y="215"/>
                    <a:pt x="65" y="205"/>
                  </a:cubicBezTo>
                  <a:cubicBezTo>
                    <a:pt x="54" y="194"/>
                    <a:pt x="32" y="183"/>
                    <a:pt x="22" y="172"/>
                  </a:cubicBezTo>
                  <a:cubicBezTo>
                    <a:pt x="22" y="162"/>
                    <a:pt x="11" y="140"/>
                    <a:pt x="22" y="129"/>
                  </a:cubicBezTo>
                  <a:cubicBezTo>
                    <a:pt x="22" y="122"/>
                    <a:pt x="27" y="114"/>
                    <a:pt x="30" y="114"/>
                  </a:cubicBezTo>
                  <a:cubicBezTo>
                    <a:pt x="31" y="114"/>
                    <a:pt x="32" y="116"/>
                    <a:pt x="32" y="119"/>
                  </a:cubicBezTo>
                  <a:lnTo>
                    <a:pt x="43" y="119"/>
                  </a:lnTo>
                  <a:cubicBezTo>
                    <a:pt x="43" y="119"/>
                    <a:pt x="43" y="108"/>
                    <a:pt x="32" y="108"/>
                  </a:cubicBezTo>
                  <a:cubicBezTo>
                    <a:pt x="32" y="108"/>
                    <a:pt x="11" y="108"/>
                    <a:pt x="11" y="129"/>
                  </a:cubicBezTo>
                  <a:cubicBezTo>
                    <a:pt x="1" y="140"/>
                    <a:pt x="1" y="162"/>
                    <a:pt x="1" y="183"/>
                  </a:cubicBezTo>
                  <a:cubicBezTo>
                    <a:pt x="11" y="205"/>
                    <a:pt x="32" y="226"/>
                    <a:pt x="54" y="236"/>
                  </a:cubicBezTo>
                  <a:cubicBezTo>
                    <a:pt x="75" y="248"/>
                    <a:pt x="97" y="269"/>
                    <a:pt x="129" y="269"/>
                  </a:cubicBezTo>
                  <a:cubicBezTo>
                    <a:pt x="151" y="279"/>
                    <a:pt x="182" y="290"/>
                    <a:pt x="215" y="290"/>
                  </a:cubicBezTo>
                  <a:cubicBezTo>
                    <a:pt x="225" y="290"/>
                    <a:pt x="246" y="279"/>
                    <a:pt x="268" y="279"/>
                  </a:cubicBezTo>
                  <a:cubicBezTo>
                    <a:pt x="279" y="279"/>
                    <a:pt x="300" y="279"/>
                    <a:pt x="311" y="269"/>
                  </a:cubicBezTo>
                  <a:cubicBezTo>
                    <a:pt x="343" y="258"/>
                    <a:pt x="375" y="236"/>
                    <a:pt x="396" y="226"/>
                  </a:cubicBezTo>
                  <a:cubicBezTo>
                    <a:pt x="429" y="205"/>
                    <a:pt x="450" y="183"/>
                    <a:pt x="482" y="162"/>
                  </a:cubicBezTo>
                  <a:cubicBezTo>
                    <a:pt x="503" y="140"/>
                    <a:pt x="525" y="119"/>
                    <a:pt x="546"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39"/>
            <p:cNvSpPr/>
            <p:nvPr/>
          </p:nvSpPr>
          <p:spPr>
            <a:xfrm>
              <a:off x="4214511" y="4567196"/>
              <a:ext cx="183830" cy="65718"/>
            </a:xfrm>
            <a:custGeom>
              <a:avLst/>
              <a:gdLst/>
              <a:ahLst/>
              <a:cxnLst/>
              <a:rect l="l" t="t" r="r" b="b"/>
              <a:pathLst>
                <a:path w="814" h="291" extrusionOk="0">
                  <a:moveTo>
                    <a:pt x="793" y="33"/>
                  </a:moveTo>
                  <a:lnTo>
                    <a:pt x="795" y="36"/>
                  </a:lnTo>
                  <a:lnTo>
                    <a:pt x="795" y="36"/>
                  </a:lnTo>
                  <a:cubicBezTo>
                    <a:pt x="794" y="35"/>
                    <a:pt x="793" y="34"/>
                    <a:pt x="793" y="33"/>
                  </a:cubicBezTo>
                  <a:close/>
                  <a:moveTo>
                    <a:pt x="795" y="36"/>
                  </a:moveTo>
                  <a:cubicBezTo>
                    <a:pt x="804" y="45"/>
                    <a:pt x="804" y="55"/>
                    <a:pt x="804" y="55"/>
                  </a:cubicBezTo>
                  <a:lnTo>
                    <a:pt x="814" y="65"/>
                  </a:lnTo>
                  <a:lnTo>
                    <a:pt x="814" y="55"/>
                  </a:lnTo>
                  <a:lnTo>
                    <a:pt x="795" y="36"/>
                  </a:lnTo>
                  <a:close/>
                  <a:moveTo>
                    <a:pt x="675" y="1"/>
                  </a:moveTo>
                  <a:cubicBezTo>
                    <a:pt x="654" y="1"/>
                    <a:pt x="632" y="12"/>
                    <a:pt x="600" y="22"/>
                  </a:cubicBezTo>
                  <a:cubicBezTo>
                    <a:pt x="578" y="33"/>
                    <a:pt x="547" y="44"/>
                    <a:pt x="525" y="65"/>
                  </a:cubicBezTo>
                  <a:cubicBezTo>
                    <a:pt x="493" y="76"/>
                    <a:pt x="471" y="98"/>
                    <a:pt x="450" y="119"/>
                  </a:cubicBezTo>
                  <a:cubicBezTo>
                    <a:pt x="429" y="129"/>
                    <a:pt x="397" y="151"/>
                    <a:pt x="375" y="172"/>
                  </a:cubicBezTo>
                  <a:cubicBezTo>
                    <a:pt x="354" y="183"/>
                    <a:pt x="321" y="205"/>
                    <a:pt x="300" y="215"/>
                  </a:cubicBezTo>
                  <a:cubicBezTo>
                    <a:pt x="290" y="215"/>
                    <a:pt x="279"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43" y="108"/>
                    <a:pt x="22" y="108"/>
                    <a:pt x="11" y="129"/>
                  </a:cubicBezTo>
                  <a:cubicBezTo>
                    <a:pt x="11" y="140"/>
                    <a:pt x="0" y="162"/>
                    <a:pt x="11"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14" y="140"/>
                    <a:pt x="536" y="119"/>
                    <a:pt x="557" y="108"/>
                  </a:cubicBezTo>
                  <a:cubicBezTo>
                    <a:pt x="578" y="86"/>
                    <a:pt x="600" y="76"/>
                    <a:pt x="621" y="65"/>
                  </a:cubicBezTo>
                  <a:lnTo>
                    <a:pt x="686" y="33"/>
                  </a:lnTo>
                  <a:cubicBezTo>
                    <a:pt x="707" y="33"/>
                    <a:pt x="728" y="22"/>
                    <a:pt x="750" y="22"/>
                  </a:cubicBezTo>
                  <a:cubicBezTo>
                    <a:pt x="761" y="33"/>
                    <a:pt x="782" y="33"/>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39"/>
            <p:cNvSpPr/>
            <p:nvPr/>
          </p:nvSpPr>
          <p:spPr>
            <a:xfrm>
              <a:off x="4315911" y="4567196"/>
              <a:ext cx="184056" cy="65718"/>
            </a:xfrm>
            <a:custGeom>
              <a:avLst/>
              <a:gdLst/>
              <a:ahLst/>
              <a:cxnLst/>
              <a:rect l="l" t="t" r="r" b="b"/>
              <a:pathLst>
                <a:path w="815" h="291" extrusionOk="0">
                  <a:moveTo>
                    <a:pt x="676" y="1"/>
                  </a:moveTo>
                  <a:cubicBezTo>
                    <a:pt x="655" y="1"/>
                    <a:pt x="622" y="12"/>
                    <a:pt x="601" y="22"/>
                  </a:cubicBezTo>
                  <a:cubicBezTo>
                    <a:pt x="569" y="33"/>
                    <a:pt x="547" y="44"/>
                    <a:pt x="526" y="65"/>
                  </a:cubicBezTo>
                  <a:cubicBezTo>
                    <a:pt x="493" y="76"/>
                    <a:pt x="472" y="98"/>
                    <a:pt x="451" y="119"/>
                  </a:cubicBezTo>
                  <a:cubicBezTo>
                    <a:pt x="419" y="129"/>
                    <a:pt x="398" y="151"/>
                    <a:pt x="376" y="172"/>
                  </a:cubicBezTo>
                  <a:cubicBezTo>
                    <a:pt x="344" y="183"/>
                    <a:pt x="322" y="205"/>
                    <a:pt x="301" y="215"/>
                  </a:cubicBezTo>
                  <a:cubicBezTo>
                    <a:pt x="290"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108" y="269"/>
                    <a:pt x="129" y="269"/>
                  </a:cubicBezTo>
                  <a:cubicBezTo>
                    <a:pt x="162" y="279"/>
                    <a:pt x="194" y="290"/>
                    <a:pt x="226" y="290"/>
                  </a:cubicBezTo>
                  <a:cubicBezTo>
                    <a:pt x="237" y="290"/>
                    <a:pt x="258" y="279"/>
                    <a:pt x="269" y="279"/>
                  </a:cubicBezTo>
                  <a:cubicBezTo>
                    <a:pt x="290" y="279"/>
                    <a:pt x="301" y="279"/>
                    <a:pt x="322" y="269"/>
                  </a:cubicBezTo>
                  <a:cubicBezTo>
                    <a:pt x="355" y="258"/>
                    <a:pt x="386" y="236"/>
                    <a:pt x="408" y="226"/>
                  </a:cubicBezTo>
                  <a:cubicBezTo>
                    <a:pt x="440" y="205"/>
                    <a:pt x="462" y="183"/>
                    <a:pt x="483" y="162"/>
                  </a:cubicBezTo>
                  <a:cubicBezTo>
                    <a:pt x="505" y="140"/>
                    <a:pt x="526" y="119"/>
                    <a:pt x="558" y="108"/>
                  </a:cubicBezTo>
                  <a:cubicBezTo>
                    <a:pt x="579" y="86"/>
                    <a:pt x="601" y="76"/>
                    <a:pt x="622" y="65"/>
                  </a:cubicBezTo>
                  <a:lnTo>
                    <a:pt x="686" y="33"/>
                  </a:lnTo>
                  <a:cubicBezTo>
                    <a:pt x="708" y="33"/>
                    <a:pt x="729" y="22"/>
                    <a:pt x="740" y="22"/>
                  </a:cubicBezTo>
                  <a:cubicBezTo>
                    <a:pt x="762" y="33"/>
                    <a:pt x="772" y="33"/>
                    <a:pt x="783" y="33"/>
                  </a:cubicBezTo>
                  <a:lnTo>
                    <a:pt x="804" y="55"/>
                  </a:lnTo>
                  <a:cubicBezTo>
                    <a:pt x="804" y="65"/>
                    <a:pt x="815" y="65"/>
                    <a:pt x="815" y="65"/>
                  </a:cubicBezTo>
                  <a:lnTo>
                    <a:pt x="815" y="55"/>
                  </a:lnTo>
                  <a:cubicBezTo>
                    <a:pt x="804" y="55"/>
                    <a:pt x="804" y="44"/>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39"/>
            <p:cNvSpPr/>
            <p:nvPr/>
          </p:nvSpPr>
          <p:spPr>
            <a:xfrm>
              <a:off x="4417536"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76" y="172"/>
                  </a:cubicBezTo>
                  <a:cubicBezTo>
                    <a:pt x="343" y="183"/>
                    <a:pt x="322" y="205"/>
                    <a:pt x="300" y="215"/>
                  </a:cubicBezTo>
                  <a:cubicBezTo>
                    <a:pt x="279" y="215"/>
                    <a:pt x="269" y="226"/>
                    <a:pt x="258" y="226"/>
                  </a:cubicBezTo>
                  <a:lnTo>
                    <a:pt x="140" y="226"/>
                  </a:lnTo>
                  <a:cubicBezTo>
                    <a:pt x="119" y="226"/>
                    <a:pt x="97"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cubicBezTo>
                    <a:pt x="55" y="119"/>
                    <a:pt x="55" y="108"/>
                    <a:pt x="43" y="108"/>
                  </a:cubicBezTo>
                  <a:cubicBezTo>
                    <a:pt x="33" y="108"/>
                    <a:pt x="22" y="108"/>
                    <a:pt x="12" y="129"/>
                  </a:cubicBezTo>
                  <a:cubicBezTo>
                    <a:pt x="1" y="140"/>
                    <a:pt x="1" y="162"/>
                    <a:pt x="12" y="183"/>
                  </a:cubicBezTo>
                  <a:cubicBezTo>
                    <a:pt x="22" y="205"/>
                    <a:pt x="33" y="226"/>
                    <a:pt x="55" y="236"/>
                  </a:cubicBezTo>
                  <a:cubicBezTo>
                    <a:pt x="76" y="248"/>
                    <a:pt x="97" y="269"/>
                    <a:pt x="129" y="269"/>
                  </a:cubicBezTo>
                  <a:cubicBezTo>
                    <a:pt x="162" y="279"/>
                    <a:pt x="183" y="290"/>
                    <a:pt x="215" y="290"/>
                  </a:cubicBezTo>
                  <a:cubicBezTo>
                    <a:pt x="236" y="290"/>
                    <a:pt x="258" y="279"/>
                    <a:pt x="269" y="279"/>
                  </a:cubicBezTo>
                  <a:cubicBezTo>
                    <a:pt x="290" y="279"/>
                    <a:pt x="300" y="279"/>
                    <a:pt x="322" y="269"/>
                  </a:cubicBezTo>
                  <a:cubicBezTo>
                    <a:pt x="354" y="258"/>
                    <a:pt x="376" y="236"/>
                    <a:pt x="408" y="226"/>
                  </a:cubicBezTo>
                  <a:cubicBezTo>
                    <a:pt x="429" y="205"/>
                    <a:pt x="462" y="183"/>
                    <a:pt x="483" y="162"/>
                  </a:cubicBezTo>
                  <a:cubicBezTo>
                    <a:pt x="504" y="140"/>
                    <a:pt x="526" y="119"/>
                    <a:pt x="547" y="108"/>
                  </a:cubicBezTo>
                  <a:cubicBezTo>
                    <a:pt x="569" y="86"/>
                    <a:pt x="590" y="76"/>
                    <a:pt x="622" y="65"/>
                  </a:cubicBezTo>
                  <a:lnTo>
                    <a:pt x="686" y="33"/>
                  </a:lnTo>
                  <a:cubicBezTo>
                    <a:pt x="707" y="33"/>
                    <a:pt x="718" y="22"/>
                    <a:pt x="740" y="22"/>
                  </a:cubicBezTo>
                  <a:cubicBezTo>
                    <a:pt x="761" y="33"/>
                    <a:pt x="772" y="33"/>
                    <a:pt x="783" y="33"/>
                  </a:cubicBezTo>
                  <a:lnTo>
                    <a:pt x="804" y="55"/>
                  </a:lnTo>
                  <a:cubicBezTo>
                    <a:pt x="804" y="55"/>
                    <a:pt x="804" y="44"/>
                    <a:pt x="793" y="33"/>
                  </a:cubicBezTo>
                  <a:cubicBezTo>
                    <a:pt x="783"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39"/>
            <p:cNvSpPr/>
            <p:nvPr/>
          </p:nvSpPr>
          <p:spPr>
            <a:xfrm>
              <a:off x="4519162" y="4567196"/>
              <a:ext cx="181571" cy="65718"/>
            </a:xfrm>
            <a:custGeom>
              <a:avLst/>
              <a:gdLst/>
              <a:ahLst/>
              <a:cxnLst/>
              <a:rect l="l" t="t" r="r" b="b"/>
              <a:pathLst>
                <a:path w="804" h="291" extrusionOk="0">
                  <a:moveTo>
                    <a:pt x="675" y="1"/>
                  </a:moveTo>
                  <a:cubicBezTo>
                    <a:pt x="654" y="1"/>
                    <a:pt x="621" y="12"/>
                    <a:pt x="590" y="22"/>
                  </a:cubicBezTo>
                  <a:cubicBezTo>
                    <a:pt x="568" y="33"/>
                    <a:pt x="536" y="44"/>
                    <a:pt x="514" y="65"/>
                  </a:cubicBezTo>
                  <a:cubicBezTo>
                    <a:pt x="493" y="76"/>
                    <a:pt x="461" y="98"/>
                    <a:pt x="440" y="119"/>
                  </a:cubicBezTo>
                  <a:cubicBezTo>
                    <a:pt x="418" y="129"/>
                    <a:pt x="397" y="151"/>
                    <a:pt x="364" y="172"/>
                  </a:cubicBezTo>
                  <a:cubicBezTo>
                    <a:pt x="343" y="183"/>
                    <a:pt x="322" y="205"/>
                    <a:pt x="290" y="215"/>
                  </a:cubicBezTo>
                  <a:cubicBezTo>
                    <a:pt x="279" y="215"/>
                    <a:pt x="268" y="226"/>
                    <a:pt x="257" y="226"/>
                  </a:cubicBezTo>
                  <a:lnTo>
                    <a:pt x="140" y="226"/>
                  </a:lnTo>
                  <a:cubicBezTo>
                    <a:pt x="107" y="226"/>
                    <a:pt x="86" y="215"/>
                    <a:pt x="76" y="205"/>
                  </a:cubicBezTo>
                  <a:cubicBezTo>
                    <a:pt x="54" y="194"/>
                    <a:pt x="33" y="183"/>
                    <a:pt x="33" y="172"/>
                  </a:cubicBezTo>
                  <a:cubicBezTo>
                    <a:pt x="22" y="162"/>
                    <a:pt x="12" y="140"/>
                    <a:pt x="22" y="129"/>
                  </a:cubicBezTo>
                  <a:cubicBezTo>
                    <a:pt x="22" y="122"/>
                    <a:pt x="27" y="114"/>
                    <a:pt x="34" y="114"/>
                  </a:cubicBezTo>
                  <a:cubicBezTo>
                    <a:pt x="37" y="114"/>
                    <a:pt x="40" y="116"/>
                    <a:pt x="43" y="119"/>
                  </a:cubicBezTo>
                  <a:lnTo>
                    <a:pt x="54" y="119"/>
                  </a:lnTo>
                  <a:lnTo>
                    <a:pt x="43" y="108"/>
                  </a:lnTo>
                  <a:cubicBezTo>
                    <a:pt x="33" y="108"/>
                    <a:pt x="12" y="108"/>
                    <a:pt x="12" y="129"/>
                  </a:cubicBezTo>
                  <a:cubicBezTo>
                    <a:pt x="0" y="140"/>
                    <a:pt x="0" y="162"/>
                    <a:pt x="12" y="183"/>
                  </a:cubicBezTo>
                  <a:cubicBezTo>
                    <a:pt x="12" y="205"/>
                    <a:pt x="33" y="226"/>
                    <a:pt x="54" y="236"/>
                  </a:cubicBezTo>
                  <a:cubicBezTo>
                    <a:pt x="76" y="248"/>
                    <a:pt x="97" y="269"/>
                    <a:pt x="129" y="269"/>
                  </a:cubicBezTo>
                  <a:cubicBezTo>
                    <a:pt x="150" y="279"/>
                    <a:pt x="183" y="290"/>
                    <a:pt x="215" y="290"/>
                  </a:cubicBezTo>
                  <a:cubicBezTo>
                    <a:pt x="226" y="290"/>
                    <a:pt x="247" y="279"/>
                    <a:pt x="268" y="279"/>
                  </a:cubicBezTo>
                  <a:cubicBezTo>
                    <a:pt x="279" y="279"/>
                    <a:pt x="300" y="279"/>
                    <a:pt x="311" y="269"/>
                  </a:cubicBezTo>
                  <a:cubicBezTo>
                    <a:pt x="343" y="258"/>
                    <a:pt x="376" y="236"/>
                    <a:pt x="407" y="226"/>
                  </a:cubicBezTo>
                  <a:cubicBezTo>
                    <a:pt x="429" y="205"/>
                    <a:pt x="461" y="183"/>
                    <a:pt x="483" y="162"/>
                  </a:cubicBezTo>
                  <a:cubicBezTo>
                    <a:pt x="504" y="140"/>
                    <a:pt x="525" y="119"/>
                    <a:pt x="547" y="108"/>
                  </a:cubicBezTo>
                  <a:cubicBezTo>
                    <a:pt x="568" y="86"/>
                    <a:pt x="590" y="76"/>
                    <a:pt x="611" y="65"/>
                  </a:cubicBezTo>
                  <a:lnTo>
                    <a:pt x="675" y="33"/>
                  </a:lnTo>
                  <a:cubicBezTo>
                    <a:pt x="697" y="33"/>
                    <a:pt x="718" y="22"/>
                    <a:pt x="740" y="22"/>
                  </a:cubicBezTo>
                  <a:cubicBezTo>
                    <a:pt x="761" y="33"/>
                    <a:pt x="771" y="33"/>
                    <a:pt x="782" y="33"/>
                  </a:cubicBezTo>
                  <a:lnTo>
                    <a:pt x="804" y="55"/>
                  </a:ln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7" name="Google Shape;1567;p39"/>
            <p:cNvSpPr/>
            <p:nvPr/>
          </p:nvSpPr>
          <p:spPr>
            <a:xfrm>
              <a:off x="4620788" y="4567196"/>
              <a:ext cx="181571" cy="65718"/>
            </a:xfrm>
            <a:custGeom>
              <a:avLst/>
              <a:gdLst/>
              <a:ahLst/>
              <a:cxnLst/>
              <a:rect l="l" t="t" r="r" b="b"/>
              <a:pathLst>
                <a:path w="804" h="291" extrusionOk="0">
                  <a:moveTo>
                    <a:pt x="675" y="1"/>
                  </a:moveTo>
                  <a:cubicBezTo>
                    <a:pt x="643" y="1"/>
                    <a:pt x="621" y="12"/>
                    <a:pt x="589" y="22"/>
                  </a:cubicBezTo>
                  <a:cubicBezTo>
                    <a:pt x="568" y="33"/>
                    <a:pt x="535" y="44"/>
                    <a:pt x="514" y="65"/>
                  </a:cubicBezTo>
                  <a:cubicBezTo>
                    <a:pt x="493" y="76"/>
                    <a:pt x="461" y="98"/>
                    <a:pt x="440" y="119"/>
                  </a:cubicBezTo>
                  <a:cubicBezTo>
                    <a:pt x="418" y="129"/>
                    <a:pt x="386" y="151"/>
                    <a:pt x="364" y="172"/>
                  </a:cubicBezTo>
                  <a:cubicBezTo>
                    <a:pt x="343" y="183"/>
                    <a:pt x="321" y="205"/>
                    <a:pt x="290" y="215"/>
                  </a:cubicBezTo>
                  <a:cubicBezTo>
                    <a:pt x="278" y="215"/>
                    <a:pt x="268" y="226"/>
                    <a:pt x="247" y="226"/>
                  </a:cubicBezTo>
                  <a:lnTo>
                    <a:pt x="140" y="226"/>
                  </a:lnTo>
                  <a:cubicBezTo>
                    <a:pt x="107" y="226"/>
                    <a:pt x="86" y="215"/>
                    <a:pt x="64" y="205"/>
                  </a:cubicBezTo>
                  <a:cubicBezTo>
                    <a:pt x="54" y="194"/>
                    <a:pt x="33" y="183"/>
                    <a:pt x="22" y="172"/>
                  </a:cubicBezTo>
                  <a:cubicBezTo>
                    <a:pt x="11" y="162"/>
                    <a:pt x="11" y="140"/>
                    <a:pt x="22" y="129"/>
                  </a:cubicBezTo>
                  <a:cubicBezTo>
                    <a:pt x="22" y="122"/>
                    <a:pt x="27" y="114"/>
                    <a:pt x="30"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64" y="248"/>
                    <a:pt x="97" y="269"/>
                    <a:pt x="129" y="269"/>
                  </a:cubicBezTo>
                  <a:cubicBezTo>
                    <a:pt x="150" y="279"/>
                    <a:pt x="183" y="290"/>
                    <a:pt x="214" y="290"/>
                  </a:cubicBezTo>
                  <a:cubicBezTo>
                    <a:pt x="225" y="290"/>
                    <a:pt x="247" y="279"/>
                    <a:pt x="268" y="279"/>
                  </a:cubicBezTo>
                  <a:cubicBezTo>
                    <a:pt x="278" y="279"/>
                    <a:pt x="300" y="279"/>
                    <a:pt x="311" y="269"/>
                  </a:cubicBezTo>
                  <a:cubicBezTo>
                    <a:pt x="343" y="258"/>
                    <a:pt x="375" y="236"/>
                    <a:pt x="397" y="226"/>
                  </a:cubicBezTo>
                  <a:cubicBezTo>
                    <a:pt x="428" y="205"/>
                    <a:pt x="450" y="183"/>
                    <a:pt x="482" y="162"/>
                  </a:cubicBezTo>
                  <a:cubicBezTo>
                    <a:pt x="504" y="140"/>
                    <a:pt x="525" y="119"/>
                    <a:pt x="547" y="108"/>
                  </a:cubicBezTo>
                  <a:cubicBezTo>
                    <a:pt x="568" y="86"/>
                    <a:pt x="589" y="76"/>
                    <a:pt x="611" y="65"/>
                  </a:cubicBezTo>
                  <a:lnTo>
                    <a:pt x="675" y="33"/>
                  </a:lnTo>
                  <a:cubicBezTo>
                    <a:pt x="697" y="33"/>
                    <a:pt x="718" y="22"/>
                    <a:pt x="739" y="22"/>
                  </a:cubicBezTo>
                  <a:cubicBezTo>
                    <a:pt x="750" y="33"/>
                    <a:pt x="771" y="33"/>
                    <a:pt x="782" y="33"/>
                  </a:cubicBezTo>
                  <a:cubicBezTo>
                    <a:pt x="792" y="44"/>
                    <a:pt x="792" y="55"/>
                    <a:pt x="804" y="55"/>
                  </a:cubicBez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8" name="Google Shape;1568;p39"/>
            <p:cNvSpPr/>
            <p:nvPr/>
          </p:nvSpPr>
          <p:spPr>
            <a:xfrm>
              <a:off x="611321" y="4594522"/>
              <a:ext cx="152664" cy="142276"/>
            </a:xfrm>
            <a:custGeom>
              <a:avLst/>
              <a:gdLst/>
              <a:ahLst/>
              <a:cxnLst/>
              <a:rect l="l" t="t" r="r" b="b"/>
              <a:pathLst>
                <a:path w="676" h="630" extrusionOk="0">
                  <a:moveTo>
                    <a:pt x="215" y="1"/>
                  </a:moveTo>
                  <a:cubicBezTo>
                    <a:pt x="196" y="1"/>
                    <a:pt x="178" y="3"/>
                    <a:pt x="162" y="8"/>
                  </a:cubicBezTo>
                  <a:cubicBezTo>
                    <a:pt x="98" y="30"/>
                    <a:pt x="44" y="73"/>
                    <a:pt x="22" y="148"/>
                  </a:cubicBezTo>
                  <a:cubicBezTo>
                    <a:pt x="1" y="201"/>
                    <a:pt x="1" y="276"/>
                    <a:pt x="22" y="341"/>
                  </a:cubicBezTo>
                  <a:cubicBezTo>
                    <a:pt x="44" y="394"/>
                    <a:pt x="87" y="448"/>
                    <a:pt x="129" y="479"/>
                  </a:cubicBezTo>
                  <a:cubicBezTo>
                    <a:pt x="183" y="522"/>
                    <a:pt x="236" y="544"/>
                    <a:pt x="290" y="555"/>
                  </a:cubicBezTo>
                  <a:cubicBezTo>
                    <a:pt x="312" y="565"/>
                    <a:pt x="344" y="565"/>
                    <a:pt x="365" y="565"/>
                  </a:cubicBezTo>
                  <a:lnTo>
                    <a:pt x="408" y="565"/>
                  </a:lnTo>
                  <a:cubicBezTo>
                    <a:pt x="419" y="555"/>
                    <a:pt x="429" y="555"/>
                    <a:pt x="440" y="555"/>
                  </a:cubicBezTo>
                  <a:lnTo>
                    <a:pt x="558" y="555"/>
                  </a:lnTo>
                  <a:cubicBezTo>
                    <a:pt x="590" y="555"/>
                    <a:pt x="622" y="565"/>
                    <a:pt x="643" y="576"/>
                  </a:cubicBezTo>
                  <a:cubicBezTo>
                    <a:pt x="665" y="598"/>
                    <a:pt x="665" y="619"/>
                    <a:pt x="665" y="629"/>
                  </a:cubicBezTo>
                  <a:cubicBezTo>
                    <a:pt x="676" y="619"/>
                    <a:pt x="676" y="619"/>
                    <a:pt x="665" y="608"/>
                  </a:cubicBezTo>
                  <a:cubicBezTo>
                    <a:pt x="665" y="598"/>
                    <a:pt x="665" y="587"/>
                    <a:pt x="654" y="576"/>
                  </a:cubicBezTo>
                  <a:cubicBezTo>
                    <a:pt x="633" y="555"/>
                    <a:pt x="600" y="544"/>
                    <a:pt x="558" y="533"/>
                  </a:cubicBezTo>
                  <a:cubicBezTo>
                    <a:pt x="526" y="533"/>
                    <a:pt x="483" y="522"/>
                    <a:pt x="440" y="522"/>
                  </a:cubicBezTo>
                  <a:lnTo>
                    <a:pt x="365" y="522"/>
                  </a:lnTo>
                  <a:cubicBezTo>
                    <a:pt x="344" y="522"/>
                    <a:pt x="322" y="522"/>
                    <a:pt x="301" y="512"/>
                  </a:cubicBezTo>
                  <a:cubicBezTo>
                    <a:pt x="248" y="501"/>
                    <a:pt x="205" y="479"/>
                    <a:pt x="162" y="448"/>
                  </a:cubicBezTo>
                  <a:cubicBezTo>
                    <a:pt x="119" y="415"/>
                    <a:pt x="87" y="372"/>
                    <a:pt x="76" y="319"/>
                  </a:cubicBezTo>
                  <a:cubicBezTo>
                    <a:pt x="55" y="265"/>
                    <a:pt x="55" y="212"/>
                    <a:pt x="76" y="158"/>
                  </a:cubicBezTo>
                  <a:cubicBezTo>
                    <a:pt x="76" y="137"/>
                    <a:pt x="98" y="115"/>
                    <a:pt x="108" y="94"/>
                  </a:cubicBezTo>
                  <a:cubicBezTo>
                    <a:pt x="129" y="84"/>
                    <a:pt x="151" y="73"/>
                    <a:pt x="183" y="62"/>
                  </a:cubicBezTo>
                  <a:cubicBezTo>
                    <a:pt x="195" y="59"/>
                    <a:pt x="207" y="58"/>
                    <a:pt x="220" y="58"/>
                  </a:cubicBezTo>
                  <a:cubicBezTo>
                    <a:pt x="254" y="58"/>
                    <a:pt x="291" y="68"/>
                    <a:pt x="322" y="84"/>
                  </a:cubicBezTo>
                  <a:cubicBezTo>
                    <a:pt x="333" y="94"/>
                    <a:pt x="344" y="105"/>
                    <a:pt x="344" y="115"/>
                  </a:cubicBezTo>
                  <a:lnTo>
                    <a:pt x="355" y="115"/>
                  </a:lnTo>
                  <a:lnTo>
                    <a:pt x="355" y="127"/>
                  </a:lnTo>
                  <a:lnTo>
                    <a:pt x="365" y="137"/>
                  </a:lnTo>
                  <a:cubicBezTo>
                    <a:pt x="376" y="158"/>
                    <a:pt x="376" y="180"/>
                    <a:pt x="376" y="201"/>
                  </a:cubicBezTo>
                  <a:cubicBezTo>
                    <a:pt x="365" y="255"/>
                    <a:pt x="333" y="287"/>
                    <a:pt x="301" y="308"/>
                  </a:cubicBezTo>
                  <a:cubicBezTo>
                    <a:pt x="286" y="308"/>
                    <a:pt x="272" y="313"/>
                    <a:pt x="261" y="313"/>
                  </a:cubicBezTo>
                  <a:cubicBezTo>
                    <a:pt x="256" y="313"/>
                    <a:pt x="251" y="312"/>
                    <a:pt x="248" y="308"/>
                  </a:cubicBezTo>
                  <a:cubicBezTo>
                    <a:pt x="226" y="308"/>
                    <a:pt x="215" y="298"/>
                    <a:pt x="194" y="287"/>
                  </a:cubicBezTo>
                  <a:lnTo>
                    <a:pt x="194" y="276"/>
                  </a:lnTo>
                  <a:lnTo>
                    <a:pt x="183" y="276"/>
                  </a:lnTo>
                  <a:lnTo>
                    <a:pt x="183" y="265"/>
                  </a:lnTo>
                  <a:cubicBezTo>
                    <a:pt x="172" y="265"/>
                    <a:pt x="172" y="255"/>
                    <a:pt x="172" y="255"/>
                  </a:cubicBezTo>
                  <a:lnTo>
                    <a:pt x="172" y="212"/>
                  </a:lnTo>
                  <a:lnTo>
                    <a:pt x="194" y="191"/>
                  </a:lnTo>
                  <a:lnTo>
                    <a:pt x="236" y="191"/>
                  </a:lnTo>
                  <a:cubicBezTo>
                    <a:pt x="236" y="191"/>
                    <a:pt x="226" y="191"/>
                    <a:pt x="226" y="180"/>
                  </a:cubicBezTo>
                  <a:lnTo>
                    <a:pt x="194" y="180"/>
                  </a:lnTo>
                  <a:cubicBezTo>
                    <a:pt x="183" y="191"/>
                    <a:pt x="172" y="191"/>
                    <a:pt x="162" y="212"/>
                  </a:cubicBezTo>
                  <a:cubicBezTo>
                    <a:pt x="162" y="222"/>
                    <a:pt x="151" y="234"/>
                    <a:pt x="162" y="255"/>
                  </a:cubicBezTo>
                  <a:lnTo>
                    <a:pt x="162" y="276"/>
                  </a:lnTo>
                  <a:lnTo>
                    <a:pt x="172" y="287"/>
                  </a:lnTo>
                  <a:cubicBezTo>
                    <a:pt x="172" y="298"/>
                    <a:pt x="183" y="298"/>
                    <a:pt x="183" y="308"/>
                  </a:cubicBezTo>
                  <a:cubicBezTo>
                    <a:pt x="194" y="319"/>
                    <a:pt x="215" y="330"/>
                    <a:pt x="236" y="341"/>
                  </a:cubicBezTo>
                  <a:cubicBezTo>
                    <a:pt x="258" y="341"/>
                    <a:pt x="290" y="341"/>
                    <a:pt x="312" y="330"/>
                  </a:cubicBezTo>
                  <a:cubicBezTo>
                    <a:pt x="355" y="319"/>
                    <a:pt x="397" y="276"/>
                    <a:pt x="419" y="212"/>
                  </a:cubicBezTo>
                  <a:cubicBezTo>
                    <a:pt x="419" y="191"/>
                    <a:pt x="419" y="158"/>
                    <a:pt x="408" y="127"/>
                  </a:cubicBezTo>
                  <a:cubicBezTo>
                    <a:pt x="408" y="115"/>
                    <a:pt x="397" y="105"/>
                    <a:pt x="397" y="105"/>
                  </a:cubicBezTo>
                  <a:lnTo>
                    <a:pt x="397" y="94"/>
                  </a:lnTo>
                  <a:lnTo>
                    <a:pt x="386" y="94"/>
                  </a:lnTo>
                  <a:lnTo>
                    <a:pt x="386" y="84"/>
                  </a:lnTo>
                  <a:lnTo>
                    <a:pt x="355" y="51"/>
                  </a:lnTo>
                  <a:cubicBezTo>
                    <a:pt x="322" y="30"/>
                    <a:pt x="301" y="19"/>
                    <a:pt x="269" y="8"/>
                  </a:cubicBezTo>
                  <a:cubicBezTo>
                    <a:pt x="253" y="3"/>
                    <a:pt x="234"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9" name="Google Shape;1569;p39"/>
            <p:cNvSpPr/>
            <p:nvPr/>
          </p:nvSpPr>
          <p:spPr>
            <a:xfrm>
              <a:off x="633227" y="4681017"/>
              <a:ext cx="96883" cy="38844"/>
            </a:xfrm>
            <a:custGeom>
              <a:avLst/>
              <a:gdLst/>
              <a:ahLst/>
              <a:cxnLst/>
              <a:rect l="l" t="t" r="r" b="b"/>
              <a:pathLst>
                <a:path w="429" h="172" extrusionOk="0">
                  <a:moveTo>
                    <a:pt x="247" y="1"/>
                  </a:moveTo>
                  <a:cubicBezTo>
                    <a:pt x="225" y="1"/>
                    <a:pt x="215" y="11"/>
                    <a:pt x="204" y="11"/>
                  </a:cubicBezTo>
                  <a:cubicBezTo>
                    <a:pt x="182" y="11"/>
                    <a:pt x="172" y="11"/>
                    <a:pt x="161" y="22"/>
                  </a:cubicBezTo>
                  <a:lnTo>
                    <a:pt x="54" y="22"/>
                  </a:lnTo>
                  <a:cubicBezTo>
                    <a:pt x="44" y="22"/>
                    <a:pt x="32" y="22"/>
                    <a:pt x="22" y="11"/>
                  </a:cubicBezTo>
                  <a:lnTo>
                    <a:pt x="1" y="11"/>
                  </a:lnTo>
                  <a:cubicBezTo>
                    <a:pt x="1" y="11"/>
                    <a:pt x="11" y="22"/>
                    <a:pt x="22" y="22"/>
                  </a:cubicBezTo>
                  <a:cubicBezTo>
                    <a:pt x="22" y="32"/>
                    <a:pt x="22" y="32"/>
                    <a:pt x="32" y="32"/>
                  </a:cubicBezTo>
                  <a:lnTo>
                    <a:pt x="44" y="43"/>
                  </a:lnTo>
                  <a:lnTo>
                    <a:pt x="54" y="43"/>
                  </a:lnTo>
                  <a:cubicBezTo>
                    <a:pt x="65" y="54"/>
                    <a:pt x="65" y="54"/>
                    <a:pt x="75" y="54"/>
                  </a:cubicBezTo>
                  <a:cubicBezTo>
                    <a:pt x="86" y="65"/>
                    <a:pt x="97" y="65"/>
                    <a:pt x="118" y="65"/>
                  </a:cubicBezTo>
                  <a:lnTo>
                    <a:pt x="204" y="65"/>
                  </a:lnTo>
                  <a:cubicBezTo>
                    <a:pt x="225" y="65"/>
                    <a:pt x="236" y="65"/>
                    <a:pt x="258" y="54"/>
                  </a:cubicBezTo>
                  <a:lnTo>
                    <a:pt x="289" y="54"/>
                  </a:lnTo>
                  <a:cubicBezTo>
                    <a:pt x="300" y="65"/>
                    <a:pt x="311" y="65"/>
                    <a:pt x="311" y="65"/>
                  </a:cubicBezTo>
                  <a:lnTo>
                    <a:pt x="332" y="65"/>
                  </a:lnTo>
                  <a:cubicBezTo>
                    <a:pt x="343" y="75"/>
                    <a:pt x="354" y="75"/>
                    <a:pt x="365" y="86"/>
                  </a:cubicBezTo>
                  <a:cubicBezTo>
                    <a:pt x="365" y="86"/>
                    <a:pt x="375" y="86"/>
                    <a:pt x="375" y="96"/>
                  </a:cubicBezTo>
                  <a:cubicBezTo>
                    <a:pt x="386" y="96"/>
                    <a:pt x="386" y="108"/>
                    <a:pt x="386" y="108"/>
                  </a:cubicBezTo>
                  <a:cubicBezTo>
                    <a:pt x="396" y="108"/>
                    <a:pt x="396" y="118"/>
                    <a:pt x="396" y="118"/>
                  </a:cubicBezTo>
                  <a:cubicBezTo>
                    <a:pt x="408" y="118"/>
                    <a:pt x="408" y="129"/>
                    <a:pt x="408" y="129"/>
                  </a:cubicBezTo>
                  <a:cubicBezTo>
                    <a:pt x="418" y="139"/>
                    <a:pt x="418" y="150"/>
                    <a:pt x="418" y="150"/>
                  </a:cubicBezTo>
                  <a:cubicBezTo>
                    <a:pt x="429" y="161"/>
                    <a:pt x="429" y="172"/>
                    <a:pt x="429" y="172"/>
                  </a:cubicBezTo>
                  <a:lnTo>
                    <a:pt x="429" y="161"/>
                  </a:lnTo>
                  <a:lnTo>
                    <a:pt x="429" y="150"/>
                  </a:lnTo>
                  <a:lnTo>
                    <a:pt x="429" y="118"/>
                  </a:lnTo>
                  <a:cubicBezTo>
                    <a:pt x="429" y="108"/>
                    <a:pt x="418" y="96"/>
                    <a:pt x="418" y="86"/>
                  </a:cubicBezTo>
                  <a:lnTo>
                    <a:pt x="386" y="54"/>
                  </a:lnTo>
                  <a:lnTo>
                    <a:pt x="354" y="22"/>
                  </a:lnTo>
                  <a:cubicBezTo>
                    <a:pt x="332" y="11"/>
                    <a:pt x="322" y="11"/>
                    <a:pt x="300" y="11"/>
                  </a:cubicBezTo>
                  <a:cubicBezTo>
                    <a:pt x="279" y="1"/>
                    <a:pt x="26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0" name="Google Shape;1570;p39"/>
            <p:cNvSpPr/>
            <p:nvPr/>
          </p:nvSpPr>
          <p:spPr>
            <a:xfrm>
              <a:off x="500210" y="4475281"/>
              <a:ext cx="142954" cy="151309"/>
            </a:xfrm>
            <a:custGeom>
              <a:avLst/>
              <a:gdLst/>
              <a:ahLst/>
              <a:cxnLst/>
              <a:rect l="l" t="t" r="r" b="b"/>
              <a:pathLst>
                <a:path w="633" h="670" extrusionOk="0">
                  <a:moveTo>
                    <a:pt x="440" y="429"/>
                  </a:moveTo>
                  <a:lnTo>
                    <a:pt x="440" y="440"/>
                  </a:lnTo>
                  <a:cubicBezTo>
                    <a:pt x="450" y="440"/>
                    <a:pt x="450" y="440"/>
                    <a:pt x="450" y="451"/>
                  </a:cubicBezTo>
                  <a:lnTo>
                    <a:pt x="450" y="429"/>
                  </a:lnTo>
                  <a:close/>
                  <a:moveTo>
                    <a:pt x="0" y="1"/>
                  </a:moveTo>
                  <a:cubicBezTo>
                    <a:pt x="22" y="1"/>
                    <a:pt x="43" y="12"/>
                    <a:pt x="54" y="22"/>
                  </a:cubicBezTo>
                  <a:cubicBezTo>
                    <a:pt x="76" y="44"/>
                    <a:pt x="76" y="76"/>
                    <a:pt x="76" y="108"/>
                  </a:cubicBezTo>
                  <a:cubicBezTo>
                    <a:pt x="86" y="151"/>
                    <a:pt x="76" y="194"/>
                    <a:pt x="76" y="236"/>
                  </a:cubicBezTo>
                  <a:lnTo>
                    <a:pt x="76" y="269"/>
                  </a:lnTo>
                  <a:lnTo>
                    <a:pt x="76" y="279"/>
                  </a:lnTo>
                  <a:lnTo>
                    <a:pt x="76" y="290"/>
                  </a:lnTo>
                  <a:lnTo>
                    <a:pt x="76" y="301"/>
                  </a:lnTo>
                  <a:lnTo>
                    <a:pt x="76" y="386"/>
                  </a:lnTo>
                  <a:cubicBezTo>
                    <a:pt x="86" y="440"/>
                    <a:pt x="119" y="493"/>
                    <a:pt x="150" y="536"/>
                  </a:cubicBezTo>
                  <a:cubicBezTo>
                    <a:pt x="193" y="590"/>
                    <a:pt x="236" y="622"/>
                    <a:pt x="300" y="643"/>
                  </a:cubicBezTo>
                  <a:cubicBezTo>
                    <a:pt x="336" y="661"/>
                    <a:pt x="371" y="669"/>
                    <a:pt x="407" y="669"/>
                  </a:cubicBezTo>
                  <a:cubicBezTo>
                    <a:pt x="435" y="669"/>
                    <a:pt x="464" y="664"/>
                    <a:pt x="493" y="655"/>
                  </a:cubicBezTo>
                  <a:cubicBezTo>
                    <a:pt x="557" y="633"/>
                    <a:pt x="611" y="569"/>
                    <a:pt x="621" y="505"/>
                  </a:cubicBezTo>
                  <a:cubicBezTo>
                    <a:pt x="633" y="472"/>
                    <a:pt x="633" y="440"/>
                    <a:pt x="633" y="408"/>
                  </a:cubicBezTo>
                  <a:cubicBezTo>
                    <a:pt x="621" y="376"/>
                    <a:pt x="611" y="344"/>
                    <a:pt x="590" y="322"/>
                  </a:cubicBezTo>
                  <a:lnTo>
                    <a:pt x="557" y="290"/>
                  </a:lnTo>
                  <a:lnTo>
                    <a:pt x="547" y="279"/>
                  </a:lnTo>
                  <a:lnTo>
                    <a:pt x="536" y="269"/>
                  </a:lnTo>
                  <a:cubicBezTo>
                    <a:pt x="525" y="269"/>
                    <a:pt x="514" y="269"/>
                    <a:pt x="514" y="258"/>
                  </a:cubicBezTo>
                  <a:cubicBezTo>
                    <a:pt x="498" y="253"/>
                    <a:pt x="482" y="250"/>
                    <a:pt x="466" y="250"/>
                  </a:cubicBezTo>
                  <a:cubicBezTo>
                    <a:pt x="450" y="250"/>
                    <a:pt x="434" y="253"/>
                    <a:pt x="418" y="258"/>
                  </a:cubicBezTo>
                  <a:cubicBezTo>
                    <a:pt x="364" y="269"/>
                    <a:pt x="322" y="312"/>
                    <a:pt x="300" y="365"/>
                  </a:cubicBezTo>
                  <a:cubicBezTo>
                    <a:pt x="290" y="386"/>
                    <a:pt x="290" y="408"/>
                    <a:pt x="300" y="429"/>
                  </a:cubicBezTo>
                  <a:cubicBezTo>
                    <a:pt x="300" y="462"/>
                    <a:pt x="322" y="472"/>
                    <a:pt x="333" y="483"/>
                  </a:cubicBezTo>
                  <a:cubicBezTo>
                    <a:pt x="333" y="493"/>
                    <a:pt x="343" y="493"/>
                    <a:pt x="343" y="493"/>
                  </a:cubicBezTo>
                  <a:cubicBezTo>
                    <a:pt x="343" y="505"/>
                    <a:pt x="343" y="505"/>
                    <a:pt x="354" y="505"/>
                  </a:cubicBezTo>
                  <a:cubicBezTo>
                    <a:pt x="364" y="515"/>
                    <a:pt x="376" y="515"/>
                    <a:pt x="386" y="515"/>
                  </a:cubicBezTo>
                  <a:cubicBezTo>
                    <a:pt x="397" y="515"/>
                    <a:pt x="418" y="515"/>
                    <a:pt x="429" y="505"/>
                  </a:cubicBezTo>
                  <a:cubicBezTo>
                    <a:pt x="440" y="493"/>
                    <a:pt x="450" y="483"/>
                    <a:pt x="450" y="472"/>
                  </a:cubicBezTo>
                  <a:lnTo>
                    <a:pt x="450" y="451"/>
                  </a:lnTo>
                  <a:cubicBezTo>
                    <a:pt x="450" y="462"/>
                    <a:pt x="450" y="462"/>
                    <a:pt x="440" y="472"/>
                  </a:cubicBezTo>
                  <a:cubicBezTo>
                    <a:pt x="440" y="483"/>
                    <a:pt x="429" y="493"/>
                    <a:pt x="418" y="493"/>
                  </a:cubicBezTo>
                  <a:cubicBezTo>
                    <a:pt x="407" y="505"/>
                    <a:pt x="397" y="505"/>
                    <a:pt x="386" y="505"/>
                  </a:cubicBezTo>
                  <a:cubicBezTo>
                    <a:pt x="376" y="493"/>
                    <a:pt x="376" y="493"/>
                    <a:pt x="364" y="493"/>
                  </a:cubicBezTo>
                  <a:lnTo>
                    <a:pt x="364" y="483"/>
                  </a:lnTo>
                  <a:lnTo>
                    <a:pt x="354" y="483"/>
                  </a:lnTo>
                  <a:cubicBezTo>
                    <a:pt x="354" y="483"/>
                    <a:pt x="354" y="472"/>
                    <a:pt x="343" y="472"/>
                  </a:cubicBezTo>
                  <a:cubicBezTo>
                    <a:pt x="333" y="462"/>
                    <a:pt x="333" y="440"/>
                    <a:pt x="322" y="429"/>
                  </a:cubicBezTo>
                  <a:cubicBezTo>
                    <a:pt x="322" y="408"/>
                    <a:pt x="322" y="386"/>
                    <a:pt x="333" y="376"/>
                  </a:cubicBezTo>
                  <a:cubicBezTo>
                    <a:pt x="343" y="333"/>
                    <a:pt x="386" y="312"/>
                    <a:pt x="429" y="301"/>
                  </a:cubicBezTo>
                  <a:cubicBezTo>
                    <a:pt x="435" y="298"/>
                    <a:pt x="441" y="297"/>
                    <a:pt x="447" y="297"/>
                  </a:cubicBezTo>
                  <a:cubicBezTo>
                    <a:pt x="462" y="297"/>
                    <a:pt x="478" y="304"/>
                    <a:pt x="493" y="312"/>
                  </a:cubicBezTo>
                  <a:lnTo>
                    <a:pt x="504" y="312"/>
                  </a:lnTo>
                  <a:lnTo>
                    <a:pt x="514" y="322"/>
                  </a:lnTo>
                  <a:lnTo>
                    <a:pt x="525" y="322"/>
                  </a:lnTo>
                  <a:cubicBezTo>
                    <a:pt x="536" y="333"/>
                    <a:pt x="536" y="344"/>
                    <a:pt x="547" y="355"/>
                  </a:cubicBezTo>
                  <a:cubicBezTo>
                    <a:pt x="579" y="386"/>
                    <a:pt x="590" y="440"/>
                    <a:pt x="579" y="493"/>
                  </a:cubicBezTo>
                  <a:cubicBezTo>
                    <a:pt x="568" y="515"/>
                    <a:pt x="557" y="536"/>
                    <a:pt x="536" y="558"/>
                  </a:cubicBezTo>
                  <a:cubicBezTo>
                    <a:pt x="525" y="579"/>
                    <a:pt x="493" y="590"/>
                    <a:pt x="471" y="601"/>
                  </a:cubicBezTo>
                  <a:cubicBezTo>
                    <a:pt x="450" y="611"/>
                    <a:pt x="423" y="617"/>
                    <a:pt x="397" y="617"/>
                  </a:cubicBezTo>
                  <a:cubicBezTo>
                    <a:pt x="370" y="617"/>
                    <a:pt x="343" y="611"/>
                    <a:pt x="322" y="601"/>
                  </a:cubicBezTo>
                  <a:cubicBezTo>
                    <a:pt x="268" y="579"/>
                    <a:pt x="226" y="547"/>
                    <a:pt x="193" y="505"/>
                  </a:cubicBezTo>
                  <a:cubicBezTo>
                    <a:pt x="150" y="472"/>
                    <a:pt x="129" y="419"/>
                    <a:pt x="119" y="376"/>
                  </a:cubicBezTo>
                  <a:cubicBezTo>
                    <a:pt x="119" y="355"/>
                    <a:pt x="107" y="322"/>
                    <a:pt x="107" y="301"/>
                  </a:cubicBezTo>
                  <a:lnTo>
                    <a:pt x="107" y="290"/>
                  </a:lnTo>
                  <a:lnTo>
                    <a:pt x="107" y="279"/>
                  </a:lnTo>
                  <a:lnTo>
                    <a:pt x="107" y="269"/>
                  </a:lnTo>
                  <a:lnTo>
                    <a:pt x="107" y="236"/>
                  </a:lnTo>
                  <a:cubicBezTo>
                    <a:pt x="107" y="194"/>
                    <a:pt x="107" y="151"/>
                    <a:pt x="97" y="108"/>
                  </a:cubicBezTo>
                  <a:cubicBezTo>
                    <a:pt x="97" y="76"/>
                    <a:pt x="86" y="44"/>
                    <a:pt x="65" y="22"/>
                  </a:cubicBezTo>
                  <a:cubicBezTo>
                    <a:pt x="54" y="12"/>
                    <a:pt x="43"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1" name="Google Shape;1571;p39"/>
            <p:cNvSpPr/>
            <p:nvPr/>
          </p:nvSpPr>
          <p:spPr>
            <a:xfrm>
              <a:off x="519406" y="4509157"/>
              <a:ext cx="36811" cy="97109"/>
            </a:xfrm>
            <a:custGeom>
              <a:avLst/>
              <a:gdLst/>
              <a:ahLst/>
              <a:cxnLst/>
              <a:rect l="l" t="t" r="r" b="b"/>
              <a:pathLst>
                <a:path w="163" h="430" extrusionOk="0">
                  <a:moveTo>
                    <a:pt x="1" y="1"/>
                  </a:moveTo>
                  <a:lnTo>
                    <a:pt x="22" y="12"/>
                  </a:lnTo>
                  <a:lnTo>
                    <a:pt x="34" y="22"/>
                  </a:lnTo>
                  <a:cubicBezTo>
                    <a:pt x="44" y="33"/>
                    <a:pt x="44" y="33"/>
                    <a:pt x="55" y="33"/>
                  </a:cubicBezTo>
                  <a:cubicBezTo>
                    <a:pt x="55" y="33"/>
                    <a:pt x="55" y="44"/>
                    <a:pt x="65" y="44"/>
                  </a:cubicBezTo>
                  <a:cubicBezTo>
                    <a:pt x="65" y="44"/>
                    <a:pt x="65" y="55"/>
                    <a:pt x="76" y="55"/>
                  </a:cubicBezTo>
                  <a:cubicBezTo>
                    <a:pt x="76" y="65"/>
                    <a:pt x="76" y="65"/>
                    <a:pt x="87" y="65"/>
                  </a:cubicBezTo>
                  <a:cubicBezTo>
                    <a:pt x="87" y="76"/>
                    <a:pt x="98" y="86"/>
                    <a:pt x="98" y="98"/>
                  </a:cubicBezTo>
                  <a:cubicBezTo>
                    <a:pt x="108" y="108"/>
                    <a:pt x="108" y="119"/>
                    <a:pt x="108" y="119"/>
                  </a:cubicBezTo>
                  <a:lnTo>
                    <a:pt x="108" y="140"/>
                  </a:lnTo>
                  <a:lnTo>
                    <a:pt x="108" y="183"/>
                  </a:lnTo>
                  <a:lnTo>
                    <a:pt x="108" y="226"/>
                  </a:lnTo>
                  <a:cubicBezTo>
                    <a:pt x="108" y="236"/>
                    <a:pt x="98" y="258"/>
                    <a:pt x="98" y="269"/>
                  </a:cubicBezTo>
                  <a:cubicBezTo>
                    <a:pt x="98" y="290"/>
                    <a:pt x="108" y="301"/>
                    <a:pt x="108" y="322"/>
                  </a:cubicBezTo>
                  <a:cubicBezTo>
                    <a:pt x="108" y="333"/>
                    <a:pt x="108" y="343"/>
                    <a:pt x="119" y="355"/>
                  </a:cubicBezTo>
                  <a:lnTo>
                    <a:pt x="119" y="376"/>
                  </a:lnTo>
                  <a:lnTo>
                    <a:pt x="129" y="386"/>
                  </a:lnTo>
                  <a:cubicBezTo>
                    <a:pt x="129" y="397"/>
                    <a:pt x="129" y="397"/>
                    <a:pt x="141" y="408"/>
                  </a:cubicBezTo>
                  <a:cubicBezTo>
                    <a:pt x="151" y="429"/>
                    <a:pt x="162" y="429"/>
                    <a:pt x="162" y="429"/>
                  </a:cubicBezTo>
                  <a:cubicBezTo>
                    <a:pt x="162" y="429"/>
                    <a:pt x="151" y="419"/>
                    <a:pt x="151" y="408"/>
                  </a:cubicBezTo>
                  <a:lnTo>
                    <a:pt x="151" y="386"/>
                  </a:lnTo>
                  <a:lnTo>
                    <a:pt x="151" y="365"/>
                  </a:lnTo>
                  <a:lnTo>
                    <a:pt x="151" y="355"/>
                  </a:lnTo>
                  <a:cubicBezTo>
                    <a:pt x="141" y="343"/>
                    <a:pt x="151" y="333"/>
                    <a:pt x="151" y="312"/>
                  </a:cubicBezTo>
                  <a:lnTo>
                    <a:pt x="151" y="279"/>
                  </a:lnTo>
                  <a:cubicBezTo>
                    <a:pt x="151" y="258"/>
                    <a:pt x="151" y="248"/>
                    <a:pt x="162" y="236"/>
                  </a:cubicBezTo>
                  <a:lnTo>
                    <a:pt x="162" y="183"/>
                  </a:lnTo>
                  <a:lnTo>
                    <a:pt x="162" y="129"/>
                  </a:lnTo>
                  <a:cubicBezTo>
                    <a:pt x="162" y="119"/>
                    <a:pt x="151" y="98"/>
                    <a:pt x="141" y="86"/>
                  </a:cubicBezTo>
                  <a:cubicBezTo>
                    <a:pt x="141" y="65"/>
                    <a:pt x="129" y="55"/>
                    <a:pt x="119" y="44"/>
                  </a:cubicBezTo>
                  <a:cubicBezTo>
                    <a:pt x="108" y="33"/>
                    <a:pt x="87" y="22"/>
                    <a:pt x="76" y="22"/>
                  </a:cubicBezTo>
                  <a:cubicBezTo>
                    <a:pt x="65" y="12"/>
                    <a:pt x="55" y="12"/>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2" name="Google Shape;1572;p39"/>
            <p:cNvSpPr/>
            <p:nvPr/>
          </p:nvSpPr>
          <p:spPr>
            <a:xfrm>
              <a:off x="654907" y="4636076"/>
              <a:ext cx="14679" cy="15583"/>
            </a:xfrm>
            <a:custGeom>
              <a:avLst/>
              <a:gdLst/>
              <a:ahLst/>
              <a:cxnLst/>
              <a:rect l="l" t="t" r="r" b="b"/>
              <a:pathLst>
                <a:path w="65" h="69" extrusionOk="0">
                  <a:moveTo>
                    <a:pt x="33" y="1"/>
                  </a:moveTo>
                  <a:cubicBezTo>
                    <a:pt x="25" y="1"/>
                    <a:pt x="17" y="6"/>
                    <a:pt x="12" y="17"/>
                  </a:cubicBezTo>
                  <a:cubicBezTo>
                    <a:pt x="1" y="28"/>
                    <a:pt x="1" y="50"/>
                    <a:pt x="12" y="60"/>
                  </a:cubicBezTo>
                  <a:cubicBezTo>
                    <a:pt x="17" y="65"/>
                    <a:pt x="25" y="68"/>
                    <a:pt x="33" y="68"/>
                  </a:cubicBezTo>
                  <a:cubicBezTo>
                    <a:pt x="41" y="68"/>
                    <a:pt x="49" y="65"/>
                    <a:pt x="55" y="60"/>
                  </a:cubicBezTo>
                  <a:cubicBezTo>
                    <a:pt x="65" y="50"/>
                    <a:pt x="65" y="28"/>
                    <a:pt x="55" y="17"/>
                  </a:cubicBezTo>
                  <a:cubicBezTo>
                    <a:pt x="49" y="6"/>
                    <a:pt x="41"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3" name="Google Shape;1573;p39"/>
            <p:cNvSpPr/>
            <p:nvPr/>
          </p:nvSpPr>
          <p:spPr>
            <a:xfrm>
              <a:off x="584898" y="4568551"/>
              <a:ext cx="17163" cy="15357"/>
            </a:xfrm>
            <a:custGeom>
              <a:avLst/>
              <a:gdLst/>
              <a:ahLst/>
              <a:cxnLst/>
              <a:rect l="l" t="t" r="r" b="b"/>
              <a:pathLst>
                <a:path w="76" h="68" extrusionOk="0">
                  <a:moveTo>
                    <a:pt x="43" y="0"/>
                  </a:moveTo>
                  <a:cubicBezTo>
                    <a:pt x="35" y="0"/>
                    <a:pt x="27" y="6"/>
                    <a:pt x="22" y="16"/>
                  </a:cubicBezTo>
                  <a:cubicBezTo>
                    <a:pt x="1" y="27"/>
                    <a:pt x="1" y="49"/>
                    <a:pt x="22" y="59"/>
                  </a:cubicBezTo>
                  <a:cubicBezTo>
                    <a:pt x="27" y="65"/>
                    <a:pt x="35" y="67"/>
                    <a:pt x="43" y="67"/>
                  </a:cubicBezTo>
                  <a:cubicBezTo>
                    <a:pt x="51" y="67"/>
                    <a:pt x="59" y="65"/>
                    <a:pt x="65" y="59"/>
                  </a:cubicBezTo>
                  <a:cubicBezTo>
                    <a:pt x="75" y="49"/>
                    <a:pt x="75" y="27"/>
                    <a:pt x="65" y="16"/>
                  </a:cubicBezTo>
                  <a:cubicBezTo>
                    <a:pt x="59" y="6"/>
                    <a:pt x="51" y="0"/>
                    <a:pt x="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4" name="Google Shape;1574;p39"/>
            <p:cNvSpPr/>
            <p:nvPr/>
          </p:nvSpPr>
          <p:spPr>
            <a:xfrm>
              <a:off x="4836008" y="4475281"/>
              <a:ext cx="142728" cy="151309"/>
            </a:xfrm>
            <a:custGeom>
              <a:avLst/>
              <a:gdLst/>
              <a:ahLst/>
              <a:cxnLst/>
              <a:rect l="l" t="t" r="r" b="b"/>
              <a:pathLst>
                <a:path w="632" h="670" extrusionOk="0">
                  <a:moveTo>
                    <a:pt x="193" y="429"/>
                  </a:moveTo>
                  <a:lnTo>
                    <a:pt x="193" y="440"/>
                  </a:lnTo>
                  <a:cubicBezTo>
                    <a:pt x="193" y="429"/>
                    <a:pt x="204" y="429"/>
                    <a:pt x="204" y="429"/>
                  </a:cubicBezTo>
                  <a:close/>
                  <a:moveTo>
                    <a:pt x="193" y="451"/>
                  </a:moveTo>
                  <a:cubicBezTo>
                    <a:pt x="182" y="462"/>
                    <a:pt x="182" y="462"/>
                    <a:pt x="193" y="472"/>
                  </a:cubicBezTo>
                  <a:lnTo>
                    <a:pt x="193" y="451"/>
                  </a:lnTo>
                  <a:close/>
                  <a:moveTo>
                    <a:pt x="610" y="1"/>
                  </a:moveTo>
                  <a:cubicBezTo>
                    <a:pt x="600" y="1"/>
                    <a:pt x="589" y="12"/>
                    <a:pt x="579" y="22"/>
                  </a:cubicBezTo>
                  <a:cubicBezTo>
                    <a:pt x="557" y="44"/>
                    <a:pt x="546" y="76"/>
                    <a:pt x="536" y="108"/>
                  </a:cubicBezTo>
                  <a:lnTo>
                    <a:pt x="536" y="236"/>
                  </a:lnTo>
                  <a:lnTo>
                    <a:pt x="536" y="269"/>
                  </a:lnTo>
                  <a:lnTo>
                    <a:pt x="536" y="279"/>
                  </a:lnTo>
                  <a:lnTo>
                    <a:pt x="536" y="290"/>
                  </a:lnTo>
                  <a:lnTo>
                    <a:pt x="536" y="301"/>
                  </a:lnTo>
                  <a:cubicBezTo>
                    <a:pt x="536" y="322"/>
                    <a:pt x="525" y="355"/>
                    <a:pt x="525" y="376"/>
                  </a:cubicBezTo>
                  <a:cubicBezTo>
                    <a:pt x="514" y="419"/>
                    <a:pt x="482" y="472"/>
                    <a:pt x="450" y="505"/>
                  </a:cubicBezTo>
                  <a:cubicBezTo>
                    <a:pt x="418" y="547"/>
                    <a:pt x="375" y="579"/>
                    <a:pt x="322" y="601"/>
                  </a:cubicBezTo>
                  <a:cubicBezTo>
                    <a:pt x="295" y="611"/>
                    <a:pt x="268" y="617"/>
                    <a:pt x="241" y="617"/>
                  </a:cubicBezTo>
                  <a:cubicBezTo>
                    <a:pt x="214" y="617"/>
                    <a:pt x="188" y="611"/>
                    <a:pt x="161" y="601"/>
                  </a:cubicBezTo>
                  <a:cubicBezTo>
                    <a:pt x="139" y="590"/>
                    <a:pt x="118" y="579"/>
                    <a:pt x="108" y="558"/>
                  </a:cubicBezTo>
                  <a:cubicBezTo>
                    <a:pt x="86" y="536"/>
                    <a:pt x="75" y="515"/>
                    <a:pt x="65" y="493"/>
                  </a:cubicBezTo>
                  <a:cubicBezTo>
                    <a:pt x="54" y="440"/>
                    <a:pt x="65" y="386"/>
                    <a:pt x="96" y="355"/>
                  </a:cubicBezTo>
                  <a:cubicBezTo>
                    <a:pt x="96" y="344"/>
                    <a:pt x="108" y="333"/>
                    <a:pt x="118" y="322"/>
                  </a:cubicBezTo>
                  <a:lnTo>
                    <a:pt x="129" y="322"/>
                  </a:lnTo>
                  <a:lnTo>
                    <a:pt x="129" y="312"/>
                  </a:lnTo>
                  <a:lnTo>
                    <a:pt x="150" y="312"/>
                  </a:lnTo>
                  <a:cubicBezTo>
                    <a:pt x="166" y="304"/>
                    <a:pt x="181" y="297"/>
                    <a:pt x="196" y="297"/>
                  </a:cubicBezTo>
                  <a:cubicBezTo>
                    <a:pt x="202" y="297"/>
                    <a:pt x="208" y="298"/>
                    <a:pt x="215" y="301"/>
                  </a:cubicBezTo>
                  <a:cubicBezTo>
                    <a:pt x="257" y="312"/>
                    <a:pt x="289" y="333"/>
                    <a:pt x="311" y="376"/>
                  </a:cubicBezTo>
                  <a:cubicBezTo>
                    <a:pt x="322" y="386"/>
                    <a:pt x="322" y="408"/>
                    <a:pt x="322" y="429"/>
                  </a:cubicBezTo>
                  <a:cubicBezTo>
                    <a:pt x="311" y="440"/>
                    <a:pt x="300" y="462"/>
                    <a:pt x="289" y="472"/>
                  </a:cubicBezTo>
                  <a:lnTo>
                    <a:pt x="289" y="483"/>
                  </a:lnTo>
                  <a:lnTo>
                    <a:pt x="279" y="483"/>
                  </a:lnTo>
                  <a:lnTo>
                    <a:pt x="279" y="493"/>
                  </a:lnTo>
                  <a:cubicBezTo>
                    <a:pt x="268" y="493"/>
                    <a:pt x="268" y="493"/>
                    <a:pt x="257" y="505"/>
                  </a:cubicBezTo>
                  <a:cubicBezTo>
                    <a:pt x="246" y="505"/>
                    <a:pt x="225" y="505"/>
                    <a:pt x="215" y="493"/>
                  </a:cubicBezTo>
                  <a:cubicBezTo>
                    <a:pt x="204" y="493"/>
                    <a:pt x="204" y="483"/>
                    <a:pt x="193" y="472"/>
                  </a:cubicBezTo>
                  <a:lnTo>
                    <a:pt x="193" y="472"/>
                  </a:lnTo>
                  <a:cubicBezTo>
                    <a:pt x="193" y="483"/>
                    <a:pt x="204" y="493"/>
                    <a:pt x="215" y="505"/>
                  </a:cubicBezTo>
                  <a:cubicBezTo>
                    <a:pt x="225" y="515"/>
                    <a:pt x="246" y="515"/>
                    <a:pt x="257" y="515"/>
                  </a:cubicBezTo>
                  <a:cubicBezTo>
                    <a:pt x="268" y="515"/>
                    <a:pt x="279" y="515"/>
                    <a:pt x="289" y="505"/>
                  </a:cubicBezTo>
                  <a:cubicBezTo>
                    <a:pt x="289" y="505"/>
                    <a:pt x="300" y="505"/>
                    <a:pt x="300" y="493"/>
                  </a:cubicBezTo>
                  <a:lnTo>
                    <a:pt x="311" y="483"/>
                  </a:lnTo>
                  <a:cubicBezTo>
                    <a:pt x="322" y="472"/>
                    <a:pt x="332" y="462"/>
                    <a:pt x="343" y="429"/>
                  </a:cubicBezTo>
                  <a:cubicBezTo>
                    <a:pt x="353" y="408"/>
                    <a:pt x="343" y="386"/>
                    <a:pt x="343" y="365"/>
                  </a:cubicBezTo>
                  <a:cubicBezTo>
                    <a:pt x="322" y="312"/>
                    <a:pt x="279" y="269"/>
                    <a:pt x="225" y="258"/>
                  </a:cubicBezTo>
                  <a:cubicBezTo>
                    <a:pt x="209" y="253"/>
                    <a:pt x="193" y="250"/>
                    <a:pt x="177" y="250"/>
                  </a:cubicBezTo>
                  <a:cubicBezTo>
                    <a:pt x="161" y="250"/>
                    <a:pt x="145" y="253"/>
                    <a:pt x="129" y="258"/>
                  </a:cubicBezTo>
                  <a:cubicBezTo>
                    <a:pt x="118" y="269"/>
                    <a:pt x="118" y="269"/>
                    <a:pt x="108" y="269"/>
                  </a:cubicBezTo>
                  <a:lnTo>
                    <a:pt x="96" y="279"/>
                  </a:lnTo>
                  <a:lnTo>
                    <a:pt x="86" y="290"/>
                  </a:lnTo>
                  <a:lnTo>
                    <a:pt x="54" y="322"/>
                  </a:lnTo>
                  <a:cubicBezTo>
                    <a:pt x="32" y="344"/>
                    <a:pt x="22" y="376"/>
                    <a:pt x="11" y="408"/>
                  </a:cubicBezTo>
                  <a:cubicBezTo>
                    <a:pt x="1" y="440"/>
                    <a:pt x="11" y="472"/>
                    <a:pt x="11" y="505"/>
                  </a:cubicBezTo>
                  <a:cubicBezTo>
                    <a:pt x="32" y="569"/>
                    <a:pt x="75" y="633"/>
                    <a:pt x="150" y="655"/>
                  </a:cubicBezTo>
                  <a:cubicBezTo>
                    <a:pt x="179" y="664"/>
                    <a:pt x="208" y="669"/>
                    <a:pt x="237" y="669"/>
                  </a:cubicBezTo>
                  <a:cubicBezTo>
                    <a:pt x="272" y="669"/>
                    <a:pt x="308" y="661"/>
                    <a:pt x="343" y="643"/>
                  </a:cubicBezTo>
                  <a:cubicBezTo>
                    <a:pt x="407" y="622"/>
                    <a:pt x="450" y="590"/>
                    <a:pt x="493" y="536"/>
                  </a:cubicBezTo>
                  <a:cubicBezTo>
                    <a:pt x="525" y="493"/>
                    <a:pt x="546" y="440"/>
                    <a:pt x="557" y="386"/>
                  </a:cubicBezTo>
                  <a:cubicBezTo>
                    <a:pt x="568" y="355"/>
                    <a:pt x="568" y="333"/>
                    <a:pt x="568" y="301"/>
                  </a:cubicBezTo>
                  <a:lnTo>
                    <a:pt x="568" y="290"/>
                  </a:lnTo>
                  <a:lnTo>
                    <a:pt x="568" y="279"/>
                  </a:lnTo>
                  <a:lnTo>
                    <a:pt x="568" y="269"/>
                  </a:lnTo>
                  <a:lnTo>
                    <a:pt x="568" y="236"/>
                  </a:lnTo>
                  <a:cubicBezTo>
                    <a:pt x="557" y="194"/>
                    <a:pt x="557" y="151"/>
                    <a:pt x="557" y="108"/>
                  </a:cubicBezTo>
                  <a:cubicBezTo>
                    <a:pt x="568" y="76"/>
                    <a:pt x="568" y="44"/>
                    <a:pt x="589" y="22"/>
                  </a:cubicBezTo>
                  <a:cubicBezTo>
                    <a:pt x="600" y="12"/>
                    <a:pt x="622"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5" name="Google Shape;1575;p39"/>
            <p:cNvSpPr/>
            <p:nvPr/>
          </p:nvSpPr>
          <p:spPr>
            <a:xfrm>
              <a:off x="4922954" y="4506898"/>
              <a:ext cx="39069" cy="96883"/>
            </a:xfrm>
            <a:custGeom>
              <a:avLst/>
              <a:gdLst/>
              <a:ahLst/>
              <a:cxnLst/>
              <a:rect l="l" t="t" r="r" b="b"/>
              <a:pathLst>
                <a:path w="173" h="429" extrusionOk="0">
                  <a:moveTo>
                    <a:pt x="151" y="1"/>
                  </a:moveTo>
                  <a:cubicBezTo>
                    <a:pt x="140" y="1"/>
                    <a:pt x="140" y="1"/>
                    <a:pt x="129" y="11"/>
                  </a:cubicBezTo>
                  <a:cubicBezTo>
                    <a:pt x="118" y="11"/>
                    <a:pt x="108" y="11"/>
                    <a:pt x="97" y="22"/>
                  </a:cubicBezTo>
                  <a:cubicBezTo>
                    <a:pt x="76" y="22"/>
                    <a:pt x="65" y="32"/>
                    <a:pt x="54" y="43"/>
                  </a:cubicBezTo>
                  <a:cubicBezTo>
                    <a:pt x="44" y="54"/>
                    <a:pt x="33" y="65"/>
                    <a:pt x="22" y="86"/>
                  </a:cubicBezTo>
                  <a:cubicBezTo>
                    <a:pt x="22" y="96"/>
                    <a:pt x="11" y="118"/>
                    <a:pt x="11" y="129"/>
                  </a:cubicBezTo>
                  <a:cubicBezTo>
                    <a:pt x="1" y="150"/>
                    <a:pt x="1" y="172"/>
                    <a:pt x="11" y="182"/>
                  </a:cubicBezTo>
                  <a:lnTo>
                    <a:pt x="11" y="236"/>
                  </a:lnTo>
                  <a:cubicBezTo>
                    <a:pt x="11" y="246"/>
                    <a:pt x="22" y="268"/>
                    <a:pt x="22" y="279"/>
                  </a:cubicBezTo>
                  <a:lnTo>
                    <a:pt x="22" y="322"/>
                  </a:lnTo>
                  <a:cubicBezTo>
                    <a:pt x="22" y="332"/>
                    <a:pt x="33" y="343"/>
                    <a:pt x="22" y="353"/>
                  </a:cubicBezTo>
                  <a:lnTo>
                    <a:pt x="22" y="375"/>
                  </a:lnTo>
                  <a:lnTo>
                    <a:pt x="22" y="386"/>
                  </a:lnTo>
                  <a:lnTo>
                    <a:pt x="22" y="407"/>
                  </a:lnTo>
                  <a:cubicBezTo>
                    <a:pt x="22" y="418"/>
                    <a:pt x="11" y="429"/>
                    <a:pt x="11" y="429"/>
                  </a:cubicBezTo>
                  <a:cubicBezTo>
                    <a:pt x="11" y="429"/>
                    <a:pt x="22" y="429"/>
                    <a:pt x="33" y="418"/>
                  </a:cubicBezTo>
                  <a:lnTo>
                    <a:pt x="33" y="407"/>
                  </a:lnTo>
                  <a:lnTo>
                    <a:pt x="44" y="396"/>
                  </a:lnTo>
                  <a:cubicBezTo>
                    <a:pt x="44" y="386"/>
                    <a:pt x="54" y="386"/>
                    <a:pt x="54" y="375"/>
                  </a:cubicBezTo>
                  <a:lnTo>
                    <a:pt x="54" y="365"/>
                  </a:lnTo>
                  <a:cubicBezTo>
                    <a:pt x="65" y="343"/>
                    <a:pt x="65" y="332"/>
                    <a:pt x="65" y="322"/>
                  </a:cubicBezTo>
                  <a:cubicBezTo>
                    <a:pt x="65" y="300"/>
                    <a:pt x="76" y="289"/>
                    <a:pt x="76" y="279"/>
                  </a:cubicBezTo>
                  <a:cubicBezTo>
                    <a:pt x="76" y="258"/>
                    <a:pt x="65" y="246"/>
                    <a:pt x="65" y="225"/>
                  </a:cubicBezTo>
                  <a:lnTo>
                    <a:pt x="65" y="182"/>
                  </a:lnTo>
                  <a:lnTo>
                    <a:pt x="65" y="139"/>
                  </a:lnTo>
                  <a:lnTo>
                    <a:pt x="65" y="118"/>
                  </a:lnTo>
                  <a:cubicBezTo>
                    <a:pt x="65" y="118"/>
                    <a:pt x="65" y="108"/>
                    <a:pt x="76" y="108"/>
                  </a:cubicBezTo>
                  <a:cubicBezTo>
                    <a:pt x="76" y="96"/>
                    <a:pt x="76" y="86"/>
                    <a:pt x="87" y="75"/>
                  </a:cubicBezTo>
                  <a:cubicBezTo>
                    <a:pt x="87" y="65"/>
                    <a:pt x="97" y="65"/>
                    <a:pt x="97" y="54"/>
                  </a:cubicBezTo>
                  <a:cubicBezTo>
                    <a:pt x="97" y="54"/>
                    <a:pt x="108" y="54"/>
                    <a:pt x="108" y="43"/>
                  </a:cubicBezTo>
                  <a:cubicBezTo>
                    <a:pt x="118" y="43"/>
                    <a:pt x="118" y="43"/>
                    <a:pt x="118" y="32"/>
                  </a:cubicBezTo>
                  <a:cubicBezTo>
                    <a:pt x="129" y="32"/>
                    <a:pt x="129" y="32"/>
                    <a:pt x="129" y="22"/>
                  </a:cubicBezTo>
                  <a:cubicBezTo>
                    <a:pt x="140" y="22"/>
                    <a:pt x="151" y="22"/>
                    <a:pt x="151" y="11"/>
                  </a:cubicBezTo>
                  <a:cubicBezTo>
                    <a:pt x="161" y="11"/>
                    <a:pt x="172"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6" name="Google Shape;1576;p39"/>
            <p:cNvSpPr/>
            <p:nvPr/>
          </p:nvSpPr>
          <p:spPr>
            <a:xfrm>
              <a:off x="4717445" y="4594522"/>
              <a:ext cx="152664" cy="147019"/>
            </a:xfrm>
            <a:custGeom>
              <a:avLst/>
              <a:gdLst/>
              <a:ahLst/>
              <a:cxnLst/>
              <a:rect l="l" t="t" r="r" b="b"/>
              <a:pathLst>
                <a:path w="676" h="651" extrusionOk="0">
                  <a:moveTo>
                    <a:pt x="450" y="180"/>
                  </a:moveTo>
                  <a:cubicBezTo>
                    <a:pt x="450" y="191"/>
                    <a:pt x="440" y="191"/>
                    <a:pt x="440" y="191"/>
                  </a:cubicBezTo>
                  <a:lnTo>
                    <a:pt x="472" y="191"/>
                  </a:lnTo>
                  <a:cubicBezTo>
                    <a:pt x="483" y="191"/>
                    <a:pt x="493" y="201"/>
                    <a:pt x="504" y="212"/>
                  </a:cubicBezTo>
                  <a:cubicBezTo>
                    <a:pt x="504" y="191"/>
                    <a:pt x="493" y="191"/>
                    <a:pt x="483" y="180"/>
                  </a:cubicBezTo>
                  <a:close/>
                  <a:moveTo>
                    <a:pt x="456" y="1"/>
                  </a:moveTo>
                  <a:cubicBezTo>
                    <a:pt x="440" y="1"/>
                    <a:pt x="424" y="3"/>
                    <a:pt x="407" y="8"/>
                  </a:cubicBezTo>
                  <a:cubicBezTo>
                    <a:pt x="376" y="19"/>
                    <a:pt x="343" y="30"/>
                    <a:pt x="322" y="51"/>
                  </a:cubicBezTo>
                  <a:lnTo>
                    <a:pt x="290" y="84"/>
                  </a:lnTo>
                  <a:lnTo>
                    <a:pt x="279" y="94"/>
                  </a:lnTo>
                  <a:lnTo>
                    <a:pt x="279" y="105"/>
                  </a:lnTo>
                  <a:cubicBezTo>
                    <a:pt x="269" y="105"/>
                    <a:pt x="269" y="115"/>
                    <a:pt x="269" y="127"/>
                  </a:cubicBezTo>
                  <a:cubicBezTo>
                    <a:pt x="257" y="158"/>
                    <a:pt x="257" y="191"/>
                    <a:pt x="257" y="212"/>
                  </a:cubicBezTo>
                  <a:cubicBezTo>
                    <a:pt x="279" y="276"/>
                    <a:pt x="322" y="319"/>
                    <a:pt x="364" y="330"/>
                  </a:cubicBezTo>
                  <a:cubicBezTo>
                    <a:pt x="386" y="341"/>
                    <a:pt x="418" y="341"/>
                    <a:pt x="440" y="341"/>
                  </a:cubicBezTo>
                  <a:cubicBezTo>
                    <a:pt x="461" y="330"/>
                    <a:pt x="483" y="319"/>
                    <a:pt x="493" y="308"/>
                  </a:cubicBezTo>
                  <a:cubicBezTo>
                    <a:pt x="493" y="298"/>
                    <a:pt x="493" y="298"/>
                    <a:pt x="504" y="287"/>
                  </a:cubicBezTo>
                  <a:lnTo>
                    <a:pt x="504" y="276"/>
                  </a:lnTo>
                  <a:cubicBezTo>
                    <a:pt x="514" y="276"/>
                    <a:pt x="514" y="265"/>
                    <a:pt x="514" y="255"/>
                  </a:cubicBezTo>
                  <a:cubicBezTo>
                    <a:pt x="526" y="234"/>
                    <a:pt x="514" y="222"/>
                    <a:pt x="504" y="212"/>
                  </a:cubicBezTo>
                  <a:lnTo>
                    <a:pt x="504" y="255"/>
                  </a:lnTo>
                  <a:lnTo>
                    <a:pt x="493" y="265"/>
                  </a:lnTo>
                  <a:lnTo>
                    <a:pt x="493" y="276"/>
                  </a:lnTo>
                  <a:lnTo>
                    <a:pt x="483" y="276"/>
                  </a:lnTo>
                  <a:cubicBezTo>
                    <a:pt x="483" y="287"/>
                    <a:pt x="483" y="287"/>
                    <a:pt x="472" y="287"/>
                  </a:cubicBezTo>
                  <a:cubicBezTo>
                    <a:pt x="461" y="298"/>
                    <a:pt x="450" y="308"/>
                    <a:pt x="429" y="308"/>
                  </a:cubicBezTo>
                  <a:cubicBezTo>
                    <a:pt x="425" y="312"/>
                    <a:pt x="421" y="313"/>
                    <a:pt x="415" y="313"/>
                  </a:cubicBezTo>
                  <a:cubicBezTo>
                    <a:pt x="404" y="313"/>
                    <a:pt x="390" y="308"/>
                    <a:pt x="376" y="308"/>
                  </a:cubicBezTo>
                  <a:cubicBezTo>
                    <a:pt x="343" y="287"/>
                    <a:pt x="311" y="255"/>
                    <a:pt x="300" y="201"/>
                  </a:cubicBezTo>
                  <a:cubicBezTo>
                    <a:pt x="300" y="180"/>
                    <a:pt x="300" y="158"/>
                    <a:pt x="311" y="137"/>
                  </a:cubicBezTo>
                  <a:lnTo>
                    <a:pt x="311" y="127"/>
                  </a:lnTo>
                  <a:lnTo>
                    <a:pt x="322" y="115"/>
                  </a:lnTo>
                  <a:lnTo>
                    <a:pt x="354" y="84"/>
                  </a:lnTo>
                  <a:cubicBezTo>
                    <a:pt x="377" y="68"/>
                    <a:pt x="418" y="58"/>
                    <a:pt x="455" y="58"/>
                  </a:cubicBezTo>
                  <a:cubicBezTo>
                    <a:pt x="468" y="58"/>
                    <a:pt x="481" y="59"/>
                    <a:pt x="493" y="62"/>
                  </a:cubicBezTo>
                  <a:cubicBezTo>
                    <a:pt x="514" y="73"/>
                    <a:pt x="547" y="84"/>
                    <a:pt x="557" y="94"/>
                  </a:cubicBezTo>
                  <a:cubicBezTo>
                    <a:pt x="579" y="115"/>
                    <a:pt x="590" y="137"/>
                    <a:pt x="600" y="158"/>
                  </a:cubicBezTo>
                  <a:cubicBezTo>
                    <a:pt x="621" y="212"/>
                    <a:pt x="621" y="265"/>
                    <a:pt x="600" y="319"/>
                  </a:cubicBezTo>
                  <a:cubicBezTo>
                    <a:pt x="579" y="372"/>
                    <a:pt x="547" y="415"/>
                    <a:pt x="514" y="448"/>
                  </a:cubicBezTo>
                  <a:cubicBezTo>
                    <a:pt x="472" y="479"/>
                    <a:pt x="429" y="501"/>
                    <a:pt x="376" y="512"/>
                  </a:cubicBezTo>
                  <a:cubicBezTo>
                    <a:pt x="354" y="522"/>
                    <a:pt x="333" y="522"/>
                    <a:pt x="311" y="522"/>
                  </a:cubicBezTo>
                  <a:lnTo>
                    <a:pt x="236" y="522"/>
                  </a:lnTo>
                  <a:cubicBezTo>
                    <a:pt x="193" y="522"/>
                    <a:pt x="150" y="533"/>
                    <a:pt x="107" y="533"/>
                  </a:cubicBezTo>
                  <a:cubicBezTo>
                    <a:pt x="76" y="544"/>
                    <a:pt x="43" y="555"/>
                    <a:pt x="22" y="576"/>
                  </a:cubicBezTo>
                  <a:cubicBezTo>
                    <a:pt x="12" y="587"/>
                    <a:pt x="12" y="598"/>
                    <a:pt x="0" y="608"/>
                  </a:cubicBezTo>
                  <a:lnTo>
                    <a:pt x="0" y="629"/>
                  </a:lnTo>
                  <a:cubicBezTo>
                    <a:pt x="0" y="640"/>
                    <a:pt x="0" y="640"/>
                    <a:pt x="12" y="651"/>
                  </a:cubicBezTo>
                  <a:lnTo>
                    <a:pt x="12" y="629"/>
                  </a:lnTo>
                  <a:cubicBezTo>
                    <a:pt x="12" y="619"/>
                    <a:pt x="12" y="598"/>
                    <a:pt x="33" y="576"/>
                  </a:cubicBezTo>
                  <a:cubicBezTo>
                    <a:pt x="43" y="565"/>
                    <a:pt x="76" y="555"/>
                    <a:pt x="119" y="555"/>
                  </a:cubicBezTo>
                  <a:lnTo>
                    <a:pt x="236" y="555"/>
                  </a:lnTo>
                  <a:cubicBezTo>
                    <a:pt x="247" y="555"/>
                    <a:pt x="257" y="555"/>
                    <a:pt x="269" y="565"/>
                  </a:cubicBezTo>
                  <a:lnTo>
                    <a:pt x="311" y="565"/>
                  </a:lnTo>
                  <a:cubicBezTo>
                    <a:pt x="333" y="565"/>
                    <a:pt x="354" y="565"/>
                    <a:pt x="386" y="555"/>
                  </a:cubicBezTo>
                  <a:cubicBezTo>
                    <a:pt x="440" y="544"/>
                    <a:pt x="493" y="522"/>
                    <a:pt x="536" y="479"/>
                  </a:cubicBezTo>
                  <a:cubicBezTo>
                    <a:pt x="590" y="448"/>
                    <a:pt x="633" y="394"/>
                    <a:pt x="654" y="341"/>
                  </a:cubicBezTo>
                  <a:cubicBezTo>
                    <a:pt x="675" y="276"/>
                    <a:pt x="675" y="201"/>
                    <a:pt x="654" y="148"/>
                  </a:cubicBezTo>
                  <a:cubicBezTo>
                    <a:pt x="633" y="73"/>
                    <a:pt x="568" y="30"/>
                    <a:pt x="504" y="8"/>
                  </a:cubicBezTo>
                  <a:cubicBezTo>
                    <a:pt x="488" y="3"/>
                    <a:pt x="472"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7" name="Google Shape;1577;p39"/>
            <p:cNvSpPr/>
            <p:nvPr/>
          </p:nvSpPr>
          <p:spPr>
            <a:xfrm>
              <a:off x="4751320" y="4681017"/>
              <a:ext cx="96883" cy="38844"/>
            </a:xfrm>
            <a:custGeom>
              <a:avLst/>
              <a:gdLst/>
              <a:ahLst/>
              <a:cxnLst/>
              <a:rect l="l" t="t" r="r" b="b"/>
              <a:pathLst>
                <a:path w="429" h="172" extrusionOk="0">
                  <a:moveTo>
                    <a:pt x="129" y="1"/>
                  </a:moveTo>
                  <a:cubicBezTo>
                    <a:pt x="119" y="11"/>
                    <a:pt x="97" y="11"/>
                    <a:pt x="86" y="22"/>
                  </a:cubicBezTo>
                  <a:cubicBezTo>
                    <a:pt x="65" y="32"/>
                    <a:pt x="54" y="43"/>
                    <a:pt x="43" y="54"/>
                  </a:cubicBezTo>
                  <a:cubicBezTo>
                    <a:pt x="33" y="65"/>
                    <a:pt x="22" y="75"/>
                    <a:pt x="22" y="86"/>
                  </a:cubicBezTo>
                  <a:cubicBezTo>
                    <a:pt x="11" y="96"/>
                    <a:pt x="11" y="108"/>
                    <a:pt x="11" y="118"/>
                  </a:cubicBezTo>
                  <a:cubicBezTo>
                    <a:pt x="0" y="129"/>
                    <a:pt x="0" y="139"/>
                    <a:pt x="0" y="150"/>
                  </a:cubicBezTo>
                  <a:lnTo>
                    <a:pt x="0" y="161"/>
                  </a:lnTo>
                  <a:lnTo>
                    <a:pt x="0" y="172"/>
                  </a:lnTo>
                  <a:cubicBezTo>
                    <a:pt x="0" y="172"/>
                    <a:pt x="11" y="161"/>
                    <a:pt x="11" y="150"/>
                  </a:cubicBezTo>
                  <a:lnTo>
                    <a:pt x="33" y="129"/>
                  </a:lnTo>
                  <a:lnTo>
                    <a:pt x="33" y="118"/>
                  </a:lnTo>
                  <a:cubicBezTo>
                    <a:pt x="43" y="118"/>
                    <a:pt x="43" y="108"/>
                    <a:pt x="43" y="108"/>
                  </a:cubicBezTo>
                  <a:lnTo>
                    <a:pt x="54" y="96"/>
                  </a:lnTo>
                  <a:cubicBezTo>
                    <a:pt x="65" y="86"/>
                    <a:pt x="65" y="86"/>
                    <a:pt x="76" y="86"/>
                  </a:cubicBezTo>
                  <a:cubicBezTo>
                    <a:pt x="86" y="75"/>
                    <a:pt x="97" y="75"/>
                    <a:pt x="107" y="65"/>
                  </a:cubicBezTo>
                  <a:lnTo>
                    <a:pt x="119" y="65"/>
                  </a:lnTo>
                  <a:cubicBezTo>
                    <a:pt x="129" y="65"/>
                    <a:pt x="140" y="54"/>
                    <a:pt x="140" y="54"/>
                  </a:cubicBezTo>
                  <a:lnTo>
                    <a:pt x="183" y="54"/>
                  </a:lnTo>
                  <a:cubicBezTo>
                    <a:pt x="193" y="54"/>
                    <a:pt x="214" y="65"/>
                    <a:pt x="226" y="65"/>
                  </a:cubicBezTo>
                  <a:lnTo>
                    <a:pt x="322" y="65"/>
                  </a:lnTo>
                  <a:cubicBezTo>
                    <a:pt x="333" y="65"/>
                    <a:pt x="354" y="54"/>
                    <a:pt x="364" y="54"/>
                  </a:cubicBezTo>
                  <a:cubicBezTo>
                    <a:pt x="364" y="54"/>
                    <a:pt x="376" y="54"/>
                    <a:pt x="376" y="43"/>
                  </a:cubicBezTo>
                  <a:lnTo>
                    <a:pt x="397" y="43"/>
                  </a:lnTo>
                  <a:cubicBezTo>
                    <a:pt x="397" y="32"/>
                    <a:pt x="397" y="32"/>
                    <a:pt x="407" y="32"/>
                  </a:cubicBezTo>
                  <a:lnTo>
                    <a:pt x="418" y="22"/>
                  </a:lnTo>
                  <a:lnTo>
                    <a:pt x="429" y="11"/>
                  </a:lnTo>
                  <a:lnTo>
                    <a:pt x="407" y="11"/>
                  </a:lnTo>
                  <a:cubicBezTo>
                    <a:pt x="407" y="22"/>
                    <a:pt x="397" y="22"/>
                    <a:pt x="386" y="22"/>
                  </a:cubicBezTo>
                  <a:lnTo>
                    <a:pt x="279" y="22"/>
                  </a:lnTo>
                  <a:cubicBezTo>
                    <a:pt x="268" y="11"/>
                    <a:pt x="247" y="11"/>
                    <a:pt x="236" y="11"/>
                  </a:cubicBezTo>
                  <a:cubicBezTo>
                    <a:pt x="226" y="11"/>
                    <a:pt x="2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8" name="Google Shape;1578;p39"/>
            <p:cNvSpPr/>
            <p:nvPr/>
          </p:nvSpPr>
          <p:spPr>
            <a:xfrm>
              <a:off x="4879594" y="4567874"/>
              <a:ext cx="14679" cy="16034"/>
            </a:xfrm>
            <a:custGeom>
              <a:avLst/>
              <a:gdLst/>
              <a:ahLst/>
              <a:cxnLst/>
              <a:rect l="l" t="t" r="r" b="b"/>
              <a:pathLst>
                <a:path w="65" h="71" extrusionOk="0">
                  <a:moveTo>
                    <a:pt x="32" y="1"/>
                  </a:moveTo>
                  <a:cubicBezTo>
                    <a:pt x="24" y="1"/>
                    <a:pt x="16" y="3"/>
                    <a:pt x="11" y="9"/>
                  </a:cubicBezTo>
                  <a:cubicBezTo>
                    <a:pt x="0" y="30"/>
                    <a:pt x="0" y="52"/>
                    <a:pt x="11" y="62"/>
                  </a:cubicBezTo>
                  <a:cubicBezTo>
                    <a:pt x="16" y="68"/>
                    <a:pt x="24" y="70"/>
                    <a:pt x="32" y="70"/>
                  </a:cubicBezTo>
                  <a:cubicBezTo>
                    <a:pt x="40" y="70"/>
                    <a:pt x="48" y="68"/>
                    <a:pt x="53" y="62"/>
                  </a:cubicBezTo>
                  <a:cubicBezTo>
                    <a:pt x="64" y="52"/>
                    <a:pt x="64" y="30"/>
                    <a:pt x="53" y="9"/>
                  </a:cubicBezTo>
                  <a:cubicBezTo>
                    <a:pt x="48" y="3"/>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9" name="Google Shape;1579;p39"/>
            <p:cNvSpPr/>
            <p:nvPr/>
          </p:nvSpPr>
          <p:spPr>
            <a:xfrm>
              <a:off x="4811844" y="4636076"/>
              <a:ext cx="14679" cy="15583"/>
            </a:xfrm>
            <a:custGeom>
              <a:avLst/>
              <a:gdLst/>
              <a:ahLst/>
              <a:cxnLst/>
              <a:rect l="l" t="t" r="r" b="b"/>
              <a:pathLst>
                <a:path w="65" h="69" extrusionOk="0">
                  <a:moveTo>
                    <a:pt x="32" y="1"/>
                  </a:moveTo>
                  <a:cubicBezTo>
                    <a:pt x="24" y="1"/>
                    <a:pt x="16" y="6"/>
                    <a:pt x="11" y="17"/>
                  </a:cubicBezTo>
                  <a:cubicBezTo>
                    <a:pt x="0" y="28"/>
                    <a:pt x="0" y="50"/>
                    <a:pt x="11" y="60"/>
                  </a:cubicBezTo>
                  <a:cubicBezTo>
                    <a:pt x="16" y="65"/>
                    <a:pt x="24" y="68"/>
                    <a:pt x="32" y="68"/>
                  </a:cubicBezTo>
                  <a:cubicBezTo>
                    <a:pt x="40" y="68"/>
                    <a:pt x="48" y="65"/>
                    <a:pt x="54" y="60"/>
                  </a:cubicBezTo>
                  <a:cubicBezTo>
                    <a:pt x="65" y="50"/>
                    <a:pt x="65" y="28"/>
                    <a:pt x="54" y="17"/>
                  </a:cubicBezTo>
                  <a:cubicBezTo>
                    <a:pt x="48" y="6"/>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59666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62"/>
                                        </p:tgtEl>
                                        <p:attrNameLst>
                                          <p:attrName>style.visibility</p:attrName>
                                        </p:attrNameLst>
                                      </p:cBhvr>
                                      <p:to>
                                        <p:strVal val="visible"/>
                                      </p:to>
                                    </p:set>
                                    <p:anim calcmode="lin" valueType="num">
                                      <p:cBhvr>
                                        <p:cTn id="7" dur="500" fill="hold"/>
                                        <p:tgtEl>
                                          <p:spTgt spid="1462"/>
                                        </p:tgtEl>
                                        <p:attrNameLst>
                                          <p:attrName>ppt_w</p:attrName>
                                        </p:attrNameLst>
                                      </p:cBhvr>
                                      <p:tavLst>
                                        <p:tav tm="0">
                                          <p:val>
                                            <p:fltVal val="0"/>
                                          </p:val>
                                        </p:tav>
                                        <p:tav tm="100000">
                                          <p:val>
                                            <p:strVal val="#ppt_w"/>
                                          </p:val>
                                        </p:tav>
                                      </p:tavLst>
                                    </p:anim>
                                    <p:anim calcmode="lin" valueType="num">
                                      <p:cBhvr>
                                        <p:cTn id="8" dur="500" fill="hold"/>
                                        <p:tgtEl>
                                          <p:spTgt spid="1462"/>
                                        </p:tgtEl>
                                        <p:attrNameLst>
                                          <p:attrName>ppt_h</p:attrName>
                                        </p:attrNameLst>
                                      </p:cBhvr>
                                      <p:tavLst>
                                        <p:tav tm="0">
                                          <p:val>
                                            <p:fltVal val="0"/>
                                          </p:val>
                                        </p:tav>
                                        <p:tav tm="100000">
                                          <p:val>
                                            <p:strVal val="#ppt_h"/>
                                          </p:val>
                                        </p:tav>
                                      </p:tavLst>
                                    </p:anim>
                                    <p:animEffect transition="in" filter="fade">
                                      <p:cBhvr>
                                        <p:cTn id="9" dur="500"/>
                                        <p:tgtEl>
                                          <p:spTgt spid="1462"/>
                                        </p:tgtEl>
                                      </p:cBhvr>
                                    </p:animEffect>
                                  </p:childTnLst>
                                </p:cTn>
                              </p:par>
                              <p:par>
                                <p:cTn id="10" presetID="53" presetClass="entr" presetSubtype="16" fill="hold" nodeType="withEffect">
                                  <p:stCondLst>
                                    <p:cond delay="0"/>
                                  </p:stCondLst>
                                  <p:childTnLst>
                                    <p:set>
                                      <p:cBhvr>
                                        <p:cTn id="11" dur="1" fill="hold">
                                          <p:stCondLst>
                                            <p:cond delay="0"/>
                                          </p:stCondLst>
                                        </p:cTn>
                                        <p:tgtEl>
                                          <p:spTgt spid="1465"/>
                                        </p:tgtEl>
                                        <p:attrNameLst>
                                          <p:attrName>style.visibility</p:attrName>
                                        </p:attrNameLst>
                                      </p:cBhvr>
                                      <p:to>
                                        <p:strVal val="visible"/>
                                      </p:to>
                                    </p:set>
                                    <p:anim calcmode="lin" valueType="num">
                                      <p:cBhvr>
                                        <p:cTn id="12" dur="500" fill="hold"/>
                                        <p:tgtEl>
                                          <p:spTgt spid="1465"/>
                                        </p:tgtEl>
                                        <p:attrNameLst>
                                          <p:attrName>ppt_w</p:attrName>
                                        </p:attrNameLst>
                                      </p:cBhvr>
                                      <p:tavLst>
                                        <p:tav tm="0">
                                          <p:val>
                                            <p:fltVal val="0"/>
                                          </p:val>
                                        </p:tav>
                                        <p:tav tm="100000">
                                          <p:val>
                                            <p:strVal val="#ppt_w"/>
                                          </p:val>
                                        </p:tav>
                                      </p:tavLst>
                                    </p:anim>
                                    <p:anim calcmode="lin" valueType="num">
                                      <p:cBhvr>
                                        <p:cTn id="13" dur="500" fill="hold"/>
                                        <p:tgtEl>
                                          <p:spTgt spid="1465"/>
                                        </p:tgtEl>
                                        <p:attrNameLst>
                                          <p:attrName>ppt_h</p:attrName>
                                        </p:attrNameLst>
                                      </p:cBhvr>
                                      <p:tavLst>
                                        <p:tav tm="0">
                                          <p:val>
                                            <p:fltVal val="0"/>
                                          </p:val>
                                        </p:tav>
                                        <p:tav tm="100000">
                                          <p:val>
                                            <p:strVal val="#ppt_h"/>
                                          </p:val>
                                        </p:tav>
                                      </p:tavLst>
                                    </p:anim>
                                    <p:animEffect transition="in" filter="fade">
                                      <p:cBhvr>
                                        <p:cTn id="14" dur="500"/>
                                        <p:tgtEl>
                                          <p:spTgt spid="1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8"/>
        <p:cNvGrpSpPr/>
        <p:nvPr/>
      </p:nvGrpSpPr>
      <p:grpSpPr>
        <a:xfrm>
          <a:off x="0" y="0"/>
          <a:ext cx="0" cy="0"/>
          <a:chOff x="0" y="0"/>
          <a:chExt cx="0" cy="0"/>
        </a:xfrm>
      </p:grpSpPr>
      <p:sp>
        <p:nvSpPr>
          <p:cNvPr id="39" name="Rounded Rectangle 38"/>
          <p:cNvSpPr/>
          <p:nvPr/>
        </p:nvSpPr>
        <p:spPr>
          <a:xfrm>
            <a:off x="1392114" y="415035"/>
            <a:ext cx="6559062" cy="122619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500" b="1" dirty="0">
                <a:solidFill>
                  <a:srgbClr val="000000"/>
                </a:solidFill>
                <a:cs typeface="Arial" panose="020B0604020202020204" pitchFamily="34" charset="0"/>
              </a:rPr>
              <a:t>1. </a:t>
            </a:r>
            <a:r>
              <a:rPr lang="vi-VN" sz="2500" b="1" dirty="0">
                <a:solidFill>
                  <a:srgbClr val="000000"/>
                </a:solidFill>
                <a:cs typeface="Arial" panose="020B0604020202020204" pitchFamily="34" charset="0"/>
              </a:rPr>
              <a:t>Giới thiệu và khẳng định tính tất yếu của độc lập chủ quyền</a:t>
            </a:r>
          </a:p>
        </p:txBody>
      </p:sp>
      <p:sp>
        <p:nvSpPr>
          <p:cNvPr id="40" name="Rounded Rectangle 39"/>
          <p:cNvSpPr/>
          <p:nvPr/>
        </p:nvSpPr>
        <p:spPr>
          <a:xfrm>
            <a:off x="773722" y="1805354"/>
            <a:ext cx="7795847" cy="2832247"/>
          </a:xfrm>
          <a:prstGeom prst="roundRect">
            <a:avLst>
              <a:gd name="adj" fmla="val 9520"/>
            </a:avLst>
          </a:prstGeom>
          <a:solidFill>
            <a:srgbClr val="D7BD8E"/>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smtClean="0">
                <a:solidFill>
                  <a:srgbClr val="C00000"/>
                </a:solidFill>
                <a:latin typeface="Arial" panose="020B0604020202020204" pitchFamily="34" charset="0"/>
                <a:cs typeface="Arial" panose="020B0604020202020204" pitchFamily="34" charset="0"/>
              </a:rPr>
              <a:t>Thảo</a:t>
            </a:r>
            <a:r>
              <a:rPr lang="en-US" sz="2000" b="1" dirty="0" smtClean="0">
                <a:solidFill>
                  <a:srgbClr val="C00000"/>
                </a:solidFill>
                <a:latin typeface="Arial" panose="020B0604020202020204" pitchFamily="34" charset="0"/>
                <a:cs typeface="Arial" panose="020B0604020202020204" pitchFamily="34" charset="0"/>
              </a:rPr>
              <a:t> </a:t>
            </a:r>
            <a:r>
              <a:rPr lang="en-US" sz="2000" b="1" dirty="0" err="1" smtClean="0">
                <a:solidFill>
                  <a:srgbClr val="C00000"/>
                </a:solidFill>
                <a:latin typeface="Arial" panose="020B0604020202020204" pitchFamily="34" charset="0"/>
                <a:cs typeface="Arial" panose="020B0604020202020204" pitchFamily="34" charset="0"/>
              </a:rPr>
              <a:t>luận</a:t>
            </a:r>
            <a:r>
              <a:rPr lang="en-US" sz="2000" b="1" dirty="0" smtClean="0">
                <a:solidFill>
                  <a:srgbClr val="C00000"/>
                </a:solidFill>
                <a:latin typeface="Arial" panose="020B0604020202020204" pitchFamily="34" charset="0"/>
                <a:cs typeface="Arial" panose="020B0604020202020204" pitchFamily="34" charset="0"/>
              </a:rPr>
              <a:t> </a:t>
            </a:r>
            <a:r>
              <a:rPr lang="en-US" sz="2000" b="1" dirty="0" err="1" smtClean="0">
                <a:solidFill>
                  <a:srgbClr val="C00000"/>
                </a:solidFill>
                <a:latin typeface="Arial" panose="020B0604020202020204" pitchFamily="34" charset="0"/>
                <a:cs typeface="Arial" panose="020B0604020202020204" pitchFamily="34" charset="0"/>
              </a:rPr>
              <a:t>cặp</a:t>
            </a:r>
            <a:r>
              <a:rPr lang="en-US" sz="2000" b="1" dirty="0" smtClean="0">
                <a:solidFill>
                  <a:srgbClr val="C00000"/>
                </a:solidFill>
                <a:latin typeface="Arial" panose="020B0604020202020204" pitchFamily="34" charset="0"/>
                <a:cs typeface="Arial" panose="020B0604020202020204" pitchFamily="34" charset="0"/>
              </a:rPr>
              <a:t> </a:t>
            </a:r>
            <a:r>
              <a:rPr lang="en-US" sz="2000" b="1" dirty="0" err="1" smtClean="0">
                <a:solidFill>
                  <a:srgbClr val="C00000"/>
                </a:solidFill>
                <a:latin typeface="Arial" panose="020B0604020202020204" pitchFamily="34" charset="0"/>
                <a:cs typeface="Arial" panose="020B0604020202020204" pitchFamily="34" charset="0"/>
              </a:rPr>
              <a:t>đôi</a:t>
            </a:r>
            <a:r>
              <a:rPr lang="en-US" sz="2000" b="1" dirty="0" smtClean="0">
                <a:solidFill>
                  <a:srgbClr val="C00000"/>
                </a:solidFill>
                <a:latin typeface="Arial" panose="020B0604020202020204" pitchFamily="34" charset="0"/>
                <a:cs typeface="Arial" panose="020B0604020202020204" pitchFamily="34" charset="0"/>
              </a:rPr>
              <a:t>.</a:t>
            </a:r>
            <a:endParaRPr lang="en-US" sz="2000" b="1" dirty="0">
              <a:solidFill>
                <a:srgbClr val="C00000"/>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Qua hai câu thơ đầu tác giả muốn khẳng định điều gì? </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Cho biết tác dụng của việc dùng từ cách ngắt nhịp trong câu đầu tiên?</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Việc nói đến  các từ “Nam quốc”, “Nam đế”, “tiệt nhiên”, “định phận”, “thiên thư” đóng vai trò gì trong việc khẳng định điều đó.</a:t>
            </a:r>
          </a:p>
        </p:txBody>
      </p:sp>
      <p:pic>
        <p:nvPicPr>
          <p:cNvPr id="3" name="Picture 2"/>
          <p:cNvPicPr>
            <a:picLocks noChangeAspect="1"/>
          </p:cNvPicPr>
          <p:nvPr/>
        </p:nvPicPr>
        <p:blipFill>
          <a:blip r:embed="rId3"/>
          <a:stretch>
            <a:fillRect/>
          </a:stretch>
        </p:blipFill>
        <p:spPr>
          <a:xfrm>
            <a:off x="6506874" y="1013371"/>
            <a:ext cx="2157686" cy="1583966"/>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ircle(in)">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ECDB"/>
        </a:solidFill>
        <a:effectLst/>
      </p:bgPr>
    </p:bg>
    <p:spTree>
      <p:nvGrpSpPr>
        <p:cNvPr id="1" name="Shape 3578"/>
        <p:cNvGrpSpPr/>
        <p:nvPr/>
      </p:nvGrpSpPr>
      <p:grpSpPr>
        <a:xfrm>
          <a:off x="0" y="0"/>
          <a:ext cx="0" cy="0"/>
          <a:chOff x="0" y="0"/>
          <a:chExt cx="0" cy="0"/>
        </a:xfrm>
      </p:grpSpPr>
      <p:sp>
        <p:nvSpPr>
          <p:cNvPr id="14" name="Rounded Rectangle 13"/>
          <p:cNvSpPr/>
          <p:nvPr/>
        </p:nvSpPr>
        <p:spPr>
          <a:xfrm>
            <a:off x="1668246" y="1363406"/>
            <a:ext cx="5088251" cy="78867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i="1" dirty="0">
                <a:solidFill>
                  <a:srgbClr val="C00000"/>
                </a:solidFill>
              </a:rPr>
              <a:t>“Nam quốc sơn hà Nam đế cư”</a:t>
            </a:r>
          </a:p>
        </p:txBody>
      </p:sp>
      <p:sp>
        <p:nvSpPr>
          <p:cNvPr id="15" name="Rounded Rectangle 14"/>
          <p:cNvSpPr/>
          <p:nvPr/>
        </p:nvSpPr>
        <p:spPr>
          <a:xfrm>
            <a:off x="684765" y="551343"/>
            <a:ext cx="3527607" cy="578828"/>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25000"/>
                  </a:schemeClr>
                </a:solidFill>
              </a:rPr>
              <a:t>Giới thiệu vấn đề chủ quyền</a:t>
            </a:r>
          </a:p>
        </p:txBody>
      </p:sp>
      <p:sp>
        <p:nvSpPr>
          <p:cNvPr id="16" name="Rounded Rectangle 15"/>
          <p:cNvSpPr/>
          <p:nvPr/>
        </p:nvSpPr>
        <p:spPr>
          <a:xfrm>
            <a:off x="4359316" y="352107"/>
            <a:ext cx="4069959" cy="917999"/>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rPr>
              <a:t>K</a:t>
            </a:r>
            <a:r>
              <a:rPr lang="vi-VN" sz="2000" dirty="0">
                <a:solidFill>
                  <a:schemeClr val="bg1">
                    <a:lumMod val="25000"/>
                  </a:schemeClr>
                </a:solidFill>
              </a:rPr>
              <a:t>hẳng định tính tất yếu không thể thay đổi của chủ quyền đất nước</a:t>
            </a:r>
            <a:endParaRPr lang="en-US" sz="2000" dirty="0">
              <a:solidFill>
                <a:schemeClr val="bg1">
                  <a:lumMod val="25000"/>
                </a:schemeClr>
              </a:solidFill>
            </a:endParaRPr>
          </a:p>
        </p:txBody>
      </p:sp>
      <p:pic>
        <p:nvPicPr>
          <p:cNvPr id="17" name="Picture 16"/>
          <p:cNvPicPr>
            <a:picLocks noChangeAspect="1"/>
          </p:cNvPicPr>
          <p:nvPr/>
        </p:nvPicPr>
        <p:blipFill>
          <a:blip r:embed="rId3"/>
          <a:stretch>
            <a:fillRect/>
          </a:stretch>
        </p:blipFill>
        <p:spPr>
          <a:xfrm rot="3329043" flipH="1" flipV="1">
            <a:off x="2111558" y="1363524"/>
            <a:ext cx="459030" cy="165758"/>
          </a:xfrm>
          <a:prstGeom prst="rect">
            <a:avLst/>
          </a:prstGeom>
        </p:spPr>
      </p:pic>
      <p:pic>
        <p:nvPicPr>
          <p:cNvPr id="18" name="Picture 17"/>
          <p:cNvPicPr>
            <a:picLocks noChangeAspect="1"/>
          </p:cNvPicPr>
          <p:nvPr/>
        </p:nvPicPr>
        <p:blipFill>
          <a:blip r:embed="rId3"/>
          <a:stretch>
            <a:fillRect/>
          </a:stretch>
        </p:blipFill>
        <p:spPr>
          <a:xfrm rot="7171356" flipH="1">
            <a:off x="5339509" y="1393783"/>
            <a:ext cx="448581" cy="177658"/>
          </a:xfrm>
          <a:prstGeom prst="rect">
            <a:avLst/>
          </a:prstGeom>
        </p:spPr>
      </p:pic>
      <p:cxnSp>
        <p:nvCxnSpPr>
          <p:cNvPr id="19" name="Straight Connector 18"/>
          <p:cNvCxnSpPr/>
          <p:nvPr/>
        </p:nvCxnSpPr>
        <p:spPr>
          <a:xfrm>
            <a:off x="2341073" y="1962325"/>
            <a:ext cx="1219393" cy="4151"/>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49187" y="1962325"/>
            <a:ext cx="1351303" cy="3971"/>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374525" y="1966476"/>
            <a:ext cx="1451" cy="30851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259769-E1C9-1663-F2BF-CBF194568060}"/>
              </a:ext>
            </a:extLst>
          </p:cNvPr>
          <p:cNvSpPr txBox="1"/>
          <p:nvPr/>
        </p:nvSpPr>
        <p:spPr>
          <a:xfrm>
            <a:off x="3541298" y="2152076"/>
            <a:ext cx="3858228" cy="1015663"/>
          </a:xfrm>
          <a:prstGeom prst="rect">
            <a:avLst/>
          </a:prstGeom>
          <a:noFill/>
        </p:spPr>
        <p:txBody>
          <a:bodyPr wrap="square">
            <a:spAutoFit/>
          </a:bodyPr>
          <a:lstStyle/>
          <a:p>
            <a:pPr lvl="0" algn="just">
              <a:lnSpc>
                <a:spcPct val="150000"/>
              </a:lnSpc>
              <a:spcAft>
                <a:spcPts val="1000"/>
              </a:spcAft>
              <a:tabLst>
                <a:tab pos="200025" algn="l"/>
              </a:tabLst>
            </a:pPr>
            <a:r>
              <a:rPr lang="en-VN" sz="2000" dirty="0">
                <a:effectLst/>
                <a:latin typeface="Arial" panose="020B0604020202020204" pitchFamily="34" charset="0"/>
                <a:ea typeface="Calibri" panose="020F0502020204030204" pitchFamily="34" charset="0"/>
                <a:cs typeface="Arial" panose="020B0604020202020204" pitchFamily="34" charset="0"/>
              </a:rPr>
              <a:t>Khẳng định vị thế của nước Nam ngang hàng phương Bắc</a:t>
            </a:r>
          </a:p>
        </p:txBody>
      </p:sp>
      <p:cxnSp>
        <p:nvCxnSpPr>
          <p:cNvPr id="23" name="Straight Arrow Connector 22"/>
          <p:cNvCxnSpPr/>
          <p:nvPr/>
        </p:nvCxnSpPr>
        <p:spPr>
          <a:xfrm>
            <a:off x="2856967" y="1966476"/>
            <a:ext cx="0" cy="1413769"/>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374525" y="3103929"/>
            <a:ext cx="4136" cy="276316"/>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185304" y="3408511"/>
            <a:ext cx="8773391" cy="1396256"/>
          </a:xfrm>
          <a:prstGeom prst="roundRect">
            <a:avLst>
              <a:gd name="adj" fmla="val 8271"/>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chemeClr val="bg1">
                    <a:lumMod val="25000"/>
                  </a:schemeClr>
                </a:solidFill>
              </a:rPr>
              <a:t>Khẳng định sự chính danh của quốc gia của các bậc đế vương có chủ quyền trên lãnh thổ của mình.</a:t>
            </a:r>
          </a:p>
          <a:p>
            <a:pPr marL="342900" indent="-342900" algn="just">
              <a:lnSpc>
                <a:spcPct val="150000"/>
              </a:lnSpc>
              <a:buFont typeface="Arial" panose="020B0604020202020204" pitchFamily="34" charset="0"/>
              <a:buChar char="•"/>
            </a:pPr>
            <a:r>
              <a:rPr lang="vi-VN" sz="2000" dirty="0">
                <a:solidFill>
                  <a:schemeClr val="bg1">
                    <a:lumMod val="25000"/>
                  </a:schemeClr>
                </a:solidFill>
              </a:rPr>
              <a:t>Khẳng định chủ quyền độc lập của nước Nam bình đẳng với Trung Hoa</a:t>
            </a:r>
            <a:r>
              <a:rPr lang="en-US" sz="2000" dirty="0">
                <a:solidFill>
                  <a:schemeClr val="bg1">
                    <a:lumMod val="25000"/>
                  </a:schemeClr>
                </a:solidFill>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par>
                                <p:cTn id="43" presetID="2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500"/>
                                        <p:tgtEl>
                                          <p:spTgt spid="2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randombar(horizontal)">
                                      <p:cBhvr>
                                        <p:cTn id="48" dur="500"/>
                                        <p:tgtEl>
                                          <p:spTgt spid="25">
                                            <p:bg/>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51" dur="500"/>
                                        <p:tgtEl>
                                          <p:spTgt spid="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2" grpId="0"/>
      <p:bldP spid="25"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93"/>
        <p:cNvGrpSpPr/>
        <p:nvPr/>
      </p:nvGrpSpPr>
      <p:grpSpPr>
        <a:xfrm>
          <a:off x="0" y="0"/>
          <a:ext cx="0" cy="0"/>
          <a:chOff x="0" y="0"/>
          <a:chExt cx="0" cy="0"/>
        </a:xfrm>
      </p:grpSpPr>
      <p:sp>
        <p:nvSpPr>
          <p:cNvPr id="9" name="Rounded Rectangle 8"/>
          <p:cNvSpPr/>
          <p:nvPr/>
        </p:nvSpPr>
        <p:spPr>
          <a:xfrm>
            <a:off x="2558855" y="488332"/>
            <a:ext cx="4782207" cy="1289720"/>
          </a:xfrm>
          <a:prstGeom prst="roundRect">
            <a:avLst>
              <a:gd name="adj" fmla="val 0"/>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i="1" dirty="0">
                <a:solidFill>
                  <a:srgbClr val="C00000"/>
                </a:solidFill>
              </a:rPr>
              <a:t>Nam quốc sơn hà Nam đế cư</a:t>
            </a:r>
          </a:p>
          <a:p>
            <a:pPr algn="ctr">
              <a:lnSpc>
                <a:spcPct val="150000"/>
              </a:lnSpc>
            </a:pPr>
            <a:r>
              <a:rPr lang="en-US" sz="2200" b="1" i="1" dirty="0">
                <a:solidFill>
                  <a:schemeClr val="bg1">
                    <a:lumMod val="25000"/>
                  </a:schemeClr>
                </a:solidFill>
              </a:rPr>
              <a:t>(Sông núi nước Nam vua Nam ở)</a:t>
            </a:r>
          </a:p>
        </p:txBody>
      </p:sp>
      <p:cxnSp>
        <p:nvCxnSpPr>
          <p:cNvPr id="10" name="Straight Connector 9"/>
          <p:cNvCxnSpPr/>
          <p:nvPr/>
        </p:nvCxnSpPr>
        <p:spPr>
          <a:xfrm flipH="1">
            <a:off x="5354606" y="634403"/>
            <a:ext cx="126124" cy="479447"/>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522488" y="1133192"/>
            <a:ext cx="126124" cy="479447"/>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102787" y="2235825"/>
            <a:ext cx="2377440" cy="935182"/>
          </a:xfrm>
          <a:prstGeom prst="roundRect">
            <a:avLst>
              <a:gd name="adj" fmla="val 7892"/>
            </a:avLst>
          </a:prstGeom>
          <a:solidFill>
            <a:srgbClr val="D7BD8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Ngắt nhịp 4/3</a:t>
            </a:r>
          </a:p>
        </p:txBody>
      </p:sp>
      <p:sp>
        <p:nvSpPr>
          <p:cNvPr id="13" name="Rounded Rectangle 12"/>
          <p:cNvSpPr/>
          <p:nvPr/>
        </p:nvSpPr>
        <p:spPr>
          <a:xfrm>
            <a:off x="5027991" y="2232542"/>
            <a:ext cx="2691123" cy="935182"/>
          </a:xfrm>
          <a:prstGeom prst="roundRect">
            <a:avLst>
              <a:gd name="adj" fmla="val 7892"/>
            </a:avLst>
          </a:prstGeom>
          <a:solidFill>
            <a:srgbClr val="D7BD8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Hai vế có quan hệ mật thiết với nhau</a:t>
            </a:r>
          </a:p>
        </p:txBody>
      </p:sp>
      <p:sp>
        <p:nvSpPr>
          <p:cNvPr id="14" name="Down Arrow 13"/>
          <p:cNvSpPr/>
          <p:nvPr/>
        </p:nvSpPr>
        <p:spPr>
          <a:xfrm rot="16200000">
            <a:off x="441412" y="3600531"/>
            <a:ext cx="709799" cy="79544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100251" y="3502879"/>
            <a:ext cx="7697038" cy="990754"/>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C00000"/>
                </a:solidFill>
              </a:rPr>
              <a:t>Ý thức về không gian lãnh thổ đất nước quan trọng, việc xác định quyền làm chủ đối với lãnh thổ ấy còn quan trọng hơn</a:t>
            </a:r>
            <a:r>
              <a:rPr lang="en-US" sz="2000" b="1" dirty="0">
                <a:solidFill>
                  <a:srgbClr val="C00000"/>
                </a:solidFill>
              </a:rPr>
              <a:t>.</a:t>
            </a:r>
          </a:p>
        </p:txBody>
      </p:sp>
      <p:pic>
        <p:nvPicPr>
          <p:cNvPr id="20" name="Picture 19"/>
          <p:cNvPicPr>
            <a:picLocks noChangeAspect="1"/>
          </p:cNvPicPr>
          <p:nvPr/>
        </p:nvPicPr>
        <p:blipFill>
          <a:blip r:embed="rId3"/>
          <a:stretch>
            <a:fillRect/>
          </a:stretch>
        </p:blipFill>
        <p:spPr>
          <a:xfrm rot="18347403" flipH="1">
            <a:off x="3384258" y="1787210"/>
            <a:ext cx="448581" cy="177658"/>
          </a:xfrm>
          <a:prstGeom prst="rect">
            <a:avLst/>
          </a:prstGeom>
        </p:spPr>
      </p:pic>
      <p:pic>
        <p:nvPicPr>
          <p:cNvPr id="21" name="Picture 20"/>
          <p:cNvPicPr>
            <a:picLocks noChangeAspect="1"/>
          </p:cNvPicPr>
          <p:nvPr/>
        </p:nvPicPr>
        <p:blipFill>
          <a:blip r:embed="rId3"/>
          <a:stretch>
            <a:fillRect/>
          </a:stretch>
        </p:blipFill>
        <p:spPr>
          <a:xfrm rot="13563518" flipH="1" flipV="1">
            <a:off x="5858701" y="1823997"/>
            <a:ext cx="448581" cy="239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14"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3"/>
        <p:cNvGrpSpPr/>
        <p:nvPr/>
      </p:nvGrpSpPr>
      <p:grpSpPr>
        <a:xfrm>
          <a:off x="0" y="0"/>
          <a:ext cx="0" cy="0"/>
          <a:chOff x="0" y="0"/>
          <a:chExt cx="0" cy="0"/>
        </a:xfrm>
      </p:grpSpPr>
      <p:sp>
        <p:nvSpPr>
          <p:cNvPr id="243" name="Rounded Rectangle 242"/>
          <p:cNvSpPr/>
          <p:nvPr/>
        </p:nvSpPr>
        <p:spPr>
          <a:xfrm>
            <a:off x="1934841" y="1017694"/>
            <a:ext cx="5643047" cy="78867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i="1" dirty="0">
                <a:solidFill>
                  <a:srgbClr val="C00000"/>
                </a:solidFill>
              </a:rPr>
              <a:t>“Tiệt nhiên định phận tại thiên thư”</a:t>
            </a:r>
          </a:p>
        </p:txBody>
      </p:sp>
      <p:sp>
        <p:nvSpPr>
          <p:cNvPr id="244" name="Rounded Rectangle 243"/>
          <p:cNvSpPr/>
          <p:nvPr/>
        </p:nvSpPr>
        <p:spPr>
          <a:xfrm>
            <a:off x="2427104" y="301244"/>
            <a:ext cx="4903260" cy="518131"/>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Cơ sở xác định chủ quyền dân tộc </a:t>
            </a:r>
          </a:p>
        </p:txBody>
      </p:sp>
      <p:grpSp>
        <p:nvGrpSpPr>
          <p:cNvPr id="2" name="Group 1"/>
          <p:cNvGrpSpPr/>
          <p:nvPr/>
        </p:nvGrpSpPr>
        <p:grpSpPr>
          <a:xfrm>
            <a:off x="2427104" y="1635477"/>
            <a:ext cx="1405465" cy="325143"/>
            <a:chOff x="2427104" y="1635477"/>
            <a:chExt cx="1405465" cy="325143"/>
          </a:xfrm>
        </p:grpSpPr>
        <p:cxnSp>
          <p:nvCxnSpPr>
            <p:cNvPr id="245" name="Straight Connector 244"/>
            <p:cNvCxnSpPr/>
            <p:nvPr/>
          </p:nvCxnSpPr>
          <p:spPr>
            <a:xfrm>
              <a:off x="2427104" y="1635477"/>
              <a:ext cx="1405465" cy="1029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3319244" y="1652109"/>
              <a:ext cx="1451" cy="30851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799607" y="1632182"/>
            <a:ext cx="1174849" cy="353776"/>
            <a:chOff x="5799607" y="1632182"/>
            <a:chExt cx="1174849" cy="353776"/>
          </a:xfrm>
        </p:grpSpPr>
        <p:cxnSp>
          <p:nvCxnSpPr>
            <p:cNvPr id="246" name="Straight Connector 245"/>
            <p:cNvCxnSpPr/>
            <p:nvPr/>
          </p:nvCxnSpPr>
          <p:spPr>
            <a:xfrm flipV="1">
              <a:off x="5799607" y="1632182"/>
              <a:ext cx="1174849" cy="844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a:off x="6740770" y="1635477"/>
              <a:ext cx="5994" cy="35048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50" name="Rounded Rectangle 249"/>
          <p:cNvSpPr/>
          <p:nvPr/>
        </p:nvSpPr>
        <p:spPr>
          <a:xfrm>
            <a:off x="0" y="3882681"/>
            <a:ext cx="9144000" cy="1035448"/>
          </a:xfrm>
          <a:prstGeom prst="roundRect">
            <a:avLst>
              <a:gd name="adj" fmla="val 0"/>
            </a:avLst>
          </a:prstGeom>
          <a:solidFill>
            <a:srgbClr val="D7BD8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b="1" dirty="0">
              <a:solidFill>
                <a:schemeClr val="bg1">
                  <a:lumMod val="25000"/>
                </a:schemeClr>
              </a:solidFill>
            </a:endParaRPr>
          </a:p>
        </p:txBody>
      </p:sp>
      <p:grpSp>
        <p:nvGrpSpPr>
          <p:cNvPr id="4" name="Group 3"/>
          <p:cNvGrpSpPr/>
          <p:nvPr/>
        </p:nvGrpSpPr>
        <p:grpSpPr>
          <a:xfrm>
            <a:off x="3938954" y="1635477"/>
            <a:ext cx="1324074" cy="350481"/>
            <a:chOff x="3938954" y="1635477"/>
            <a:chExt cx="1324074" cy="350481"/>
          </a:xfrm>
        </p:grpSpPr>
        <p:cxnSp>
          <p:nvCxnSpPr>
            <p:cNvPr id="249" name="Straight Arrow Connector 248"/>
            <p:cNvCxnSpPr/>
            <p:nvPr/>
          </p:nvCxnSpPr>
          <p:spPr>
            <a:xfrm flipH="1">
              <a:off x="4756366" y="1645767"/>
              <a:ext cx="3091" cy="34019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3938954" y="1635477"/>
              <a:ext cx="1324074"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2" name="Rounded Rectangle 251"/>
          <p:cNvSpPr/>
          <p:nvPr/>
        </p:nvSpPr>
        <p:spPr>
          <a:xfrm>
            <a:off x="666729" y="1960619"/>
            <a:ext cx="3049487" cy="1424817"/>
          </a:xfrm>
          <a:prstGeom prst="roundRect">
            <a:avLst>
              <a:gd name="adj" fmla="val 8363"/>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bg1">
                    <a:lumMod val="25000"/>
                  </a:schemeClr>
                </a:solidFill>
              </a:rPr>
              <a:t>Rõ ràng, có đạo lí chính đáng mà không ai có thể thay đổi hay chối cãi</a:t>
            </a:r>
          </a:p>
        </p:txBody>
      </p:sp>
      <p:sp>
        <p:nvSpPr>
          <p:cNvPr id="253" name="Rounded Rectangle 252"/>
          <p:cNvSpPr/>
          <p:nvPr/>
        </p:nvSpPr>
        <p:spPr>
          <a:xfrm>
            <a:off x="3832569" y="1977095"/>
            <a:ext cx="2036364" cy="1408342"/>
          </a:xfrm>
          <a:prstGeom prst="roundRect">
            <a:avLst>
              <a:gd name="adj" fmla="val 8363"/>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bg1">
                    <a:lumMod val="25000"/>
                  </a:schemeClr>
                </a:solidFill>
              </a:rPr>
              <a:t>Chủ quyền lãnh thổ đất nước thiêng liêng</a:t>
            </a:r>
          </a:p>
        </p:txBody>
      </p:sp>
      <p:sp>
        <p:nvSpPr>
          <p:cNvPr id="254" name="Rounded Rectangle 253"/>
          <p:cNvSpPr/>
          <p:nvPr/>
        </p:nvSpPr>
        <p:spPr>
          <a:xfrm>
            <a:off x="6087841" y="1985958"/>
            <a:ext cx="1485267" cy="1399478"/>
          </a:xfrm>
          <a:prstGeom prst="roundRect">
            <a:avLst>
              <a:gd name="adj" fmla="val 11086"/>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25000"/>
                  </a:schemeClr>
                </a:solidFill>
              </a:rPr>
              <a:t>Sách trời</a:t>
            </a:r>
            <a:endParaRPr lang="vi-VN" sz="2000" dirty="0">
              <a:solidFill>
                <a:schemeClr val="bg1">
                  <a:lumMod val="25000"/>
                </a:schemeClr>
              </a:solidFill>
            </a:endParaRPr>
          </a:p>
        </p:txBody>
      </p:sp>
      <p:sp>
        <p:nvSpPr>
          <p:cNvPr id="255" name="Down Arrow 254"/>
          <p:cNvSpPr/>
          <p:nvPr/>
        </p:nvSpPr>
        <p:spPr>
          <a:xfrm rot="10800000">
            <a:off x="4517732" y="812660"/>
            <a:ext cx="477266" cy="40045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rot="10800000">
            <a:off x="2191470" y="3385436"/>
            <a:ext cx="4639006" cy="537240"/>
            <a:chOff x="2552114" y="2091493"/>
            <a:chExt cx="1587124" cy="578147"/>
          </a:xfrm>
        </p:grpSpPr>
        <p:grpSp>
          <p:nvGrpSpPr>
            <p:cNvPr id="257" name="Group 256"/>
            <p:cNvGrpSpPr/>
            <p:nvPr/>
          </p:nvGrpSpPr>
          <p:grpSpPr>
            <a:xfrm>
              <a:off x="2552114" y="2091493"/>
              <a:ext cx="1587124" cy="578147"/>
              <a:chOff x="233468" y="2071236"/>
              <a:chExt cx="2075928" cy="578147"/>
            </a:xfrm>
          </p:grpSpPr>
          <p:grpSp>
            <p:nvGrpSpPr>
              <p:cNvPr id="259" name="Group 258"/>
              <p:cNvGrpSpPr/>
              <p:nvPr/>
            </p:nvGrpSpPr>
            <p:grpSpPr>
              <a:xfrm>
                <a:off x="233468" y="2071236"/>
                <a:ext cx="2075928" cy="578147"/>
                <a:chOff x="2101195" y="4798026"/>
                <a:chExt cx="2075928" cy="578147"/>
              </a:xfrm>
            </p:grpSpPr>
            <p:cxnSp>
              <p:nvCxnSpPr>
                <p:cNvPr id="261" name="Straight Connector 260"/>
                <p:cNvCxnSpPr/>
                <p:nvPr/>
              </p:nvCxnSpPr>
              <p:spPr>
                <a:xfrm rot="10800000" flipH="1" flipV="1">
                  <a:off x="2101196" y="5143500"/>
                  <a:ext cx="2075927" cy="2757"/>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0800000" flipH="1">
                  <a:off x="3139160" y="4798026"/>
                  <a:ext cx="0" cy="348231"/>
                </a:xfrm>
                <a:prstGeom prst="line">
                  <a:avLst/>
                </a:prstGeom>
                <a:ln w="3810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a:endCxn id="254" idx="2"/>
                </p:cNvCxnSpPr>
                <p:nvPr/>
              </p:nvCxnSpPr>
              <p:spPr>
                <a:xfrm rot="10800000" flipV="1">
                  <a:off x="2101195" y="5143500"/>
                  <a:ext cx="0" cy="232673"/>
                </a:xfrm>
                <a:prstGeom prst="line">
                  <a:avLst/>
                </a:prstGeom>
                <a:ln w="3810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260" name="Straight Connector 259"/>
              <p:cNvCxnSpPr>
                <a:endCxn id="252" idx="2"/>
              </p:cNvCxnSpPr>
              <p:nvPr/>
            </p:nvCxnSpPr>
            <p:spPr>
              <a:xfrm rot="10800000" flipV="1">
                <a:off x="2309395" y="2419465"/>
                <a:ext cx="1" cy="229918"/>
              </a:xfrm>
              <a:prstGeom prst="line">
                <a:avLst/>
              </a:prstGeom>
              <a:ln w="3810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258" name="Straight Connector 257"/>
            <p:cNvCxnSpPr/>
            <p:nvPr/>
          </p:nvCxnSpPr>
          <p:spPr>
            <a:xfrm rot="10800000" flipV="1">
              <a:off x="3217160" y="2438209"/>
              <a:ext cx="0" cy="217518"/>
            </a:xfrm>
            <a:prstGeom prst="line">
              <a:avLst/>
            </a:prstGeom>
            <a:ln w="38100">
              <a:solidFill>
                <a:schemeClr val="accent2">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66" name="Rounded Rectangle 265"/>
          <p:cNvSpPr/>
          <p:nvPr/>
        </p:nvSpPr>
        <p:spPr>
          <a:xfrm>
            <a:off x="321083" y="3885977"/>
            <a:ext cx="8501834" cy="1035448"/>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Chân lí về chủ quyền lãnh thổ đất nước như một định luật, một điều hiển nhiên được khẳng định ở sách trời, không ai có thể chối cãi.</a:t>
            </a:r>
            <a:endParaRPr lang="en-US" sz="2000" b="1" dirty="0">
              <a:solidFill>
                <a:schemeClr val="bg1">
                  <a:lumMod val="25000"/>
                </a:schemeClr>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arn(inVertical)">
                                      <p:cBhvr>
                                        <p:cTn id="7" dur="5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500"/>
                                        <p:tgtEl>
                                          <p:spTgt spid="255"/>
                                        </p:tgtEl>
                                      </p:cBhvr>
                                    </p:animEffect>
                                    <p:anim calcmode="lin" valueType="num">
                                      <p:cBhvr>
                                        <p:cTn id="13" dur="500" fill="hold"/>
                                        <p:tgtEl>
                                          <p:spTgt spid="255"/>
                                        </p:tgtEl>
                                        <p:attrNameLst>
                                          <p:attrName>ppt_x</p:attrName>
                                        </p:attrNameLst>
                                      </p:cBhvr>
                                      <p:tavLst>
                                        <p:tav tm="0">
                                          <p:val>
                                            <p:strVal val="#ppt_x"/>
                                          </p:val>
                                        </p:tav>
                                        <p:tav tm="100000">
                                          <p:val>
                                            <p:strVal val="#ppt_x"/>
                                          </p:val>
                                        </p:tav>
                                      </p:tavLst>
                                    </p:anim>
                                    <p:anim calcmode="lin" valueType="num">
                                      <p:cBhvr>
                                        <p:cTn id="14" dur="500" fill="hold"/>
                                        <p:tgtEl>
                                          <p:spTgt spid="255"/>
                                        </p:tgtEl>
                                        <p:attrNameLst>
                                          <p:attrName>ppt_y</p:attrName>
                                        </p:attrNameLst>
                                      </p:cBhvr>
                                      <p:tavLst>
                                        <p:tav tm="0">
                                          <p:val>
                                            <p:strVal val="#ppt_y+.1"/>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barn(outVertical)">
                                      <p:cBhvr>
                                        <p:cTn id="17" dur="500"/>
                                        <p:tgtEl>
                                          <p:spTgt spid="2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2"/>
                                        </p:tgtEl>
                                        <p:attrNameLst>
                                          <p:attrName>style.visibility</p:attrName>
                                        </p:attrNameLst>
                                      </p:cBhvr>
                                      <p:to>
                                        <p:strVal val="visible"/>
                                      </p:to>
                                    </p:set>
                                    <p:animEffect transition="in" filter="barn(inVertical)">
                                      <p:cBhvr>
                                        <p:cTn id="25" dur="500"/>
                                        <p:tgtEl>
                                          <p:spTgt spid="25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53"/>
                                        </p:tgtEl>
                                        <p:attrNameLst>
                                          <p:attrName>style.visibility</p:attrName>
                                        </p:attrNameLst>
                                      </p:cBhvr>
                                      <p:to>
                                        <p:strVal val="visible"/>
                                      </p:to>
                                    </p:set>
                                    <p:animEffect transition="in" filter="barn(inVertical)">
                                      <p:cBhvr>
                                        <p:cTn id="33" dur="500"/>
                                        <p:tgtEl>
                                          <p:spTgt spid="25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54"/>
                                        </p:tgtEl>
                                        <p:attrNameLst>
                                          <p:attrName>style.visibility</p:attrName>
                                        </p:attrNameLst>
                                      </p:cBhvr>
                                      <p:to>
                                        <p:strVal val="visible"/>
                                      </p:to>
                                    </p:set>
                                    <p:animEffect transition="in" filter="barn(inVertical)">
                                      <p:cBhvr>
                                        <p:cTn id="41" dur="500"/>
                                        <p:tgtEl>
                                          <p:spTgt spid="25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56"/>
                                        </p:tgtEl>
                                        <p:attrNameLst>
                                          <p:attrName>style.visibility</p:attrName>
                                        </p:attrNameLst>
                                      </p:cBhvr>
                                      <p:to>
                                        <p:strVal val="visible"/>
                                      </p:to>
                                    </p:set>
                                    <p:animEffect transition="in" filter="barn(inVertical)">
                                      <p:cBhvr>
                                        <p:cTn id="46" dur="500"/>
                                        <p:tgtEl>
                                          <p:spTgt spid="25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66"/>
                                        </p:tgtEl>
                                        <p:attrNameLst>
                                          <p:attrName>style.visibility</p:attrName>
                                        </p:attrNameLst>
                                      </p:cBhvr>
                                      <p:to>
                                        <p:strVal val="visible"/>
                                      </p:to>
                                    </p:set>
                                    <p:animEffect transition="in" filter="circle(in)">
                                      <p:cBhvr>
                                        <p:cTn id="49" dur="500"/>
                                        <p:tgtEl>
                                          <p:spTgt spid="26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0"/>
                                        </p:tgtEl>
                                        <p:attrNameLst>
                                          <p:attrName>style.visibility</p:attrName>
                                        </p:attrNameLst>
                                      </p:cBhvr>
                                      <p:to>
                                        <p:strVal val="visible"/>
                                      </p:to>
                                    </p:set>
                                    <p:animEffect transition="in" filter="circle(in)">
                                      <p:cBhvr>
                                        <p:cTn id="52"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4" grpId="0"/>
      <p:bldP spid="250" grpId="0" animBg="1"/>
      <p:bldP spid="252" grpId="0" animBg="1"/>
      <p:bldP spid="253" grpId="0" animBg="1"/>
      <p:bldP spid="254" grpId="0" animBg="1"/>
      <p:bldP spid="255" grpId="0" animBg="1"/>
      <p:bldP spid="2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75" name="Google Shape;1375;p37"/>
          <p:cNvSpPr txBox="1">
            <a:spLocks noGrp="1"/>
          </p:cNvSpPr>
          <p:nvPr>
            <p:ph type="title"/>
          </p:nvPr>
        </p:nvSpPr>
        <p:spPr>
          <a:xfrm>
            <a:off x="1037698" y="1173056"/>
            <a:ext cx="3088826"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I. </a:t>
            </a:r>
            <a:r>
              <a:rPr lang="en" sz="2200" dirty="0">
                <a:latin typeface="Arial" panose="020B0604020202020204" pitchFamily="34" charset="0"/>
                <a:cs typeface="Arial" panose="020B0604020202020204" pitchFamily="34" charset="0"/>
              </a:rPr>
              <a:t>Kiến thức Ngữ văn</a:t>
            </a:r>
            <a:endParaRPr sz="2200" dirty="0">
              <a:latin typeface="Arial" panose="020B0604020202020204" pitchFamily="34" charset="0"/>
              <a:cs typeface="Arial" panose="020B0604020202020204" pitchFamily="34" charset="0"/>
            </a:endParaRPr>
          </a:p>
        </p:txBody>
      </p:sp>
      <p:sp>
        <p:nvSpPr>
          <p:cNvPr id="1376" name="Google Shape;1376;p37"/>
          <p:cNvSpPr txBox="1">
            <a:spLocks noGrp="1"/>
          </p:cNvSpPr>
          <p:nvPr>
            <p:ph type="title" idx="2"/>
          </p:nvPr>
        </p:nvSpPr>
        <p:spPr>
          <a:xfrm>
            <a:off x="4971393" y="1231794"/>
            <a:ext cx="3853885"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II. </a:t>
            </a:r>
            <a:r>
              <a:rPr lang="en" sz="2400" dirty="0" smtClean="0">
                <a:latin typeface="Arial" panose="020B0604020202020204" pitchFamily="34" charset="0"/>
                <a:cs typeface="Arial" panose="020B0604020202020204" pitchFamily="34" charset="0"/>
              </a:rPr>
              <a:t>Đọc- </a:t>
            </a:r>
            <a:r>
              <a:rPr lang="en" sz="2400" dirty="0" smtClean="0">
                <a:latin typeface="Arial" panose="020B0604020202020204" pitchFamily="34" charset="0"/>
                <a:cs typeface="Arial" panose="020B0604020202020204" pitchFamily="34" charset="0"/>
              </a:rPr>
              <a:t>Tìm </a:t>
            </a:r>
            <a:r>
              <a:rPr lang="en" sz="2400" dirty="0">
                <a:latin typeface="Arial" panose="020B0604020202020204" pitchFamily="34" charset="0"/>
                <a:cs typeface="Arial" panose="020B0604020202020204" pitchFamily="34" charset="0"/>
              </a:rPr>
              <a:t>hiểu chung</a:t>
            </a:r>
            <a:endParaRPr sz="2400" dirty="0">
              <a:latin typeface="Arial" panose="020B0604020202020204" pitchFamily="34" charset="0"/>
              <a:cs typeface="Arial" panose="020B0604020202020204" pitchFamily="34" charset="0"/>
            </a:endParaRPr>
          </a:p>
        </p:txBody>
      </p:sp>
      <p:sp>
        <p:nvSpPr>
          <p:cNvPr id="1377" name="Google Shape;1377;p37"/>
          <p:cNvSpPr txBox="1">
            <a:spLocks noGrp="1"/>
          </p:cNvSpPr>
          <p:nvPr>
            <p:ph type="title" idx="3"/>
          </p:nvPr>
        </p:nvSpPr>
        <p:spPr>
          <a:xfrm>
            <a:off x="1037697" y="2581961"/>
            <a:ext cx="3492262"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Arial" panose="020B0604020202020204" pitchFamily="34" charset="0"/>
                <a:cs typeface="Arial" panose="020B0604020202020204" pitchFamily="34" charset="0"/>
              </a:rPr>
              <a:t>III. </a:t>
            </a:r>
            <a:r>
              <a:rPr lang="en" sz="2400" dirty="0" smtClean="0">
                <a:latin typeface="Arial" panose="020B0604020202020204" pitchFamily="34" charset="0"/>
                <a:cs typeface="Arial" panose="020B0604020202020204" pitchFamily="34" charset="0"/>
              </a:rPr>
              <a:t>Đọc </a:t>
            </a:r>
            <a:r>
              <a:rPr lang="en" sz="2400" dirty="0" smtClean="0">
                <a:latin typeface="Arial" panose="020B0604020202020204" pitchFamily="34" charset="0"/>
                <a:cs typeface="Arial" panose="020B0604020202020204" pitchFamily="34" charset="0"/>
              </a:rPr>
              <a:t>hiểu </a:t>
            </a:r>
            <a:r>
              <a:rPr lang="en" sz="2400" dirty="0">
                <a:latin typeface="Arial" panose="020B0604020202020204" pitchFamily="34" charset="0"/>
                <a:cs typeface="Arial" panose="020B0604020202020204" pitchFamily="34" charset="0"/>
              </a:rPr>
              <a:t>chi tiết</a:t>
            </a:r>
            <a:endParaRPr sz="2400" dirty="0">
              <a:latin typeface="Arial" panose="020B0604020202020204" pitchFamily="34" charset="0"/>
              <a:cs typeface="Arial" panose="020B0604020202020204" pitchFamily="34" charset="0"/>
            </a:endParaRPr>
          </a:p>
        </p:txBody>
      </p:sp>
      <p:sp>
        <p:nvSpPr>
          <p:cNvPr id="1378" name="Google Shape;1378;p37"/>
          <p:cNvSpPr txBox="1">
            <a:spLocks noGrp="1"/>
          </p:cNvSpPr>
          <p:nvPr>
            <p:ph type="title" idx="5"/>
          </p:nvPr>
        </p:nvSpPr>
        <p:spPr>
          <a:xfrm>
            <a:off x="5582416" y="3149267"/>
            <a:ext cx="2154816"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IV. </a:t>
            </a:r>
            <a:r>
              <a:rPr lang="en" sz="2200" dirty="0">
                <a:latin typeface="Arial" panose="020B0604020202020204" pitchFamily="34" charset="0"/>
                <a:cs typeface="Arial" panose="020B0604020202020204" pitchFamily="34" charset="0"/>
              </a:rPr>
              <a:t>Tổng kết</a:t>
            </a:r>
            <a:endParaRPr dirty="0">
              <a:latin typeface="Arial" panose="020B0604020202020204" pitchFamily="34" charset="0"/>
              <a:cs typeface="Arial" panose="020B0604020202020204" pitchFamily="34" charset="0"/>
            </a:endParaRPr>
          </a:p>
        </p:txBody>
      </p:sp>
      <p:sp>
        <p:nvSpPr>
          <p:cNvPr id="46" name="Google Shape;8895;p28"/>
          <p:cNvSpPr txBox="1">
            <a:spLocks/>
          </p:cNvSpPr>
          <p:nvPr/>
        </p:nvSpPr>
        <p:spPr>
          <a:xfrm>
            <a:off x="2424355" y="477954"/>
            <a:ext cx="4832968" cy="6121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a:solidFill>
                  <a:schemeClr val="bg1">
                    <a:lumMod val="50000"/>
                  </a:schemeClr>
                </a:solidFill>
                <a:latin typeface="Arial" panose="020B0604020202020204" pitchFamily="34" charset="0"/>
                <a:cs typeface="Arial" panose="020B0604020202020204" pitchFamily="34" charset="0"/>
              </a:rPr>
              <a:t>NỘI DUNG BÀI HỌC</a:t>
            </a:r>
            <a:endParaRPr lang="vi-VN" sz="3500" b="1" dirty="0">
              <a:solidFill>
                <a:schemeClr val="bg1">
                  <a:lumMod val="50000"/>
                </a:schemeClr>
              </a:solidFill>
              <a:latin typeface="Arial" panose="020B0604020202020204" pitchFamily="34" charset="0"/>
              <a:cs typeface="Arial" panose="020B0604020202020204" pitchFamily="34" charset="0"/>
            </a:endParaRPr>
          </a:p>
        </p:txBody>
      </p:sp>
      <p:sp>
        <p:nvSpPr>
          <p:cNvPr id="51" name="Rounded Rectangle 50"/>
          <p:cNvSpPr/>
          <p:nvPr/>
        </p:nvSpPr>
        <p:spPr>
          <a:xfrm>
            <a:off x="1037697" y="1644620"/>
            <a:ext cx="3852484" cy="8734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ysClr val="windowText" lastClr="000000"/>
                </a:solidFill>
                <a:cs typeface="Arial" panose="020B0604020202020204" pitchFamily="34" charset="0"/>
              </a:rPr>
              <a:t>Thể thơ song thất </a:t>
            </a:r>
            <a:r>
              <a:rPr lang="en-US" sz="2000" dirty="0" err="1">
                <a:solidFill>
                  <a:sysClr val="windowText" lastClr="000000"/>
                </a:solidFill>
                <a:cs typeface="Arial" panose="020B0604020202020204" pitchFamily="34" charset="0"/>
              </a:rPr>
              <a:t>lục</a:t>
            </a:r>
            <a:r>
              <a:rPr lang="en-US" sz="2000" dirty="0">
                <a:solidFill>
                  <a:sysClr val="windowText" lastClr="000000"/>
                </a:solidFill>
                <a:cs typeface="Arial" panose="020B0604020202020204" pitchFamily="34" charset="0"/>
              </a:rPr>
              <a:t> </a:t>
            </a:r>
            <a:r>
              <a:rPr lang="en-US" sz="2000" dirty="0" err="1" smtClean="0">
                <a:solidFill>
                  <a:sysClr val="windowText" lastClr="000000"/>
                </a:solidFill>
                <a:cs typeface="Arial" panose="020B0604020202020204" pitchFamily="34" charset="0"/>
              </a:rPr>
              <a:t>bát</a:t>
            </a:r>
            <a:endParaRPr lang="en-US" sz="2000" dirty="0">
              <a:solidFill>
                <a:sysClr val="windowText" lastClr="000000"/>
              </a:solidFill>
              <a:cs typeface="Arial" panose="020B0604020202020204" pitchFamily="34" charset="0"/>
            </a:endParaRPr>
          </a:p>
        </p:txBody>
      </p:sp>
      <p:sp>
        <p:nvSpPr>
          <p:cNvPr id="53" name="Rounded Rectangle 52"/>
          <p:cNvSpPr/>
          <p:nvPr/>
        </p:nvSpPr>
        <p:spPr>
          <a:xfrm>
            <a:off x="1037698" y="3115145"/>
            <a:ext cx="4108734" cy="163039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AutoNum type="arabicPeriod"/>
            </a:pPr>
            <a:r>
              <a:rPr lang="en-US" sz="2000" dirty="0">
                <a:solidFill>
                  <a:sysClr val="windowText" lastClr="000000"/>
                </a:solidFill>
                <a:cs typeface="Arial" panose="020B0604020202020204" pitchFamily="34" charset="0"/>
              </a:rPr>
              <a:t>Giới thiệu và khẳng định tính tất yếu của độc lập chủ quyền</a:t>
            </a:r>
          </a:p>
          <a:p>
            <a:pPr marL="457200" indent="-457200" algn="just">
              <a:lnSpc>
                <a:spcPct val="150000"/>
              </a:lnSpc>
              <a:buAutoNum type="arabicPeriod"/>
            </a:pPr>
            <a:r>
              <a:rPr lang="vi-VN" sz="2000" dirty="0">
                <a:solidFill>
                  <a:sysClr val="windowText" lastClr="000000"/>
                </a:solidFill>
                <a:cs typeface="Arial" panose="020B0604020202020204" pitchFamily="34" charset="0"/>
              </a:rPr>
              <a:t>Cảnh cáo quân giặc </a:t>
            </a:r>
            <a:r>
              <a:rPr lang="en-US" sz="2000" dirty="0">
                <a:solidFill>
                  <a:sysClr val="windowText" lastClr="000000"/>
                </a:solidFill>
                <a:cs typeface="Arial" panose="020B0604020202020204" pitchFamily="34" charset="0"/>
              </a:rPr>
              <a:t>và kết cục của chúng </a:t>
            </a:r>
          </a:p>
        </p:txBody>
      </p:sp>
      <p:sp>
        <p:nvSpPr>
          <p:cNvPr id="54" name="Rounded Rectangle 53"/>
          <p:cNvSpPr/>
          <p:nvPr/>
        </p:nvSpPr>
        <p:spPr>
          <a:xfrm>
            <a:off x="5719287" y="3557893"/>
            <a:ext cx="2561785" cy="8734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AutoNum type="arabicPeriod"/>
            </a:pPr>
            <a:r>
              <a:rPr lang="en-US" sz="2000" dirty="0">
                <a:solidFill>
                  <a:sysClr val="windowText" lastClr="000000"/>
                </a:solidFill>
                <a:cs typeface="Arial" panose="020B0604020202020204" pitchFamily="34" charset="0"/>
              </a:rPr>
              <a:t>Nội dung</a:t>
            </a:r>
          </a:p>
          <a:p>
            <a:pPr marL="457200" indent="-457200" algn="just">
              <a:lnSpc>
                <a:spcPct val="150000"/>
              </a:lnSpc>
              <a:buAutoNum type="arabicPeriod"/>
            </a:pPr>
            <a:r>
              <a:rPr lang="en-US" sz="2000" dirty="0">
                <a:solidFill>
                  <a:sysClr val="windowText" lastClr="000000"/>
                </a:solidFill>
                <a:cs typeface="Arial" panose="020B0604020202020204" pitchFamily="34" charset="0"/>
              </a:rPr>
              <a:t>Nghệ thuật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75"/>
                                        </p:tgtEl>
                                        <p:attrNameLst>
                                          <p:attrName>style.visibility</p:attrName>
                                        </p:attrNameLst>
                                      </p:cBhvr>
                                      <p:to>
                                        <p:strVal val="visible"/>
                                      </p:to>
                                    </p:set>
                                    <p:animEffect transition="in" filter="barn(inVertical)">
                                      <p:cBhvr>
                                        <p:cTn id="14" dur="500"/>
                                        <p:tgtEl>
                                          <p:spTgt spid="137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76"/>
                                        </p:tgtEl>
                                        <p:attrNameLst>
                                          <p:attrName>style.visibility</p:attrName>
                                        </p:attrNameLst>
                                      </p:cBhvr>
                                      <p:to>
                                        <p:strVal val="visible"/>
                                      </p:to>
                                    </p:set>
                                    <p:animEffect transition="in" filter="barn(inVertical)">
                                      <p:cBhvr>
                                        <p:cTn id="22" dur="500"/>
                                        <p:tgtEl>
                                          <p:spTgt spid="137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77"/>
                                        </p:tgtEl>
                                        <p:attrNameLst>
                                          <p:attrName>style.visibility</p:attrName>
                                        </p:attrNameLst>
                                      </p:cBhvr>
                                      <p:to>
                                        <p:strVal val="visible"/>
                                      </p:to>
                                    </p:set>
                                    <p:animEffect transition="in" filter="barn(inVertical)">
                                      <p:cBhvr>
                                        <p:cTn id="27" dur="500"/>
                                        <p:tgtEl>
                                          <p:spTgt spid="137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arn(inVertical)">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78"/>
                                        </p:tgtEl>
                                        <p:attrNameLst>
                                          <p:attrName>style.visibility</p:attrName>
                                        </p:attrNameLst>
                                      </p:cBhvr>
                                      <p:to>
                                        <p:strVal val="visible"/>
                                      </p:to>
                                    </p:set>
                                    <p:animEffect transition="in" filter="barn(inVertical)">
                                      <p:cBhvr>
                                        <p:cTn id="35" dur="500"/>
                                        <p:tgtEl>
                                          <p:spTgt spid="137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inVertical)">
                                      <p:cBhvr>
                                        <p:cTn id="3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5" grpId="0"/>
      <p:bldP spid="1376" grpId="0"/>
      <p:bldP spid="1377" grpId="0"/>
      <p:bldP spid="1378" grpId="0"/>
      <p:bldP spid="46" grpId="0"/>
      <p:bldP spid="51" grpId="0"/>
      <p:bldP spid="53" grpId="0"/>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7"/>
        <p:cNvGrpSpPr/>
        <p:nvPr/>
      </p:nvGrpSpPr>
      <p:grpSpPr>
        <a:xfrm>
          <a:off x="0" y="0"/>
          <a:ext cx="0" cy="0"/>
          <a:chOff x="0" y="0"/>
          <a:chExt cx="0" cy="0"/>
        </a:xfrm>
      </p:grpSpPr>
      <p:sp>
        <p:nvSpPr>
          <p:cNvPr id="24" name="TextBox 23"/>
          <p:cNvSpPr txBox="1"/>
          <p:nvPr/>
        </p:nvSpPr>
        <p:spPr>
          <a:xfrm>
            <a:off x="370865" y="2280684"/>
            <a:ext cx="1856935" cy="537391"/>
          </a:xfrm>
          <a:prstGeom prst="rect">
            <a:avLst/>
          </a:prstGeom>
          <a:noFill/>
        </p:spPr>
        <p:txBody>
          <a:bodyPr wrap="square" rtlCol="0">
            <a:spAutoFit/>
          </a:bodyPr>
          <a:lstStyle/>
          <a:p>
            <a:pPr algn="just">
              <a:lnSpc>
                <a:spcPct val="150000"/>
              </a:lnSpc>
            </a:pPr>
            <a:r>
              <a:rPr lang="en-US" sz="2200" b="1" dirty="0">
                <a:solidFill>
                  <a:srgbClr val="0070C0"/>
                </a:solidFill>
                <a:latin typeface="+mn-lt"/>
              </a:rPr>
              <a:t>Khẳng định</a:t>
            </a:r>
          </a:p>
        </p:txBody>
      </p:sp>
      <p:sp>
        <p:nvSpPr>
          <p:cNvPr id="25" name="TextBox 24"/>
          <p:cNvSpPr txBox="1"/>
          <p:nvPr/>
        </p:nvSpPr>
        <p:spPr>
          <a:xfrm>
            <a:off x="6831743" y="2390890"/>
            <a:ext cx="1920240" cy="537391"/>
          </a:xfrm>
          <a:prstGeom prst="rect">
            <a:avLst/>
          </a:prstGeom>
          <a:noFill/>
        </p:spPr>
        <p:txBody>
          <a:bodyPr wrap="square" rtlCol="0">
            <a:spAutoFit/>
          </a:bodyPr>
          <a:lstStyle/>
          <a:p>
            <a:pPr algn="just">
              <a:lnSpc>
                <a:spcPct val="150000"/>
              </a:lnSpc>
            </a:pPr>
            <a:r>
              <a:rPr lang="en-US" sz="2200" b="1" dirty="0">
                <a:solidFill>
                  <a:srgbClr val="FF0000"/>
                </a:solidFill>
                <a:latin typeface="+mn-lt"/>
              </a:rPr>
              <a:t>Chứng minh</a:t>
            </a:r>
          </a:p>
        </p:txBody>
      </p:sp>
      <p:pic>
        <p:nvPicPr>
          <p:cNvPr id="26" name="Picture 25"/>
          <p:cNvPicPr>
            <a:picLocks noChangeAspect="1"/>
          </p:cNvPicPr>
          <p:nvPr/>
        </p:nvPicPr>
        <p:blipFill>
          <a:blip r:embed="rId3"/>
          <a:stretch>
            <a:fillRect/>
          </a:stretch>
        </p:blipFill>
        <p:spPr>
          <a:xfrm rot="2308221" flipV="1">
            <a:off x="6856355" y="1628081"/>
            <a:ext cx="1365810" cy="555690"/>
          </a:xfrm>
          <a:prstGeom prst="rect">
            <a:avLst/>
          </a:prstGeom>
        </p:spPr>
      </p:pic>
      <p:pic>
        <p:nvPicPr>
          <p:cNvPr id="27" name="Picture 26"/>
          <p:cNvPicPr>
            <a:picLocks noChangeAspect="1"/>
          </p:cNvPicPr>
          <p:nvPr/>
        </p:nvPicPr>
        <p:blipFill>
          <a:blip r:embed="rId4"/>
          <a:stretch>
            <a:fillRect/>
          </a:stretch>
        </p:blipFill>
        <p:spPr>
          <a:xfrm rot="8759783">
            <a:off x="959108" y="1080851"/>
            <a:ext cx="1723057" cy="803410"/>
          </a:xfrm>
          <a:prstGeom prst="rect">
            <a:avLst/>
          </a:prstGeom>
        </p:spPr>
      </p:pic>
      <p:sp>
        <p:nvSpPr>
          <p:cNvPr id="28" name="Down Arrow 27"/>
          <p:cNvSpPr/>
          <p:nvPr/>
        </p:nvSpPr>
        <p:spPr>
          <a:xfrm>
            <a:off x="4224299" y="2465544"/>
            <a:ext cx="835724" cy="789758"/>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715062" y="3453069"/>
            <a:ext cx="5748623" cy="1060732"/>
          </a:xfrm>
          <a:prstGeom prst="roundRect">
            <a:avLst/>
          </a:prstGeom>
          <a:solidFill>
            <a:schemeClr val="accent2">
              <a:lumMod val="50000"/>
            </a:scheme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FFFFFF"/>
                </a:solidFill>
              </a:rPr>
              <a:t>Tuy có phần duy tâm song hoàn toàn phù hợp với bối cảnh lịch sử đương thời</a:t>
            </a:r>
            <a:endParaRPr lang="en-US" sz="2000" b="1" dirty="0">
              <a:solidFill>
                <a:srgbClr val="FFFFFF"/>
              </a:solidFill>
            </a:endParaRPr>
          </a:p>
        </p:txBody>
      </p:sp>
      <p:sp>
        <p:nvSpPr>
          <p:cNvPr id="30" name="Rounded Rectangle 29"/>
          <p:cNvSpPr/>
          <p:nvPr/>
        </p:nvSpPr>
        <p:spPr>
          <a:xfrm>
            <a:off x="1820637" y="667736"/>
            <a:ext cx="5643047" cy="1082847"/>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i="1" dirty="0">
                <a:solidFill>
                  <a:srgbClr val="0070C0"/>
                </a:solidFill>
              </a:rPr>
              <a:t>Nam quốc sơn hà Nam đế cư</a:t>
            </a:r>
          </a:p>
          <a:p>
            <a:pPr algn="ctr">
              <a:lnSpc>
                <a:spcPct val="150000"/>
              </a:lnSpc>
            </a:pPr>
            <a:r>
              <a:rPr lang="en-US" sz="2200" b="1" i="1" dirty="0">
                <a:solidFill>
                  <a:srgbClr val="C00000"/>
                </a:solidFill>
              </a:rPr>
              <a:t>Tiệt nhiên định phận tại thiên thư</a:t>
            </a:r>
            <a:endParaRPr lang="en-US" sz="2200" b="1" i="1" dirty="0">
              <a:solidFill>
                <a:schemeClr val="bg1">
                  <a:lumMod val="2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 calcmode="lin" valueType="num">
                                      <p:cBhvr>
                                        <p:cTn id="32" dur="500" fill="hold"/>
                                        <p:tgtEl>
                                          <p:spTgt spid="28"/>
                                        </p:tgtEl>
                                        <p:attrNameLst>
                                          <p:attrName>style.rotation</p:attrName>
                                        </p:attrNameLst>
                                      </p:cBhvr>
                                      <p:tavLst>
                                        <p:tav tm="0">
                                          <p:val>
                                            <p:fltVal val="90"/>
                                          </p:val>
                                        </p:tav>
                                        <p:tav tm="100000">
                                          <p:val>
                                            <p:fltVal val="0"/>
                                          </p:val>
                                        </p:tav>
                                      </p:tavLst>
                                    </p:anim>
                                    <p:animEffect transition="in" filter="fade">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animBg="1"/>
      <p:bldP spid="29" grpId="0" animBg="1"/>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0"/>
        <p:cNvGrpSpPr/>
        <p:nvPr/>
      </p:nvGrpSpPr>
      <p:grpSpPr>
        <a:xfrm>
          <a:off x="0" y="0"/>
          <a:ext cx="0" cy="0"/>
          <a:chOff x="0" y="0"/>
          <a:chExt cx="0" cy="0"/>
        </a:xfrm>
      </p:grpSpPr>
      <p:sp>
        <p:nvSpPr>
          <p:cNvPr id="166" name="Rounded Rectangle 165"/>
          <p:cNvSpPr/>
          <p:nvPr/>
        </p:nvSpPr>
        <p:spPr>
          <a:xfrm>
            <a:off x="1310051" y="410306"/>
            <a:ext cx="7177455" cy="72683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b="1" dirty="0">
                <a:solidFill>
                  <a:srgbClr val="000000"/>
                </a:solidFill>
                <a:cs typeface="Arial" panose="020B0604020202020204" pitchFamily="34" charset="0"/>
              </a:rPr>
              <a:t>2. </a:t>
            </a:r>
            <a:r>
              <a:rPr lang="vi-VN" sz="2500" b="1" dirty="0">
                <a:solidFill>
                  <a:srgbClr val="000000"/>
                </a:solidFill>
                <a:cs typeface="Arial" panose="020B0604020202020204" pitchFamily="34" charset="0"/>
              </a:rPr>
              <a:t>Cảnh cáo quân giặc và kết cục của chúng </a:t>
            </a:r>
          </a:p>
        </p:txBody>
      </p:sp>
      <p:sp>
        <p:nvSpPr>
          <p:cNvPr id="167" name="Rounded Rectangle 166"/>
          <p:cNvSpPr/>
          <p:nvPr/>
        </p:nvSpPr>
        <p:spPr>
          <a:xfrm>
            <a:off x="668216" y="1523996"/>
            <a:ext cx="8217876" cy="3254279"/>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smtClean="0">
                <a:solidFill>
                  <a:srgbClr val="C00000"/>
                </a:solidFill>
                <a:latin typeface="Arial" panose="020B0604020202020204" pitchFamily="34" charset="0"/>
                <a:cs typeface="Arial" panose="020B0604020202020204" pitchFamily="34" charset="0"/>
              </a:rPr>
              <a:t>Thảo</a:t>
            </a:r>
            <a:r>
              <a:rPr lang="en-US" sz="2000" b="1" dirty="0" smtClean="0">
                <a:solidFill>
                  <a:srgbClr val="C00000"/>
                </a:solidFill>
                <a:latin typeface="Arial" panose="020B0604020202020204" pitchFamily="34" charset="0"/>
                <a:cs typeface="Arial" panose="020B0604020202020204" pitchFamily="34" charset="0"/>
              </a:rPr>
              <a:t> </a:t>
            </a:r>
            <a:r>
              <a:rPr lang="en-US" sz="2000" b="1" dirty="0" err="1" smtClean="0">
                <a:solidFill>
                  <a:srgbClr val="C00000"/>
                </a:solidFill>
                <a:latin typeface="Arial" panose="020B0604020202020204" pitchFamily="34" charset="0"/>
                <a:cs typeface="Arial" panose="020B0604020202020204" pitchFamily="34" charset="0"/>
              </a:rPr>
              <a:t>luận</a:t>
            </a:r>
            <a:r>
              <a:rPr lang="en-US" sz="2000" b="1" dirty="0" smtClean="0">
                <a:solidFill>
                  <a:srgbClr val="C00000"/>
                </a:solidFill>
                <a:latin typeface="Arial" panose="020B0604020202020204" pitchFamily="34" charset="0"/>
                <a:cs typeface="Arial" panose="020B0604020202020204" pitchFamily="34" charset="0"/>
              </a:rPr>
              <a:t> </a:t>
            </a:r>
            <a:r>
              <a:rPr lang="en-US" sz="2000" b="1" dirty="0" err="1" smtClean="0">
                <a:solidFill>
                  <a:srgbClr val="C00000"/>
                </a:solidFill>
                <a:latin typeface="Arial" panose="020B0604020202020204" pitchFamily="34" charset="0"/>
                <a:cs typeface="Arial" panose="020B0604020202020204" pitchFamily="34" charset="0"/>
              </a:rPr>
              <a:t>cặp</a:t>
            </a:r>
            <a:r>
              <a:rPr lang="en-US" sz="2000" b="1" dirty="0" smtClean="0">
                <a:solidFill>
                  <a:srgbClr val="C00000"/>
                </a:solidFill>
                <a:latin typeface="Arial" panose="020B0604020202020204" pitchFamily="34" charset="0"/>
                <a:cs typeface="Arial" panose="020B0604020202020204" pitchFamily="34" charset="0"/>
              </a:rPr>
              <a:t> </a:t>
            </a:r>
            <a:r>
              <a:rPr lang="en-US" sz="2000" b="1" dirty="0" err="1" smtClean="0">
                <a:solidFill>
                  <a:srgbClr val="C00000"/>
                </a:solidFill>
                <a:latin typeface="Arial" panose="020B0604020202020204" pitchFamily="34" charset="0"/>
                <a:cs typeface="Arial" panose="020B0604020202020204" pitchFamily="34" charset="0"/>
              </a:rPr>
              <a:t>đôi</a:t>
            </a:r>
            <a:r>
              <a:rPr lang="en-US" sz="2000" b="1" dirty="0" smtClean="0">
                <a:solidFill>
                  <a:srgbClr val="C00000"/>
                </a:solidFill>
                <a:latin typeface="Arial" panose="020B0604020202020204" pitchFamily="34" charset="0"/>
                <a:cs typeface="Arial" panose="020B0604020202020204" pitchFamily="34" charset="0"/>
              </a:rPr>
              <a:t>:</a:t>
            </a:r>
            <a:endParaRPr lang="en-US" sz="2000" b="1" dirty="0">
              <a:solidFill>
                <a:srgbClr val="C00000"/>
              </a:solidFill>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Phân tích hai dòng thơ cuối để làm rõ nội dung (tư tưởng và tình cảm) mà tác giả muốn thể hiện?</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Việc sử dụng câu hỏi tu từ có ý nghĩa gì ở câu thơ này?</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Hai dòng thơ đầu và hai dòng thơ cuối có mối liên hệ như thế nào?</a:t>
            </a:r>
            <a:endParaRPr lang="en-US" sz="2000" dirty="0">
              <a:solidFill>
                <a:srgbClr val="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Suy nghĩ của em sau khi học bài </a:t>
            </a:r>
            <a:r>
              <a:rPr lang="en-US" sz="2000" i="1" dirty="0">
                <a:solidFill>
                  <a:srgbClr val="000000"/>
                </a:solidFill>
                <a:cs typeface="Arial" panose="020B0604020202020204" pitchFamily="34" charset="0"/>
              </a:rPr>
              <a:t>“</a:t>
            </a:r>
            <a:r>
              <a:rPr lang="vi-VN" sz="2000" i="1" dirty="0">
                <a:solidFill>
                  <a:srgbClr val="000000"/>
                </a:solidFill>
                <a:cs typeface="Arial" panose="020B0604020202020204" pitchFamily="34" charset="0"/>
              </a:rPr>
              <a:t>Sông núi nước Nam</a:t>
            </a:r>
            <a:r>
              <a:rPr lang="en-US" sz="2000" i="1" dirty="0">
                <a:solidFill>
                  <a:srgbClr val="000000"/>
                </a:solidFill>
                <a:cs typeface="Arial" panose="020B0604020202020204" pitchFamily="34" charset="0"/>
              </a:rPr>
              <a:t>”</a:t>
            </a:r>
            <a:r>
              <a:rPr lang="vi-VN" sz="2000" dirty="0">
                <a:solidFill>
                  <a:srgbClr val="000000"/>
                </a:solidFill>
                <a:cs typeface="Arial" panose="020B0604020202020204" pitchFamily="34" charset="0"/>
              </a:rPr>
              <a:t>? Theo em tư tưởng bài thơ có ý nghĩa như thế nào đối với thế hệ trẻ ngày này?</a:t>
            </a: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barn(inVertical)">
                                      <p:cBhvr>
                                        <p:cTn id="7" dur="500"/>
                                        <p:tgtEl>
                                          <p:spTgt spid="16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circle(in)">
                                      <p:cBhvr>
                                        <p:cTn id="10"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P spid="1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886665" y="622245"/>
            <a:ext cx="6307767" cy="74935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cs typeface="Arial" panose="020B0604020202020204" pitchFamily="34" charset="0"/>
              </a:rPr>
              <a:t>Từ việc khẳng định chủ quyền của đất nước</a:t>
            </a:r>
            <a:endParaRPr lang="en-US" sz="2000" b="1" dirty="0">
              <a:solidFill>
                <a:srgbClr val="000000"/>
              </a:solidFill>
              <a:latin typeface="Arial" panose="020B0604020202020204" pitchFamily="34" charset="0"/>
              <a:cs typeface="Arial" panose="020B0604020202020204" pitchFamily="34" charset="0"/>
            </a:endParaRPr>
          </a:p>
        </p:txBody>
      </p:sp>
      <p:sp>
        <p:nvSpPr>
          <p:cNvPr id="10" name="Rounded Rectangle 9"/>
          <p:cNvSpPr/>
          <p:nvPr/>
        </p:nvSpPr>
        <p:spPr>
          <a:xfrm>
            <a:off x="4178526" y="3107537"/>
            <a:ext cx="4490689" cy="132378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cs typeface="Arial" panose="020B0604020202020204" pitchFamily="34" charset="0"/>
              </a:rPr>
              <a:t>Lời lên án và khẳng định đanh thép về ý chí quyết tâm chống giặc của con dân Đại Việt</a:t>
            </a:r>
            <a:r>
              <a:rPr lang="en-US" sz="2000" b="1" dirty="0">
                <a:solidFill>
                  <a:srgbClr val="000000"/>
                </a:solidFill>
                <a:cs typeface="Arial" panose="020B0604020202020204" pitchFamily="34" charset="0"/>
              </a:rPr>
              <a:t>.</a:t>
            </a:r>
            <a:endParaRPr lang="en-US" sz="2000" b="1" dirty="0">
              <a:solidFill>
                <a:srgbClr val="000000"/>
              </a:solidFill>
              <a:latin typeface="Arial" panose="020B0604020202020204" pitchFamily="34" charset="0"/>
              <a:cs typeface="Arial" panose="020B0604020202020204" pitchFamily="34" charset="0"/>
            </a:endParaRPr>
          </a:p>
        </p:txBody>
      </p:sp>
      <p:sp>
        <p:nvSpPr>
          <p:cNvPr id="11" name="Rounded Rectangle 10"/>
          <p:cNvSpPr/>
          <p:nvPr/>
        </p:nvSpPr>
        <p:spPr>
          <a:xfrm>
            <a:off x="4125771" y="1934532"/>
            <a:ext cx="4596197" cy="1014336"/>
          </a:xfrm>
          <a:prstGeom prst="round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i="1" dirty="0">
                <a:solidFill>
                  <a:schemeClr val="accent2">
                    <a:lumMod val="50000"/>
                  </a:schemeClr>
                </a:solidFill>
              </a:rPr>
              <a:t>“Như hà nghịch lỗ lai xâm phạm?</a:t>
            </a:r>
          </a:p>
          <a:p>
            <a:pPr algn="ctr">
              <a:lnSpc>
                <a:spcPct val="150000"/>
              </a:lnSpc>
            </a:pPr>
            <a:r>
              <a:rPr lang="vi-VN" sz="2000" i="1" dirty="0">
                <a:solidFill>
                  <a:schemeClr val="accent2">
                    <a:lumMod val="50000"/>
                  </a:schemeClr>
                </a:solidFill>
              </a:rPr>
              <a:t>Nhữ đẳng hành khan thủ bại hư”</a:t>
            </a:r>
          </a:p>
        </p:txBody>
      </p:sp>
      <p:pic>
        <p:nvPicPr>
          <p:cNvPr id="12" name="Picture 11"/>
          <p:cNvPicPr>
            <a:picLocks noChangeAspect="1"/>
          </p:cNvPicPr>
          <p:nvPr/>
        </p:nvPicPr>
        <p:blipFill>
          <a:blip r:embed="rId2"/>
          <a:stretch>
            <a:fillRect/>
          </a:stretch>
        </p:blipFill>
        <p:spPr>
          <a:xfrm rot="14771185" flipH="1" flipV="1">
            <a:off x="5676080" y="1333365"/>
            <a:ext cx="575492" cy="341466"/>
          </a:xfrm>
          <a:prstGeom prst="rect">
            <a:avLst/>
          </a:prstGeom>
        </p:spPr>
      </p:pic>
      <p:pic>
        <p:nvPicPr>
          <p:cNvPr id="7" name="Picture 6"/>
          <p:cNvPicPr>
            <a:picLocks noChangeAspect="1"/>
          </p:cNvPicPr>
          <p:nvPr/>
        </p:nvPicPr>
        <p:blipFill>
          <a:blip r:embed="rId3"/>
          <a:stretch>
            <a:fillRect/>
          </a:stretch>
        </p:blipFill>
        <p:spPr>
          <a:xfrm>
            <a:off x="593558" y="2441700"/>
            <a:ext cx="3325256" cy="1824100"/>
          </a:xfrm>
          <a:prstGeom prst="rect">
            <a:avLst/>
          </a:prstGeom>
        </p:spPr>
      </p:pic>
    </p:spTree>
    <p:extLst>
      <p:ext uri="{BB962C8B-B14F-4D97-AF65-F5344CB8AC3E}">
        <p14:creationId xmlns:p14="http://schemas.microsoft.com/office/powerpoint/2010/main" val="1155566245"/>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22080" y="749080"/>
            <a:ext cx="5438202" cy="583654"/>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i="1" dirty="0">
                <a:solidFill>
                  <a:srgbClr val="C00000"/>
                </a:solidFill>
              </a:rPr>
              <a:t>“Như hà nghịch lỗ lai xâm phạm”</a:t>
            </a:r>
          </a:p>
        </p:txBody>
      </p:sp>
      <p:grpSp>
        <p:nvGrpSpPr>
          <p:cNvPr id="9" name="Group 8"/>
          <p:cNvGrpSpPr/>
          <p:nvPr/>
        </p:nvGrpSpPr>
        <p:grpSpPr>
          <a:xfrm>
            <a:off x="2489406" y="1260524"/>
            <a:ext cx="1129725" cy="460621"/>
            <a:chOff x="2322615" y="1362203"/>
            <a:chExt cx="1129725" cy="460621"/>
          </a:xfrm>
        </p:grpSpPr>
        <p:cxnSp>
          <p:nvCxnSpPr>
            <p:cNvPr id="10" name="Straight Connector 9"/>
            <p:cNvCxnSpPr/>
            <p:nvPr/>
          </p:nvCxnSpPr>
          <p:spPr>
            <a:xfrm flipV="1">
              <a:off x="2322615" y="1369734"/>
              <a:ext cx="1129725" cy="8218"/>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89927" y="1362203"/>
              <a:ext cx="0" cy="46062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741086" y="1269317"/>
            <a:ext cx="889424" cy="460621"/>
            <a:chOff x="3656450" y="1354672"/>
            <a:chExt cx="889424" cy="460621"/>
          </a:xfrm>
        </p:grpSpPr>
        <p:cxnSp>
          <p:nvCxnSpPr>
            <p:cNvPr id="13" name="Straight Connector 12"/>
            <p:cNvCxnSpPr/>
            <p:nvPr/>
          </p:nvCxnSpPr>
          <p:spPr>
            <a:xfrm flipV="1">
              <a:off x="3656450" y="1354675"/>
              <a:ext cx="889424" cy="6953"/>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032951" y="1354672"/>
              <a:ext cx="0" cy="46062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4741181" y="1260524"/>
            <a:ext cx="291214" cy="460621"/>
            <a:chOff x="4664427" y="1354673"/>
            <a:chExt cx="291214" cy="460621"/>
          </a:xfrm>
        </p:grpSpPr>
        <p:cxnSp>
          <p:nvCxnSpPr>
            <p:cNvPr id="16" name="Straight Connector 15"/>
            <p:cNvCxnSpPr/>
            <p:nvPr/>
          </p:nvCxnSpPr>
          <p:spPr>
            <a:xfrm flipV="1">
              <a:off x="4664427" y="1358961"/>
              <a:ext cx="291214" cy="3242"/>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822829" y="1354673"/>
              <a:ext cx="0" cy="46062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ounded Rectangle 17"/>
          <p:cNvSpPr/>
          <p:nvPr/>
        </p:nvSpPr>
        <p:spPr>
          <a:xfrm>
            <a:off x="1511992" y="1736269"/>
            <a:ext cx="1410919" cy="863627"/>
          </a:xfrm>
          <a:prstGeom prst="roundRect">
            <a:avLst>
              <a:gd name="adj" fmla="val 11601"/>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25000"/>
                  </a:schemeClr>
                </a:solidFill>
              </a:rPr>
              <a:t>Làm sao</a:t>
            </a:r>
          </a:p>
        </p:txBody>
      </p:sp>
      <p:sp>
        <p:nvSpPr>
          <p:cNvPr id="19" name="Rounded Rectangle 18"/>
          <p:cNvSpPr/>
          <p:nvPr/>
        </p:nvSpPr>
        <p:spPr>
          <a:xfrm>
            <a:off x="3004444" y="1718436"/>
            <a:ext cx="1555823" cy="879937"/>
          </a:xfrm>
          <a:prstGeom prst="roundRect">
            <a:avLst>
              <a:gd name="adj" fmla="val 14181"/>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25000"/>
                  </a:schemeClr>
                </a:solidFill>
              </a:rPr>
              <a:t>Trái ngược</a:t>
            </a:r>
          </a:p>
        </p:txBody>
      </p:sp>
      <p:sp>
        <p:nvSpPr>
          <p:cNvPr id="20" name="Rounded Rectangle 19"/>
          <p:cNvSpPr/>
          <p:nvPr/>
        </p:nvSpPr>
        <p:spPr>
          <a:xfrm>
            <a:off x="4639468" y="1718436"/>
            <a:ext cx="2250460" cy="879938"/>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rPr>
              <a:t>Bọn mọi rợ</a:t>
            </a:r>
          </a:p>
          <a:p>
            <a:pPr algn="ctr">
              <a:lnSpc>
                <a:spcPct val="150000"/>
              </a:lnSpc>
            </a:pPr>
            <a:r>
              <a:rPr lang="en-US" sz="2000" dirty="0">
                <a:solidFill>
                  <a:schemeClr val="bg1">
                    <a:lumMod val="25000"/>
                  </a:schemeClr>
                </a:solidFill>
              </a:rPr>
              <a:t>(giặc ngoại xâm)</a:t>
            </a:r>
          </a:p>
        </p:txBody>
      </p:sp>
      <p:sp>
        <p:nvSpPr>
          <p:cNvPr id="21" name="Right Brace 20"/>
          <p:cNvSpPr/>
          <p:nvPr/>
        </p:nvSpPr>
        <p:spPr>
          <a:xfrm rot="5400000">
            <a:off x="4548476" y="-873792"/>
            <a:ext cx="480803" cy="7678619"/>
          </a:xfrm>
          <a:prstGeom prst="rightBrace">
            <a:avLst>
              <a:gd name="adj1" fmla="val 47201"/>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le 21"/>
          <p:cNvSpPr/>
          <p:nvPr/>
        </p:nvSpPr>
        <p:spPr>
          <a:xfrm>
            <a:off x="1349437" y="3205918"/>
            <a:ext cx="7100292" cy="14129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chemeClr val="bg1">
                    <a:lumMod val="25000"/>
                  </a:schemeClr>
                </a:solidFill>
              </a:rPr>
              <a:t>Lũ giặc xâm lược:</a:t>
            </a:r>
          </a:p>
          <a:p>
            <a:pPr marL="342900" indent="-342900" algn="just">
              <a:lnSpc>
                <a:spcPct val="150000"/>
              </a:lnSpc>
              <a:buFont typeface="Arial" panose="020B0604020202020204" pitchFamily="34" charset="0"/>
              <a:buChar char="•"/>
            </a:pPr>
            <a:r>
              <a:rPr lang="en-US" sz="2000" dirty="0">
                <a:solidFill>
                  <a:schemeClr val="bg1">
                    <a:lumMod val="25000"/>
                  </a:schemeClr>
                </a:solidFill>
              </a:rPr>
              <a:t>Xâm phạm, đe dọa nền độc lập hòa bình của dân tộc.</a:t>
            </a:r>
          </a:p>
          <a:p>
            <a:pPr marL="342900" indent="-342900" algn="just">
              <a:lnSpc>
                <a:spcPct val="150000"/>
              </a:lnSpc>
              <a:buFont typeface="Arial" panose="020B0604020202020204" pitchFamily="34" charset="0"/>
              <a:buChar char="•"/>
            </a:pPr>
            <a:r>
              <a:rPr lang="en-US" sz="2000" dirty="0">
                <a:solidFill>
                  <a:schemeClr val="bg1">
                    <a:lumMod val="25000"/>
                  </a:schemeClr>
                </a:solidFill>
              </a:rPr>
              <a:t>Giày xéo đất đai khiến nhân dân phải chịu nhiều đau khổ.</a:t>
            </a:r>
          </a:p>
        </p:txBody>
      </p:sp>
    </p:spTree>
    <p:extLst>
      <p:ext uri="{BB962C8B-B14F-4D97-AF65-F5344CB8AC3E}">
        <p14:creationId xmlns:p14="http://schemas.microsoft.com/office/powerpoint/2010/main" val="14634527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39" dur="500"/>
                                        <p:tgtEl>
                                          <p:spTgt spid="2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44" dur="500"/>
                                        <p:tgtEl>
                                          <p:spTgt spid="2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49"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19" grpId="0" animBg="1"/>
      <p:bldP spid="20" grpId="0" animBg="1"/>
      <p:bldP spid="21" grpId="0" animBg="1"/>
      <p:bldP spid="2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429135" y="613258"/>
            <a:ext cx="6266109" cy="645224"/>
          </a:xfrm>
          <a:prstGeom prst="roundRect">
            <a:avLst>
              <a:gd name="adj" fmla="val 25658"/>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a:solidFill>
                  <a:srgbClr val="C00000"/>
                </a:solidFill>
                <a:latin typeface="Arial" panose="020B0604020202020204" pitchFamily="34" charset="0"/>
                <a:cs typeface="Arial" panose="020B0604020202020204" pitchFamily="34" charset="0"/>
              </a:rPr>
              <a:t>“Như hà nghịch lỗ lai xâm phạm”</a:t>
            </a:r>
          </a:p>
        </p:txBody>
      </p:sp>
      <p:sp>
        <p:nvSpPr>
          <p:cNvPr id="7" name="TextBox 6"/>
          <p:cNvSpPr txBox="1"/>
          <p:nvPr/>
        </p:nvSpPr>
        <p:spPr>
          <a:xfrm>
            <a:off x="3613224" y="1372473"/>
            <a:ext cx="2210839" cy="415498"/>
          </a:xfrm>
          <a:prstGeom prst="rect">
            <a:avLst/>
          </a:prstGeom>
          <a:noFill/>
        </p:spPr>
        <p:txBody>
          <a:bodyPr wrap="square" rtlCol="0">
            <a:spAutoFit/>
          </a:bodyPr>
          <a:lstStyle/>
          <a:p>
            <a:pPr algn="ctr"/>
            <a:r>
              <a:rPr lang="en-US" sz="2100" b="1" dirty="0">
                <a:latin typeface="Arial" panose="020B0604020202020204" pitchFamily="34" charset="0"/>
                <a:cs typeface="Arial" panose="020B0604020202020204" pitchFamily="34" charset="0"/>
              </a:rPr>
              <a:t>Câu hỏi tu từ</a:t>
            </a:r>
          </a:p>
        </p:txBody>
      </p:sp>
      <p:grpSp>
        <p:nvGrpSpPr>
          <p:cNvPr id="8" name="Group 7"/>
          <p:cNvGrpSpPr/>
          <p:nvPr/>
        </p:nvGrpSpPr>
        <p:grpSpPr>
          <a:xfrm>
            <a:off x="2993924" y="1796165"/>
            <a:ext cx="3456878" cy="576017"/>
            <a:chOff x="2564780" y="2041165"/>
            <a:chExt cx="3456878" cy="576017"/>
          </a:xfrm>
        </p:grpSpPr>
        <p:grpSp>
          <p:nvGrpSpPr>
            <p:cNvPr id="9" name="Group 8"/>
            <p:cNvGrpSpPr/>
            <p:nvPr/>
          </p:nvGrpSpPr>
          <p:grpSpPr>
            <a:xfrm>
              <a:off x="2564780" y="2274848"/>
              <a:ext cx="3456878" cy="342334"/>
              <a:chOff x="2442117" y="-1"/>
              <a:chExt cx="3456878" cy="342334"/>
            </a:xfrm>
          </p:grpSpPr>
          <p:cxnSp>
            <p:nvCxnSpPr>
              <p:cNvPr id="11" name="Straight Connector 10"/>
              <p:cNvCxnSpPr/>
              <p:nvPr/>
            </p:nvCxnSpPr>
            <p:spPr>
              <a:xfrm>
                <a:off x="2442117" y="0"/>
                <a:ext cx="3456878"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42117" y="0"/>
                <a:ext cx="0" cy="342333"/>
              </a:xfrm>
              <a:prstGeom prst="line">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98995" y="-1"/>
                <a:ext cx="0" cy="342333"/>
              </a:xfrm>
              <a:prstGeom prst="line">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flipH="1">
              <a:off x="4289500" y="2041165"/>
              <a:ext cx="3719" cy="22549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5860727" y="2384387"/>
            <a:ext cx="121004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Khinh bỉ</a:t>
            </a:r>
          </a:p>
        </p:txBody>
      </p:sp>
      <p:sp>
        <p:nvSpPr>
          <p:cNvPr id="15" name="TextBox 14"/>
          <p:cNvSpPr txBox="1"/>
          <p:nvPr/>
        </p:nvSpPr>
        <p:spPr>
          <a:xfrm>
            <a:off x="2228643" y="2373457"/>
            <a:ext cx="1597903"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Ngạc nhiên</a:t>
            </a:r>
          </a:p>
        </p:txBody>
      </p:sp>
      <p:cxnSp>
        <p:nvCxnSpPr>
          <p:cNvPr id="16" name="Straight Connector 15"/>
          <p:cNvCxnSpPr/>
          <p:nvPr/>
        </p:nvCxnSpPr>
        <p:spPr>
          <a:xfrm>
            <a:off x="3001269" y="2820346"/>
            <a:ext cx="0" cy="342333"/>
          </a:xfrm>
          <a:prstGeom prst="line">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50801" y="2786921"/>
            <a:ext cx="0" cy="342333"/>
          </a:xfrm>
          <a:prstGeom prst="line">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29135" y="3123828"/>
            <a:ext cx="2965413" cy="1420325"/>
          </a:xfrm>
          <a:prstGeom prst="rect">
            <a:avLst/>
          </a:prstGeom>
          <a:noFill/>
        </p:spPr>
        <p:txBody>
          <a:bodyPr wrap="square" rtlCol="0">
            <a:spAutoFit/>
          </a:bodyPr>
          <a:lstStyle/>
          <a:p>
            <a:pPr algn="just">
              <a:lnSpc>
                <a:spcPct val="150000"/>
              </a:lnSpc>
            </a:pPr>
            <a:r>
              <a:rPr lang="en-VN" sz="2000" dirty="0">
                <a:latin typeface="Arial" panose="020B0604020202020204" pitchFamily="34" charset="0"/>
                <a:cs typeface="Arial" panose="020B0604020202020204" pitchFamily="34" charset="0"/>
              </a:rPr>
              <a:t>Chúng dám trái lại ý trời, can thiệp vào sự xoay vần của tạo hóa</a:t>
            </a:r>
            <a:r>
              <a:rPr lang="en-US" sz="2000" dirty="0">
                <a:latin typeface="Arial" panose="020B0604020202020204" pitchFamily="34" charset="0"/>
                <a:cs typeface="Arial" panose="020B0604020202020204" pitchFamily="34" charset="0"/>
              </a:rPr>
              <a:t>.</a:t>
            </a:r>
          </a:p>
        </p:txBody>
      </p:sp>
      <p:sp>
        <p:nvSpPr>
          <p:cNvPr id="19" name="TextBox 18"/>
          <p:cNvSpPr txBox="1"/>
          <p:nvPr/>
        </p:nvSpPr>
        <p:spPr>
          <a:xfrm>
            <a:off x="4896646" y="3081361"/>
            <a:ext cx="3138204" cy="1420325"/>
          </a:xfrm>
          <a:prstGeom prst="rect">
            <a:avLst/>
          </a:prstGeom>
          <a:noFill/>
        </p:spPr>
        <p:txBody>
          <a:bodyPr wrap="square" rtlCol="0">
            <a:spAutoFit/>
          </a:bodyPr>
          <a:lstStyle/>
          <a:p>
            <a:pPr algn="just">
              <a:lnSpc>
                <a:spcPct val="150000"/>
              </a:lnSpc>
            </a:pPr>
            <a:r>
              <a:rPr lang="en-VN" sz="2000" dirty="0">
                <a:latin typeface="Arial" panose="020B0604020202020204" pitchFamily="34" charset="0"/>
                <a:cs typeface="Arial" panose="020B0604020202020204" pitchFamily="34" charset="0"/>
              </a:rPr>
              <a:t>Một nước vốn cho mình ở vị thế cao hơn nhưng ỷ mạnh ăn hiếp nước yếu</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745966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randombar(horizont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4" grpId="0"/>
      <p:bldP spid="15"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49508" y="1370668"/>
            <a:ext cx="4067846" cy="148976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cs typeface="Arial" panose="020B0604020202020204" pitchFamily="34" charset="0"/>
              </a:rPr>
              <a:t>Chính vì lẽ đó nên việc bảo vệ chủ quyền lãnh thổ đất nước chính là hợp lòng dân ý trời. </a:t>
            </a:r>
          </a:p>
        </p:txBody>
      </p:sp>
      <p:sp>
        <p:nvSpPr>
          <p:cNvPr id="10" name="Right Arrow 9"/>
          <p:cNvSpPr/>
          <p:nvPr/>
        </p:nvSpPr>
        <p:spPr>
          <a:xfrm rot="16200000" flipH="1">
            <a:off x="6430139" y="654210"/>
            <a:ext cx="706584" cy="7263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550568" y="1595992"/>
            <a:ext cx="3917072" cy="28328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7920990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500"/>
                                        <p:tgtEl>
                                          <p:spTgt spid="11"/>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42446" y="1404710"/>
            <a:ext cx="5790735" cy="603022"/>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i="1" dirty="0">
                <a:solidFill>
                  <a:srgbClr val="C00000"/>
                </a:solidFill>
                <a:latin typeface="Arial" panose="020B0604020202020204" pitchFamily="34" charset="0"/>
                <a:cs typeface="Arial" panose="020B0604020202020204" pitchFamily="34" charset="0"/>
              </a:rPr>
              <a:t>“Nhữ đẳng hành khan thủ bại hư”</a:t>
            </a:r>
          </a:p>
        </p:txBody>
      </p:sp>
      <p:sp>
        <p:nvSpPr>
          <p:cNvPr id="3" name="Rounded Rectangle 2"/>
          <p:cNvSpPr/>
          <p:nvPr/>
        </p:nvSpPr>
        <p:spPr>
          <a:xfrm>
            <a:off x="1751934" y="567161"/>
            <a:ext cx="5897802" cy="837549"/>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Kẻ nào dám xâm phạm chủ quyền </a:t>
            </a:r>
            <a:r>
              <a:rPr lang="en-US" sz="2000" b="1" i="1"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Nam quốc</a:t>
            </a:r>
            <a:r>
              <a:rPr lang="en-US" sz="2000" b="1"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 đều sẽ chịu trừng phạt thích đáng</a:t>
            </a:r>
            <a:endParaRPr lang="en-US" sz="2000" b="1" dirty="0">
              <a:solidFill>
                <a:schemeClr val="bg1">
                  <a:lumMod val="2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2356338" y="1888059"/>
            <a:ext cx="1348154" cy="460621"/>
            <a:chOff x="2465824" y="1362203"/>
            <a:chExt cx="1348154" cy="460621"/>
          </a:xfrm>
        </p:grpSpPr>
        <p:cxnSp>
          <p:nvCxnSpPr>
            <p:cNvPr id="6" name="Straight Connector 5"/>
            <p:cNvCxnSpPr/>
            <p:nvPr/>
          </p:nvCxnSpPr>
          <p:spPr>
            <a:xfrm>
              <a:off x="2465824" y="1374014"/>
              <a:ext cx="1348154"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589927" y="1362203"/>
              <a:ext cx="0" cy="46062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4537898" y="1885115"/>
            <a:ext cx="683394" cy="475376"/>
            <a:chOff x="2345972" y="1351384"/>
            <a:chExt cx="683394" cy="475376"/>
          </a:xfrm>
        </p:grpSpPr>
        <p:cxnSp>
          <p:nvCxnSpPr>
            <p:cNvPr id="9" name="Straight Connector 8"/>
            <p:cNvCxnSpPr/>
            <p:nvPr/>
          </p:nvCxnSpPr>
          <p:spPr>
            <a:xfrm flipV="1">
              <a:off x="2345972" y="1351384"/>
              <a:ext cx="683394" cy="2943"/>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510134" y="1366139"/>
              <a:ext cx="0" cy="46062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295670" y="1885115"/>
            <a:ext cx="460270" cy="463565"/>
            <a:chOff x="2424666" y="1359259"/>
            <a:chExt cx="460270" cy="463565"/>
          </a:xfrm>
        </p:grpSpPr>
        <p:cxnSp>
          <p:nvCxnSpPr>
            <p:cNvPr id="12" name="Straight Connector 11"/>
            <p:cNvCxnSpPr/>
            <p:nvPr/>
          </p:nvCxnSpPr>
          <p:spPr>
            <a:xfrm flipV="1">
              <a:off x="2424666" y="1359259"/>
              <a:ext cx="460270" cy="1"/>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589927" y="1362203"/>
              <a:ext cx="0" cy="46062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825563" y="1891996"/>
            <a:ext cx="868408" cy="468496"/>
            <a:chOff x="2088254" y="1354328"/>
            <a:chExt cx="868408" cy="468496"/>
          </a:xfrm>
        </p:grpSpPr>
        <p:cxnSp>
          <p:nvCxnSpPr>
            <p:cNvPr id="15" name="Straight Connector 14"/>
            <p:cNvCxnSpPr/>
            <p:nvPr/>
          </p:nvCxnSpPr>
          <p:spPr>
            <a:xfrm>
              <a:off x="2088254" y="1354328"/>
              <a:ext cx="868408"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589927" y="1362203"/>
              <a:ext cx="0" cy="46062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1915359" y="2348680"/>
            <a:ext cx="1137424" cy="799720"/>
          </a:xfrm>
          <a:prstGeom prst="roundRect">
            <a:avLst>
              <a:gd name="adj" fmla="val 9338"/>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25000"/>
                  </a:schemeClr>
                </a:solidFill>
                <a:latin typeface="Arial" panose="020B0604020202020204" pitchFamily="34" charset="0"/>
                <a:cs typeface="Arial" panose="020B0604020202020204" pitchFamily="34" charset="0"/>
              </a:rPr>
              <a:t>Lũ, bây</a:t>
            </a:r>
          </a:p>
        </p:txBody>
      </p:sp>
      <p:sp>
        <p:nvSpPr>
          <p:cNvPr id="18" name="Rounded Rectangle 17"/>
          <p:cNvSpPr/>
          <p:nvPr/>
        </p:nvSpPr>
        <p:spPr>
          <a:xfrm>
            <a:off x="4152853" y="2348637"/>
            <a:ext cx="831768" cy="799763"/>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25000"/>
                  </a:schemeClr>
                </a:solidFill>
                <a:latin typeface="Arial" panose="020B0604020202020204" pitchFamily="34" charset="0"/>
                <a:cs typeface="Arial" panose="020B0604020202020204" pitchFamily="34" charset="0"/>
              </a:rPr>
              <a:t>Xem</a:t>
            </a:r>
          </a:p>
        </p:txBody>
      </p:sp>
      <p:sp>
        <p:nvSpPr>
          <p:cNvPr id="19" name="Rounded Rectangle 18"/>
          <p:cNvSpPr/>
          <p:nvPr/>
        </p:nvSpPr>
        <p:spPr>
          <a:xfrm>
            <a:off x="5141078" y="2342830"/>
            <a:ext cx="922136" cy="805571"/>
          </a:xfrm>
          <a:prstGeom prst="roundRect">
            <a:avLst>
              <a:gd name="adj" fmla="val 9391"/>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bg1">
                    <a:lumMod val="25000"/>
                  </a:schemeClr>
                </a:solidFill>
                <a:latin typeface="Arial" panose="020B0604020202020204" pitchFamily="34" charset="0"/>
                <a:cs typeface="Arial" panose="020B0604020202020204" pitchFamily="34" charset="0"/>
              </a:rPr>
              <a:t>Nhận lấy</a:t>
            </a:r>
          </a:p>
        </p:txBody>
      </p:sp>
      <p:sp>
        <p:nvSpPr>
          <p:cNvPr id="20" name="Rounded Rectangle 19"/>
          <p:cNvSpPr/>
          <p:nvPr/>
        </p:nvSpPr>
        <p:spPr>
          <a:xfrm>
            <a:off x="6152642" y="2342830"/>
            <a:ext cx="896696" cy="805571"/>
          </a:xfrm>
          <a:prstGeom prst="roundRect">
            <a:avLst>
              <a:gd name="adj" fmla="val 9391"/>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25000"/>
                  </a:schemeClr>
                </a:solidFill>
                <a:latin typeface="Arial" panose="020B0604020202020204" pitchFamily="34" charset="0"/>
                <a:cs typeface="Arial" panose="020B0604020202020204" pitchFamily="34" charset="0"/>
              </a:rPr>
              <a:t>Thua</a:t>
            </a:r>
          </a:p>
        </p:txBody>
      </p:sp>
      <p:sp>
        <p:nvSpPr>
          <p:cNvPr id="21" name="Right Brace 20"/>
          <p:cNvSpPr/>
          <p:nvPr/>
        </p:nvSpPr>
        <p:spPr>
          <a:xfrm rot="5400000">
            <a:off x="4227085" y="199130"/>
            <a:ext cx="473381" cy="6371921"/>
          </a:xfrm>
          <a:prstGeom prst="rightBrace">
            <a:avLst>
              <a:gd name="adj1" fmla="val 50735"/>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ounded Rectangle 21"/>
          <p:cNvSpPr/>
          <p:nvPr/>
        </p:nvSpPr>
        <p:spPr>
          <a:xfrm>
            <a:off x="927026" y="3711888"/>
            <a:ext cx="7221744" cy="98026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Kết quả này là một lẽ tất yếu, là sự kết hợp của nhiều yếu tố: </a:t>
            </a:r>
            <a:r>
              <a:rPr lang="en-US" sz="2200" b="1" dirty="0">
                <a:solidFill>
                  <a:schemeClr val="bg1">
                    <a:lumMod val="25000"/>
                  </a:schemeClr>
                </a:solidFill>
                <a:latin typeface="Arial" panose="020B0604020202020204" pitchFamily="34" charset="0"/>
                <a:ea typeface="Calibri" panose="020F0502020204030204" pitchFamily="34" charset="0"/>
                <a:cs typeface="Arial" panose="020B0604020202020204" pitchFamily="34" charset="0"/>
              </a:rPr>
              <a:t>lòng dân, tình yêu nước mãnh liệt, ý trời.</a:t>
            </a:r>
            <a:endParaRPr lang="en-US" sz="2200" b="1" dirty="0">
              <a:solidFill>
                <a:schemeClr val="bg1">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73292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ircle(in)">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animBg="1"/>
      <p:bldP spid="18" grpId="0" animBg="1"/>
      <p:bldP spid="19" grpId="0" animBg="1"/>
      <p:bldP spid="20" grpId="0" animBg="1"/>
      <p:bldP spid="21" grpId="0" animBg="1"/>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rot="16200000" flipH="1">
            <a:off x="4194664" y="-51030"/>
            <a:ext cx="706584" cy="80864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97874" y="3256624"/>
            <a:ext cx="8253047" cy="95176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cs typeface="Arial" panose="020B0604020202020204" pitchFamily="34" charset="0"/>
              </a:rPr>
              <a:t>Nước Nam là một, có chủ quyền có ranh giới đã được phân định vì thế nếu kẻ nào dám “đi ngược” lại điều đó sẽ phải chịu thất bại</a:t>
            </a:r>
            <a:r>
              <a:rPr lang="en-US" sz="2000" b="1" dirty="0">
                <a:solidFill>
                  <a:srgbClr val="000000"/>
                </a:solidFill>
                <a:cs typeface="Arial" panose="020B0604020202020204" pitchFamily="34" charset="0"/>
              </a:rPr>
              <a:t>.</a:t>
            </a:r>
          </a:p>
        </p:txBody>
      </p:sp>
      <p:sp>
        <p:nvSpPr>
          <p:cNvPr id="5" name="Rounded Rectangle 4"/>
          <p:cNvSpPr/>
          <p:nvPr/>
        </p:nvSpPr>
        <p:spPr>
          <a:xfrm>
            <a:off x="1896536" y="706584"/>
            <a:ext cx="1535656" cy="99185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000000"/>
                </a:solidFill>
                <a:cs typeface="Arial" panose="020B0604020202020204" pitchFamily="34" charset="0"/>
              </a:rPr>
              <a:t>Hai câu thơ đầu</a:t>
            </a:r>
          </a:p>
        </p:txBody>
      </p:sp>
      <p:sp>
        <p:nvSpPr>
          <p:cNvPr id="6" name="Rounded Rectangle 5"/>
          <p:cNvSpPr/>
          <p:nvPr/>
        </p:nvSpPr>
        <p:spPr>
          <a:xfrm>
            <a:off x="5609299" y="706584"/>
            <a:ext cx="1473799" cy="99185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000000"/>
                </a:solidFill>
                <a:cs typeface="Arial" panose="020B0604020202020204" pitchFamily="34" charset="0"/>
              </a:rPr>
              <a:t>Hai câu thơ cuối</a:t>
            </a:r>
          </a:p>
        </p:txBody>
      </p:sp>
      <p:sp>
        <p:nvSpPr>
          <p:cNvPr id="7" name="Rounded Rectangle 6"/>
          <p:cNvSpPr/>
          <p:nvPr/>
        </p:nvSpPr>
        <p:spPr>
          <a:xfrm>
            <a:off x="1374826" y="1756806"/>
            <a:ext cx="2696307" cy="991855"/>
          </a:xfrm>
          <a:prstGeom prst="roundRect">
            <a:avLst>
              <a:gd name="adj" fmla="val 4483"/>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Là “tiền đề”</a:t>
            </a:r>
            <a:r>
              <a:rPr lang="en-US" sz="2000" dirty="0">
                <a:solidFill>
                  <a:srgbClr val="000000"/>
                </a:solidFill>
                <a:cs typeface="Arial" panose="020B0604020202020204" pitchFamily="34" charset="0"/>
              </a:rPr>
              <a:t> </a:t>
            </a:r>
            <a:r>
              <a:rPr lang="vi-VN" sz="2000" dirty="0">
                <a:solidFill>
                  <a:srgbClr val="000000"/>
                </a:solidFill>
                <a:cs typeface="Arial" panose="020B0604020202020204" pitchFamily="34" charset="0"/>
              </a:rPr>
              <a:t>để khẳng định chủ quyền</a:t>
            </a:r>
            <a:r>
              <a:rPr lang="en-US" sz="2000" dirty="0">
                <a:solidFill>
                  <a:srgbClr val="000000"/>
                </a:solidFill>
                <a:cs typeface="Arial" panose="020B0604020202020204" pitchFamily="34" charset="0"/>
              </a:rPr>
              <a:t>.</a:t>
            </a:r>
          </a:p>
        </p:txBody>
      </p:sp>
      <p:sp>
        <p:nvSpPr>
          <p:cNvPr id="8" name="Rounded Rectangle 7"/>
          <p:cNvSpPr/>
          <p:nvPr/>
        </p:nvSpPr>
        <p:spPr>
          <a:xfrm>
            <a:off x="5277951" y="1756803"/>
            <a:ext cx="2253727" cy="991857"/>
          </a:xfrm>
          <a:prstGeom prst="roundRect">
            <a:avLst>
              <a:gd name="adj" fmla="val 648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Là “kết cục” </a:t>
            </a:r>
            <a:r>
              <a:rPr lang="en-US" sz="2000" dirty="0">
                <a:solidFill>
                  <a:srgbClr val="000000"/>
                </a:solidFill>
                <a:cs typeface="Arial" panose="020B0604020202020204" pitchFamily="34" charset="0"/>
              </a:rPr>
              <a:t>cho </a:t>
            </a:r>
            <a:r>
              <a:rPr lang="vi-VN" sz="2000" dirty="0">
                <a:solidFill>
                  <a:srgbClr val="000000"/>
                </a:solidFill>
                <a:cs typeface="Arial" panose="020B0604020202020204" pitchFamily="34" charset="0"/>
              </a:rPr>
              <a:t>kẻ làm trái “ý trời</a:t>
            </a:r>
            <a:r>
              <a:rPr lang="en-US" sz="2000" dirty="0">
                <a:solidFill>
                  <a:srgbClr val="000000"/>
                </a:solidFill>
                <a:cs typeface="Arial" panose="020B0604020202020204" pitchFamily="34" charset="0"/>
              </a:rPr>
              <a:t>”</a:t>
            </a:r>
          </a:p>
        </p:txBody>
      </p:sp>
      <p:sp>
        <p:nvSpPr>
          <p:cNvPr id="10" name="Plus 9"/>
          <p:cNvSpPr/>
          <p:nvPr/>
        </p:nvSpPr>
        <p:spPr>
          <a:xfrm>
            <a:off x="4220759" y="966921"/>
            <a:ext cx="731519" cy="731520"/>
          </a:xfrm>
          <a:prstGeom prst="mathPlu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Brace 10"/>
          <p:cNvSpPr/>
          <p:nvPr/>
        </p:nvSpPr>
        <p:spPr>
          <a:xfrm rot="5400000">
            <a:off x="4487708" y="-1149180"/>
            <a:ext cx="473381" cy="8253047"/>
          </a:xfrm>
          <a:prstGeom prst="rightBrace">
            <a:avLst>
              <a:gd name="adj1" fmla="val 50735"/>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72194"/>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par>
                          <p:cTn id="37" fill="hold">
                            <p:stCondLst>
                              <p:cond delay="500"/>
                            </p:stCondLst>
                            <p:childTnLst>
                              <p:par>
                                <p:cTn id="38" presetID="6" presetClass="entr" presetSubtype="16"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animBg="1"/>
      <p:bldP spid="8"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168407" y="2364956"/>
            <a:ext cx="3471502" cy="2382746"/>
          </a:xfrm>
          <a:prstGeom prst="roundRect">
            <a:avLst>
              <a:gd name="adj" fmla="val 5412"/>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Lịch sử Việt Nam viết lên bằng máu và nước mắt của bao thế hệ, bao con người</a:t>
            </a:r>
            <a:r>
              <a:rPr lang="en-US" sz="2000" dirty="0">
                <a:solidFill>
                  <a:srgbClr val="000000"/>
                </a:solidFill>
                <a:cs typeface="Arial" panose="020B0604020202020204" pitchFamily="34" charset="0"/>
              </a:rPr>
              <a:t> để </a:t>
            </a:r>
            <a:r>
              <a:rPr lang="vi-VN" sz="2000" dirty="0">
                <a:solidFill>
                  <a:srgbClr val="000000"/>
                </a:solidFill>
                <a:cs typeface="Arial" panose="020B0604020202020204" pitchFamily="34" charset="0"/>
              </a:rPr>
              <a:t>giữ gìn và bảo vệ nền độc lập chủ quyền</a:t>
            </a:r>
            <a:r>
              <a:rPr lang="en-US" sz="2000" dirty="0">
                <a:solidFill>
                  <a:srgbClr val="000000"/>
                </a:solidFill>
                <a:cs typeface="Arial" panose="020B0604020202020204" pitchFamily="34" charset="0"/>
              </a:rPr>
              <a:t>.</a:t>
            </a:r>
            <a:r>
              <a:rPr lang="vi-VN" sz="2000" dirty="0">
                <a:solidFill>
                  <a:srgbClr val="000000"/>
                </a:solidFill>
                <a:cs typeface="Arial" panose="020B0604020202020204" pitchFamily="34" charset="0"/>
              </a:rPr>
              <a:t> </a:t>
            </a:r>
            <a:endParaRPr lang="en-US" sz="2000" dirty="0">
              <a:solidFill>
                <a:srgbClr val="000000"/>
              </a:solidFill>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313136" y="1939967"/>
            <a:ext cx="3398069" cy="2549829"/>
          </a:xfrm>
          <a:prstGeom prst="rect">
            <a:avLst/>
          </a:prstGeom>
          <a:ln>
            <a:noFill/>
          </a:ln>
          <a:effectLst>
            <a:outerShdw blurRad="190500" algn="tl" rotWithShape="0">
              <a:srgbClr val="000000">
                <a:alpha val="70000"/>
              </a:srgbClr>
            </a:outerShdw>
          </a:effectLst>
        </p:spPr>
      </p:pic>
      <p:sp>
        <p:nvSpPr>
          <p:cNvPr id="6" name="Rounded Rectangle 5"/>
          <p:cNvSpPr/>
          <p:nvPr/>
        </p:nvSpPr>
        <p:spPr>
          <a:xfrm>
            <a:off x="785445" y="595485"/>
            <a:ext cx="6600093" cy="951766"/>
          </a:xfrm>
          <a:prstGeom prst="roundRect">
            <a:avLst>
              <a:gd name="adj" fmla="val 16012"/>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cs typeface="Arial" panose="020B0604020202020204" pitchFamily="34" charset="0"/>
              </a:rPr>
              <a:t>Bài thơ </a:t>
            </a:r>
            <a:r>
              <a:rPr lang="en-US" sz="2000" dirty="0">
                <a:solidFill>
                  <a:srgbClr val="000000"/>
                </a:solidFill>
                <a:cs typeface="Arial" panose="020B0604020202020204" pitchFamily="34" charset="0"/>
              </a:rPr>
              <a:t>“</a:t>
            </a:r>
            <a:r>
              <a:rPr lang="vi-VN" sz="2000" dirty="0">
                <a:solidFill>
                  <a:srgbClr val="000000"/>
                </a:solidFill>
                <a:cs typeface="Arial" panose="020B0604020202020204" pitchFamily="34" charset="0"/>
              </a:rPr>
              <a:t>Sông núi nước Nam</a:t>
            </a:r>
            <a:r>
              <a:rPr lang="en-US" sz="2000" dirty="0">
                <a:solidFill>
                  <a:srgbClr val="000000"/>
                </a:solidFill>
                <a:cs typeface="Arial" panose="020B0604020202020204" pitchFamily="34" charset="0"/>
              </a:rPr>
              <a:t>”</a:t>
            </a:r>
            <a:r>
              <a:rPr lang="vi-VN" sz="2000" dirty="0">
                <a:solidFill>
                  <a:srgbClr val="000000"/>
                </a:solidFill>
                <a:cs typeface="Arial" panose="020B0604020202020204" pitchFamily="34" charset="0"/>
              </a:rPr>
              <a:t> vẫn còn nguyên giá trị “thời sự” đối với thế hệ trẻ ngày nay và cả mãi về sau.</a:t>
            </a:r>
            <a:endParaRPr lang="en-US" sz="2000" dirty="0">
              <a:solidFill>
                <a:srgbClr val="000000"/>
              </a:solidFill>
              <a:cs typeface="Arial" panose="020B0604020202020204" pitchFamily="34" charset="0"/>
            </a:endParaRPr>
          </a:p>
        </p:txBody>
      </p:sp>
      <p:cxnSp>
        <p:nvCxnSpPr>
          <p:cNvPr id="13" name="Elbow Connector 12"/>
          <p:cNvCxnSpPr>
            <a:stCxn id="4" idx="0"/>
          </p:cNvCxnSpPr>
          <p:nvPr/>
        </p:nvCxnSpPr>
        <p:spPr>
          <a:xfrm rot="16200000" flipV="1">
            <a:off x="5686143" y="1146940"/>
            <a:ext cx="243079" cy="2192953"/>
          </a:xfrm>
          <a:prstGeom prst="bentConnector2">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p:cNvCxnSpPr>
          <p:nvPr/>
        </p:nvCxnSpPr>
        <p:spPr>
          <a:xfrm flipH="1">
            <a:off x="4085491" y="1547251"/>
            <a:ext cx="1" cy="392716"/>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0623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5512" y="1207477"/>
            <a:ext cx="3557002" cy="2728916"/>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4679170" y="1914060"/>
            <a:ext cx="4067846" cy="211108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cs typeface="Arial" panose="020B0604020202020204" pitchFamily="34" charset="0"/>
              </a:rPr>
              <a:t>Mỗi chúng ta cần phải rèn luyện đạo đức, trau dồi tri thức để đưa đất nước sánh ngang với các cường quốc năm châu.</a:t>
            </a:r>
          </a:p>
        </p:txBody>
      </p:sp>
      <p:sp>
        <p:nvSpPr>
          <p:cNvPr id="4" name="Right Arrow 3"/>
          <p:cNvSpPr/>
          <p:nvPr/>
        </p:nvSpPr>
        <p:spPr>
          <a:xfrm rot="16200000" flipH="1">
            <a:off x="6359801" y="1197603"/>
            <a:ext cx="706584" cy="7263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1328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39"/>
          <p:cNvSpPr txBox="1">
            <a:spLocks noGrp="1"/>
          </p:cNvSpPr>
          <p:nvPr>
            <p:ph type="title"/>
          </p:nvPr>
        </p:nvSpPr>
        <p:spPr>
          <a:xfrm>
            <a:off x="1786949" y="2300371"/>
            <a:ext cx="5687700" cy="8953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latin typeface="Arial" panose="020B0604020202020204" pitchFamily="34" charset="0"/>
                <a:cs typeface="Arial" panose="020B0604020202020204" pitchFamily="34" charset="0"/>
              </a:rPr>
              <a:t>KIẾN THỨC NGỮ VĂN </a:t>
            </a:r>
            <a:endParaRPr sz="4000" dirty="0">
              <a:latin typeface="Arial" panose="020B0604020202020204" pitchFamily="34" charset="0"/>
              <a:cs typeface="Arial" panose="020B0604020202020204" pitchFamily="34" charset="0"/>
            </a:endParaRPr>
          </a:p>
        </p:txBody>
      </p:sp>
      <p:sp>
        <p:nvSpPr>
          <p:cNvPr id="1463" name="Google Shape;1463;p39"/>
          <p:cNvSpPr txBox="1">
            <a:spLocks noGrp="1"/>
          </p:cNvSpPr>
          <p:nvPr>
            <p:ph type="title" idx="2"/>
          </p:nvPr>
        </p:nvSpPr>
        <p:spPr>
          <a:xfrm>
            <a:off x="2116387" y="1551229"/>
            <a:ext cx="5067600" cy="58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I.</a:t>
            </a:r>
            <a:endParaRPr dirty="0">
              <a:latin typeface="Arial" panose="020B0604020202020204" pitchFamily="34" charset="0"/>
              <a:cs typeface="Arial" panose="020B0604020202020204" pitchFamily="34" charset="0"/>
            </a:endParaRPr>
          </a:p>
        </p:txBody>
      </p:sp>
      <p:grpSp>
        <p:nvGrpSpPr>
          <p:cNvPr id="1465" name="Google Shape;1465;p39"/>
          <p:cNvGrpSpPr/>
          <p:nvPr/>
        </p:nvGrpSpPr>
        <p:grpSpPr>
          <a:xfrm>
            <a:off x="3779747" y="1742171"/>
            <a:ext cx="1740881" cy="203705"/>
            <a:chOff x="4095775" y="1514300"/>
            <a:chExt cx="952498" cy="111448"/>
          </a:xfrm>
        </p:grpSpPr>
        <p:sp>
          <p:nvSpPr>
            <p:cNvPr id="1466" name="Google Shape;1466;p39"/>
            <p:cNvSpPr/>
            <p:nvPr/>
          </p:nvSpPr>
          <p:spPr>
            <a:xfrm>
              <a:off x="4095775" y="1514300"/>
              <a:ext cx="111448" cy="111448"/>
            </a:xfrm>
            <a:custGeom>
              <a:avLst/>
              <a:gdLst/>
              <a:ahLst/>
              <a:cxnLst/>
              <a:rect l="l" t="t" r="r" b="b"/>
              <a:pathLst>
                <a:path w="2250" h="2250" extrusionOk="0">
                  <a:moveTo>
                    <a:pt x="1125" y="1"/>
                  </a:moveTo>
                  <a:cubicBezTo>
                    <a:pt x="996" y="558"/>
                    <a:pt x="558" y="996"/>
                    <a:pt x="1" y="1125"/>
                  </a:cubicBezTo>
                  <a:cubicBezTo>
                    <a:pt x="558" y="1253"/>
                    <a:pt x="996" y="1693"/>
                    <a:pt x="1125" y="2249"/>
                  </a:cubicBezTo>
                  <a:cubicBezTo>
                    <a:pt x="1253" y="1693"/>
                    <a:pt x="1682" y="1253"/>
                    <a:pt x="2249" y="1125"/>
                  </a:cubicBezTo>
                  <a:cubicBezTo>
                    <a:pt x="1682" y="996"/>
                    <a:pt x="1253" y="558"/>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67" name="Google Shape;1467;p39"/>
            <p:cNvSpPr/>
            <p:nvPr/>
          </p:nvSpPr>
          <p:spPr>
            <a:xfrm>
              <a:off x="4936825" y="1514300"/>
              <a:ext cx="111448" cy="111448"/>
            </a:xfrm>
            <a:custGeom>
              <a:avLst/>
              <a:gdLst/>
              <a:ahLst/>
              <a:cxnLst/>
              <a:rect l="l" t="t" r="r" b="b"/>
              <a:pathLst>
                <a:path w="2250" h="2250" extrusionOk="0">
                  <a:moveTo>
                    <a:pt x="1125" y="1"/>
                  </a:moveTo>
                  <a:cubicBezTo>
                    <a:pt x="996" y="558"/>
                    <a:pt x="558" y="996"/>
                    <a:pt x="1" y="1125"/>
                  </a:cubicBezTo>
                  <a:cubicBezTo>
                    <a:pt x="558" y="1253"/>
                    <a:pt x="996" y="1693"/>
                    <a:pt x="1125" y="2249"/>
                  </a:cubicBezTo>
                  <a:cubicBezTo>
                    <a:pt x="1253" y="1693"/>
                    <a:pt x="1682" y="1253"/>
                    <a:pt x="2249" y="1125"/>
                  </a:cubicBezTo>
                  <a:cubicBezTo>
                    <a:pt x="1682" y="996"/>
                    <a:pt x="1253" y="558"/>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470" name="Google Shape;1470;p39"/>
          <p:cNvSpPr/>
          <p:nvPr/>
        </p:nvSpPr>
        <p:spPr>
          <a:xfrm>
            <a:off x="1051748" y="2564090"/>
            <a:ext cx="1674279" cy="1273804"/>
          </a:xfrm>
          <a:custGeom>
            <a:avLst/>
            <a:gdLst/>
            <a:ahLst/>
            <a:cxnLst/>
            <a:rect l="l" t="t" r="r" b="b"/>
            <a:pathLst>
              <a:path w="18690" h="17450" extrusionOk="0">
                <a:moveTo>
                  <a:pt x="1928" y="131"/>
                </a:moveTo>
                <a:cubicBezTo>
                  <a:pt x="2784" y="1030"/>
                  <a:pt x="2656" y="2122"/>
                  <a:pt x="2570" y="3246"/>
                </a:cubicBezTo>
                <a:cubicBezTo>
                  <a:pt x="2420" y="2401"/>
                  <a:pt x="2313" y="1533"/>
                  <a:pt x="2206" y="655"/>
                </a:cubicBezTo>
                <a:cubicBezTo>
                  <a:pt x="2201" y="611"/>
                  <a:pt x="2167" y="592"/>
                  <a:pt x="2132" y="592"/>
                </a:cubicBezTo>
                <a:cubicBezTo>
                  <a:pt x="2089" y="592"/>
                  <a:pt x="2045" y="620"/>
                  <a:pt x="2045" y="666"/>
                </a:cubicBezTo>
                <a:cubicBezTo>
                  <a:pt x="2078" y="1447"/>
                  <a:pt x="2131" y="2230"/>
                  <a:pt x="2238" y="3011"/>
                </a:cubicBezTo>
                <a:cubicBezTo>
                  <a:pt x="2013" y="2647"/>
                  <a:pt x="1831" y="2272"/>
                  <a:pt x="1778" y="1823"/>
                </a:cubicBezTo>
                <a:cubicBezTo>
                  <a:pt x="1714" y="1255"/>
                  <a:pt x="1821" y="698"/>
                  <a:pt x="1928" y="131"/>
                </a:cubicBezTo>
                <a:close/>
                <a:moveTo>
                  <a:pt x="129" y="2775"/>
                </a:moveTo>
                <a:lnTo>
                  <a:pt x="129" y="2775"/>
                </a:lnTo>
                <a:cubicBezTo>
                  <a:pt x="643" y="3032"/>
                  <a:pt x="1157" y="3150"/>
                  <a:pt x="1585" y="3600"/>
                </a:cubicBezTo>
                <a:cubicBezTo>
                  <a:pt x="1885" y="3910"/>
                  <a:pt x="2088" y="4285"/>
                  <a:pt x="2323" y="4638"/>
                </a:cubicBezTo>
                <a:cubicBezTo>
                  <a:pt x="2056" y="4435"/>
                  <a:pt x="1778" y="4243"/>
                  <a:pt x="1521" y="4028"/>
                </a:cubicBezTo>
                <a:cubicBezTo>
                  <a:pt x="1167" y="3739"/>
                  <a:pt x="846" y="3418"/>
                  <a:pt x="482" y="3129"/>
                </a:cubicBezTo>
                <a:cubicBezTo>
                  <a:pt x="478" y="3125"/>
                  <a:pt x="473" y="3123"/>
                  <a:pt x="469" y="3123"/>
                </a:cubicBezTo>
                <a:cubicBezTo>
                  <a:pt x="450" y="3123"/>
                  <a:pt x="433" y="3154"/>
                  <a:pt x="450" y="3172"/>
                </a:cubicBezTo>
                <a:cubicBezTo>
                  <a:pt x="750" y="3546"/>
                  <a:pt x="1124" y="3867"/>
                  <a:pt x="1488" y="4189"/>
                </a:cubicBezTo>
                <a:cubicBezTo>
                  <a:pt x="1724" y="4392"/>
                  <a:pt x="1971" y="4617"/>
                  <a:pt x="2228" y="4799"/>
                </a:cubicBezTo>
                <a:cubicBezTo>
                  <a:pt x="1178" y="4628"/>
                  <a:pt x="407" y="3836"/>
                  <a:pt x="129" y="2775"/>
                </a:cubicBezTo>
                <a:close/>
                <a:moveTo>
                  <a:pt x="4562" y="2325"/>
                </a:moveTo>
                <a:cubicBezTo>
                  <a:pt x="4947" y="3482"/>
                  <a:pt x="4005" y="4778"/>
                  <a:pt x="3094" y="5442"/>
                </a:cubicBezTo>
                <a:cubicBezTo>
                  <a:pt x="3094" y="5431"/>
                  <a:pt x="3094" y="5409"/>
                  <a:pt x="3084" y="5399"/>
                </a:cubicBezTo>
                <a:cubicBezTo>
                  <a:pt x="3084" y="5399"/>
                  <a:pt x="3094" y="5399"/>
                  <a:pt x="3094" y="5388"/>
                </a:cubicBezTo>
                <a:cubicBezTo>
                  <a:pt x="3234" y="4949"/>
                  <a:pt x="3351" y="4542"/>
                  <a:pt x="3598" y="4135"/>
                </a:cubicBezTo>
                <a:cubicBezTo>
                  <a:pt x="3834" y="3750"/>
                  <a:pt x="4101" y="3386"/>
                  <a:pt x="4326" y="3000"/>
                </a:cubicBezTo>
                <a:cubicBezTo>
                  <a:pt x="4341" y="2964"/>
                  <a:pt x="4316" y="2938"/>
                  <a:pt x="4288" y="2938"/>
                </a:cubicBezTo>
                <a:cubicBezTo>
                  <a:pt x="4275" y="2938"/>
                  <a:pt x="4261" y="2944"/>
                  <a:pt x="4251" y="2958"/>
                </a:cubicBezTo>
                <a:cubicBezTo>
                  <a:pt x="3908" y="3386"/>
                  <a:pt x="3577" y="3867"/>
                  <a:pt x="3309" y="4339"/>
                </a:cubicBezTo>
                <a:cubicBezTo>
                  <a:pt x="3201" y="4521"/>
                  <a:pt x="3106" y="4703"/>
                  <a:pt x="3052" y="4895"/>
                </a:cubicBezTo>
                <a:cubicBezTo>
                  <a:pt x="3191" y="3857"/>
                  <a:pt x="3769" y="3054"/>
                  <a:pt x="4562" y="2325"/>
                </a:cubicBezTo>
                <a:close/>
                <a:moveTo>
                  <a:pt x="1027" y="5655"/>
                </a:moveTo>
                <a:cubicBezTo>
                  <a:pt x="1379" y="5655"/>
                  <a:pt x="2003" y="5979"/>
                  <a:pt x="2163" y="6063"/>
                </a:cubicBezTo>
                <a:cubicBezTo>
                  <a:pt x="2592" y="6298"/>
                  <a:pt x="2977" y="6609"/>
                  <a:pt x="3373" y="6908"/>
                </a:cubicBezTo>
                <a:cubicBezTo>
                  <a:pt x="3405" y="6973"/>
                  <a:pt x="3437" y="7048"/>
                  <a:pt x="3470" y="7112"/>
                </a:cubicBezTo>
                <a:cubicBezTo>
                  <a:pt x="2730" y="6780"/>
                  <a:pt x="1981" y="6523"/>
                  <a:pt x="1296" y="6063"/>
                </a:cubicBezTo>
                <a:cubicBezTo>
                  <a:pt x="1290" y="6059"/>
                  <a:pt x="1285" y="6058"/>
                  <a:pt x="1281" y="6058"/>
                </a:cubicBezTo>
                <a:cubicBezTo>
                  <a:pt x="1255" y="6058"/>
                  <a:pt x="1236" y="6100"/>
                  <a:pt x="1264" y="6127"/>
                </a:cubicBezTo>
                <a:cubicBezTo>
                  <a:pt x="1745" y="6501"/>
                  <a:pt x="2313" y="6898"/>
                  <a:pt x="2913" y="7144"/>
                </a:cubicBezTo>
                <a:cubicBezTo>
                  <a:pt x="2549" y="7112"/>
                  <a:pt x="2195" y="7048"/>
                  <a:pt x="1863" y="6877"/>
                </a:cubicBezTo>
                <a:cubicBezTo>
                  <a:pt x="1606" y="6748"/>
                  <a:pt x="771" y="6213"/>
                  <a:pt x="782" y="5849"/>
                </a:cubicBezTo>
                <a:cubicBezTo>
                  <a:pt x="788" y="5707"/>
                  <a:pt x="885" y="5655"/>
                  <a:pt x="1027" y="5655"/>
                </a:cubicBezTo>
                <a:close/>
                <a:moveTo>
                  <a:pt x="5119" y="4799"/>
                </a:moveTo>
                <a:lnTo>
                  <a:pt x="5119" y="4799"/>
                </a:lnTo>
                <a:cubicBezTo>
                  <a:pt x="5236" y="5956"/>
                  <a:pt x="5129" y="7272"/>
                  <a:pt x="4358" y="8183"/>
                </a:cubicBezTo>
                <a:lnTo>
                  <a:pt x="4358" y="8172"/>
                </a:lnTo>
                <a:cubicBezTo>
                  <a:pt x="4733" y="7272"/>
                  <a:pt x="4862" y="6127"/>
                  <a:pt x="4947" y="5185"/>
                </a:cubicBezTo>
                <a:cubicBezTo>
                  <a:pt x="4947" y="5166"/>
                  <a:pt x="4926" y="5155"/>
                  <a:pt x="4905" y="5155"/>
                </a:cubicBezTo>
                <a:cubicBezTo>
                  <a:pt x="4890" y="5155"/>
                  <a:pt x="4877" y="5160"/>
                  <a:pt x="4872" y="5174"/>
                </a:cubicBezTo>
                <a:cubicBezTo>
                  <a:pt x="4755" y="5752"/>
                  <a:pt x="4658" y="6320"/>
                  <a:pt x="4519" y="6887"/>
                </a:cubicBezTo>
                <a:cubicBezTo>
                  <a:pt x="4433" y="7241"/>
                  <a:pt x="4315" y="7583"/>
                  <a:pt x="4229" y="7936"/>
                </a:cubicBezTo>
                <a:cubicBezTo>
                  <a:pt x="3972" y="6758"/>
                  <a:pt x="4208" y="5635"/>
                  <a:pt x="5119" y="4799"/>
                </a:cubicBezTo>
                <a:close/>
                <a:moveTo>
                  <a:pt x="2330" y="8235"/>
                </a:moveTo>
                <a:cubicBezTo>
                  <a:pt x="2965" y="8235"/>
                  <a:pt x="3594" y="8356"/>
                  <a:pt x="4219" y="8579"/>
                </a:cubicBezTo>
                <a:cubicBezTo>
                  <a:pt x="4262" y="8654"/>
                  <a:pt x="4305" y="8718"/>
                  <a:pt x="4336" y="8793"/>
                </a:cubicBezTo>
                <a:cubicBezTo>
                  <a:pt x="4247" y="8796"/>
                  <a:pt x="4157" y="8798"/>
                  <a:pt x="4066" y="8798"/>
                </a:cubicBezTo>
                <a:cubicBezTo>
                  <a:pt x="3225" y="8798"/>
                  <a:pt x="2343" y="8665"/>
                  <a:pt x="1531" y="8472"/>
                </a:cubicBezTo>
                <a:cubicBezTo>
                  <a:pt x="1499" y="8472"/>
                  <a:pt x="1488" y="8514"/>
                  <a:pt x="1521" y="8526"/>
                </a:cubicBezTo>
                <a:cubicBezTo>
                  <a:pt x="2249" y="8847"/>
                  <a:pt x="3137" y="9007"/>
                  <a:pt x="3962" y="9018"/>
                </a:cubicBezTo>
                <a:cubicBezTo>
                  <a:pt x="3615" y="9164"/>
                  <a:pt x="3257" y="9278"/>
                  <a:pt x="2885" y="9278"/>
                </a:cubicBezTo>
                <a:cubicBezTo>
                  <a:pt x="2739" y="9278"/>
                  <a:pt x="2592" y="9260"/>
                  <a:pt x="2442" y="9221"/>
                </a:cubicBezTo>
                <a:cubicBezTo>
                  <a:pt x="1971" y="9104"/>
                  <a:pt x="1328" y="8825"/>
                  <a:pt x="1028" y="8407"/>
                </a:cubicBezTo>
                <a:cubicBezTo>
                  <a:pt x="1465" y="8291"/>
                  <a:pt x="1899" y="8235"/>
                  <a:pt x="2330" y="8235"/>
                </a:cubicBezTo>
                <a:close/>
                <a:moveTo>
                  <a:pt x="5964" y="6973"/>
                </a:moveTo>
                <a:cubicBezTo>
                  <a:pt x="6146" y="7476"/>
                  <a:pt x="6082" y="8162"/>
                  <a:pt x="6018" y="8643"/>
                </a:cubicBezTo>
                <a:cubicBezTo>
                  <a:pt x="5954" y="9189"/>
                  <a:pt x="5793" y="9692"/>
                  <a:pt x="5590" y="10196"/>
                </a:cubicBezTo>
                <a:cubicBezTo>
                  <a:pt x="5579" y="10185"/>
                  <a:pt x="5579" y="10175"/>
                  <a:pt x="5568" y="10163"/>
                </a:cubicBezTo>
                <a:cubicBezTo>
                  <a:pt x="5675" y="9307"/>
                  <a:pt x="5761" y="8440"/>
                  <a:pt x="5814" y="7562"/>
                </a:cubicBezTo>
                <a:cubicBezTo>
                  <a:pt x="5814" y="7551"/>
                  <a:pt x="5806" y="7546"/>
                  <a:pt x="5797" y="7546"/>
                </a:cubicBezTo>
                <a:cubicBezTo>
                  <a:pt x="5788" y="7546"/>
                  <a:pt x="5777" y="7551"/>
                  <a:pt x="5771" y="7562"/>
                </a:cubicBezTo>
                <a:cubicBezTo>
                  <a:pt x="5654" y="8300"/>
                  <a:pt x="5557" y="9050"/>
                  <a:pt x="5471" y="9799"/>
                </a:cubicBezTo>
                <a:cubicBezTo>
                  <a:pt x="5397" y="9414"/>
                  <a:pt x="5343" y="9028"/>
                  <a:pt x="5397" y="8611"/>
                </a:cubicBezTo>
                <a:cubicBezTo>
                  <a:pt x="5461" y="8022"/>
                  <a:pt x="5654" y="7476"/>
                  <a:pt x="5964" y="6973"/>
                </a:cubicBezTo>
                <a:close/>
                <a:moveTo>
                  <a:pt x="4394" y="10411"/>
                </a:moveTo>
                <a:cubicBezTo>
                  <a:pt x="4772" y="10411"/>
                  <a:pt x="5146" y="10455"/>
                  <a:pt x="5504" y="10603"/>
                </a:cubicBezTo>
                <a:cubicBezTo>
                  <a:pt x="4390" y="10817"/>
                  <a:pt x="3255" y="10753"/>
                  <a:pt x="2142" y="11041"/>
                </a:cubicBezTo>
                <a:cubicBezTo>
                  <a:pt x="2102" y="11052"/>
                  <a:pt x="2108" y="11107"/>
                  <a:pt x="2135" y="11107"/>
                </a:cubicBezTo>
                <a:cubicBezTo>
                  <a:pt x="2137" y="11107"/>
                  <a:pt x="2139" y="11107"/>
                  <a:pt x="2142" y="11106"/>
                </a:cubicBezTo>
                <a:cubicBezTo>
                  <a:pt x="2849" y="11041"/>
                  <a:pt x="3555" y="10967"/>
                  <a:pt x="4262" y="10946"/>
                </a:cubicBezTo>
                <a:cubicBezTo>
                  <a:pt x="4508" y="10934"/>
                  <a:pt x="4765" y="10946"/>
                  <a:pt x="5011" y="10913"/>
                </a:cubicBezTo>
                <a:lnTo>
                  <a:pt x="5011" y="10913"/>
                </a:lnTo>
                <a:cubicBezTo>
                  <a:pt x="4626" y="11095"/>
                  <a:pt x="4208" y="11191"/>
                  <a:pt x="3801" y="11256"/>
                </a:cubicBezTo>
                <a:cubicBezTo>
                  <a:pt x="3686" y="11273"/>
                  <a:pt x="3281" y="11311"/>
                  <a:pt x="2860" y="11311"/>
                </a:cubicBezTo>
                <a:cubicBezTo>
                  <a:pt x="2261" y="11311"/>
                  <a:pt x="1633" y="11234"/>
                  <a:pt x="1778" y="10913"/>
                </a:cubicBezTo>
                <a:cubicBezTo>
                  <a:pt x="1842" y="10742"/>
                  <a:pt x="2442" y="10635"/>
                  <a:pt x="2623" y="10592"/>
                </a:cubicBezTo>
                <a:cubicBezTo>
                  <a:pt x="2944" y="10517"/>
                  <a:pt x="3287" y="10485"/>
                  <a:pt x="3630" y="10453"/>
                </a:cubicBezTo>
                <a:cubicBezTo>
                  <a:pt x="3884" y="10431"/>
                  <a:pt x="4140" y="10411"/>
                  <a:pt x="4394" y="10411"/>
                </a:cubicBezTo>
                <a:close/>
                <a:moveTo>
                  <a:pt x="6939" y="8290"/>
                </a:moveTo>
                <a:cubicBezTo>
                  <a:pt x="7313" y="8761"/>
                  <a:pt x="7399" y="9489"/>
                  <a:pt x="7431" y="10056"/>
                </a:cubicBezTo>
                <a:cubicBezTo>
                  <a:pt x="7485" y="10677"/>
                  <a:pt x="7420" y="11277"/>
                  <a:pt x="7217" y="11855"/>
                </a:cubicBezTo>
                <a:cubicBezTo>
                  <a:pt x="7217" y="11845"/>
                  <a:pt x="7206" y="11834"/>
                  <a:pt x="7206" y="11824"/>
                </a:cubicBezTo>
                <a:cubicBezTo>
                  <a:pt x="7120" y="10903"/>
                  <a:pt x="7120" y="9949"/>
                  <a:pt x="6982" y="9040"/>
                </a:cubicBezTo>
                <a:cubicBezTo>
                  <a:pt x="6977" y="9010"/>
                  <a:pt x="6956" y="8996"/>
                  <a:pt x="6935" y="8996"/>
                </a:cubicBezTo>
                <a:cubicBezTo>
                  <a:pt x="6910" y="8996"/>
                  <a:pt x="6885" y="9015"/>
                  <a:pt x="6885" y="9050"/>
                </a:cubicBezTo>
                <a:cubicBezTo>
                  <a:pt x="6842" y="9789"/>
                  <a:pt x="6906" y="10549"/>
                  <a:pt x="6982" y="11288"/>
                </a:cubicBezTo>
                <a:cubicBezTo>
                  <a:pt x="6649" y="10346"/>
                  <a:pt x="6564" y="9178"/>
                  <a:pt x="6939" y="8290"/>
                </a:cubicBezTo>
                <a:close/>
                <a:moveTo>
                  <a:pt x="8395" y="10121"/>
                </a:moveTo>
                <a:lnTo>
                  <a:pt x="8395" y="10121"/>
                </a:lnTo>
                <a:cubicBezTo>
                  <a:pt x="9305" y="10442"/>
                  <a:pt x="9498" y="12155"/>
                  <a:pt x="9519" y="13001"/>
                </a:cubicBezTo>
                <a:cubicBezTo>
                  <a:pt x="9380" y="12595"/>
                  <a:pt x="9187" y="12198"/>
                  <a:pt x="9038" y="11802"/>
                </a:cubicBezTo>
                <a:cubicBezTo>
                  <a:pt x="8888" y="11395"/>
                  <a:pt x="8769" y="10977"/>
                  <a:pt x="8566" y="10592"/>
                </a:cubicBezTo>
                <a:cubicBezTo>
                  <a:pt x="8563" y="10581"/>
                  <a:pt x="8555" y="10576"/>
                  <a:pt x="8547" y="10576"/>
                </a:cubicBezTo>
                <a:cubicBezTo>
                  <a:pt x="8532" y="10576"/>
                  <a:pt x="8516" y="10592"/>
                  <a:pt x="8524" y="10613"/>
                </a:cubicBezTo>
                <a:cubicBezTo>
                  <a:pt x="8631" y="11310"/>
                  <a:pt x="8898" y="12102"/>
                  <a:pt x="9219" y="12787"/>
                </a:cubicBezTo>
                <a:cubicBezTo>
                  <a:pt x="8631" y="12059"/>
                  <a:pt x="8395" y="11031"/>
                  <a:pt x="8395" y="10121"/>
                </a:cubicBezTo>
                <a:close/>
                <a:moveTo>
                  <a:pt x="10483" y="11620"/>
                </a:moveTo>
                <a:cubicBezTo>
                  <a:pt x="10729" y="11866"/>
                  <a:pt x="10868" y="12316"/>
                  <a:pt x="10965" y="12583"/>
                </a:cubicBezTo>
                <a:cubicBezTo>
                  <a:pt x="11029" y="12744"/>
                  <a:pt x="11082" y="12905"/>
                  <a:pt x="11125" y="13076"/>
                </a:cubicBezTo>
                <a:cubicBezTo>
                  <a:pt x="10890" y="12605"/>
                  <a:pt x="10654" y="12145"/>
                  <a:pt x="10483" y="11620"/>
                </a:cubicBezTo>
                <a:close/>
                <a:moveTo>
                  <a:pt x="7174" y="12241"/>
                </a:moveTo>
                <a:cubicBezTo>
                  <a:pt x="7196" y="12252"/>
                  <a:pt x="7217" y="12262"/>
                  <a:pt x="7239" y="12284"/>
                </a:cubicBezTo>
                <a:cubicBezTo>
                  <a:pt x="6550" y="12833"/>
                  <a:pt x="5448" y="13664"/>
                  <a:pt x="4460" y="13664"/>
                </a:cubicBezTo>
                <a:cubicBezTo>
                  <a:pt x="4157" y="13664"/>
                  <a:pt x="3865" y="13586"/>
                  <a:pt x="3598" y="13397"/>
                </a:cubicBezTo>
                <a:cubicBezTo>
                  <a:pt x="4069" y="12969"/>
                  <a:pt x="4712" y="12766"/>
                  <a:pt x="5300" y="12552"/>
                </a:cubicBezTo>
                <a:cubicBezTo>
                  <a:pt x="5707" y="12412"/>
                  <a:pt x="6093" y="12338"/>
                  <a:pt x="6499" y="12284"/>
                </a:cubicBezTo>
                <a:lnTo>
                  <a:pt x="6499" y="12284"/>
                </a:lnTo>
                <a:cubicBezTo>
                  <a:pt x="5761" y="12712"/>
                  <a:pt x="5054" y="13140"/>
                  <a:pt x="4208" y="13387"/>
                </a:cubicBezTo>
                <a:cubicBezTo>
                  <a:pt x="4159" y="13396"/>
                  <a:pt x="4174" y="13463"/>
                  <a:pt x="4219" y="13463"/>
                </a:cubicBezTo>
                <a:cubicBezTo>
                  <a:pt x="4222" y="13463"/>
                  <a:pt x="4226" y="13462"/>
                  <a:pt x="4229" y="13461"/>
                </a:cubicBezTo>
                <a:cubicBezTo>
                  <a:pt x="5172" y="13237"/>
                  <a:pt x="6221" y="12894"/>
                  <a:pt x="6982" y="12252"/>
                </a:cubicBezTo>
                <a:cubicBezTo>
                  <a:pt x="7046" y="12241"/>
                  <a:pt x="7110" y="12241"/>
                  <a:pt x="7174" y="12241"/>
                </a:cubicBezTo>
                <a:close/>
                <a:moveTo>
                  <a:pt x="9369" y="13376"/>
                </a:moveTo>
                <a:cubicBezTo>
                  <a:pt x="8641" y="14136"/>
                  <a:pt x="7485" y="14543"/>
                  <a:pt x="6564" y="14993"/>
                </a:cubicBezTo>
                <a:cubicBezTo>
                  <a:pt x="6516" y="15012"/>
                  <a:pt x="6545" y="15082"/>
                  <a:pt x="6597" y="15082"/>
                </a:cubicBezTo>
                <a:cubicBezTo>
                  <a:pt x="6604" y="15082"/>
                  <a:pt x="6611" y="15081"/>
                  <a:pt x="6618" y="15079"/>
                </a:cubicBezTo>
                <a:cubicBezTo>
                  <a:pt x="7549" y="14661"/>
                  <a:pt x="8941" y="14329"/>
                  <a:pt x="9530" y="13408"/>
                </a:cubicBezTo>
                <a:cubicBezTo>
                  <a:pt x="9594" y="13430"/>
                  <a:pt x="9647" y="13451"/>
                  <a:pt x="9701" y="13473"/>
                </a:cubicBezTo>
                <a:cubicBezTo>
                  <a:pt x="9009" y="14322"/>
                  <a:pt x="7736" y="15274"/>
                  <a:pt x="6548" y="15274"/>
                </a:cubicBezTo>
                <a:cubicBezTo>
                  <a:pt x="6357" y="15274"/>
                  <a:pt x="6169" y="15249"/>
                  <a:pt x="5985" y="15196"/>
                </a:cubicBezTo>
                <a:cubicBezTo>
                  <a:pt x="6649" y="14082"/>
                  <a:pt x="8191" y="13697"/>
                  <a:pt x="9369" y="13376"/>
                </a:cubicBezTo>
                <a:close/>
                <a:moveTo>
                  <a:pt x="11810" y="14008"/>
                </a:moveTo>
                <a:cubicBezTo>
                  <a:pt x="11832" y="14008"/>
                  <a:pt x="11843" y="14018"/>
                  <a:pt x="11853" y="14018"/>
                </a:cubicBezTo>
                <a:cubicBezTo>
                  <a:pt x="11553" y="14415"/>
                  <a:pt x="11136" y="14693"/>
                  <a:pt x="10718" y="14950"/>
                </a:cubicBezTo>
                <a:cubicBezTo>
                  <a:pt x="10302" y="15202"/>
                  <a:pt x="9797" y="15551"/>
                  <a:pt x="9300" y="15551"/>
                </a:cubicBezTo>
                <a:cubicBezTo>
                  <a:pt x="9248" y="15551"/>
                  <a:pt x="9196" y="15547"/>
                  <a:pt x="9145" y="15539"/>
                </a:cubicBezTo>
                <a:cubicBezTo>
                  <a:pt x="9776" y="14746"/>
                  <a:pt x="10601" y="14308"/>
                  <a:pt x="11543" y="14008"/>
                </a:cubicBezTo>
                <a:lnTo>
                  <a:pt x="11543" y="14008"/>
                </a:lnTo>
                <a:cubicBezTo>
                  <a:pt x="10944" y="14608"/>
                  <a:pt x="10097" y="14929"/>
                  <a:pt x="9402" y="15410"/>
                </a:cubicBezTo>
                <a:cubicBezTo>
                  <a:pt x="9382" y="15430"/>
                  <a:pt x="9389" y="15476"/>
                  <a:pt x="9422" y="15476"/>
                </a:cubicBezTo>
                <a:cubicBezTo>
                  <a:pt x="9426" y="15476"/>
                  <a:pt x="9429" y="15475"/>
                  <a:pt x="9433" y="15474"/>
                </a:cubicBezTo>
                <a:cubicBezTo>
                  <a:pt x="10237" y="15207"/>
                  <a:pt x="11200" y="14682"/>
                  <a:pt x="11789" y="14051"/>
                </a:cubicBezTo>
                <a:cubicBezTo>
                  <a:pt x="11800" y="14040"/>
                  <a:pt x="11810" y="14018"/>
                  <a:pt x="11810" y="14008"/>
                </a:cubicBezTo>
                <a:close/>
                <a:moveTo>
                  <a:pt x="1915" y="0"/>
                </a:moveTo>
                <a:cubicBezTo>
                  <a:pt x="1887" y="0"/>
                  <a:pt x="1863" y="30"/>
                  <a:pt x="1863" y="67"/>
                </a:cubicBezTo>
                <a:cubicBezTo>
                  <a:pt x="1852" y="67"/>
                  <a:pt x="1852" y="77"/>
                  <a:pt x="1842" y="88"/>
                </a:cubicBezTo>
                <a:cubicBezTo>
                  <a:pt x="1338" y="1319"/>
                  <a:pt x="1542" y="2422"/>
                  <a:pt x="2270" y="3503"/>
                </a:cubicBezTo>
                <a:cubicBezTo>
                  <a:pt x="2281" y="3525"/>
                  <a:pt x="2302" y="3536"/>
                  <a:pt x="2313" y="3546"/>
                </a:cubicBezTo>
                <a:cubicBezTo>
                  <a:pt x="2366" y="3825"/>
                  <a:pt x="2420" y="4103"/>
                  <a:pt x="2484" y="4381"/>
                </a:cubicBezTo>
                <a:cubicBezTo>
                  <a:pt x="2013" y="3482"/>
                  <a:pt x="996" y="2679"/>
                  <a:pt x="43" y="2668"/>
                </a:cubicBezTo>
                <a:cubicBezTo>
                  <a:pt x="11" y="2668"/>
                  <a:pt x="0" y="2701"/>
                  <a:pt x="32" y="2722"/>
                </a:cubicBezTo>
                <a:cubicBezTo>
                  <a:pt x="129" y="4114"/>
                  <a:pt x="1317" y="5067"/>
                  <a:pt x="2666" y="5078"/>
                </a:cubicBezTo>
                <a:cubicBezTo>
                  <a:pt x="2752" y="5366"/>
                  <a:pt x="2849" y="5666"/>
                  <a:pt x="2966" y="5956"/>
                </a:cubicBezTo>
                <a:cubicBezTo>
                  <a:pt x="3041" y="6149"/>
                  <a:pt x="3127" y="6352"/>
                  <a:pt x="3213" y="6555"/>
                </a:cubicBezTo>
                <a:cubicBezTo>
                  <a:pt x="2720" y="6137"/>
                  <a:pt x="2185" y="5773"/>
                  <a:pt x="1595" y="5559"/>
                </a:cubicBezTo>
                <a:cubicBezTo>
                  <a:pt x="1451" y="5507"/>
                  <a:pt x="1071" y="5361"/>
                  <a:pt x="786" y="5361"/>
                </a:cubicBezTo>
                <a:cubicBezTo>
                  <a:pt x="606" y="5361"/>
                  <a:pt x="464" y="5418"/>
                  <a:pt x="439" y="5592"/>
                </a:cubicBezTo>
                <a:cubicBezTo>
                  <a:pt x="375" y="6030"/>
                  <a:pt x="1146" y="6694"/>
                  <a:pt x="1457" y="6908"/>
                </a:cubicBezTo>
                <a:cubicBezTo>
                  <a:pt x="2120" y="7358"/>
                  <a:pt x="2837" y="7379"/>
                  <a:pt x="3619" y="7433"/>
                </a:cubicBezTo>
                <a:cubicBezTo>
                  <a:pt x="3769" y="7744"/>
                  <a:pt x="3930" y="8054"/>
                  <a:pt x="4101" y="8365"/>
                </a:cubicBezTo>
                <a:cubicBezTo>
                  <a:pt x="3524" y="8138"/>
                  <a:pt x="2913" y="8028"/>
                  <a:pt x="2299" y="8028"/>
                </a:cubicBezTo>
                <a:cubicBezTo>
                  <a:pt x="1808" y="8028"/>
                  <a:pt x="1315" y="8098"/>
                  <a:pt x="836" y="8236"/>
                </a:cubicBezTo>
                <a:cubicBezTo>
                  <a:pt x="771" y="8257"/>
                  <a:pt x="739" y="8333"/>
                  <a:pt x="771" y="8397"/>
                </a:cubicBezTo>
                <a:cubicBezTo>
                  <a:pt x="1060" y="8943"/>
                  <a:pt x="1799" y="9275"/>
                  <a:pt x="2377" y="9425"/>
                </a:cubicBezTo>
                <a:cubicBezTo>
                  <a:pt x="2554" y="9473"/>
                  <a:pt x="2726" y="9494"/>
                  <a:pt x="2895" y="9494"/>
                </a:cubicBezTo>
                <a:cubicBezTo>
                  <a:pt x="3445" y="9494"/>
                  <a:pt x="3960" y="9272"/>
                  <a:pt x="4476" y="9018"/>
                </a:cubicBezTo>
                <a:cubicBezTo>
                  <a:pt x="4743" y="9478"/>
                  <a:pt x="5043" y="9928"/>
                  <a:pt x="5343" y="10346"/>
                </a:cubicBezTo>
                <a:cubicBezTo>
                  <a:pt x="5049" y="10229"/>
                  <a:pt x="4721" y="10189"/>
                  <a:pt x="4388" y="10189"/>
                </a:cubicBezTo>
                <a:cubicBezTo>
                  <a:pt x="3958" y="10189"/>
                  <a:pt x="3519" y="10255"/>
                  <a:pt x="3127" y="10303"/>
                </a:cubicBezTo>
                <a:cubicBezTo>
                  <a:pt x="2806" y="10346"/>
                  <a:pt x="1360" y="10549"/>
                  <a:pt x="1371" y="11053"/>
                </a:cubicBezTo>
                <a:cubicBezTo>
                  <a:pt x="1378" y="11468"/>
                  <a:pt x="2216" y="11541"/>
                  <a:pt x="2802" y="11541"/>
                </a:cubicBezTo>
                <a:cubicBezTo>
                  <a:pt x="3031" y="11541"/>
                  <a:pt x="3221" y="11530"/>
                  <a:pt x="3309" y="11524"/>
                </a:cubicBezTo>
                <a:cubicBezTo>
                  <a:pt x="4133" y="11481"/>
                  <a:pt x="5000" y="11288"/>
                  <a:pt x="5664" y="10796"/>
                </a:cubicBezTo>
                <a:cubicBezTo>
                  <a:pt x="6039" y="11256"/>
                  <a:pt x="6446" y="11663"/>
                  <a:pt x="6896" y="12027"/>
                </a:cubicBezTo>
                <a:cubicBezTo>
                  <a:pt x="6866" y="12025"/>
                  <a:pt x="6835" y="12025"/>
                  <a:pt x="6805" y="12025"/>
                </a:cubicBezTo>
                <a:cubicBezTo>
                  <a:pt x="6244" y="12025"/>
                  <a:pt x="5669" y="12208"/>
                  <a:pt x="5150" y="12391"/>
                </a:cubicBezTo>
                <a:cubicBezTo>
                  <a:pt x="4519" y="12616"/>
                  <a:pt x="3834" y="12830"/>
                  <a:pt x="3341" y="13323"/>
                </a:cubicBezTo>
                <a:cubicBezTo>
                  <a:pt x="3309" y="13365"/>
                  <a:pt x="3287" y="13451"/>
                  <a:pt x="3341" y="13494"/>
                </a:cubicBezTo>
                <a:cubicBezTo>
                  <a:pt x="3685" y="13789"/>
                  <a:pt x="4068" y="13908"/>
                  <a:pt x="4464" y="13908"/>
                </a:cubicBezTo>
                <a:cubicBezTo>
                  <a:pt x="5532" y="13908"/>
                  <a:pt x="6695" y="13040"/>
                  <a:pt x="7453" y="12423"/>
                </a:cubicBezTo>
                <a:cubicBezTo>
                  <a:pt x="7956" y="12755"/>
                  <a:pt x="8502" y="13033"/>
                  <a:pt x="9080" y="13258"/>
                </a:cubicBezTo>
                <a:cubicBezTo>
                  <a:pt x="7827" y="13473"/>
                  <a:pt x="6414" y="14125"/>
                  <a:pt x="5728" y="15196"/>
                </a:cubicBezTo>
                <a:cubicBezTo>
                  <a:pt x="5686" y="15260"/>
                  <a:pt x="5728" y="15336"/>
                  <a:pt x="5793" y="15357"/>
                </a:cubicBezTo>
                <a:cubicBezTo>
                  <a:pt x="6055" y="15470"/>
                  <a:pt x="6330" y="15520"/>
                  <a:pt x="6608" y="15520"/>
                </a:cubicBezTo>
                <a:cubicBezTo>
                  <a:pt x="7887" y="15520"/>
                  <a:pt x="9255" y="14461"/>
                  <a:pt x="9958" y="13547"/>
                </a:cubicBezTo>
                <a:cubicBezTo>
                  <a:pt x="10408" y="13676"/>
                  <a:pt x="10858" y="13794"/>
                  <a:pt x="11308" y="13890"/>
                </a:cubicBezTo>
                <a:cubicBezTo>
                  <a:pt x="10333" y="14115"/>
                  <a:pt x="9466" y="14768"/>
                  <a:pt x="8855" y="15550"/>
                </a:cubicBezTo>
                <a:cubicBezTo>
                  <a:pt x="8802" y="15614"/>
                  <a:pt x="8855" y="15689"/>
                  <a:pt x="8919" y="15710"/>
                </a:cubicBezTo>
                <a:cubicBezTo>
                  <a:pt x="9057" y="15768"/>
                  <a:pt x="9196" y="15793"/>
                  <a:pt x="9334" y="15793"/>
                </a:cubicBezTo>
                <a:cubicBezTo>
                  <a:pt x="9806" y="15793"/>
                  <a:pt x="10270" y="15503"/>
                  <a:pt x="10675" y="15271"/>
                </a:cubicBezTo>
                <a:cubicBezTo>
                  <a:pt x="11222" y="14950"/>
                  <a:pt x="11768" y="14608"/>
                  <a:pt x="12121" y="14082"/>
                </a:cubicBezTo>
                <a:cubicBezTo>
                  <a:pt x="12753" y="14222"/>
                  <a:pt x="13385" y="14361"/>
                  <a:pt x="14006" y="14543"/>
                </a:cubicBezTo>
                <a:cubicBezTo>
                  <a:pt x="14851" y="14789"/>
                  <a:pt x="15687" y="15100"/>
                  <a:pt x="16447" y="15550"/>
                </a:cubicBezTo>
                <a:cubicBezTo>
                  <a:pt x="17271" y="16031"/>
                  <a:pt x="17839" y="16663"/>
                  <a:pt x="18428" y="17402"/>
                </a:cubicBezTo>
                <a:cubicBezTo>
                  <a:pt x="18453" y="17435"/>
                  <a:pt x="18484" y="17449"/>
                  <a:pt x="18515" y="17449"/>
                </a:cubicBezTo>
                <a:cubicBezTo>
                  <a:pt x="18602" y="17449"/>
                  <a:pt x="18689" y="17337"/>
                  <a:pt x="18642" y="17242"/>
                </a:cubicBezTo>
                <a:cubicBezTo>
                  <a:pt x="18085" y="16042"/>
                  <a:pt x="16779" y="15260"/>
                  <a:pt x="15622" y="14757"/>
                </a:cubicBezTo>
                <a:cubicBezTo>
                  <a:pt x="14295" y="14190"/>
                  <a:pt x="12881" y="13922"/>
                  <a:pt x="11479" y="13601"/>
                </a:cubicBezTo>
                <a:cubicBezTo>
                  <a:pt x="11382" y="13087"/>
                  <a:pt x="11222" y="12595"/>
                  <a:pt x="11008" y="12112"/>
                </a:cubicBezTo>
                <a:cubicBezTo>
                  <a:pt x="10847" y="11770"/>
                  <a:pt x="10697" y="11417"/>
                  <a:pt x="10333" y="11288"/>
                </a:cubicBezTo>
                <a:cubicBezTo>
                  <a:pt x="10320" y="11283"/>
                  <a:pt x="10308" y="11280"/>
                  <a:pt x="10296" y="11280"/>
                </a:cubicBezTo>
                <a:cubicBezTo>
                  <a:pt x="10233" y="11280"/>
                  <a:pt x="10176" y="11343"/>
                  <a:pt x="10194" y="11406"/>
                </a:cubicBezTo>
                <a:cubicBezTo>
                  <a:pt x="10397" y="12123"/>
                  <a:pt x="10687" y="12916"/>
                  <a:pt x="11136" y="13526"/>
                </a:cubicBezTo>
                <a:cubicBezTo>
                  <a:pt x="11104" y="13515"/>
                  <a:pt x="11072" y="13504"/>
                  <a:pt x="11029" y="13494"/>
                </a:cubicBezTo>
                <a:cubicBezTo>
                  <a:pt x="10601" y="13397"/>
                  <a:pt x="10161" y="13280"/>
                  <a:pt x="9744" y="13140"/>
                </a:cubicBezTo>
                <a:cubicBezTo>
                  <a:pt x="9744" y="13130"/>
                  <a:pt x="9755" y="13119"/>
                  <a:pt x="9755" y="13097"/>
                </a:cubicBezTo>
                <a:cubicBezTo>
                  <a:pt x="9744" y="12369"/>
                  <a:pt x="9626" y="11663"/>
                  <a:pt x="9348" y="10988"/>
                </a:cubicBezTo>
                <a:cubicBezTo>
                  <a:pt x="9155" y="10485"/>
                  <a:pt x="8898" y="9971"/>
                  <a:pt x="8320" y="9885"/>
                </a:cubicBezTo>
                <a:cubicBezTo>
                  <a:pt x="8312" y="9884"/>
                  <a:pt x="8304" y="9883"/>
                  <a:pt x="8296" y="9883"/>
                </a:cubicBezTo>
                <a:cubicBezTo>
                  <a:pt x="8238" y="9883"/>
                  <a:pt x="8181" y="9916"/>
                  <a:pt x="8181" y="9982"/>
                </a:cubicBezTo>
                <a:cubicBezTo>
                  <a:pt x="8191" y="10870"/>
                  <a:pt x="8374" y="12134"/>
                  <a:pt x="9016" y="12883"/>
                </a:cubicBezTo>
                <a:cubicBezTo>
                  <a:pt x="8459" y="12659"/>
                  <a:pt x="7913" y="12380"/>
                  <a:pt x="7410" y="12038"/>
                </a:cubicBezTo>
                <a:cubicBezTo>
                  <a:pt x="7410" y="12027"/>
                  <a:pt x="7420" y="12016"/>
                  <a:pt x="7420" y="12005"/>
                </a:cubicBezTo>
                <a:cubicBezTo>
                  <a:pt x="7677" y="11310"/>
                  <a:pt x="7731" y="10581"/>
                  <a:pt x="7656" y="9842"/>
                </a:cubicBezTo>
                <a:cubicBezTo>
                  <a:pt x="7581" y="9200"/>
                  <a:pt x="7485" y="8472"/>
                  <a:pt x="6992" y="8012"/>
                </a:cubicBezTo>
                <a:cubicBezTo>
                  <a:pt x="6967" y="7986"/>
                  <a:pt x="6936" y="7974"/>
                  <a:pt x="6908" y="7974"/>
                </a:cubicBezTo>
                <a:cubicBezTo>
                  <a:pt x="6864" y="7974"/>
                  <a:pt x="6823" y="8003"/>
                  <a:pt x="6810" y="8054"/>
                </a:cubicBezTo>
                <a:cubicBezTo>
                  <a:pt x="6532" y="8804"/>
                  <a:pt x="6478" y="9532"/>
                  <a:pt x="6564" y="10324"/>
                </a:cubicBezTo>
                <a:cubicBezTo>
                  <a:pt x="6606" y="10774"/>
                  <a:pt x="6682" y="11245"/>
                  <a:pt x="6885" y="11641"/>
                </a:cubicBezTo>
                <a:cubicBezTo>
                  <a:pt x="6746" y="11524"/>
                  <a:pt x="6606" y="11395"/>
                  <a:pt x="6468" y="11256"/>
                </a:cubicBezTo>
                <a:cubicBezTo>
                  <a:pt x="6200" y="10977"/>
                  <a:pt x="5964" y="10689"/>
                  <a:pt x="5728" y="10389"/>
                </a:cubicBezTo>
                <a:cubicBezTo>
                  <a:pt x="6007" y="9811"/>
                  <a:pt x="6178" y="9189"/>
                  <a:pt x="6254" y="8547"/>
                </a:cubicBezTo>
                <a:cubicBezTo>
                  <a:pt x="6307" y="7990"/>
                  <a:pt x="6361" y="7219"/>
                  <a:pt x="6071" y="6705"/>
                </a:cubicBezTo>
                <a:cubicBezTo>
                  <a:pt x="6055" y="6673"/>
                  <a:pt x="6023" y="6657"/>
                  <a:pt x="5990" y="6657"/>
                </a:cubicBezTo>
                <a:cubicBezTo>
                  <a:pt x="5956" y="6657"/>
                  <a:pt x="5921" y="6673"/>
                  <a:pt x="5900" y="6705"/>
                </a:cubicBezTo>
                <a:cubicBezTo>
                  <a:pt x="5376" y="7519"/>
                  <a:pt x="5054" y="8654"/>
                  <a:pt x="5226" y="9661"/>
                </a:cubicBezTo>
                <a:cubicBezTo>
                  <a:pt x="4958" y="9243"/>
                  <a:pt x="4701" y="8814"/>
                  <a:pt x="4465" y="8386"/>
                </a:cubicBezTo>
                <a:cubicBezTo>
                  <a:pt x="5364" y="7379"/>
                  <a:pt x="5514" y="5838"/>
                  <a:pt x="5311" y="4553"/>
                </a:cubicBezTo>
                <a:cubicBezTo>
                  <a:pt x="5304" y="4499"/>
                  <a:pt x="5260" y="4475"/>
                  <a:pt x="5212" y="4475"/>
                </a:cubicBezTo>
                <a:cubicBezTo>
                  <a:pt x="5183" y="4475"/>
                  <a:pt x="5153" y="4484"/>
                  <a:pt x="5129" y="4500"/>
                </a:cubicBezTo>
                <a:cubicBezTo>
                  <a:pt x="4305" y="5174"/>
                  <a:pt x="3812" y="6234"/>
                  <a:pt x="3887" y="7272"/>
                </a:cubicBezTo>
                <a:lnTo>
                  <a:pt x="3727" y="6951"/>
                </a:lnTo>
                <a:cubicBezTo>
                  <a:pt x="3501" y="6513"/>
                  <a:pt x="3320" y="6073"/>
                  <a:pt x="3159" y="5623"/>
                </a:cubicBezTo>
                <a:cubicBezTo>
                  <a:pt x="4208" y="4895"/>
                  <a:pt x="5322" y="3396"/>
                  <a:pt x="4701" y="2090"/>
                </a:cubicBezTo>
                <a:cubicBezTo>
                  <a:pt x="4683" y="2053"/>
                  <a:pt x="4647" y="2034"/>
                  <a:pt x="4610" y="2034"/>
                </a:cubicBezTo>
                <a:cubicBezTo>
                  <a:pt x="4582" y="2034"/>
                  <a:pt x="4553" y="2046"/>
                  <a:pt x="4529" y="2068"/>
                </a:cubicBezTo>
                <a:cubicBezTo>
                  <a:pt x="3769" y="2765"/>
                  <a:pt x="2977" y="3664"/>
                  <a:pt x="2880" y="4703"/>
                </a:cubicBezTo>
                <a:cubicBezTo>
                  <a:pt x="2806" y="4424"/>
                  <a:pt x="2741" y="4146"/>
                  <a:pt x="2688" y="3867"/>
                </a:cubicBezTo>
                <a:lnTo>
                  <a:pt x="2688" y="3857"/>
                </a:lnTo>
                <a:cubicBezTo>
                  <a:pt x="2977" y="3129"/>
                  <a:pt x="2934" y="2154"/>
                  <a:pt x="2806" y="1394"/>
                </a:cubicBezTo>
                <a:cubicBezTo>
                  <a:pt x="2709" y="848"/>
                  <a:pt x="2473" y="227"/>
                  <a:pt x="1928" y="2"/>
                </a:cubicBezTo>
                <a:cubicBezTo>
                  <a:pt x="1923" y="1"/>
                  <a:pt x="1919" y="0"/>
                  <a:pt x="1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1" name="Google Shape;1471;p39"/>
          <p:cNvSpPr/>
          <p:nvPr/>
        </p:nvSpPr>
        <p:spPr>
          <a:xfrm>
            <a:off x="6456168" y="2549196"/>
            <a:ext cx="1812584" cy="1353888"/>
          </a:xfrm>
          <a:custGeom>
            <a:avLst/>
            <a:gdLst/>
            <a:ahLst/>
            <a:cxnLst/>
            <a:rect l="l" t="t" r="r" b="b"/>
            <a:pathLst>
              <a:path w="18423" h="17754" extrusionOk="0">
                <a:moveTo>
                  <a:pt x="16452" y="134"/>
                </a:moveTo>
                <a:cubicBezTo>
                  <a:pt x="16559" y="691"/>
                  <a:pt x="16688" y="1248"/>
                  <a:pt x="16634" y="1815"/>
                </a:cubicBezTo>
                <a:cubicBezTo>
                  <a:pt x="16580" y="2265"/>
                  <a:pt x="16409" y="2650"/>
                  <a:pt x="16195" y="3025"/>
                </a:cubicBezTo>
                <a:cubicBezTo>
                  <a:pt x="16292" y="2243"/>
                  <a:pt x="16323" y="1451"/>
                  <a:pt x="16345" y="670"/>
                </a:cubicBezTo>
                <a:cubicBezTo>
                  <a:pt x="16345" y="624"/>
                  <a:pt x="16302" y="600"/>
                  <a:pt x="16261" y="600"/>
                </a:cubicBezTo>
                <a:cubicBezTo>
                  <a:pt x="16225" y="600"/>
                  <a:pt x="16190" y="618"/>
                  <a:pt x="16185" y="659"/>
                </a:cubicBezTo>
                <a:cubicBezTo>
                  <a:pt x="16088" y="1548"/>
                  <a:pt x="16002" y="2415"/>
                  <a:pt x="15863" y="3261"/>
                </a:cubicBezTo>
                <a:cubicBezTo>
                  <a:pt x="15756" y="2147"/>
                  <a:pt x="15607" y="1044"/>
                  <a:pt x="16452" y="134"/>
                </a:cubicBezTo>
                <a:close/>
                <a:moveTo>
                  <a:pt x="18294" y="2736"/>
                </a:moveTo>
                <a:lnTo>
                  <a:pt x="18294" y="2736"/>
                </a:lnTo>
                <a:cubicBezTo>
                  <a:pt x="18037" y="3818"/>
                  <a:pt x="17287" y="4610"/>
                  <a:pt x="16238" y="4803"/>
                </a:cubicBezTo>
                <a:cubicBezTo>
                  <a:pt x="16495" y="4620"/>
                  <a:pt x="16730" y="4385"/>
                  <a:pt x="16966" y="4182"/>
                </a:cubicBezTo>
                <a:cubicBezTo>
                  <a:pt x="17320" y="3861"/>
                  <a:pt x="17694" y="3528"/>
                  <a:pt x="17984" y="3143"/>
                </a:cubicBezTo>
                <a:cubicBezTo>
                  <a:pt x="18001" y="3125"/>
                  <a:pt x="17983" y="3094"/>
                  <a:pt x="17964" y="3094"/>
                </a:cubicBezTo>
                <a:cubicBezTo>
                  <a:pt x="17960" y="3094"/>
                  <a:pt x="17955" y="3096"/>
                  <a:pt x="17951" y="3100"/>
                </a:cubicBezTo>
                <a:cubicBezTo>
                  <a:pt x="17598" y="3400"/>
                  <a:pt x="17277" y="3732"/>
                  <a:pt x="16923" y="4032"/>
                </a:cubicBezTo>
                <a:cubicBezTo>
                  <a:pt x="16677" y="4246"/>
                  <a:pt x="16399" y="4439"/>
                  <a:pt x="16142" y="4653"/>
                </a:cubicBezTo>
                <a:cubicBezTo>
                  <a:pt x="16366" y="4289"/>
                  <a:pt x="16559" y="3914"/>
                  <a:pt x="16859" y="3592"/>
                </a:cubicBezTo>
                <a:cubicBezTo>
                  <a:pt x="17277" y="3132"/>
                  <a:pt x="17791" y="3004"/>
                  <a:pt x="18294" y="2736"/>
                </a:cubicBezTo>
                <a:close/>
                <a:moveTo>
                  <a:pt x="13861" y="2383"/>
                </a:moveTo>
                <a:cubicBezTo>
                  <a:pt x="14664" y="3090"/>
                  <a:pt x="15253" y="3892"/>
                  <a:pt x="15414" y="4920"/>
                </a:cubicBezTo>
                <a:cubicBezTo>
                  <a:pt x="15350" y="4727"/>
                  <a:pt x="15253" y="4546"/>
                  <a:pt x="15146" y="4374"/>
                </a:cubicBezTo>
                <a:cubicBezTo>
                  <a:pt x="14867" y="3892"/>
                  <a:pt x="14525" y="3432"/>
                  <a:pt x="14182" y="3004"/>
                </a:cubicBezTo>
                <a:cubicBezTo>
                  <a:pt x="14168" y="2990"/>
                  <a:pt x="14152" y="2984"/>
                  <a:pt x="14138" y="2984"/>
                </a:cubicBezTo>
                <a:cubicBezTo>
                  <a:pt x="14108" y="2984"/>
                  <a:pt x="14085" y="3010"/>
                  <a:pt x="14107" y="3047"/>
                </a:cubicBezTo>
                <a:cubicBezTo>
                  <a:pt x="14332" y="3432"/>
                  <a:pt x="14610" y="3796"/>
                  <a:pt x="14846" y="4171"/>
                </a:cubicBezTo>
                <a:cubicBezTo>
                  <a:pt x="15114" y="4567"/>
                  <a:pt x="15231" y="4974"/>
                  <a:pt x="15381" y="5413"/>
                </a:cubicBezTo>
                <a:cubicBezTo>
                  <a:pt x="15381" y="5413"/>
                  <a:pt x="15381" y="5424"/>
                  <a:pt x="15392" y="5424"/>
                </a:cubicBezTo>
                <a:cubicBezTo>
                  <a:pt x="15381" y="5434"/>
                  <a:pt x="15381" y="5456"/>
                  <a:pt x="15381" y="5467"/>
                </a:cubicBezTo>
                <a:cubicBezTo>
                  <a:pt x="14460" y="4824"/>
                  <a:pt x="13497" y="3539"/>
                  <a:pt x="13861" y="2383"/>
                </a:cubicBezTo>
                <a:close/>
                <a:moveTo>
                  <a:pt x="17468" y="5637"/>
                </a:moveTo>
                <a:cubicBezTo>
                  <a:pt x="17599" y="5637"/>
                  <a:pt x="17688" y="5687"/>
                  <a:pt x="17694" y="5820"/>
                </a:cubicBezTo>
                <a:cubicBezTo>
                  <a:pt x="17715" y="6184"/>
                  <a:pt x="16891" y="6740"/>
                  <a:pt x="16634" y="6880"/>
                </a:cubicBezTo>
                <a:cubicBezTo>
                  <a:pt x="16302" y="7051"/>
                  <a:pt x="15959" y="7126"/>
                  <a:pt x="15595" y="7169"/>
                </a:cubicBezTo>
                <a:cubicBezTo>
                  <a:pt x="16195" y="6912"/>
                  <a:pt x="16742" y="6495"/>
                  <a:pt x="17223" y="6119"/>
                </a:cubicBezTo>
                <a:cubicBezTo>
                  <a:pt x="17250" y="6093"/>
                  <a:pt x="17232" y="6050"/>
                  <a:pt x="17199" y="6050"/>
                </a:cubicBezTo>
                <a:cubicBezTo>
                  <a:pt x="17193" y="6050"/>
                  <a:pt x="17187" y="6052"/>
                  <a:pt x="17180" y="6055"/>
                </a:cubicBezTo>
                <a:cubicBezTo>
                  <a:pt x="16516" y="6526"/>
                  <a:pt x="15767" y="6794"/>
                  <a:pt x="15039" y="7147"/>
                </a:cubicBezTo>
                <a:cubicBezTo>
                  <a:pt x="15071" y="7073"/>
                  <a:pt x="15103" y="7009"/>
                  <a:pt x="15135" y="6933"/>
                </a:cubicBezTo>
                <a:cubicBezTo>
                  <a:pt x="15521" y="6633"/>
                  <a:pt x="15895" y="6312"/>
                  <a:pt x="16323" y="6077"/>
                </a:cubicBezTo>
                <a:cubicBezTo>
                  <a:pt x="16487" y="5983"/>
                  <a:pt x="17122" y="5637"/>
                  <a:pt x="17468" y="5637"/>
                </a:cubicBezTo>
                <a:close/>
                <a:moveTo>
                  <a:pt x="13336" y="4856"/>
                </a:moveTo>
                <a:lnTo>
                  <a:pt x="13336" y="4856"/>
                </a:lnTo>
                <a:cubicBezTo>
                  <a:pt x="14279" y="5681"/>
                  <a:pt x="14525" y="6794"/>
                  <a:pt x="14289" y="7983"/>
                </a:cubicBezTo>
                <a:cubicBezTo>
                  <a:pt x="14193" y="7630"/>
                  <a:pt x="14075" y="7287"/>
                  <a:pt x="13979" y="6944"/>
                </a:cubicBezTo>
                <a:cubicBezTo>
                  <a:pt x="13829" y="6376"/>
                  <a:pt x="13722" y="5798"/>
                  <a:pt x="13593" y="5231"/>
                </a:cubicBezTo>
                <a:cubicBezTo>
                  <a:pt x="13589" y="5217"/>
                  <a:pt x="13577" y="5211"/>
                  <a:pt x="13564" y="5211"/>
                </a:cubicBezTo>
                <a:cubicBezTo>
                  <a:pt x="13547" y="5211"/>
                  <a:pt x="13529" y="5223"/>
                  <a:pt x="13529" y="5241"/>
                </a:cubicBezTo>
                <a:cubicBezTo>
                  <a:pt x="13625" y="6184"/>
                  <a:pt x="13775" y="7319"/>
                  <a:pt x="14172" y="8218"/>
                </a:cubicBezTo>
                <a:cubicBezTo>
                  <a:pt x="14172" y="8218"/>
                  <a:pt x="14172" y="8229"/>
                  <a:pt x="14161" y="8229"/>
                </a:cubicBezTo>
                <a:cubicBezTo>
                  <a:pt x="13390" y="7330"/>
                  <a:pt x="13251" y="6012"/>
                  <a:pt x="13336" y="4856"/>
                </a:cubicBezTo>
                <a:close/>
                <a:moveTo>
                  <a:pt x="16293" y="8242"/>
                </a:moveTo>
                <a:cubicBezTo>
                  <a:pt x="16691" y="8242"/>
                  <a:pt x="17094" y="8290"/>
                  <a:pt x="17501" y="8389"/>
                </a:cubicBezTo>
                <a:cubicBezTo>
                  <a:pt x="17202" y="8818"/>
                  <a:pt x="16570" y="9107"/>
                  <a:pt x="16109" y="9236"/>
                </a:cubicBezTo>
                <a:cubicBezTo>
                  <a:pt x="15945" y="9278"/>
                  <a:pt x="15786" y="9296"/>
                  <a:pt x="15630" y="9296"/>
                </a:cubicBezTo>
                <a:cubicBezTo>
                  <a:pt x="15267" y="9296"/>
                  <a:pt x="14923" y="9196"/>
                  <a:pt x="14579" y="9053"/>
                </a:cubicBezTo>
                <a:cubicBezTo>
                  <a:pt x="15403" y="9032"/>
                  <a:pt x="16281" y="8850"/>
                  <a:pt x="17020" y="8518"/>
                </a:cubicBezTo>
                <a:cubicBezTo>
                  <a:pt x="17039" y="8509"/>
                  <a:pt x="17032" y="8474"/>
                  <a:pt x="17008" y="8474"/>
                </a:cubicBezTo>
                <a:cubicBezTo>
                  <a:pt x="17005" y="8474"/>
                  <a:pt x="17002" y="8474"/>
                  <a:pt x="16999" y="8475"/>
                </a:cubicBezTo>
                <a:cubicBezTo>
                  <a:pt x="16138" y="8682"/>
                  <a:pt x="15179" y="8840"/>
                  <a:pt x="14284" y="8840"/>
                </a:cubicBezTo>
                <a:cubicBezTo>
                  <a:pt x="14253" y="8840"/>
                  <a:pt x="14223" y="8840"/>
                  <a:pt x="14193" y="8839"/>
                </a:cubicBezTo>
                <a:cubicBezTo>
                  <a:pt x="14236" y="8765"/>
                  <a:pt x="14279" y="8700"/>
                  <a:pt x="14310" y="8625"/>
                </a:cubicBezTo>
                <a:cubicBezTo>
                  <a:pt x="14962" y="8377"/>
                  <a:pt x="15622" y="8242"/>
                  <a:pt x="16293" y="8242"/>
                </a:cubicBezTo>
                <a:close/>
                <a:moveTo>
                  <a:pt x="12533" y="7051"/>
                </a:moveTo>
                <a:cubicBezTo>
                  <a:pt x="12854" y="7544"/>
                  <a:pt x="13058" y="8090"/>
                  <a:pt x="13133" y="8679"/>
                </a:cubicBezTo>
                <a:cubicBezTo>
                  <a:pt x="13197" y="9096"/>
                  <a:pt x="13154" y="9482"/>
                  <a:pt x="13080" y="9867"/>
                </a:cubicBezTo>
                <a:cubicBezTo>
                  <a:pt x="12983" y="9118"/>
                  <a:pt x="12876" y="8379"/>
                  <a:pt x="12737" y="7630"/>
                </a:cubicBezTo>
                <a:cubicBezTo>
                  <a:pt x="12737" y="7621"/>
                  <a:pt x="12730" y="7618"/>
                  <a:pt x="12723" y="7618"/>
                </a:cubicBezTo>
                <a:cubicBezTo>
                  <a:pt x="12712" y="7618"/>
                  <a:pt x="12698" y="7627"/>
                  <a:pt x="12704" y="7640"/>
                </a:cubicBezTo>
                <a:cubicBezTo>
                  <a:pt x="12769" y="8508"/>
                  <a:pt x="12865" y="9375"/>
                  <a:pt x="12994" y="10231"/>
                </a:cubicBezTo>
                <a:cubicBezTo>
                  <a:pt x="12983" y="10242"/>
                  <a:pt x="12983" y="10253"/>
                  <a:pt x="12972" y="10264"/>
                </a:cubicBezTo>
                <a:cubicBezTo>
                  <a:pt x="12758" y="9771"/>
                  <a:pt x="12587" y="9257"/>
                  <a:pt x="12512" y="8722"/>
                </a:cubicBezTo>
                <a:cubicBezTo>
                  <a:pt x="12447" y="8229"/>
                  <a:pt x="12373" y="7554"/>
                  <a:pt x="12533" y="7051"/>
                </a:cubicBezTo>
                <a:close/>
                <a:moveTo>
                  <a:pt x="14264" y="10459"/>
                </a:moveTo>
                <a:cubicBezTo>
                  <a:pt x="14488" y="10459"/>
                  <a:pt x="14715" y="10473"/>
                  <a:pt x="14943" y="10488"/>
                </a:cubicBezTo>
                <a:cubicBezTo>
                  <a:pt x="15274" y="10510"/>
                  <a:pt x="15617" y="10542"/>
                  <a:pt x="15949" y="10606"/>
                </a:cubicBezTo>
                <a:cubicBezTo>
                  <a:pt x="16131" y="10649"/>
                  <a:pt x="16730" y="10745"/>
                  <a:pt x="16806" y="10906"/>
                </a:cubicBezTo>
                <a:cubicBezTo>
                  <a:pt x="16963" y="11254"/>
                  <a:pt x="16210" y="11332"/>
                  <a:pt x="15571" y="11332"/>
                </a:cubicBezTo>
                <a:cubicBezTo>
                  <a:pt x="15208" y="11332"/>
                  <a:pt x="14882" y="11307"/>
                  <a:pt x="14782" y="11292"/>
                </a:cubicBezTo>
                <a:cubicBezTo>
                  <a:pt x="14375" y="11238"/>
                  <a:pt x="13958" y="11142"/>
                  <a:pt x="13572" y="10970"/>
                </a:cubicBezTo>
                <a:lnTo>
                  <a:pt x="13572" y="10970"/>
                </a:lnTo>
                <a:cubicBezTo>
                  <a:pt x="13690" y="10986"/>
                  <a:pt x="13813" y="10989"/>
                  <a:pt x="13937" y="10989"/>
                </a:cubicBezTo>
                <a:cubicBezTo>
                  <a:pt x="13997" y="10989"/>
                  <a:pt x="14057" y="10988"/>
                  <a:pt x="14117" y="10988"/>
                </a:cubicBezTo>
                <a:cubicBezTo>
                  <a:pt x="14182" y="10988"/>
                  <a:pt x="14247" y="10989"/>
                  <a:pt x="14310" y="10992"/>
                </a:cubicBezTo>
                <a:cubicBezTo>
                  <a:pt x="15017" y="11002"/>
                  <a:pt x="15724" y="11066"/>
                  <a:pt x="16431" y="11109"/>
                </a:cubicBezTo>
                <a:cubicBezTo>
                  <a:pt x="16434" y="11110"/>
                  <a:pt x="16437" y="11110"/>
                  <a:pt x="16440" y="11110"/>
                </a:cubicBezTo>
                <a:cubicBezTo>
                  <a:pt x="16473" y="11110"/>
                  <a:pt x="16471" y="11055"/>
                  <a:pt x="16442" y="11045"/>
                </a:cubicBezTo>
                <a:cubicBezTo>
                  <a:pt x="15317" y="10778"/>
                  <a:pt x="14182" y="10863"/>
                  <a:pt x="13068" y="10671"/>
                </a:cubicBezTo>
                <a:cubicBezTo>
                  <a:pt x="13455" y="10505"/>
                  <a:pt x="13856" y="10459"/>
                  <a:pt x="14264" y="10459"/>
                </a:cubicBezTo>
                <a:close/>
                <a:moveTo>
                  <a:pt x="11580" y="8379"/>
                </a:moveTo>
                <a:cubicBezTo>
                  <a:pt x="11987" y="9267"/>
                  <a:pt x="11912" y="10424"/>
                  <a:pt x="11602" y="11388"/>
                </a:cubicBezTo>
                <a:cubicBezTo>
                  <a:pt x="11655" y="10638"/>
                  <a:pt x="11719" y="9878"/>
                  <a:pt x="11655" y="9139"/>
                </a:cubicBezTo>
                <a:cubicBezTo>
                  <a:pt x="11655" y="9109"/>
                  <a:pt x="11624" y="9089"/>
                  <a:pt x="11598" y="9089"/>
                </a:cubicBezTo>
                <a:cubicBezTo>
                  <a:pt x="11577" y="9089"/>
                  <a:pt x="11559" y="9101"/>
                  <a:pt x="11559" y="9129"/>
                </a:cubicBezTo>
                <a:cubicBezTo>
                  <a:pt x="11441" y="10050"/>
                  <a:pt x="11452" y="10992"/>
                  <a:pt x="11388" y="11923"/>
                </a:cubicBezTo>
                <a:cubicBezTo>
                  <a:pt x="11388" y="11934"/>
                  <a:pt x="11377" y="11944"/>
                  <a:pt x="11377" y="11955"/>
                </a:cubicBezTo>
                <a:cubicBezTo>
                  <a:pt x="11162" y="11377"/>
                  <a:pt x="11088" y="10778"/>
                  <a:pt x="11120" y="10167"/>
                </a:cubicBezTo>
                <a:cubicBezTo>
                  <a:pt x="11152" y="9589"/>
                  <a:pt x="11227" y="8861"/>
                  <a:pt x="11580" y="8379"/>
                </a:cubicBezTo>
                <a:close/>
                <a:moveTo>
                  <a:pt x="10167" y="10242"/>
                </a:moveTo>
                <a:lnTo>
                  <a:pt x="10167" y="10242"/>
                </a:lnTo>
                <a:cubicBezTo>
                  <a:pt x="10188" y="11152"/>
                  <a:pt x="9963" y="12180"/>
                  <a:pt x="9396" y="12919"/>
                </a:cubicBezTo>
                <a:cubicBezTo>
                  <a:pt x="9696" y="12223"/>
                  <a:pt x="9953" y="11430"/>
                  <a:pt x="10049" y="10735"/>
                </a:cubicBezTo>
                <a:cubicBezTo>
                  <a:pt x="10049" y="10714"/>
                  <a:pt x="10035" y="10697"/>
                  <a:pt x="10020" y="10697"/>
                </a:cubicBezTo>
                <a:cubicBezTo>
                  <a:pt x="10012" y="10697"/>
                  <a:pt x="10003" y="10702"/>
                  <a:pt x="9996" y="10713"/>
                </a:cubicBezTo>
                <a:cubicBezTo>
                  <a:pt x="9813" y="11099"/>
                  <a:pt x="9696" y="11527"/>
                  <a:pt x="9556" y="11923"/>
                </a:cubicBezTo>
                <a:cubicBezTo>
                  <a:pt x="9406" y="12330"/>
                  <a:pt x="9235" y="12737"/>
                  <a:pt x="9096" y="13144"/>
                </a:cubicBezTo>
                <a:cubicBezTo>
                  <a:pt x="9107" y="12298"/>
                  <a:pt x="9256" y="10574"/>
                  <a:pt x="10167" y="10242"/>
                </a:cubicBezTo>
                <a:close/>
                <a:moveTo>
                  <a:pt x="8111" y="11784"/>
                </a:moveTo>
                <a:cubicBezTo>
                  <a:pt x="7940" y="12298"/>
                  <a:pt x="7726" y="12769"/>
                  <a:pt x="7490" y="13240"/>
                </a:cubicBezTo>
                <a:lnTo>
                  <a:pt x="7490" y="13240"/>
                </a:lnTo>
                <a:cubicBezTo>
                  <a:pt x="7533" y="13079"/>
                  <a:pt x="7576" y="12908"/>
                  <a:pt x="7640" y="12748"/>
                </a:cubicBezTo>
                <a:cubicBezTo>
                  <a:pt x="7726" y="12480"/>
                  <a:pt x="7864" y="12030"/>
                  <a:pt x="8111" y="11784"/>
                </a:cubicBezTo>
                <a:close/>
                <a:moveTo>
                  <a:pt x="11419" y="12330"/>
                </a:moveTo>
                <a:cubicBezTo>
                  <a:pt x="11484" y="12330"/>
                  <a:pt x="11559" y="12341"/>
                  <a:pt x="11623" y="12341"/>
                </a:cubicBezTo>
                <a:cubicBezTo>
                  <a:pt x="12394" y="12972"/>
                  <a:pt x="13454" y="13294"/>
                  <a:pt x="14396" y="13508"/>
                </a:cubicBezTo>
                <a:cubicBezTo>
                  <a:pt x="14400" y="13508"/>
                  <a:pt x="14403" y="13509"/>
                  <a:pt x="14407" y="13509"/>
                </a:cubicBezTo>
                <a:cubicBezTo>
                  <a:pt x="14451" y="13509"/>
                  <a:pt x="14457" y="13443"/>
                  <a:pt x="14418" y="13433"/>
                </a:cubicBezTo>
                <a:cubicBezTo>
                  <a:pt x="13561" y="13198"/>
                  <a:pt x="12844" y="12780"/>
                  <a:pt x="12105" y="12373"/>
                </a:cubicBezTo>
                <a:lnTo>
                  <a:pt x="12105" y="12373"/>
                </a:lnTo>
                <a:cubicBezTo>
                  <a:pt x="12501" y="12415"/>
                  <a:pt x="12897" y="12480"/>
                  <a:pt x="13304" y="12619"/>
                </a:cubicBezTo>
                <a:cubicBezTo>
                  <a:pt x="13904" y="12812"/>
                  <a:pt x="14536" y="13005"/>
                  <a:pt x="15017" y="13433"/>
                </a:cubicBezTo>
                <a:cubicBezTo>
                  <a:pt x="14746" y="13634"/>
                  <a:pt x="14444" y="13716"/>
                  <a:pt x="14130" y="13716"/>
                </a:cubicBezTo>
                <a:cubicBezTo>
                  <a:pt x="13153" y="13716"/>
                  <a:pt x="12052" y="12918"/>
                  <a:pt x="11355" y="12384"/>
                </a:cubicBezTo>
                <a:cubicBezTo>
                  <a:pt x="11377" y="12362"/>
                  <a:pt x="11398" y="12351"/>
                  <a:pt x="11419" y="12330"/>
                </a:cubicBezTo>
                <a:close/>
                <a:moveTo>
                  <a:pt x="9256" y="13508"/>
                </a:moveTo>
                <a:lnTo>
                  <a:pt x="9256" y="13508"/>
                </a:lnTo>
                <a:cubicBezTo>
                  <a:pt x="10434" y="13819"/>
                  <a:pt x="11976" y="14172"/>
                  <a:pt x="12661" y="15264"/>
                </a:cubicBezTo>
                <a:cubicBezTo>
                  <a:pt x="12465" y="15327"/>
                  <a:pt x="12261" y="15355"/>
                  <a:pt x="12054" y="15355"/>
                </a:cubicBezTo>
                <a:cubicBezTo>
                  <a:pt x="10886" y="15355"/>
                  <a:pt x="9614" y="14443"/>
                  <a:pt x="8914" y="13615"/>
                </a:cubicBezTo>
                <a:cubicBezTo>
                  <a:pt x="8978" y="13593"/>
                  <a:pt x="9032" y="13572"/>
                  <a:pt x="9085" y="13550"/>
                </a:cubicBezTo>
                <a:cubicBezTo>
                  <a:pt x="9696" y="14461"/>
                  <a:pt x="11088" y="14771"/>
                  <a:pt x="12040" y="15157"/>
                </a:cubicBezTo>
                <a:cubicBezTo>
                  <a:pt x="12047" y="15159"/>
                  <a:pt x="12053" y="15160"/>
                  <a:pt x="12060" y="15160"/>
                </a:cubicBezTo>
                <a:cubicBezTo>
                  <a:pt x="12103" y="15160"/>
                  <a:pt x="12131" y="15100"/>
                  <a:pt x="12083" y="15071"/>
                </a:cubicBezTo>
                <a:cubicBezTo>
                  <a:pt x="11152" y="14643"/>
                  <a:pt x="9996" y="14268"/>
                  <a:pt x="9256" y="13508"/>
                </a:cubicBezTo>
                <a:close/>
                <a:moveTo>
                  <a:pt x="7083" y="14183"/>
                </a:moveTo>
                <a:cubicBezTo>
                  <a:pt x="8036" y="14471"/>
                  <a:pt x="8871" y="14889"/>
                  <a:pt x="9525" y="15671"/>
                </a:cubicBezTo>
                <a:cubicBezTo>
                  <a:pt x="9465" y="15681"/>
                  <a:pt x="9405" y="15686"/>
                  <a:pt x="9345" y="15686"/>
                </a:cubicBezTo>
                <a:cubicBezTo>
                  <a:pt x="8847" y="15686"/>
                  <a:pt x="8349" y="15353"/>
                  <a:pt x="7929" y="15114"/>
                </a:cubicBezTo>
                <a:cubicBezTo>
                  <a:pt x="7500" y="14857"/>
                  <a:pt x="7083" y="14590"/>
                  <a:pt x="6772" y="14204"/>
                </a:cubicBezTo>
                <a:cubicBezTo>
                  <a:pt x="6794" y="14193"/>
                  <a:pt x="6805" y="14193"/>
                  <a:pt x="6815" y="14193"/>
                </a:cubicBezTo>
                <a:cubicBezTo>
                  <a:pt x="6826" y="14204"/>
                  <a:pt x="6826" y="14214"/>
                  <a:pt x="6848" y="14226"/>
                </a:cubicBezTo>
                <a:cubicBezTo>
                  <a:pt x="7447" y="14847"/>
                  <a:pt x="8411" y="15349"/>
                  <a:pt x="9225" y="15606"/>
                </a:cubicBezTo>
                <a:cubicBezTo>
                  <a:pt x="9229" y="15607"/>
                  <a:pt x="9232" y="15608"/>
                  <a:pt x="9236" y="15608"/>
                </a:cubicBezTo>
                <a:cubicBezTo>
                  <a:pt x="9269" y="15608"/>
                  <a:pt x="9276" y="15562"/>
                  <a:pt x="9256" y="15542"/>
                </a:cubicBezTo>
                <a:cubicBezTo>
                  <a:pt x="8550" y="15071"/>
                  <a:pt x="7704" y="14771"/>
                  <a:pt x="7083" y="14183"/>
                </a:cubicBezTo>
                <a:close/>
                <a:moveTo>
                  <a:pt x="16470" y="0"/>
                </a:moveTo>
                <a:cubicBezTo>
                  <a:pt x="16464" y="0"/>
                  <a:pt x="16458" y="2"/>
                  <a:pt x="16452" y="6"/>
                </a:cubicBezTo>
                <a:cubicBezTo>
                  <a:pt x="15906" y="241"/>
                  <a:pt x="15681" y="862"/>
                  <a:pt x="15595" y="1408"/>
                </a:cubicBezTo>
                <a:cubicBezTo>
                  <a:pt x="15478" y="2169"/>
                  <a:pt x="15445" y="3154"/>
                  <a:pt x="15756" y="3871"/>
                </a:cubicBezTo>
                <a:cubicBezTo>
                  <a:pt x="15756" y="3882"/>
                  <a:pt x="15756" y="3882"/>
                  <a:pt x="15767" y="3882"/>
                </a:cubicBezTo>
                <a:cubicBezTo>
                  <a:pt x="15714" y="4160"/>
                  <a:pt x="15649" y="4449"/>
                  <a:pt x="15585" y="4727"/>
                </a:cubicBezTo>
                <a:cubicBezTo>
                  <a:pt x="15467" y="3678"/>
                  <a:pt x="14664" y="2800"/>
                  <a:pt x="13882" y="2115"/>
                </a:cubicBezTo>
                <a:cubicBezTo>
                  <a:pt x="13861" y="2098"/>
                  <a:pt x="13835" y="2089"/>
                  <a:pt x="13809" y="2089"/>
                </a:cubicBezTo>
                <a:cubicBezTo>
                  <a:pt x="13769" y="2089"/>
                  <a:pt x="13730" y="2109"/>
                  <a:pt x="13711" y="2147"/>
                </a:cubicBezTo>
                <a:cubicBezTo>
                  <a:pt x="13111" y="3464"/>
                  <a:pt x="14257" y="4931"/>
                  <a:pt x="15317" y="5648"/>
                </a:cubicBezTo>
                <a:cubicBezTo>
                  <a:pt x="15167" y="6098"/>
                  <a:pt x="14996" y="6548"/>
                  <a:pt x="14782" y="6987"/>
                </a:cubicBezTo>
                <a:lnTo>
                  <a:pt x="14621" y="7308"/>
                </a:lnTo>
                <a:cubicBezTo>
                  <a:pt x="14686" y="6269"/>
                  <a:pt x="14161" y="5220"/>
                  <a:pt x="13325" y="4556"/>
                </a:cubicBezTo>
                <a:cubicBezTo>
                  <a:pt x="13302" y="4541"/>
                  <a:pt x="13274" y="4532"/>
                  <a:pt x="13246" y="4532"/>
                </a:cubicBezTo>
                <a:cubicBezTo>
                  <a:pt x="13197" y="4532"/>
                  <a:pt x="13150" y="4559"/>
                  <a:pt x="13144" y="4620"/>
                </a:cubicBezTo>
                <a:cubicBezTo>
                  <a:pt x="12972" y="5905"/>
                  <a:pt x="13144" y="7437"/>
                  <a:pt x="14053" y="8432"/>
                </a:cubicBezTo>
                <a:cubicBezTo>
                  <a:pt x="13829" y="8872"/>
                  <a:pt x="13593" y="9300"/>
                  <a:pt x="13325" y="9717"/>
                </a:cubicBezTo>
                <a:cubicBezTo>
                  <a:pt x="13475" y="8711"/>
                  <a:pt x="13144" y="7587"/>
                  <a:pt x="12597" y="6773"/>
                </a:cubicBezTo>
                <a:cubicBezTo>
                  <a:pt x="12578" y="6743"/>
                  <a:pt x="12547" y="6730"/>
                  <a:pt x="12516" y="6730"/>
                </a:cubicBezTo>
                <a:cubicBezTo>
                  <a:pt x="12480" y="6730"/>
                  <a:pt x="12443" y="6749"/>
                  <a:pt x="12426" y="6783"/>
                </a:cubicBezTo>
                <a:cubicBezTo>
                  <a:pt x="12148" y="7308"/>
                  <a:pt x="12212" y="8068"/>
                  <a:pt x="12287" y="8636"/>
                </a:cubicBezTo>
                <a:cubicBezTo>
                  <a:pt x="12362" y="9267"/>
                  <a:pt x="12544" y="9878"/>
                  <a:pt x="12833" y="10456"/>
                </a:cubicBezTo>
                <a:cubicBezTo>
                  <a:pt x="12608" y="10767"/>
                  <a:pt x="12373" y="11056"/>
                  <a:pt x="12116" y="11334"/>
                </a:cubicBezTo>
                <a:cubicBezTo>
                  <a:pt x="11976" y="11473"/>
                  <a:pt x="11837" y="11613"/>
                  <a:pt x="11698" y="11730"/>
                </a:cubicBezTo>
                <a:cubicBezTo>
                  <a:pt x="11902" y="11334"/>
                  <a:pt x="11966" y="10863"/>
                  <a:pt x="11998" y="10414"/>
                </a:cubicBezTo>
                <a:cubicBezTo>
                  <a:pt x="12073" y="9621"/>
                  <a:pt x="11998" y="8893"/>
                  <a:pt x="11719" y="8144"/>
                </a:cubicBezTo>
                <a:cubicBezTo>
                  <a:pt x="11700" y="8092"/>
                  <a:pt x="11658" y="8068"/>
                  <a:pt x="11614" y="8068"/>
                </a:cubicBezTo>
                <a:cubicBezTo>
                  <a:pt x="11584" y="8068"/>
                  <a:pt x="11552" y="8079"/>
                  <a:pt x="11526" y="8101"/>
                </a:cubicBezTo>
                <a:cubicBezTo>
                  <a:pt x="11045" y="8572"/>
                  <a:pt x="10959" y="9300"/>
                  <a:pt x="10905" y="9942"/>
                </a:cubicBezTo>
                <a:cubicBezTo>
                  <a:pt x="10831" y="10681"/>
                  <a:pt x="10905" y="11409"/>
                  <a:pt x="11174" y="12105"/>
                </a:cubicBezTo>
                <a:cubicBezTo>
                  <a:pt x="11174" y="12116"/>
                  <a:pt x="11184" y="12127"/>
                  <a:pt x="11184" y="12137"/>
                </a:cubicBezTo>
                <a:cubicBezTo>
                  <a:pt x="10691" y="12491"/>
                  <a:pt x="10156" y="12780"/>
                  <a:pt x="9589" y="13015"/>
                </a:cubicBezTo>
                <a:cubicBezTo>
                  <a:pt x="10220" y="12255"/>
                  <a:pt x="10381" y="10992"/>
                  <a:pt x="10370" y="10103"/>
                </a:cubicBezTo>
                <a:cubicBezTo>
                  <a:pt x="10370" y="10038"/>
                  <a:pt x="10321" y="10005"/>
                  <a:pt x="10266" y="10005"/>
                </a:cubicBezTo>
                <a:cubicBezTo>
                  <a:pt x="10258" y="10005"/>
                  <a:pt x="10250" y="10005"/>
                  <a:pt x="10242" y="10007"/>
                </a:cubicBezTo>
                <a:cubicBezTo>
                  <a:pt x="9663" y="10103"/>
                  <a:pt x="9418" y="10617"/>
                  <a:pt x="9225" y="11120"/>
                </a:cubicBezTo>
                <a:cubicBezTo>
                  <a:pt x="8968" y="11806"/>
                  <a:pt x="8861" y="12512"/>
                  <a:pt x="8861" y="13240"/>
                </a:cubicBezTo>
                <a:cubicBezTo>
                  <a:pt x="8861" y="13262"/>
                  <a:pt x="8871" y="13272"/>
                  <a:pt x="8871" y="13283"/>
                </a:cubicBezTo>
                <a:cubicBezTo>
                  <a:pt x="8454" y="13433"/>
                  <a:pt x="8026" y="13550"/>
                  <a:pt x="7597" y="13669"/>
                </a:cubicBezTo>
                <a:cubicBezTo>
                  <a:pt x="7554" y="13679"/>
                  <a:pt x="7522" y="13679"/>
                  <a:pt x="7479" y="13690"/>
                </a:cubicBezTo>
                <a:lnTo>
                  <a:pt x="7479" y="13690"/>
                </a:lnTo>
                <a:cubicBezTo>
                  <a:pt x="7929" y="13069"/>
                  <a:pt x="8197" y="12287"/>
                  <a:pt x="8390" y="11559"/>
                </a:cubicBezTo>
                <a:cubicBezTo>
                  <a:pt x="8407" y="11497"/>
                  <a:pt x="8351" y="11434"/>
                  <a:pt x="8287" y="11434"/>
                </a:cubicBezTo>
                <a:cubicBezTo>
                  <a:pt x="8275" y="11434"/>
                  <a:pt x="8262" y="11436"/>
                  <a:pt x="8250" y="11442"/>
                </a:cubicBezTo>
                <a:cubicBezTo>
                  <a:pt x="7886" y="11570"/>
                  <a:pt x="7736" y="11934"/>
                  <a:pt x="7586" y="12277"/>
                </a:cubicBezTo>
                <a:cubicBezTo>
                  <a:pt x="7383" y="12758"/>
                  <a:pt x="7233" y="13262"/>
                  <a:pt x="7147" y="13776"/>
                </a:cubicBezTo>
                <a:cubicBezTo>
                  <a:pt x="5756" y="14129"/>
                  <a:pt x="4342" y="14418"/>
                  <a:pt x="3025" y="15007"/>
                </a:cubicBezTo>
                <a:cubicBezTo>
                  <a:pt x="1868" y="15532"/>
                  <a:pt x="583" y="16346"/>
                  <a:pt x="48" y="17545"/>
                </a:cubicBezTo>
                <a:cubicBezTo>
                  <a:pt x="1" y="17646"/>
                  <a:pt x="92" y="17754"/>
                  <a:pt x="181" y="17754"/>
                </a:cubicBezTo>
                <a:cubicBezTo>
                  <a:pt x="214" y="17754"/>
                  <a:pt x="247" y="17740"/>
                  <a:pt x="273" y="17705"/>
                </a:cubicBezTo>
                <a:cubicBezTo>
                  <a:pt x="840" y="16956"/>
                  <a:pt x="1397" y="16313"/>
                  <a:pt x="2211" y="15810"/>
                </a:cubicBezTo>
                <a:cubicBezTo>
                  <a:pt x="2960" y="15349"/>
                  <a:pt x="3796" y="15028"/>
                  <a:pt x="4631" y="14761"/>
                </a:cubicBezTo>
                <a:cubicBezTo>
                  <a:pt x="5252" y="14568"/>
                  <a:pt x="5884" y="14418"/>
                  <a:pt x="6505" y="14268"/>
                </a:cubicBezTo>
                <a:cubicBezTo>
                  <a:pt x="6879" y="14782"/>
                  <a:pt x="7426" y="15125"/>
                  <a:pt x="7983" y="15435"/>
                </a:cubicBezTo>
                <a:cubicBezTo>
                  <a:pt x="8384" y="15657"/>
                  <a:pt x="8848" y="15928"/>
                  <a:pt x="9317" y="15928"/>
                </a:cubicBezTo>
                <a:cubicBezTo>
                  <a:pt x="9461" y="15928"/>
                  <a:pt x="9606" y="15902"/>
                  <a:pt x="9749" y="15842"/>
                </a:cubicBezTo>
                <a:cubicBezTo>
                  <a:pt x="9803" y="15821"/>
                  <a:pt x="9856" y="15735"/>
                  <a:pt x="9803" y="15682"/>
                </a:cubicBezTo>
                <a:cubicBezTo>
                  <a:pt x="9182" y="14911"/>
                  <a:pt x="8304" y="14268"/>
                  <a:pt x="7319" y="14064"/>
                </a:cubicBezTo>
                <a:cubicBezTo>
                  <a:pt x="7769" y="13957"/>
                  <a:pt x="8218" y="13829"/>
                  <a:pt x="8657" y="13690"/>
                </a:cubicBezTo>
                <a:cubicBezTo>
                  <a:pt x="9381" y="14579"/>
                  <a:pt x="10750" y="15610"/>
                  <a:pt x="12020" y="15610"/>
                </a:cubicBezTo>
                <a:cubicBezTo>
                  <a:pt x="12310" y="15610"/>
                  <a:pt x="12595" y="15557"/>
                  <a:pt x="12865" y="15435"/>
                </a:cubicBezTo>
                <a:cubicBezTo>
                  <a:pt x="12930" y="15403"/>
                  <a:pt x="12961" y="15328"/>
                  <a:pt x="12918" y="15264"/>
                </a:cubicBezTo>
                <a:cubicBezTo>
                  <a:pt x="12223" y="14214"/>
                  <a:pt x="10798" y="13583"/>
                  <a:pt x="9535" y="13379"/>
                </a:cubicBezTo>
                <a:cubicBezTo>
                  <a:pt x="10113" y="13155"/>
                  <a:pt x="10660" y="12865"/>
                  <a:pt x="11152" y="12534"/>
                </a:cubicBezTo>
                <a:cubicBezTo>
                  <a:pt x="11909" y="13121"/>
                  <a:pt x="13067" y="13953"/>
                  <a:pt x="14128" y="13953"/>
                </a:cubicBezTo>
                <a:cubicBezTo>
                  <a:pt x="14538" y="13953"/>
                  <a:pt x="14933" y="13829"/>
                  <a:pt x="15285" y="13519"/>
                </a:cubicBezTo>
                <a:cubicBezTo>
                  <a:pt x="15328" y="13476"/>
                  <a:pt x="15317" y="13390"/>
                  <a:pt x="15274" y="13347"/>
                </a:cubicBezTo>
                <a:cubicBezTo>
                  <a:pt x="14771" y="12865"/>
                  <a:pt x="14096" y="12662"/>
                  <a:pt x="13444" y="12448"/>
                </a:cubicBezTo>
                <a:cubicBezTo>
                  <a:pt x="12950" y="12280"/>
                  <a:pt x="12383" y="12112"/>
                  <a:pt x="11835" y="12112"/>
                </a:cubicBezTo>
                <a:cubicBezTo>
                  <a:pt x="11789" y="12112"/>
                  <a:pt x="11743" y="12113"/>
                  <a:pt x="11698" y="12116"/>
                </a:cubicBezTo>
                <a:cubicBezTo>
                  <a:pt x="12137" y="11752"/>
                  <a:pt x="12544" y="11334"/>
                  <a:pt x="12908" y="10863"/>
                </a:cubicBezTo>
                <a:cubicBezTo>
                  <a:pt x="13582" y="11345"/>
                  <a:pt x="14460" y="11527"/>
                  <a:pt x="15274" y="11549"/>
                </a:cubicBezTo>
                <a:cubicBezTo>
                  <a:pt x="15338" y="11551"/>
                  <a:pt x="15458" y="11555"/>
                  <a:pt x="15607" y="11555"/>
                </a:cubicBezTo>
                <a:cubicBezTo>
                  <a:pt x="16183" y="11555"/>
                  <a:pt x="17204" y="11496"/>
                  <a:pt x="17213" y="11045"/>
                </a:cubicBezTo>
                <a:cubicBezTo>
                  <a:pt x="17213" y="10542"/>
                  <a:pt x="15756" y="10371"/>
                  <a:pt x="15435" y="10328"/>
                </a:cubicBezTo>
                <a:cubicBezTo>
                  <a:pt x="15072" y="10289"/>
                  <a:pt x="14668" y="10238"/>
                  <a:pt x="14269" y="10238"/>
                </a:cubicBezTo>
                <a:cubicBezTo>
                  <a:pt x="13903" y="10238"/>
                  <a:pt x="13541" y="10280"/>
                  <a:pt x="13218" y="10414"/>
                </a:cubicBezTo>
                <a:cubicBezTo>
                  <a:pt x="13518" y="9985"/>
                  <a:pt x="13796" y="9536"/>
                  <a:pt x="14065" y="9064"/>
                </a:cubicBezTo>
                <a:cubicBezTo>
                  <a:pt x="14570" y="9305"/>
                  <a:pt x="15082" y="9516"/>
                  <a:pt x="15622" y="9516"/>
                </a:cubicBezTo>
                <a:cubicBezTo>
                  <a:pt x="15803" y="9516"/>
                  <a:pt x="15986" y="9492"/>
                  <a:pt x="16174" y="9439"/>
                </a:cubicBezTo>
                <a:cubicBezTo>
                  <a:pt x="16752" y="9279"/>
                  <a:pt x="17480" y="8925"/>
                  <a:pt x="17758" y="8368"/>
                </a:cubicBezTo>
                <a:cubicBezTo>
                  <a:pt x="17791" y="8315"/>
                  <a:pt x="17758" y="8240"/>
                  <a:pt x="17694" y="8218"/>
                </a:cubicBezTo>
                <a:cubicBezTo>
                  <a:pt x="17239" y="8097"/>
                  <a:pt x="16771" y="8034"/>
                  <a:pt x="16304" y="8034"/>
                </a:cubicBezTo>
                <a:cubicBezTo>
                  <a:pt x="15662" y="8034"/>
                  <a:pt x="15024" y="8153"/>
                  <a:pt x="14429" y="8401"/>
                </a:cubicBezTo>
                <a:cubicBezTo>
                  <a:pt x="14589" y="8090"/>
                  <a:pt x="14750" y="7780"/>
                  <a:pt x="14889" y="7469"/>
                </a:cubicBezTo>
                <a:cubicBezTo>
                  <a:pt x="15671" y="7404"/>
                  <a:pt x="16388" y="7361"/>
                  <a:pt x="17041" y="6901"/>
                </a:cubicBezTo>
                <a:cubicBezTo>
                  <a:pt x="17351" y="6687"/>
                  <a:pt x="18112" y="6002"/>
                  <a:pt x="18037" y="5563"/>
                </a:cubicBezTo>
                <a:cubicBezTo>
                  <a:pt x="18013" y="5396"/>
                  <a:pt x="17880" y="5340"/>
                  <a:pt x="17711" y="5340"/>
                </a:cubicBezTo>
                <a:cubicBezTo>
                  <a:pt x="17423" y="5340"/>
                  <a:pt x="17029" y="5502"/>
                  <a:pt x="16880" y="5563"/>
                </a:cubicBezTo>
                <a:cubicBezTo>
                  <a:pt x="16302" y="5777"/>
                  <a:pt x="15767" y="6162"/>
                  <a:pt x="15285" y="6580"/>
                </a:cubicBezTo>
                <a:cubicBezTo>
                  <a:pt x="15371" y="6376"/>
                  <a:pt x="15445" y="6173"/>
                  <a:pt x="15521" y="5969"/>
                </a:cubicBezTo>
                <a:cubicBezTo>
                  <a:pt x="15628" y="5681"/>
                  <a:pt x="15724" y="5391"/>
                  <a:pt x="15799" y="5091"/>
                </a:cubicBezTo>
                <a:cubicBezTo>
                  <a:pt x="17159" y="5060"/>
                  <a:pt x="18326" y="4075"/>
                  <a:pt x="18390" y="2693"/>
                </a:cubicBezTo>
                <a:lnTo>
                  <a:pt x="18401" y="2693"/>
                </a:lnTo>
                <a:cubicBezTo>
                  <a:pt x="18422" y="2672"/>
                  <a:pt x="18412" y="2629"/>
                  <a:pt x="18379" y="2629"/>
                </a:cubicBezTo>
                <a:cubicBezTo>
                  <a:pt x="17427" y="2661"/>
                  <a:pt x="16420" y="3485"/>
                  <a:pt x="15971" y="4396"/>
                </a:cubicBezTo>
                <a:cubicBezTo>
                  <a:pt x="16035" y="4118"/>
                  <a:pt x="16088" y="3839"/>
                  <a:pt x="16120" y="3561"/>
                </a:cubicBezTo>
                <a:cubicBezTo>
                  <a:pt x="16142" y="3550"/>
                  <a:pt x="16163" y="3539"/>
                  <a:pt x="16174" y="3518"/>
                </a:cubicBezTo>
                <a:cubicBezTo>
                  <a:pt x="16880" y="2415"/>
                  <a:pt x="17063" y="1312"/>
                  <a:pt x="16527" y="91"/>
                </a:cubicBezTo>
                <a:cubicBezTo>
                  <a:pt x="16527" y="80"/>
                  <a:pt x="16516" y="70"/>
                  <a:pt x="16516" y="59"/>
                </a:cubicBezTo>
                <a:cubicBezTo>
                  <a:pt x="16516" y="33"/>
                  <a:pt x="16495" y="0"/>
                  <a:pt x="16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472" name="Google Shape;1472;p39"/>
          <p:cNvGrpSpPr/>
          <p:nvPr/>
        </p:nvGrpSpPr>
        <p:grpSpPr>
          <a:xfrm>
            <a:off x="899808" y="3994429"/>
            <a:ext cx="7516757" cy="446863"/>
            <a:chOff x="500210" y="4475281"/>
            <a:chExt cx="4478525" cy="266259"/>
          </a:xfrm>
        </p:grpSpPr>
        <p:sp>
          <p:nvSpPr>
            <p:cNvPr id="1473" name="Google Shape;1473;p39"/>
            <p:cNvSpPr/>
            <p:nvPr/>
          </p:nvSpPr>
          <p:spPr>
            <a:xfrm>
              <a:off x="4817033" y="4614523"/>
              <a:ext cx="13207" cy="42151"/>
            </a:xfrm>
            <a:custGeom>
              <a:avLst/>
              <a:gdLst/>
              <a:ahLst/>
              <a:cxnLst/>
              <a:rect l="l" t="t" r="r" b="b"/>
              <a:pathLst>
                <a:path w="141" h="450" extrusionOk="0">
                  <a:moveTo>
                    <a:pt x="1" y="0"/>
                  </a:moveTo>
                  <a:cubicBezTo>
                    <a:pt x="1" y="86"/>
                    <a:pt x="1" y="161"/>
                    <a:pt x="12" y="247"/>
                  </a:cubicBezTo>
                  <a:cubicBezTo>
                    <a:pt x="12" y="290"/>
                    <a:pt x="22" y="321"/>
                    <a:pt x="44" y="364"/>
                  </a:cubicBezTo>
                  <a:cubicBezTo>
                    <a:pt x="65" y="397"/>
                    <a:pt x="98" y="439"/>
                    <a:pt x="129" y="450"/>
                  </a:cubicBezTo>
                  <a:lnTo>
                    <a:pt x="140" y="450"/>
                  </a:lnTo>
                  <a:lnTo>
                    <a:pt x="140" y="439"/>
                  </a:lnTo>
                  <a:lnTo>
                    <a:pt x="76" y="343"/>
                  </a:lnTo>
                  <a:cubicBezTo>
                    <a:pt x="65" y="311"/>
                    <a:pt x="44" y="278"/>
                    <a:pt x="33" y="236"/>
                  </a:cubicBezTo>
                  <a:cubicBezTo>
                    <a:pt x="12" y="161"/>
                    <a:pt x="12" y="86"/>
                    <a:pt x="22" y="11"/>
                  </a:cubicBez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4" name="Google Shape;1474;p39"/>
            <p:cNvSpPr/>
            <p:nvPr/>
          </p:nvSpPr>
          <p:spPr>
            <a:xfrm>
              <a:off x="67907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86" y="151"/>
                    <a:pt x="365" y="172"/>
                  </a:cubicBezTo>
                  <a:cubicBezTo>
                    <a:pt x="343" y="183"/>
                    <a:pt x="322" y="205"/>
                    <a:pt x="290" y="215"/>
                  </a:cubicBezTo>
                  <a:cubicBezTo>
                    <a:pt x="279" y="215"/>
                    <a:pt x="269" y="226"/>
                    <a:pt x="247" y="226"/>
                  </a:cubicBezTo>
                  <a:lnTo>
                    <a:pt x="129" y="226"/>
                  </a:lnTo>
                  <a:cubicBezTo>
                    <a:pt x="108" y="226"/>
                    <a:pt x="86" y="215"/>
                    <a:pt x="65" y="205"/>
                  </a:cubicBezTo>
                  <a:cubicBezTo>
                    <a:pt x="55" y="194"/>
                    <a:pt x="33" y="183"/>
                    <a:pt x="22" y="172"/>
                  </a:cubicBezTo>
                  <a:cubicBezTo>
                    <a:pt x="12" y="162"/>
                    <a:pt x="12" y="140"/>
                    <a:pt x="22" y="129"/>
                  </a:cubicBezTo>
                  <a:cubicBezTo>
                    <a:pt x="22" y="122"/>
                    <a:pt x="28" y="114"/>
                    <a:pt x="31" y="114"/>
                  </a:cubicBezTo>
                  <a:cubicBezTo>
                    <a:pt x="32" y="114"/>
                    <a:pt x="33" y="116"/>
                    <a:pt x="33" y="119"/>
                  </a:cubicBezTo>
                  <a:lnTo>
                    <a:pt x="44" y="119"/>
                  </a:lnTo>
                  <a:cubicBezTo>
                    <a:pt x="44" y="119"/>
                    <a:pt x="44" y="108"/>
                    <a:pt x="33" y="108"/>
                  </a:cubicBezTo>
                  <a:cubicBezTo>
                    <a:pt x="33" y="108"/>
                    <a:pt x="12" y="108"/>
                    <a:pt x="1" y="129"/>
                  </a:cubicBezTo>
                  <a:lnTo>
                    <a:pt x="1" y="183"/>
                  </a:lnTo>
                  <a:cubicBezTo>
                    <a:pt x="12" y="205"/>
                    <a:pt x="33" y="226"/>
                    <a:pt x="55" y="236"/>
                  </a:cubicBezTo>
                  <a:cubicBezTo>
                    <a:pt x="65"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397" y="226"/>
                  </a:cubicBezTo>
                  <a:cubicBezTo>
                    <a:pt x="429" y="205"/>
                    <a:pt x="450" y="183"/>
                    <a:pt x="472" y="162"/>
                  </a:cubicBezTo>
                  <a:cubicBezTo>
                    <a:pt x="504" y="140"/>
                    <a:pt x="526" y="119"/>
                    <a:pt x="547" y="108"/>
                  </a:cubicBezTo>
                  <a:cubicBezTo>
                    <a:pt x="569" y="86"/>
                    <a:pt x="590" y="76"/>
                    <a:pt x="611" y="65"/>
                  </a:cubicBezTo>
                  <a:lnTo>
                    <a:pt x="676" y="33"/>
                  </a:lnTo>
                  <a:cubicBezTo>
                    <a:pt x="697" y="33"/>
                    <a:pt x="719" y="22"/>
                    <a:pt x="740" y="22"/>
                  </a:cubicBezTo>
                  <a:cubicBezTo>
                    <a:pt x="750"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5" name="Google Shape;1475;p39"/>
            <p:cNvSpPr/>
            <p:nvPr/>
          </p:nvSpPr>
          <p:spPr>
            <a:xfrm>
              <a:off x="778439" y="4567196"/>
              <a:ext cx="183830" cy="65718"/>
            </a:xfrm>
            <a:custGeom>
              <a:avLst/>
              <a:gdLst/>
              <a:ahLst/>
              <a:cxnLst/>
              <a:rect l="l" t="t" r="r" b="b"/>
              <a:pathLst>
                <a:path w="814" h="291" extrusionOk="0">
                  <a:moveTo>
                    <a:pt x="793" y="33"/>
                  </a:moveTo>
                  <a:cubicBezTo>
                    <a:pt x="803" y="44"/>
                    <a:pt x="803" y="55"/>
                    <a:pt x="803" y="55"/>
                  </a:cubicBezTo>
                  <a:lnTo>
                    <a:pt x="814" y="65"/>
                  </a:lnTo>
                  <a:lnTo>
                    <a:pt x="814" y="55"/>
                  </a:lnTo>
                  <a:lnTo>
                    <a:pt x="793" y="33"/>
                  </a:lnTo>
                  <a:close/>
                  <a:moveTo>
                    <a:pt x="674" y="1"/>
                  </a:moveTo>
                  <a:cubicBezTo>
                    <a:pt x="653" y="1"/>
                    <a:pt x="631" y="12"/>
                    <a:pt x="600" y="22"/>
                  </a:cubicBezTo>
                  <a:cubicBezTo>
                    <a:pt x="578" y="33"/>
                    <a:pt x="546" y="44"/>
                    <a:pt x="524" y="65"/>
                  </a:cubicBezTo>
                  <a:cubicBezTo>
                    <a:pt x="493" y="76"/>
                    <a:pt x="471" y="98"/>
                    <a:pt x="450" y="119"/>
                  </a:cubicBezTo>
                  <a:cubicBezTo>
                    <a:pt x="417" y="129"/>
                    <a:pt x="396" y="151"/>
                    <a:pt x="374" y="172"/>
                  </a:cubicBezTo>
                  <a:cubicBezTo>
                    <a:pt x="353" y="183"/>
                    <a:pt x="321" y="205"/>
                    <a:pt x="300" y="215"/>
                  </a:cubicBezTo>
                  <a:cubicBezTo>
                    <a:pt x="289" y="215"/>
                    <a:pt x="267" y="226"/>
                    <a:pt x="257" y="226"/>
                  </a:cubicBezTo>
                  <a:lnTo>
                    <a:pt x="139" y="226"/>
                  </a:lnTo>
                  <a:cubicBezTo>
                    <a:pt x="117" y="226"/>
                    <a:pt x="96" y="215"/>
                    <a:pt x="75" y="205"/>
                  </a:cubicBezTo>
                  <a:cubicBezTo>
                    <a:pt x="53" y="194"/>
                    <a:pt x="43" y="183"/>
                    <a:pt x="32" y="172"/>
                  </a:cubicBezTo>
                  <a:cubicBezTo>
                    <a:pt x="22" y="162"/>
                    <a:pt x="22" y="140"/>
                    <a:pt x="22" y="129"/>
                  </a:cubicBezTo>
                  <a:cubicBezTo>
                    <a:pt x="29" y="122"/>
                    <a:pt x="31" y="114"/>
                    <a:pt x="35" y="114"/>
                  </a:cubicBezTo>
                  <a:cubicBezTo>
                    <a:pt x="37" y="114"/>
                    <a:pt x="40" y="116"/>
                    <a:pt x="43" y="119"/>
                  </a:cubicBezTo>
                  <a:lnTo>
                    <a:pt x="53" y="119"/>
                  </a:lnTo>
                  <a:cubicBezTo>
                    <a:pt x="53" y="119"/>
                    <a:pt x="53" y="108"/>
                    <a:pt x="43" y="108"/>
                  </a:cubicBezTo>
                  <a:cubicBezTo>
                    <a:pt x="43" y="108"/>
                    <a:pt x="22" y="108"/>
                    <a:pt x="10" y="129"/>
                  </a:cubicBezTo>
                  <a:cubicBezTo>
                    <a:pt x="10" y="140"/>
                    <a:pt x="0" y="162"/>
                    <a:pt x="10" y="183"/>
                  </a:cubicBezTo>
                  <a:cubicBezTo>
                    <a:pt x="22" y="205"/>
                    <a:pt x="32" y="226"/>
                    <a:pt x="53" y="236"/>
                  </a:cubicBezTo>
                  <a:cubicBezTo>
                    <a:pt x="75" y="248"/>
                    <a:pt x="107" y="269"/>
                    <a:pt x="129" y="269"/>
                  </a:cubicBezTo>
                  <a:cubicBezTo>
                    <a:pt x="160" y="279"/>
                    <a:pt x="193" y="290"/>
                    <a:pt x="225" y="290"/>
                  </a:cubicBezTo>
                  <a:cubicBezTo>
                    <a:pt x="236" y="290"/>
                    <a:pt x="257" y="279"/>
                    <a:pt x="267" y="279"/>
                  </a:cubicBezTo>
                  <a:cubicBezTo>
                    <a:pt x="289" y="279"/>
                    <a:pt x="30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2"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6" name="Google Shape;1476;p39"/>
            <p:cNvSpPr/>
            <p:nvPr/>
          </p:nvSpPr>
          <p:spPr>
            <a:xfrm>
              <a:off x="879838" y="4567196"/>
              <a:ext cx="184056" cy="65718"/>
            </a:xfrm>
            <a:custGeom>
              <a:avLst/>
              <a:gdLst/>
              <a:ahLst/>
              <a:cxnLst/>
              <a:rect l="l" t="t" r="r" b="b"/>
              <a:pathLst>
                <a:path w="815" h="291" extrusionOk="0">
                  <a:moveTo>
                    <a:pt x="803" y="55"/>
                  </a:moveTo>
                  <a:lnTo>
                    <a:pt x="803" y="65"/>
                  </a:lnTo>
                  <a:cubicBezTo>
                    <a:pt x="803" y="65"/>
                    <a:pt x="815" y="65"/>
                    <a:pt x="803" y="55"/>
                  </a:cubicBezTo>
                  <a:close/>
                  <a:moveTo>
                    <a:pt x="675" y="1"/>
                  </a:moveTo>
                  <a:cubicBezTo>
                    <a:pt x="654" y="1"/>
                    <a:pt x="622" y="12"/>
                    <a:pt x="600" y="22"/>
                  </a:cubicBezTo>
                  <a:cubicBezTo>
                    <a:pt x="568" y="33"/>
                    <a:pt x="547" y="44"/>
                    <a:pt x="515" y="65"/>
                  </a:cubicBezTo>
                  <a:cubicBezTo>
                    <a:pt x="493" y="76"/>
                    <a:pt x="472" y="98"/>
                    <a:pt x="451" y="119"/>
                  </a:cubicBezTo>
                  <a:cubicBezTo>
                    <a:pt x="418" y="129"/>
                    <a:pt x="397" y="151"/>
                    <a:pt x="375" y="172"/>
                  </a:cubicBezTo>
                  <a:cubicBezTo>
                    <a:pt x="343" y="183"/>
                    <a:pt x="322" y="205"/>
                    <a:pt x="301" y="215"/>
                  </a:cubicBezTo>
                  <a:cubicBezTo>
                    <a:pt x="279" y="215"/>
                    <a:pt x="268" y="226"/>
                    <a:pt x="258" y="226"/>
                  </a:cubicBezTo>
                  <a:lnTo>
                    <a:pt x="140" y="226"/>
                  </a:lnTo>
                  <a:cubicBezTo>
                    <a:pt x="118" y="226"/>
                    <a:pt x="9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cubicBezTo>
                    <a:pt x="54" y="119"/>
                    <a:pt x="54" y="108"/>
                    <a:pt x="44" y="108"/>
                  </a:cubicBezTo>
                  <a:cubicBezTo>
                    <a:pt x="33" y="108"/>
                    <a:pt x="22" y="108"/>
                    <a:pt x="11" y="129"/>
                  </a:cubicBezTo>
                  <a:cubicBezTo>
                    <a:pt x="1" y="140"/>
                    <a:pt x="1" y="162"/>
                    <a:pt x="11" y="183"/>
                  </a:cubicBezTo>
                  <a:cubicBezTo>
                    <a:pt x="22" y="205"/>
                    <a:pt x="33" y="226"/>
                    <a:pt x="54" y="236"/>
                  </a:cubicBezTo>
                  <a:cubicBezTo>
                    <a:pt x="75" y="248"/>
                    <a:pt x="97" y="269"/>
                    <a:pt x="129" y="269"/>
                  </a:cubicBezTo>
                  <a:cubicBezTo>
                    <a:pt x="161" y="279"/>
                    <a:pt x="182" y="290"/>
                    <a:pt x="225" y="290"/>
                  </a:cubicBezTo>
                  <a:cubicBezTo>
                    <a:pt x="236" y="290"/>
                    <a:pt x="258" y="279"/>
                    <a:pt x="268" y="279"/>
                  </a:cubicBezTo>
                  <a:cubicBezTo>
                    <a:pt x="290" y="279"/>
                    <a:pt x="301" y="279"/>
                    <a:pt x="322" y="269"/>
                  </a:cubicBezTo>
                  <a:cubicBezTo>
                    <a:pt x="354" y="258"/>
                    <a:pt x="375" y="236"/>
                    <a:pt x="408" y="226"/>
                  </a:cubicBezTo>
                  <a:cubicBezTo>
                    <a:pt x="439" y="205"/>
                    <a:pt x="461" y="183"/>
                    <a:pt x="482" y="162"/>
                  </a:cubicBezTo>
                  <a:cubicBezTo>
                    <a:pt x="504" y="140"/>
                    <a:pt x="525" y="119"/>
                    <a:pt x="558" y="108"/>
                  </a:cubicBezTo>
                  <a:cubicBezTo>
                    <a:pt x="579" y="86"/>
                    <a:pt x="600" y="76"/>
                    <a:pt x="622" y="65"/>
                  </a:cubicBezTo>
                  <a:lnTo>
                    <a:pt x="686" y="33"/>
                  </a:lnTo>
                  <a:cubicBezTo>
                    <a:pt x="708" y="33"/>
                    <a:pt x="729" y="22"/>
                    <a:pt x="739" y="22"/>
                  </a:cubicBezTo>
                  <a:cubicBezTo>
                    <a:pt x="761" y="33"/>
                    <a:pt x="772" y="33"/>
                    <a:pt x="782" y="33"/>
                  </a:cubicBezTo>
                  <a:lnTo>
                    <a:pt x="803" y="55"/>
                  </a:lnTo>
                  <a:cubicBezTo>
                    <a:pt x="803" y="55"/>
                    <a:pt x="803" y="44"/>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7" name="Google Shape;1477;p39"/>
            <p:cNvSpPr/>
            <p:nvPr/>
          </p:nvSpPr>
          <p:spPr>
            <a:xfrm>
              <a:off x="981464" y="4567196"/>
              <a:ext cx="181571" cy="65718"/>
            </a:xfrm>
            <a:custGeom>
              <a:avLst/>
              <a:gdLst/>
              <a:ahLst/>
              <a:cxnLst/>
              <a:rect l="l" t="t" r="r" b="b"/>
              <a:pathLst>
                <a:path w="804" h="291" extrusionOk="0">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289"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lnTo>
                    <a:pt x="43" y="108"/>
                  </a:ln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46" y="279"/>
                    <a:pt x="268" y="279"/>
                  </a:cubicBezTo>
                  <a:cubicBezTo>
                    <a:pt x="279" y="279"/>
                    <a:pt x="300" y="279"/>
                    <a:pt x="322" y="269"/>
                  </a:cubicBezTo>
                  <a:cubicBezTo>
                    <a:pt x="353" y="258"/>
                    <a:pt x="375" y="236"/>
                    <a:pt x="407" y="226"/>
                  </a:cubicBezTo>
                  <a:cubicBezTo>
                    <a:pt x="429" y="205"/>
                    <a:pt x="461" y="183"/>
                    <a:pt x="482" y="162"/>
                  </a:cubicBezTo>
                  <a:cubicBezTo>
                    <a:pt x="503" y="140"/>
                    <a:pt x="525" y="119"/>
                    <a:pt x="546" y="108"/>
                  </a:cubicBezTo>
                  <a:cubicBezTo>
                    <a:pt x="568" y="86"/>
                    <a:pt x="589" y="76"/>
                    <a:pt x="622" y="65"/>
                  </a:cubicBezTo>
                  <a:lnTo>
                    <a:pt x="686" y="33"/>
                  </a:lnTo>
                  <a:cubicBezTo>
                    <a:pt x="707" y="33"/>
                    <a:pt x="718" y="22"/>
                    <a:pt x="739" y="22"/>
                  </a:cubicBezTo>
                  <a:cubicBezTo>
                    <a:pt x="760" y="33"/>
                    <a:pt x="772"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8" name="Google Shape;1478;p39"/>
            <p:cNvSpPr/>
            <p:nvPr/>
          </p:nvSpPr>
          <p:spPr>
            <a:xfrm>
              <a:off x="1083089" y="4567196"/>
              <a:ext cx="181346" cy="65718"/>
            </a:xfrm>
            <a:custGeom>
              <a:avLst/>
              <a:gdLst/>
              <a:ahLst/>
              <a:cxnLst/>
              <a:rect l="l" t="t" r="r" b="b"/>
              <a:pathLst>
                <a:path w="803" h="291" extrusionOk="0">
                  <a:moveTo>
                    <a:pt x="674" y="1"/>
                  </a:moveTo>
                  <a:cubicBezTo>
                    <a:pt x="643" y="1"/>
                    <a:pt x="621" y="12"/>
                    <a:pt x="589" y="22"/>
                  </a:cubicBezTo>
                  <a:cubicBezTo>
                    <a:pt x="567" y="33"/>
                    <a:pt x="536" y="44"/>
                    <a:pt x="514" y="65"/>
                  </a:cubicBezTo>
                  <a:cubicBezTo>
                    <a:pt x="493" y="76"/>
                    <a:pt x="460" y="98"/>
                    <a:pt x="439" y="119"/>
                  </a:cubicBezTo>
                  <a:cubicBezTo>
                    <a:pt x="417" y="129"/>
                    <a:pt x="396" y="151"/>
                    <a:pt x="364" y="172"/>
                  </a:cubicBezTo>
                  <a:cubicBezTo>
                    <a:pt x="343" y="183"/>
                    <a:pt x="322" y="205"/>
                    <a:pt x="289" y="215"/>
                  </a:cubicBezTo>
                  <a:cubicBezTo>
                    <a:pt x="279" y="215"/>
                    <a:pt x="268" y="226"/>
                    <a:pt x="257" y="226"/>
                  </a:cubicBezTo>
                  <a:lnTo>
                    <a:pt x="139" y="226"/>
                  </a:lnTo>
                  <a:cubicBezTo>
                    <a:pt x="107" y="226"/>
                    <a:pt x="86" y="215"/>
                    <a:pt x="75" y="205"/>
                  </a:cubicBezTo>
                  <a:cubicBezTo>
                    <a:pt x="53" y="194"/>
                    <a:pt x="32" y="183"/>
                    <a:pt x="32" y="172"/>
                  </a:cubicBezTo>
                  <a:cubicBezTo>
                    <a:pt x="22" y="162"/>
                    <a:pt x="11" y="140"/>
                    <a:pt x="22" y="129"/>
                  </a:cubicBezTo>
                  <a:cubicBezTo>
                    <a:pt x="22" y="122"/>
                    <a:pt x="27" y="114"/>
                    <a:pt x="30" y="114"/>
                  </a:cubicBezTo>
                  <a:cubicBezTo>
                    <a:pt x="31" y="114"/>
                    <a:pt x="32" y="116"/>
                    <a:pt x="32" y="119"/>
                  </a:cubicBezTo>
                  <a:lnTo>
                    <a:pt x="53" y="119"/>
                  </a:lnTo>
                  <a:cubicBezTo>
                    <a:pt x="43" y="119"/>
                    <a:pt x="43" y="108"/>
                    <a:pt x="43" y="108"/>
                  </a:cubicBezTo>
                  <a:cubicBezTo>
                    <a:pt x="32" y="108"/>
                    <a:pt x="11" y="108"/>
                    <a:pt x="11" y="129"/>
                  </a:cubicBezTo>
                  <a:cubicBezTo>
                    <a:pt x="0" y="140"/>
                    <a:pt x="0" y="162"/>
                    <a:pt x="11" y="183"/>
                  </a:cubicBezTo>
                  <a:cubicBezTo>
                    <a:pt x="11" y="205"/>
                    <a:pt x="32" y="226"/>
                    <a:pt x="53" y="236"/>
                  </a:cubicBezTo>
                  <a:cubicBezTo>
                    <a:pt x="75" y="248"/>
                    <a:pt x="96" y="269"/>
                    <a:pt x="129" y="269"/>
                  </a:cubicBezTo>
                  <a:cubicBezTo>
                    <a:pt x="150" y="279"/>
                    <a:pt x="182" y="290"/>
                    <a:pt x="214" y="290"/>
                  </a:cubicBezTo>
                  <a:cubicBezTo>
                    <a:pt x="225" y="290"/>
                    <a:pt x="246" y="279"/>
                    <a:pt x="268" y="279"/>
                  </a:cubicBezTo>
                  <a:cubicBezTo>
                    <a:pt x="279" y="279"/>
                    <a:pt x="300" y="279"/>
                    <a:pt x="310" y="269"/>
                  </a:cubicBezTo>
                  <a:cubicBezTo>
                    <a:pt x="343" y="258"/>
                    <a:pt x="375" y="236"/>
                    <a:pt x="407" y="226"/>
                  </a:cubicBezTo>
                  <a:cubicBezTo>
                    <a:pt x="429" y="205"/>
                    <a:pt x="450" y="183"/>
                    <a:pt x="482" y="162"/>
                  </a:cubicBezTo>
                  <a:cubicBezTo>
                    <a:pt x="503" y="140"/>
                    <a:pt x="525" y="119"/>
                    <a:pt x="546" y="108"/>
                  </a:cubicBezTo>
                  <a:cubicBezTo>
                    <a:pt x="567" y="86"/>
                    <a:pt x="589" y="76"/>
                    <a:pt x="610" y="65"/>
                  </a:cubicBezTo>
                  <a:lnTo>
                    <a:pt x="674" y="33"/>
                  </a:lnTo>
                  <a:cubicBezTo>
                    <a:pt x="696" y="33"/>
                    <a:pt x="717" y="22"/>
                    <a:pt x="739" y="22"/>
                  </a:cubicBezTo>
                  <a:cubicBezTo>
                    <a:pt x="760" y="33"/>
                    <a:pt x="771"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9" name="Google Shape;1479;p39"/>
            <p:cNvSpPr/>
            <p:nvPr/>
          </p:nvSpPr>
          <p:spPr>
            <a:xfrm>
              <a:off x="1182005" y="4567196"/>
              <a:ext cx="184056" cy="65718"/>
            </a:xfrm>
            <a:custGeom>
              <a:avLst/>
              <a:gdLst/>
              <a:ahLst/>
              <a:cxnLst/>
              <a:rect l="l" t="t" r="r" b="b"/>
              <a:pathLst>
                <a:path w="815" h="291" extrusionOk="0">
                  <a:moveTo>
                    <a:pt x="793" y="33"/>
                  </a:moveTo>
                  <a:cubicBezTo>
                    <a:pt x="804" y="44"/>
                    <a:pt x="804" y="55"/>
                    <a:pt x="815" y="55"/>
                  </a:cubicBezTo>
                  <a:cubicBezTo>
                    <a:pt x="815" y="55"/>
                    <a:pt x="815" y="44"/>
                    <a:pt x="793" y="33"/>
                  </a:cubicBezTo>
                  <a:close/>
                  <a:moveTo>
                    <a:pt x="686" y="1"/>
                  </a:moveTo>
                  <a:cubicBezTo>
                    <a:pt x="654" y="1"/>
                    <a:pt x="633" y="12"/>
                    <a:pt x="600" y="22"/>
                  </a:cubicBezTo>
                  <a:cubicBezTo>
                    <a:pt x="579" y="33"/>
                    <a:pt x="547" y="44"/>
                    <a:pt x="526" y="65"/>
                  </a:cubicBezTo>
                  <a:cubicBezTo>
                    <a:pt x="505" y="76"/>
                    <a:pt x="472" y="98"/>
                    <a:pt x="451" y="119"/>
                  </a:cubicBezTo>
                  <a:cubicBezTo>
                    <a:pt x="429" y="129"/>
                    <a:pt x="397" y="151"/>
                    <a:pt x="376" y="172"/>
                  </a:cubicBezTo>
                  <a:cubicBezTo>
                    <a:pt x="355" y="183"/>
                    <a:pt x="322" y="205"/>
                    <a:pt x="301" y="215"/>
                  </a:cubicBezTo>
                  <a:cubicBezTo>
                    <a:pt x="290" y="215"/>
                    <a:pt x="279" y="226"/>
                    <a:pt x="258" y="226"/>
                  </a:cubicBezTo>
                  <a:lnTo>
                    <a:pt x="140" y="226"/>
                  </a:lnTo>
                  <a:cubicBezTo>
                    <a:pt x="119" y="226"/>
                    <a:pt x="98" y="215"/>
                    <a:pt x="76" y="205"/>
                  </a:cubicBezTo>
                  <a:cubicBezTo>
                    <a:pt x="65" y="194"/>
                    <a:pt x="44" y="183"/>
                    <a:pt x="33" y="172"/>
                  </a:cubicBezTo>
                  <a:cubicBezTo>
                    <a:pt x="22" y="162"/>
                    <a:pt x="22" y="140"/>
                    <a:pt x="33" y="129"/>
                  </a:cubicBezTo>
                  <a:cubicBezTo>
                    <a:pt x="33" y="122"/>
                    <a:pt x="39" y="114"/>
                    <a:pt x="42" y="114"/>
                  </a:cubicBezTo>
                  <a:cubicBezTo>
                    <a:pt x="43" y="114"/>
                    <a:pt x="44" y="116"/>
                    <a:pt x="44" y="119"/>
                  </a:cubicBezTo>
                  <a:lnTo>
                    <a:pt x="55" y="119"/>
                  </a:lnTo>
                  <a:cubicBezTo>
                    <a:pt x="55" y="119"/>
                    <a:pt x="55" y="108"/>
                    <a:pt x="44" y="108"/>
                  </a:cubicBezTo>
                  <a:cubicBezTo>
                    <a:pt x="44" y="108"/>
                    <a:pt x="22" y="108"/>
                    <a:pt x="12" y="129"/>
                  </a:cubicBezTo>
                  <a:cubicBezTo>
                    <a:pt x="12" y="140"/>
                    <a:pt x="1" y="162"/>
                    <a:pt x="12" y="183"/>
                  </a:cubicBezTo>
                  <a:cubicBezTo>
                    <a:pt x="22" y="205"/>
                    <a:pt x="44" y="226"/>
                    <a:pt x="65" y="236"/>
                  </a:cubicBezTo>
                  <a:cubicBezTo>
                    <a:pt x="76" y="248"/>
                    <a:pt x="108" y="269"/>
                    <a:pt x="129" y="269"/>
                  </a:cubicBezTo>
                  <a:cubicBezTo>
                    <a:pt x="162" y="279"/>
                    <a:pt x="194" y="290"/>
                    <a:pt x="226" y="290"/>
                  </a:cubicBezTo>
                  <a:cubicBezTo>
                    <a:pt x="236" y="290"/>
                    <a:pt x="258" y="279"/>
                    <a:pt x="279" y="279"/>
                  </a:cubicBezTo>
                  <a:cubicBezTo>
                    <a:pt x="290" y="279"/>
                    <a:pt x="312" y="279"/>
                    <a:pt x="322" y="269"/>
                  </a:cubicBezTo>
                  <a:cubicBezTo>
                    <a:pt x="355" y="258"/>
                    <a:pt x="386" y="236"/>
                    <a:pt x="408" y="226"/>
                  </a:cubicBezTo>
                  <a:cubicBezTo>
                    <a:pt x="440" y="205"/>
                    <a:pt x="462" y="183"/>
                    <a:pt x="483" y="162"/>
                  </a:cubicBezTo>
                  <a:cubicBezTo>
                    <a:pt x="515" y="140"/>
                    <a:pt x="536" y="119"/>
                    <a:pt x="558" y="108"/>
                  </a:cubicBezTo>
                  <a:cubicBezTo>
                    <a:pt x="579" y="86"/>
                    <a:pt x="600" y="76"/>
                    <a:pt x="622" y="65"/>
                  </a:cubicBezTo>
                  <a:lnTo>
                    <a:pt x="686" y="33"/>
                  </a:lnTo>
                  <a:cubicBezTo>
                    <a:pt x="708" y="33"/>
                    <a:pt x="729" y="22"/>
                    <a:pt x="750" y="22"/>
                  </a:cubicBezTo>
                  <a:cubicBezTo>
                    <a:pt x="762"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0" name="Google Shape;1480;p39"/>
            <p:cNvSpPr/>
            <p:nvPr/>
          </p:nvSpPr>
          <p:spPr>
            <a:xfrm>
              <a:off x="128363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4" y="55"/>
                    <a:pt x="804" y="55"/>
                  </a:cubicBezTo>
                  <a:lnTo>
                    <a:pt x="814" y="65"/>
                  </a:lnTo>
                  <a:lnTo>
                    <a:pt x="814" y="55"/>
                  </a:lnTo>
                  <a:lnTo>
                    <a:pt x="795" y="36"/>
                  </a:lnTo>
                  <a:close/>
                  <a:moveTo>
                    <a:pt x="676" y="1"/>
                  </a:moveTo>
                  <a:cubicBezTo>
                    <a:pt x="654" y="1"/>
                    <a:pt x="633" y="12"/>
                    <a:pt x="600" y="22"/>
                  </a:cubicBezTo>
                  <a:cubicBezTo>
                    <a:pt x="579" y="33"/>
                    <a:pt x="547" y="44"/>
                    <a:pt x="526" y="65"/>
                  </a:cubicBezTo>
                  <a:cubicBezTo>
                    <a:pt x="493" y="76"/>
                    <a:pt x="472" y="98"/>
                    <a:pt x="450" y="119"/>
                  </a:cubicBezTo>
                  <a:cubicBezTo>
                    <a:pt x="419" y="129"/>
                    <a:pt x="397" y="151"/>
                    <a:pt x="376" y="172"/>
                  </a:cubicBezTo>
                  <a:cubicBezTo>
                    <a:pt x="354" y="183"/>
                    <a:pt x="322" y="205"/>
                    <a:pt x="300" y="215"/>
                  </a:cubicBezTo>
                  <a:cubicBezTo>
                    <a:pt x="290" y="215"/>
                    <a:pt x="269" y="226"/>
                    <a:pt x="258" y="226"/>
                  </a:cubicBezTo>
                  <a:lnTo>
                    <a:pt x="140" y="226"/>
                  </a:lnTo>
                  <a:cubicBezTo>
                    <a:pt x="119" y="226"/>
                    <a:pt x="97" y="215"/>
                    <a:pt x="76" y="205"/>
                  </a:cubicBezTo>
                  <a:cubicBezTo>
                    <a:pt x="55" y="194"/>
                    <a:pt x="43" y="183"/>
                    <a:pt x="33" y="172"/>
                  </a:cubicBezTo>
                  <a:cubicBezTo>
                    <a:pt x="22" y="162"/>
                    <a:pt x="22" y="140"/>
                    <a:pt x="22" y="129"/>
                  </a:cubicBezTo>
                  <a:cubicBezTo>
                    <a:pt x="30" y="122"/>
                    <a:pt x="32" y="114"/>
                    <a:pt x="36" y="114"/>
                  </a:cubicBezTo>
                  <a:cubicBezTo>
                    <a:pt x="38" y="114"/>
                    <a:pt x="40" y="116"/>
                    <a:pt x="43" y="119"/>
                  </a:cubicBezTo>
                  <a:lnTo>
                    <a:pt x="55" y="119"/>
                  </a:lnTo>
                  <a:cubicBezTo>
                    <a:pt x="55" y="119"/>
                    <a:pt x="55" y="108"/>
                    <a:pt x="43" y="108"/>
                  </a:cubicBezTo>
                  <a:cubicBezTo>
                    <a:pt x="33" y="108"/>
                    <a:pt x="22" y="108"/>
                    <a:pt x="12" y="129"/>
                  </a:cubicBezTo>
                  <a:cubicBezTo>
                    <a:pt x="12" y="140"/>
                    <a:pt x="1" y="162"/>
                    <a:pt x="12" y="183"/>
                  </a:cubicBezTo>
                  <a:cubicBezTo>
                    <a:pt x="22" y="205"/>
                    <a:pt x="33" y="226"/>
                    <a:pt x="55" y="236"/>
                  </a:cubicBezTo>
                  <a:cubicBezTo>
                    <a:pt x="76" y="248"/>
                    <a:pt x="108" y="269"/>
                    <a:pt x="129" y="269"/>
                  </a:cubicBezTo>
                  <a:cubicBezTo>
                    <a:pt x="162" y="279"/>
                    <a:pt x="193" y="290"/>
                    <a:pt x="226" y="290"/>
                  </a:cubicBezTo>
                  <a:cubicBezTo>
                    <a:pt x="236" y="290"/>
                    <a:pt x="258" y="279"/>
                    <a:pt x="269" y="279"/>
                  </a:cubicBezTo>
                  <a:cubicBezTo>
                    <a:pt x="290" y="279"/>
                    <a:pt x="300" y="279"/>
                    <a:pt x="322" y="269"/>
                  </a:cubicBezTo>
                  <a:cubicBezTo>
                    <a:pt x="354" y="258"/>
                    <a:pt x="386" y="236"/>
                    <a:pt x="407" y="226"/>
                  </a:cubicBezTo>
                  <a:cubicBezTo>
                    <a:pt x="440" y="205"/>
                    <a:pt x="461" y="183"/>
                    <a:pt x="483" y="162"/>
                  </a:cubicBezTo>
                  <a:cubicBezTo>
                    <a:pt x="515" y="140"/>
                    <a:pt x="536" y="119"/>
                    <a:pt x="557" y="108"/>
                  </a:cubicBezTo>
                  <a:cubicBezTo>
                    <a:pt x="579" y="86"/>
                    <a:pt x="600" y="76"/>
                    <a:pt x="622" y="65"/>
                  </a:cubicBezTo>
                  <a:lnTo>
                    <a:pt x="686" y="33"/>
                  </a:lnTo>
                  <a:cubicBezTo>
                    <a:pt x="707" y="33"/>
                    <a:pt x="729" y="22"/>
                    <a:pt x="74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1" name="Google Shape;1481;p39"/>
            <p:cNvSpPr/>
            <p:nvPr/>
          </p:nvSpPr>
          <p:spPr>
            <a:xfrm>
              <a:off x="1385256" y="4567196"/>
              <a:ext cx="184056" cy="65718"/>
            </a:xfrm>
            <a:custGeom>
              <a:avLst/>
              <a:gdLst/>
              <a:ahLst/>
              <a:cxnLst/>
              <a:rect l="l" t="t" r="r" b="b"/>
              <a:pathLst>
                <a:path w="815" h="291" extrusionOk="0">
                  <a:moveTo>
                    <a:pt x="804" y="55"/>
                  </a:moveTo>
                  <a:lnTo>
                    <a:pt x="804" y="65"/>
                  </a:lnTo>
                  <a:cubicBezTo>
                    <a:pt x="804" y="65"/>
                    <a:pt x="814" y="65"/>
                    <a:pt x="804" y="55"/>
                  </a:cubicBezTo>
                  <a:close/>
                  <a:moveTo>
                    <a:pt x="675" y="1"/>
                  </a:moveTo>
                  <a:cubicBezTo>
                    <a:pt x="654" y="1"/>
                    <a:pt x="621" y="12"/>
                    <a:pt x="600" y="22"/>
                  </a:cubicBezTo>
                  <a:cubicBezTo>
                    <a:pt x="568" y="33"/>
                    <a:pt x="547" y="44"/>
                    <a:pt x="514" y="65"/>
                  </a:cubicBezTo>
                  <a:cubicBezTo>
                    <a:pt x="493" y="76"/>
                    <a:pt x="471" y="98"/>
                    <a:pt x="450" y="119"/>
                  </a:cubicBezTo>
                  <a:cubicBezTo>
                    <a:pt x="418" y="129"/>
                    <a:pt x="397" y="151"/>
                    <a:pt x="376" y="172"/>
                  </a:cubicBezTo>
                  <a:cubicBezTo>
                    <a:pt x="343" y="183"/>
                    <a:pt x="322" y="205"/>
                    <a:pt x="300" y="215"/>
                  </a:cubicBezTo>
                  <a:cubicBezTo>
                    <a:pt x="279" y="215"/>
                    <a:pt x="268" y="226"/>
                    <a:pt x="257" y="226"/>
                  </a:cubicBezTo>
                  <a:lnTo>
                    <a:pt x="140" y="226"/>
                  </a:lnTo>
                  <a:cubicBezTo>
                    <a:pt x="119" y="226"/>
                    <a:pt x="97" y="215"/>
                    <a:pt x="76"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97" y="269"/>
                    <a:pt x="129" y="269"/>
                  </a:cubicBezTo>
                  <a:cubicBezTo>
                    <a:pt x="161" y="279"/>
                    <a:pt x="183" y="290"/>
                    <a:pt x="226" y="290"/>
                  </a:cubicBezTo>
                  <a:cubicBezTo>
                    <a:pt x="236" y="290"/>
                    <a:pt x="257" y="279"/>
                    <a:pt x="268" y="279"/>
                  </a:cubicBezTo>
                  <a:cubicBezTo>
                    <a:pt x="290" y="279"/>
                    <a:pt x="300" y="279"/>
                    <a:pt x="322" y="269"/>
                  </a:cubicBezTo>
                  <a:cubicBezTo>
                    <a:pt x="354" y="258"/>
                    <a:pt x="376" y="236"/>
                    <a:pt x="407" y="226"/>
                  </a:cubicBezTo>
                  <a:cubicBezTo>
                    <a:pt x="440" y="205"/>
                    <a:pt x="461" y="183"/>
                    <a:pt x="483" y="162"/>
                  </a:cubicBezTo>
                  <a:cubicBezTo>
                    <a:pt x="504" y="140"/>
                    <a:pt x="525" y="119"/>
                    <a:pt x="547" y="108"/>
                  </a:cubicBezTo>
                  <a:cubicBezTo>
                    <a:pt x="579" y="86"/>
                    <a:pt x="600" y="76"/>
                    <a:pt x="621" y="65"/>
                  </a:cubicBezTo>
                  <a:lnTo>
                    <a:pt x="686" y="33"/>
                  </a:lnTo>
                  <a:cubicBezTo>
                    <a:pt x="707" y="33"/>
                    <a:pt x="728" y="22"/>
                    <a:pt x="740" y="22"/>
                  </a:cubicBezTo>
                  <a:cubicBezTo>
                    <a:pt x="761" y="33"/>
                    <a:pt x="771" y="33"/>
                    <a:pt x="782" y="33"/>
                  </a:cubicBezTo>
                  <a:lnTo>
                    <a:pt x="80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2" name="Google Shape;1482;p39"/>
            <p:cNvSpPr/>
            <p:nvPr/>
          </p:nvSpPr>
          <p:spPr>
            <a:xfrm>
              <a:off x="148688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39" y="119"/>
                  </a:cubicBezTo>
                  <a:cubicBezTo>
                    <a:pt x="418" y="129"/>
                    <a:pt x="397" y="151"/>
                    <a:pt x="364" y="172"/>
                  </a:cubicBezTo>
                  <a:cubicBezTo>
                    <a:pt x="343" y="183"/>
                    <a:pt x="321" y="205"/>
                    <a:pt x="290" y="215"/>
                  </a:cubicBezTo>
                  <a:cubicBezTo>
                    <a:pt x="278" y="215"/>
                    <a:pt x="268" y="226"/>
                    <a:pt x="257" y="226"/>
                  </a:cubicBezTo>
                  <a:lnTo>
                    <a:pt x="140" y="226"/>
                  </a:lnTo>
                  <a:cubicBezTo>
                    <a:pt x="118" y="226"/>
                    <a:pt x="86" y="215"/>
                    <a:pt x="75" y="205"/>
                  </a:cubicBezTo>
                  <a:cubicBezTo>
                    <a:pt x="54" y="194"/>
                    <a:pt x="43" y="183"/>
                    <a:pt x="33" y="172"/>
                  </a:cubicBezTo>
                  <a:cubicBezTo>
                    <a:pt x="21" y="162"/>
                    <a:pt x="21" y="140"/>
                    <a:pt x="21" y="129"/>
                  </a:cubicBezTo>
                  <a:cubicBezTo>
                    <a:pt x="21" y="122"/>
                    <a:pt x="27" y="114"/>
                    <a:pt x="34" y="114"/>
                  </a:cubicBezTo>
                  <a:cubicBezTo>
                    <a:pt x="37" y="114"/>
                    <a:pt x="40" y="116"/>
                    <a:pt x="43" y="119"/>
                  </a:cubicBezTo>
                  <a:lnTo>
                    <a:pt x="54" y="119"/>
                  </a:lnTo>
                  <a:lnTo>
                    <a:pt x="43" y="108"/>
                  </a:lnTo>
                  <a:cubicBezTo>
                    <a:pt x="33" y="108"/>
                    <a:pt x="21" y="108"/>
                    <a:pt x="11" y="129"/>
                  </a:cubicBezTo>
                  <a:cubicBezTo>
                    <a:pt x="0" y="140"/>
                    <a:pt x="0" y="162"/>
                    <a:pt x="11" y="183"/>
                  </a:cubicBezTo>
                  <a:cubicBezTo>
                    <a:pt x="21" y="205"/>
                    <a:pt x="33" y="226"/>
                    <a:pt x="54" y="236"/>
                  </a:cubicBezTo>
                  <a:cubicBezTo>
                    <a:pt x="75" y="248"/>
                    <a:pt x="97" y="269"/>
                    <a:pt x="129" y="269"/>
                  </a:cubicBezTo>
                  <a:cubicBezTo>
                    <a:pt x="161" y="279"/>
                    <a:pt x="182" y="290"/>
                    <a:pt x="214" y="290"/>
                  </a:cubicBezTo>
                  <a:cubicBezTo>
                    <a:pt x="236" y="290"/>
                    <a:pt x="247" y="279"/>
                    <a:pt x="268" y="279"/>
                  </a:cubicBezTo>
                  <a:cubicBezTo>
                    <a:pt x="278" y="279"/>
                    <a:pt x="300" y="279"/>
                    <a:pt x="311" y="269"/>
                  </a:cubicBezTo>
                  <a:cubicBezTo>
                    <a:pt x="343" y="258"/>
                    <a:pt x="375" y="236"/>
                    <a:pt x="407" y="226"/>
                  </a:cubicBezTo>
                  <a:cubicBezTo>
                    <a:pt x="428" y="205"/>
                    <a:pt x="461" y="183"/>
                    <a:pt x="482" y="162"/>
                  </a:cubicBezTo>
                  <a:cubicBezTo>
                    <a:pt x="504" y="140"/>
                    <a:pt x="525" y="119"/>
                    <a:pt x="547" y="108"/>
                  </a:cubicBezTo>
                  <a:cubicBezTo>
                    <a:pt x="568" y="86"/>
                    <a:pt x="589" y="76"/>
                    <a:pt x="611" y="65"/>
                  </a:cubicBezTo>
                  <a:cubicBezTo>
                    <a:pt x="642" y="55"/>
                    <a:pt x="664" y="44"/>
                    <a:pt x="685" y="33"/>
                  </a:cubicBezTo>
                  <a:cubicBezTo>
                    <a:pt x="707" y="33"/>
                    <a:pt x="718" y="22"/>
                    <a:pt x="739" y="22"/>
                  </a:cubicBezTo>
                  <a:cubicBezTo>
                    <a:pt x="761" y="33"/>
                    <a:pt x="771" y="33"/>
                    <a:pt x="782" y="33"/>
                  </a:cubicBezTo>
                  <a:lnTo>
                    <a:pt x="804" y="55"/>
                  </a:ln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3" name="Google Shape;1483;p39"/>
            <p:cNvSpPr/>
            <p:nvPr/>
          </p:nvSpPr>
          <p:spPr>
            <a:xfrm>
              <a:off x="158828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33" y="183"/>
                    <a:pt x="33" y="172"/>
                  </a:cubicBezTo>
                  <a:cubicBezTo>
                    <a:pt x="22" y="162"/>
                    <a:pt x="12" y="140"/>
                    <a:pt x="22" y="129"/>
                  </a:cubicBezTo>
                  <a:cubicBezTo>
                    <a:pt x="22" y="122"/>
                    <a:pt x="28" y="114"/>
                    <a:pt x="31" y="114"/>
                  </a:cubicBezTo>
                  <a:cubicBezTo>
                    <a:pt x="32" y="114"/>
                    <a:pt x="33" y="116"/>
                    <a:pt x="33" y="119"/>
                  </a:cubicBezTo>
                  <a:lnTo>
                    <a:pt x="44" y="119"/>
                  </a:lnTo>
                  <a:lnTo>
                    <a:pt x="44" y="108"/>
                  </a:lnTo>
                  <a:cubicBezTo>
                    <a:pt x="33" y="108"/>
                    <a:pt x="1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26" y="290"/>
                    <a:pt x="247" y="279"/>
                    <a:pt x="269" y="279"/>
                  </a:cubicBezTo>
                  <a:cubicBezTo>
                    <a:pt x="279" y="279"/>
                    <a:pt x="301" y="279"/>
                    <a:pt x="312" y="269"/>
                  </a:cubicBezTo>
                  <a:cubicBezTo>
                    <a:pt x="343" y="258"/>
                    <a:pt x="376" y="236"/>
                    <a:pt x="408" y="226"/>
                  </a:cubicBezTo>
                  <a:cubicBezTo>
                    <a:pt x="429" y="205"/>
                    <a:pt x="450" y="183"/>
                    <a:pt x="483" y="162"/>
                  </a:cubicBezTo>
                  <a:cubicBezTo>
                    <a:pt x="504" y="140"/>
                    <a:pt x="526" y="119"/>
                    <a:pt x="547" y="108"/>
                  </a:cubicBezTo>
                  <a:cubicBezTo>
                    <a:pt x="569" y="86"/>
                    <a:pt x="590" y="76"/>
                    <a:pt x="612" y="65"/>
                  </a:cubicBezTo>
                  <a:lnTo>
                    <a:pt x="676" y="33"/>
                  </a:lnTo>
                  <a:cubicBezTo>
                    <a:pt x="697" y="33"/>
                    <a:pt x="719" y="22"/>
                    <a:pt x="740" y="22"/>
                  </a:cubicBezTo>
                  <a:cubicBezTo>
                    <a:pt x="761"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4" name="Google Shape;1484;p39"/>
            <p:cNvSpPr/>
            <p:nvPr/>
          </p:nvSpPr>
          <p:spPr>
            <a:xfrm>
              <a:off x="1687648" y="4567196"/>
              <a:ext cx="183830" cy="65718"/>
            </a:xfrm>
            <a:custGeom>
              <a:avLst/>
              <a:gdLst/>
              <a:ahLst/>
              <a:cxnLst/>
              <a:rect l="l" t="t" r="r" b="b"/>
              <a:pathLst>
                <a:path w="814" h="291" extrusionOk="0">
                  <a:moveTo>
                    <a:pt x="793" y="33"/>
                  </a:moveTo>
                  <a:cubicBezTo>
                    <a:pt x="803" y="44"/>
                    <a:pt x="803" y="55"/>
                    <a:pt x="814" y="55"/>
                  </a:cubicBezTo>
                  <a:lnTo>
                    <a:pt x="793" y="33"/>
                  </a:lnTo>
                  <a:close/>
                  <a:moveTo>
                    <a:pt x="685" y="1"/>
                  </a:moveTo>
                  <a:cubicBezTo>
                    <a:pt x="653" y="1"/>
                    <a:pt x="632" y="12"/>
                    <a:pt x="600" y="22"/>
                  </a:cubicBezTo>
                  <a:cubicBezTo>
                    <a:pt x="578" y="33"/>
                    <a:pt x="546" y="44"/>
                    <a:pt x="524" y="65"/>
                  </a:cubicBezTo>
                  <a:cubicBezTo>
                    <a:pt x="503" y="76"/>
                    <a:pt x="471" y="98"/>
                    <a:pt x="450" y="119"/>
                  </a:cubicBezTo>
                  <a:cubicBezTo>
                    <a:pt x="428" y="129"/>
                    <a:pt x="396" y="151"/>
                    <a:pt x="375" y="172"/>
                  </a:cubicBezTo>
                  <a:cubicBezTo>
                    <a:pt x="353" y="183"/>
                    <a:pt x="321" y="205"/>
                    <a:pt x="300" y="215"/>
                  </a:cubicBezTo>
                  <a:cubicBezTo>
                    <a:pt x="289" y="215"/>
                    <a:pt x="279" y="226"/>
                    <a:pt x="257" y="226"/>
                  </a:cubicBezTo>
                  <a:lnTo>
                    <a:pt x="139" y="226"/>
                  </a:lnTo>
                  <a:cubicBezTo>
                    <a:pt x="118" y="226"/>
                    <a:pt x="96" y="215"/>
                    <a:pt x="75" y="205"/>
                  </a:cubicBezTo>
                  <a:cubicBezTo>
                    <a:pt x="64" y="194"/>
                    <a:pt x="43" y="183"/>
                    <a:pt x="32" y="172"/>
                  </a:cubicBezTo>
                  <a:cubicBezTo>
                    <a:pt x="22" y="162"/>
                    <a:pt x="22" y="140"/>
                    <a:pt x="22" y="129"/>
                  </a:cubicBezTo>
                  <a:cubicBezTo>
                    <a:pt x="29" y="122"/>
                    <a:pt x="37" y="114"/>
                    <a:pt x="40" y="114"/>
                  </a:cubicBezTo>
                  <a:cubicBezTo>
                    <a:pt x="42" y="114"/>
                    <a:pt x="43" y="116"/>
                    <a:pt x="43" y="119"/>
                  </a:cubicBezTo>
                  <a:lnTo>
                    <a:pt x="53" y="119"/>
                  </a:lnTo>
                  <a:cubicBezTo>
                    <a:pt x="53" y="119"/>
                    <a:pt x="53" y="108"/>
                    <a:pt x="43" y="108"/>
                  </a:cubicBezTo>
                  <a:cubicBezTo>
                    <a:pt x="43" y="108"/>
                    <a:pt x="22" y="108"/>
                    <a:pt x="10" y="129"/>
                  </a:cubicBezTo>
                  <a:cubicBezTo>
                    <a:pt x="10" y="140"/>
                    <a:pt x="0" y="162"/>
                    <a:pt x="10" y="183"/>
                  </a:cubicBezTo>
                  <a:cubicBezTo>
                    <a:pt x="22" y="205"/>
                    <a:pt x="43" y="226"/>
                    <a:pt x="53" y="236"/>
                  </a:cubicBezTo>
                  <a:cubicBezTo>
                    <a:pt x="75" y="248"/>
                    <a:pt x="107" y="269"/>
                    <a:pt x="129" y="269"/>
                  </a:cubicBezTo>
                  <a:cubicBezTo>
                    <a:pt x="160" y="279"/>
                    <a:pt x="193" y="290"/>
                    <a:pt x="225" y="290"/>
                  </a:cubicBezTo>
                  <a:cubicBezTo>
                    <a:pt x="236" y="290"/>
                    <a:pt x="257" y="279"/>
                    <a:pt x="279" y="279"/>
                  </a:cubicBezTo>
                  <a:cubicBezTo>
                    <a:pt x="289" y="279"/>
                    <a:pt x="31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3"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5" name="Google Shape;1485;p39"/>
            <p:cNvSpPr/>
            <p:nvPr/>
          </p:nvSpPr>
          <p:spPr>
            <a:xfrm>
              <a:off x="1789048" y="4567196"/>
              <a:ext cx="184056" cy="65718"/>
            </a:xfrm>
            <a:custGeom>
              <a:avLst/>
              <a:gdLst/>
              <a:ahLst/>
              <a:cxnLst/>
              <a:rect l="l" t="t" r="r" b="b"/>
              <a:pathLst>
                <a:path w="815" h="291" extrusionOk="0">
                  <a:moveTo>
                    <a:pt x="793" y="33"/>
                  </a:moveTo>
                  <a:cubicBezTo>
                    <a:pt x="793" y="44"/>
                    <a:pt x="804" y="55"/>
                    <a:pt x="804" y="55"/>
                  </a:cubicBezTo>
                  <a:lnTo>
                    <a:pt x="815" y="65"/>
                  </a:lnTo>
                  <a:lnTo>
                    <a:pt x="815" y="55"/>
                  </a:lnTo>
                  <a:lnTo>
                    <a:pt x="793" y="33"/>
                  </a:lnTo>
                  <a:close/>
                  <a:moveTo>
                    <a:pt x="675" y="1"/>
                  </a:moveTo>
                  <a:cubicBezTo>
                    <a:pt x="654" y="1"/>
                    <a:pt x="622" y="12"/>
                    <a:pt x="601" y="22"/>
                  </a:cubicBezTo>
                  <a:cubicBezTo>
                    <a:pt x="579" y="33"/>
                    <a:pt x="547" y="44"/>
                    <a:pt x="525" y="65"/>
                  </a:cubicBezTo>
                  <a:cubicBezTo>
                    <a:pt x="493" y="76"/>
                    <a:pt x="472" y="98"/>
                    <a:pt x="451" y="119"/>
                  </a:cubicBezTo>
                  <a:cubicBezTo>
                    <a:pt x="418" y="129"/>
                    <a:pt x="397" y="151"/>
                    <a:pt x="375" y="172"/>
                  </a:cubicBezTo>
                  <a:cubicBezTo>
                    <a:pt x="354" y="183"/>
                    <a:pt x="322" y="205"/>
                    <a:pt x="301" y="215"/>
                  </a:cubicBezTo>
                  <a:cubicBezTo>
                    <a:pt x="290" y="215"/>
                    <a:pt x="268" y="226"/>
                    <a:pt x="258" y="226"/>
                  </a:cubicBezTo>
                  <a:lnTo>
                    <a:pt x="140" y="226"/>
                  </a:lnTo>
                  <a:cubicBezTo>
                    <a:pt x="118" y="226"/>
                    <a:pt x="97" y="215"/>
                    <a:pt x="75" y="205"/>
                  </a:cubicBezTo>
                  <a:cubicBezTo>
                    <a:pt x="54" y="194"/>
                    <a:pt x="44" y="183"/>
                    <a:pt x="33" y="172"/>
                  </a:cubicBezTo>
                  <a:cubicBezTo>
                    <a:pt x="22" y="162"/>
                    <a:pt x="22" y="140"/>
                    <a:pt x="22" y="129"/>
                  </a:cubicBezTo>
                  <a:cubicBezTo>
                    <a:pt x="30" y="122"/>
                    <a:pt x="32" y="114"/>
                    <a:pt x="36" y="114"/>
                  </a:cubicBezTo>
                  <a:cubicBezTo>
                    <a:pt x="38" y="114"/>
                    <a:pt x="40" y="116"/>
                    <a:pt x="44" y="119"/>
                  </a:cubicBezTo>
                  <a:lnTo>
                    <a:pt x="54" y="119"/>
                  </a:lnTo>
                  <a:cubicBezTo>
                    <a:pt x="54" y="119"/>
                    <a:pt x="54" y="108"/>
                    <a:pt x="44" y="108"/>
                  </a:cubicBezTo>
                  <a:cubicBezTo>
                    <a:pt x="33"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6" y="290"/>
                    <a:pt x="258" y="279"/>
                    <a:pt x="268" y="279"/>
                  </a:cubicBezTo>
                  <a:cubicBezTo>
                    <a:pt x="290" y="279"/>
                    <a:pt x="301" y="279"/>
                    <a:pt x="322" y="269"/>
                  </a:cubicBezTo>
                  <a:cubicBezTo>
                    <a:pt x="354" y="258"/>
                    <a:pt x="386" y="236"/>
                    <a:pt x="408" y="226"/>
                  </a:cubicBezTo>
                  <a:cubicBezTo>
                    <a:pt x="439" y="205"/>
                    <a:pt x="461" y="183"/>
                    <a:pt x="482" y="162"/>
                  </a:cubicBezTo>
                  <a:cubicBezTo>
                    <a:pt x="504" y="140"/>
                    <a:pt x="536" y="119"/>
                    <a:pt x="558" y="108"/>
                  </a:cubicBezTo>
                  <a:cubicBezTo>
                    <a:pt x="579" y="86"/>
                    <a:pt x="601" y="76"/>
                    <a:pt x="622" y="65"/>
                  </a:cubicBezTo>
                  <a:lnTo>
                    <a:pt x="686" y="33"/>
                  </a:lnTo>
                  <a:cubicBezTo>
                    <a:pt x="708" y="33"/>
                    <a:pt x="729" y="22"/>
                    <a:pt x="739"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6" name="Google Shape;1486;p39"/>
            <p:cNvSpPr/>
            <p:nvPr/>
          </p:nvSpPr>
          <p:spPr>
            <a:xfrm>
              <a:off x="1890674" y="4567196"/>
              <a:ext cx="184056" cy="65718"/>
            </a:xfrm>
            <a:custGeom>
              <a:avLst/>
              <a:gdLst/>
              <a:ahLst/>
              <a:cxnLst/>
              <a:rect l="l" t="t" r="r" b="b"/>
              <a:pathLst>
                <a:path w="815" h="291" extrusionOk="0">
                  <a:moveTo>
                    <a:pt x="803" y="55"/>
                  </a:moveTo>
                  <a:lnTo>
                    <a:pt x="803" y="65"/>
                  </a:lnTo>
                  <a:cubicBezTo>
                    <a:pt x="803" y="65"/>
                    <a:pt x="814" y="65"/>
                    <a:pt x="803" y="55"/>
                  </a:cubicBezTo>
                  <a:close/>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300"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58" y="279"/>
                    <a:pt x="268" y="279"/>
                  </a:cubicBezTo>
                  <a:cubicBezTo>
                    <a:pt x="289" y="279"/>
                    <a:pt x="300" y="279"/>
                    <a:pt x="322" y="269"/>
                  </a:cubicBezTo>
                  <a:cubicBezTo>
                    <a:pt x="354" y="258"/>
                    <a:pt x="375" y="236"/>
                    <a:pt x="408" y="226"/>
                  </a:cubicBezTo>
                  <a:cubicBezTo>
                    <a:pt x="429" y="205"/>
                    <a:pt x="461" y="183"/>
                    <a:pt x="482" y="162"/>
                  </a:cubicBezTo>
                  <a:cubicBezTo>
                    <a:pt x="503" y="140"/>
                    <a:pt x="525" y="119"/>
                    <a:pt x="546" y="108"/>
                  </a:cubicBezTo>
                  <a:cubicBezTo>
                    <a:pt x="579" y="86"/>
                    <a:pt x="600" y="76"/>
                    <a:pt x="622" y="65"/>
                  </a:cubicBezTo>
                  <a:lnTo>
                    <a:pt x="686" y="33"/>
                  </a:lnTo>
                  <a:cubicBezTo>
                    <a:pt x="707" y="33"/>
                    <a:pt x="729" y="22"/>
                    <a:pt x="739" y="22"/>
                  </a:cubicBezTo>
                  <a:cubicBezTo>
                    <a:pt x="760" y="33"/>
                    <a:pt x="772"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7" name="Google Shape;1487;p39"/>
            <p:cNvSpPr/>
            <p:nvPr/>
          </p:nvSpPr>
          <p:spPr>
            <a:xfrm>
              <a:off x="1992299" y="4567196"/>
              <a:ext cx="181346" cy="65718"/>
            </a:xfrm>
            <a:custGeom>
              <a:avLst/>
              <a:gdLst/>
              <a:ahLst/>
              <a:cxnLst/>
              <a:rect l="l" t="t" r="r" b="b"/>
              <a:pathLst>
                <a:path w="803" h="291" extrusionOk="0">
                  <a:moveTo>
                    <a:pt x="675" y="1"/>
                  </a:moveTo>
                  <a:cubicBezTo>
                    <a:pt x="653" y="1"/>
                    <a:pt x="621" y="12"/>
                    <a:pt x="600" y="22"/>
                  </a:cubicBezTo>
                  <a:cubicBezTo>
                    <a:pt x="567" y="33"/>
                    <a:pt x="546" y="44"/>
                    <a:pt x="514" y="65"/>
                  </a:cubicBezTo>
                  <a:cubicBezTo>
                    <a:pt x="493" y="76"/>
                    <a:pt x="471" y="98"/>
                    <a:pt x="439" y="119"/>
                  </a:cubicBezTo>
                  <a:cubicBezTo>
                    <a:pt x="418" y="129"/>
                    <a:pt x="396" y="151"/>
                    <a:pt x="364" y="172"/>
                  </a:cubicBezTo>
                  <a:cubicBezTo>
                    <a:pt x="343" y="183"/>
                    <a:pt x="322" y="205"/>
                    <a:pt x="289" y="215"/>
                  </a:cubicBezTo>
                  <a:cubicBezTo>
                    <a:pt x="279" y="215"/>
                    <a:pt x="268" y="226"/>
                    <a:pt x="257" y="226"/>
                  </a:cubicBezTo>
                  <a:lnTo>
                    <a:pt x="139" y="226"/>
                  </a:lnTo>
                  <a:cubicBezTo>
                    <a:pt x="118" y="226"/>
                    <a:pt x="8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lnTo>
                    <a:pt x="43" y="108"/>
                  </a:lnTo>
                  <a:cubicBezTo>
                    <a:pt x="32" y="108"/>
                    <a:pt x="22" y="108"/>
                    <a:pt x="11" y="129"/>
                  </a:cubicBezTo>
                  <a:cubicBezTo>
                    <a:pt x="0" y="140"/>
                    <a:pt x="0" y="162"/>
                    <a:pt x="11" y="183"/>
                  </a:cubicBezTo>
                  <a:cubicBezTo>
                    <a:pt x="22" y="205"/>
                    <a:pt x="32" y="226"/>
                    <a:pt x="53" y="236"/>
                  </a:cubicBezTo>
                  <a:cubicBezTo>
                    <a:pt x="75" y="248"/>
                    <a:pt x="96" y="269"/>
                    <a:pt x="129" y="269"/>
                  </a:cubicBezTo>
                  <a:cubicBezTo>
                    <a:pt x="161" y="279"/>
                    <a:pt x="182" y="290"/>
                    <a:pt x="215" y="290"/>
                  </a:cubicBezTo>
                  <a:cubicBezTo>
                    <a:pt x="236" y="290"/>
                    <a:pt x="246" y="279"/>
                    <a:pt x="268" y="279"/>
                  </a:cubicBezTo>
                  <a:cubicBezTo>
                    <a:pt x="279" y="279"/>
                    <a:pt x="300" y="279"/>
                    <a:pt x="310" y="269"/>
                  </a:cubicBezTo>
                  <a:cubicBezTo>
                    <a:pt x="343" y="258"/>
                    <a:pt x="375" y="236"/>
                    <a:pt x="407" y="226"/>
                  </a:cubicBezTo>
                  <a:cubicBezTo>
                    <a:pt x="429" y="205"/>
                    <a:pt x="460" y="183"/>
                    <a:pt x="482" y="162"/>
                  </a:cubicBezTo>
                  <a:cubicBezTo>
                    <a:pt x="503" y="140"/>
                    <a:pt x="525" y="119"/>
                    <a:pt x="546" y="108"/>
                  </a:cubicBezTo>
                  <a:cubicBezTo>
                    <a:pt x="567" y="86"/>
                    <a:pt x="589" y="76"/>
                    <a:pt x="610" y="65"/>
                  </a:cubicBezTo>
                  <a:cubicBezTo>
                    <a:pt x="643" y="55"/>
                    <a:pt x="664" y="44"/>
                    <a:pt x="686" y="33"/>
                  </a:cubicBezTo>
                  <a:cubicBezTo>
                    <a:pt x="707" y="33"/>
                    <a:pt x="717" y="22"/>
                    <a:pt x="739" y="22"/>
                  </a:cubicBezTo>
                  <a:cubicBezTo>
                    <a:pt x="760" y="33"/>
                    <a:pt x="771"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8" name="Google Shape;1488;p39"/>
            <p:cNvSpPr/>
            <p:nvPr/>
          </p:nvSpPr>
          <p:spPr>
            <a:xfrm>
              <a:off x="2093925" y="4567196"/>
              <a:ext cx="181346" cy="65718"/>
            </a:xfrm>
            <a:custGeom>
              <a:avLst/>
              <a:gdLst/>
              <a:ahLst/>
              <a:cxnLst/>
              <a:rect l="l" t="t" r="r" b="b"/>
              <a:pathLst>
                <a:path w="803" h="291" extrusionOk="0">
                  <a:moveTo>
                    <a:pt x="674" y="1"/>
                  </a:moveTo>
                  <a:cubicBezTo>
                    <a:pt x="643" y="1"/>
                    <a:pt x="621" y="12"/>
                    <a:pt x="589" y="22"/>
                  </a:cubicBezTo>
                  <a:cubicBezTo>
                    <a:pt x="567" y="33"/>
                    <a:pt x="535" y="44"/>
                    <a:pt x="514" y="65"/>
                  </a:cubicBezTo>
                  <a:cubicBezTo>
                    <a:pt x="493" y="76"/>
                    <a:pt x="460" y="98"/>
                    <a:pt x="439" y="119"/>
                  </a:cubicBezTo>
                  <a:cubicBezTo>
                    <a:pt x="417" y="129"/>
                    <a:pt x="396" y="151"/>
                    <a:pt x="364" y="172"/>
                  </a:cubicBezTo>
                  <a:cubicBezTo>
                    <a:pt x="343" y="183"/>
                    <a:pt x="321" y="205"/>
                    <a:pt x="289" y="215"/>
                  </a:cubicBezTo>
                  <a:cubicBezTo>
                    <a:pt x="278" y="215"/>
                    <a:pt x="267" y="226"/>
                    <a:pt x="257" y="226"/>
                  </a:cubicBezTo>
                  <a:lnTo>
                    <a:pt x="139" y="226"/>
                  </a:lnTo>
                  <a:cubicBezTo>
                    <a:pt x="107" y="226"/>
                    <a:pt x="86" y="215"/>
                    <a:pt x="75" y="205"/>
                  </a:cubicBezTo>
                  <a:cubicBezTo>
                    <a:pt x="53" y="194"/>
                    <a:pt x="32" y="183"/>
                    <a:pt x="21" y="172"/>
                  </a:cubicBezTo>
                  <a:cubicBezTo>
                    <a:pt x="21" y="162"/>
                    <a:pt x="10" y="140"/>
                    <a:pt x="21" y="129"/>
                  </a:cubicBezTo>
                  <a:cubicBezTo>
                    <a:pt x="21" y="122"/>
                    <a:pt x="27" y="114"/>
                    <a:pt x="30" y="114"/>
                  </a:cubicBezTo>
                  <a:cubicBezTo>
                    <a:pt x="31" y="114"/>
                    <a:pt x="32" y="116"/>
                    <a:pt x="32" y="119"/>
                  </a:cubicBezTo>
                  <a:lnTo>
                    <a:pt x="43" y="119"/>
                  </a:lnTo>
                  <a:cubicBezTo>
                    <a:pt x="43" y="119"/>
                    <a:pt x="43" y="108"/>
                    <a:pt x="32" y="108"/>
                  </a:cubicBezTo>
                  <a:cubicBezTo>
                    <a:pt x="32" y="108"/>
                    <a:pt x="10"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25" y="290"/>
                    <a:pt x="246" y="279"/>
                    <a:pt x="267" y="279"/>
                  </a:cubicBezTo>
                  <a:cubicBezTo>
                    <a:pt x="278" y="279"/>
                    <a:pt x="300" y="279"/>
                    <a:pt x="310" y="269"/>
                  </a:cubicBezTo>
                  <a:cubicBezTo>
                    <a:pt x="343" y="258"/>
                    <a:pt x="374" y="236"/>
                    <a:pt x="407" y="226"/>
                  </a:cubicBezTo>
                  <a:cubicBezTo>
                    <a:pt x="428" y="205"/>
                    <a:pt x="450" y="183"/>
                    <a:pt x="481" y="162"/>
                  </a:cubicBezTo>
                  <a:cubicBezTo>
                    <a:pt x="503" y="140"/>
                    <a:pt x="524" y="119"/>
                    <a:pt x="546" y="108"/>
                  </a:cubicBezTo>
                  <a:cubicBezTo>
                    <a:pt x="567" y="86"/>
                    <a:pt x="589" y="76"/>
                    <a:pt x="610" y="65"/>
                  </a:cubicBezTo>
                  <a:lnTo>
                    <a:pt x="674" y="33"/>
                  </a:lnTo>
                  <a:cubicBezTo>
                    <a:pt x="696" y="33"/>
                    <a:pt x="717" y="22"/>
                    <a:pt x="738" y="22"/>
                  </a:cubicBezTo>
                  <a:cubicBezTo>
                    <a:pt x="750" y="33"/>
                    <a:pt x="771" y="33"/>
                    <a:pt x="781" y="33"/>
                  </a:cubicBezTo>
                  <a:cubicBezTo>
                    <a:pt x="792" y="44"/>
                    <a:pt x="792" y="55"/>
                    <a:pt x="803" y="55"/>
                  </a:cubicBezTo>
                  <a:cubicBezTo>
                    <a:pt x="803" y="55"/>
                    <a:pt x="803" y="44"/>
                    <a:pt x="792" y="33"/>
                  </a:cubicBezTo>
                  <a:cubicBezTo>
                    <a:pt x="781" y="22"/>
                    <a:pt x="760" y="12"/>
                    <a:pt x="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9" name="Google Shape;1489;p39"/>
            <p:cNvSpPr/>
            <p:nvPr/>
          </p:nvSpPr>
          <p:spPr>
            <a:xfrm>
              <a:off x="219284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5" y="55"/>
                    <a:pt x="814" y="55"/>
                  </a:cubicBez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8"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3" y="114"/>
                    <a:pt x="43" y="116"/>
                    <a:pt x="43" y="119"/>
                  </a:cubicBezTo>
                  <a:lnTo>
                    <a:pt x="55" y="119"/>
                  </a:lnTo>
                  <a:cubicBezTo>
                    <a:pt x="55" y="119"/>
                    <a:pt x="55" y="108"/>
                    <a:pt x="43" y="108"/>
                  </a:cubicBezTo>
                  <a:cubicBezTo>
                    <a:pt x="43" y="108"/>
                    <a:pt x="22" y="108"/>
                    <a:pt x="12" y="129"/>
                  </a:cubicBezTo>
                  <a:cubicBezTo>
                    <a:pt x="12" y="140"/>
                    <a:pt x="1" y="162"/>
                    <a:pt x="12" y="183"/>
                  </a:cubicBezTo>
                  <a:cubicBezTo>
                    <a:pt x="22" y="205"/>
                    <a:pt x="43" y="226"/>
                    <a:pt x="55" y="236"/>
                  </a:cubicBezTo>
                  <a:cubicBezTo>
                    <a:pt x="76" y="248"/>
                    <a:pt x="108" y="269"/>
                    <a:pt x="129" y="269"/>
                  </a:cubicBezTo>
                  <a:cubicBezTo>
                    <a:pt x="162" y="279"/>
                    <a:pt x="193" y="290"/>
                    <a:pt x="226" y="290"/>
                  </a:cubicBezTo>
                  <a:cubicBezTo>
                    <a:pt x="236" y="290"/>
                    <a:pt x="258" y="279"/>
                    <a:pt x="269" y="279"/>
                  </a:cubicBezTo>
                  <a:cubicBezTo>
                    <a:pt x="290" y="279"/>
                    <a:pt x="312" y="279"/>
                    <a:pt x="322" y="269"/>
                  </a:cubicBezTo>
                  <a:cubicBezTo>
                    <a:pt x="354" y="258"/>
                    <a:pt x="386" y="236"/>
                    <a:pt x="408" y="226"/>
                  </a:cubicBezTo>
                  <a:cubicBezTo>
                    <a:pt x="440" y="205"/>
                    <a:pt x="462" y="183"/>
                    <a:pt x="483" y="162"/>
                  </a:cubicBezTo>
                  <a:cubicBezTo>
                    <a:pt x="515" y="140"/>
                    <a:pt x="536" y="119"/>
                    <a:pt x="557" y="108"/>
                  </a:cubicBezTo>
                  <a:cubicBezTo>
                    <a:pt x="579" y="86"/>
                    <a:pt x="600" y="76"/>
                    <a:pt x="622" y="65"/>
                  </a:cubicBezTo>
                  <a:lnTo>
                    <a:pt x="686" y="33"/>
                  </a:lnTo>
                  <a:cubicBezTo>
                    <a:pt x="707" y="33"/>
                    <a:pt x="729" y="22"/>
                    <a:pt x="75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0" name="Google Shape;1490;p39"/>
            <p:cNvSpPr/>
            <p:nvPr/>
          </p:nvSpPr>
          <p:spPr>
            <a:xfrm>
              <a:off x="2294466" y="4567196"/>
              <a:ext cx="184056" cy="65718"/>
            </a:xfrm>
            <a:custGeom>
              <a:avLst/>
              <a:gdLst/>
              <a:ahLst/>
              <a:cxnLst/>
              <a:rect l="l" t="t" r="r" b="b"/>
              <a:pathLst>
                <a:path w="815" h="291" extrusionOk="0">
                  <a:moveTo>
                    <a:pt x="675" y="1"/>
                  </a:moveTo>
                  <a:cubicBezTo>
                    <a:pt x="654" y="1"/>
                    <a:pt x="621" y="12"/>
                    <a:pt x="600" y="22"/>
                  </a:cubicBezTo>
                  <a:cubicBezTo>
                    <a:pt x="568" y="33"/>
                    <a:pt x="547" y="44"/>
                    <a:pt x="525" y="65"/>
                  </a:cubicBezTo>
                  <a:cubicBezTo>
                    <a:pt x="493" y="76"/>
                    <a:pt x="472" y="98"/>
                    <a:pt x="450" y="119"/>
                  </a:cubicBezTo>
                  <a:cubicBezTo>
                    <a:pt x="418" y="129"/>
                    <a:pt x="397" y="151"/>
                    <a:pt x="376" y="172"/>
                  </a:cubicBezTo>
                  <a:cubicBezTo>
                    <a:pt x="354" y="183"/>
                    <a:pt x="322" y="205"/>
                    <a:pt x="300" y="215"/>
                  </a:cubicBezTo>
                  <a:cubicBezTo>
                    <a:pt x="290" y="215"/>
                    <a:pt x="268" y="226"/>
                    <a:pt x="257" y="226"/>
                  </a:cubicBezTo>
                  <a:lnTo>
                    <a:pt x="140" y="226"/>
                  </a:lnTo>
                  <a:cubicBezTo>
                    <a:pt x="119" y="226"/>
                    <a:pt x="97" y="215"/>
                    <a:pt x="76" y="205"/>
                  </a:cubicBezTo>
                  <a:cubicBezTo>
                    <a:pt x="54" y="194"/>
                    <a:pt x="43" y="183"/>
                    <a:pt x="33" y="172"/>
                  </a:cubicBezTo>
                  <a:cubicBezTo>
                    <a:pt x="22" y="162"/>
                    <a:pt x="22" y="140"/>
                    <a:pt x="22" y="129"/>
                  </a:cubicBezTo>
                  <a:cubicBezTo>
                    <a:pt x="30" y="122"/>
                    <a:pt x="32" y="114"/>
                    <a:pt x="36" y="114"/>
                  </a:cubicBezTo>
                  <a:cubicBezTo>
                    <a:pt x="38" y="114"/>
                    <a:pt x="40" y="116"/>
                    <a:pt x="43" y="119"/>
                  </a:cubicBezTo>
                  <a:lnTo>
                    <a:pt x="54" y="119"/>
                  </a:lnTo>
                  <a:cubicBezTo>
                    <a:pt x="54" y="119"/>
                    <a:pt x="54" y="108"/>
                    <a:pt x="43" y="108"/>
                  </a:cubicBezTo>
                  <a:cubicBezTo>
                    <a:pt x="33" y="108"/>
                    <a:pt x="22" y="108"/>
                    <a:pt x="12" y="129"/>
                  </a:cubicBezTo>
                  <a:cubicBezTo>
                    <a:pt x="12" y="140"/>
                    <a:pt x="0" y="162"/>
                    <a:pt x="12"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2" y="269"/>
                  </a:cubicBezTo>
                  <a:cubicBezTo>
                    <a:pt x="354" y="258"/>
                    <a:pt x="386" y="236"/>
                    <a:pt x="407" y="226"/>
                  </a:cubicBezTo>
                  <a:cubicBezTo>
                    <a:pt x="440" y="205"/>
                    <a:pt x="461" y="183"/>
                    <a:pt x="483" y="162"/>
                  </a:cubicBezTo>
                  <a:cubicBezTo>
                    <a:pt x="504" y="140"/>
                    <a:pt x="536" y="119"/>
                    <a:pt x="557" y="108"/>
                  </a:cubicBezTo>
                  <a:cubicBezTo>
                    <a:pt x="579" y="86"/>
                    <a:pt x="600" y="76"/>
                    <a:pt x="621" y="65"/>
                  </a:cubicBezTo>
                  <a:lnTo>
                    <a:pt x="686" y="33"/>
                  </a:lnTo>
                  <a:cubicBezTo>
                    <a:pt x="707" y="33"/>
                    <a:pt x="728" y="22"/>
                    <a:pt x="740" y="22"/>
                  </a:cubicBezTo>
                  <a:cubicBezTo>
                    <a:pt x="761" y="33"/>
                    <a:pt x="771" y="33"/>
                    <a:pt x="782" y="33"/>
                  </a:cubicBezTo>
                  <a:lnTo>
                    <a:pt x="804" y="55"/>
                  </a:lnTo>
                  <a:lnTo>
                    <a:pt x="814" y="65"/>
                  </a:lnTo>
                  <a:lnTo>
                    <a:pt x="814" y="55"/>
                  </a:lnTo>
                  <a:lnTo>
                    <a:pt x="793" y="33"/>
                  </a:ln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1" name="Google Shape;1491;p39"/>
            <p:cNvSpPr/>
            <p:nvPr/>
          </p:nvSpPr>
          <p:spPr>
            <a:xfrm>
              <a:off x="239609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40" y="119"/>
                  </a:cubicBezTo>
                  <a:cubicBezTo>
                    <a:pt x="418" y="129"/>
                    <a:pt x="397" y="151"/>
                    <a:pt x="375" y="172"/>
                  </a:cubicBezTo>
                  <a:cubicBezTo>
                    <a:pt x="343" y="183"/>
                    <a:pt x="321" y="205"/>
                    <a:pt x="300" y="215"/>
                  </a:cubicBezTo>
                  <a:cubicBezTo>
                    <a:pt x="278" y="215"/>
                    <a:pt x="268" y="226"/>
                    <a:pt x="257" y="226"/>
                  </a:cubicBezTo>
                  <a:lnTo>
                    <a:pt x="140" y="226"/>
                  </a:lnTo>
                  <a:cubicBezTo>
                    <a:pt x="118" y="226"/>
                    <a:pt x="97" y="215"/>
                    <a:pt x="75"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5" y="248"/>
                    <a:pt x="97" y="269"/>
                    <a:pt x="129" y="269"/>
                  </a:cubicBezTo>
                  <a:cubicBezTo>
                    <a:pt x="161" y="279"/>
                    <a:pt x="183" y="290"/>
                    <a:pt x="214" y="290"/>
                  </a:cubicBezTo>
                  <a:cubicBezTo>
                    <a:pt x="236" y="290"/>
                    <a:pt x="257" y="279"/>
                    <a:pt x="268" y="279"/>
                  </a:cubicBezTo>
                  <a:cubicBezTo>
                    <a:pt x="290" y="279"/>
                    <a:pt x="300" y="279"/>
                    <a:pt x="321" y="269"/>
                  </a:cubicBezTo>
                  <a:cubicBezTo>
                    <a:pt x="354" y="258"/>
                    <a:pt x="375" y="236"/>
                    <a:pt x="407" y="226"/>
                  </a:cubicBezTo>
                  <a:cubicBezTo>
                    <a:pt x="428" y="205"/>
                    <a:pt x="461" y="183"/>
                    <a:pt x="482" y="162"/>
                  </a:cubicBezTo>
                  <a:cubicBezTo>
                    <a:pt x="504" y="140"/>
                    <a:pt x="525" y="119"/>
                    <a:pt x="547" y="108"/>
                  </a:cubicBezTo>
                  <a:cubicBezTo>
                    <a:pt x="578" y="86"/>
                    <a:pt x="600" y="76"/>
                    <a:pt x="621" y="65"/>
                  </a:cubicBezTo>
                  <a:lnTo>
                    <a:pt x="685" y="33"/>
                  </a:lnTo>
                  <a:cubicBezTo>
                    <a:pt x="707" y="33"/>
                    <a:pt x="728" y="22"/>
                    <a:pt x="739" y="22"/>
                  </a:cubicBezTo>
                  <a:cubicBezTo>
                    <a:pt x="761" y="33"/>
                    <a:pt x="771" y="33"/>
                    <a:pt x="782" y="33"/>
                  </a:cubicBezTo>
                  <a:lnTo>
                    <a:pt x="804" y="55"/>
                  </a:lnTo>
                  <a:cubicBezTo>
                    <a:pt x="804" y="55"/>
                    <a:pt x="804" y="44"/>
                    <a:pt x="792" y="33"/>
                  </a:cubicBezTo>
                  <a:cubicBezTo>
                    <a:pt x="782"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2" name="Google Shape;1492;p39"/>
            <p:cNvSpPr/>
            <p:nvPr/>
          </p:nvSpPr>
          <p:spPr>
            <a:xfrm>
              <a:off x="2497491"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65" y="172"/>
                  </a:cubicBezTo>
                  <a:cubicBezTo>
                    <a:pt x="343" y="183"/>
                    <a:pt x="322" y="205"/>
                    <a:pt x="290" y="215"/>
                  </a:cubicBezTo>
                  <a:cubicBezTo>
                    <a:pt x="279" y="215"/>
                    <a:pt x="269" y="226"/>
                    <a:pt x="258" y="226"/>
                  </a:cubicBezTo>
                  <a:lnTo>
                    <a:pt x="140" y="226"/>
                  </a:lnTo>
                  <a:cubicBezTo>
                    <a:pt x="119" y="226"/>
                    <a:pt x="86" y="215"/>
                    <a:pt x="76" y="205"/>
                  </a:cubicBezTo>
                  <a:cubicBezTo>
                    <a:pt x="55" y="194"/>
                    <a:pt x="44" y="183"/>
                    <a:pt x="33" y="172"/>
                  </a:cubicBezTo>
                  <a:cubicBezTo>
                    <a:pt x="22" y="162"/>
                    <a:pt x="22" y="140"/>
                    <a:pt x="22" y="129"/>
                  </a:cubicBezTo>
                  <a:cubicBezTo>
                    <a:pt x="22" y="122"/>
                    <a:pt x="28" y="114"/>
                    <a:pt x="35" y="114"/>
                  </a:cubicBezTo>
                  <a:cubicBezTo>
                    <a:pt x="37" y="114"/>
                    <a:pt x="41" y="116"/>
                    <a:pt x="44" y="119"/>
                  </a:cubicBezTo>
                  <a:lnTo>
                    <a:pt x="55" y="119"/>
                  </a:lnTo>
                  <a:lnTo>
                    <a:pt x="44" y="108"/>
                  </a:lnTo>
                  <a:cubicBezTo>
                    <a:pt x="33" y="108"/>
                    <a:pt x="2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36" y="290"/>
                    <a:pt x="248" y="279"/>
                    <a:pt x="269" y="279"/>
                  </a:cubicBezTo>
                  <a:cubicBezTo>
                    <a:pt x="279" y="279"/>
                    <a:pt x="301" y="279"/>
                    <a:pt x="312" y="269"/>
                  </a:cubicBezTo>
                  <a:cubicBezTo>
                    <a:pt x="343" y="258"/>
                    <a:pt x="376" y="236"/>
                    <a:pt x="408" y="226"/>
                  </a:cubicBezTo>
                  <a:cubicBezTo>
                    <a:pt x="429" y="205"/>
                    <a:pt x="462" y="183"/>
                    <a:pt x="483" y="162"/>
                  </a:cubicBezTo>
                  <a:cubicBezTo>
                    <a:pt x="504" y="140"/>
                    <a:pt x="526" y="119"/>
                    <a:pt x="547" y="108"/>
                  </a:cubicBezTo>
                  <a:cubicBezTo>
                    <a:pt x="569" y="86"/>
                    <a:pt x="590" y="76"/>
                    <a:pt x="612" y="65"/>
                  </a:cubicBezTo>
                  <a:cubicBezTo>
                    <a:pt x="643" y="55"/>
                    <a:pt x="665" y="44"/>
                    <a:pt x="686" y="33"/>
                  </a:cubicBezTo>
                  <a:cubicBezTo>
                    <a:pt x="708" y="33"/>
                    <a:pt x="719"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3" name="Google Shape;1493;p39"/>
            <p:cNvSpPr/>
            <p:nvPr/>
          </p:nvSpPr>
          <p:spPr>
            <a:xfrm>
              <a:off x="2599117" y="4567196"/>
              <a:ext cx="181797" cy="65718"/>
            </a:xfrm>
            <a:custGeom>
              <a:avLst/>
              <a:gdLst/>
              <a:ahLst/>
              <a:cxnLst/>
              <a:rect l="l" t="t" r="r" b="b"/>
              <a:pathLst>
                <a:path w="805" h="291" extrusionOk="0">
                  <a:moveTo>
                    <a:pt x="676" y="1"/>
                  </a:moveTo>
                  <a:cubicBezTo>
                    <a:pt x="643" y="1"/>
                    <a:pt x="622" y="12"/>
                    <a:pt x="590" y="22"/>
                  </a:cubicBezTo>
                  <a:cubicBezTo>
                    <a:pt x="568" y="33"/>
                    <a:pt x="536" y="44"/>
                    <a:pt x="514"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4" y="194"/>
                    <a:pt x="33" y="183"/>
                    <a:pt x="22" y="172"/>
                  </a:cubicBezTo>
                  <a:cubicBezTo>
                    <a:pt x="22" y="162"/>
                    <a:pt x="12" y="140"/>
                    <a:pt x="22" y="129"/>
                  </a:cubicBezTo>
                  <a:cubicBezTo>
                    <a:pt x="22" y="122"/>
                    <a:pt x="27" y="114"/>
                    <a:pt x="31" y="114"/>
                  </a:cubicBezTo>
                  <a:cubicBezTo>
                    <a:pt x="32" y="114"/>
                    <a:pt x="33" y="116"/>
                    <a:pt x="33" y="119"/>
                  </a:cubicBezTo>
                  <a:lnTo>
                    <a:pt x="43" y="119"/>
                  </a:lnTo>
                  <a:cubicBezTo>
                    <a:pt x="43" y="119"/>
                    <a:pt x="43" y="108"/>
                    <a:pt x="33" y="108"/>
                  </a:cubicBezTo>
                  <a:cubicBezTo>
                    <a:pt x="33" y="108"/>
                    <a:pt x="12" y="108"/>
                    <a:pt x="12" y="129"/>
                  </a:cubicBezTo>
                  <a:cubicBezTo>
                    <a:pt x="1" y="140"/>
                    <a:pt x="1" y="162"/>
                    <a:pt x="12" y="183"/>
                  </a:cubicBezTo>
                  <a:cubicBezTo>
                    <a:pt x="12" y="205"/>
                    <a:pt x="33" y="226"/>
                    <a:pt x="54" y="236"/>
                  </a:cubicBezTo>
                  <a:cubicBezTo>
                    <a:pt x="76" y="248"/>
                    <a:pt x="97" y="269"/>
                    <a:pt x="129" y="269"/>
                  </a:cubicBezTo>
                  <a:cubicBezTo>
                    <a:pt x="150" y="279"/>
                    <a:pt x="183" y="290"/>
                    <a:pt x="215" y="290"/>
                  </a:cubicBezTo>
                  <a:cubicBezTo>
                    <a:pt x="226" y="290"/>
                    <a:pt x="247" y="279"/>
                    <a:pt x="269" y="279"/>
                  </a:cubicBezTo>
                  <a:cubicBezTo>
                    <a:pt x="279" y="279"/>
                    <a:pt x="300" y="279"/>
                    <a:pt x="311" y="269"/>
                  </a:cubicBezTo>
                  <a:cubicBezTo>
                    <a:pt x="343" y="258"/>
                    <a:pt x="376" y="236"/>
                    <a:pt x="407" y="226"/>
                  </a:cubicBezTo>
                  <a:cubicBezTo>
                    <a:pt x="429" y="205"/>
                    <a:pt x="450" y="183"/>
                    <a:pt x="483" y="162"/>
                  </a:cubicBezTo>
                  <a:cubicBezTo>
                    <a:pt x="504" y="140"/>
                    <a:pt x="526" y="119"/>
                    <a:pt x="547" y="108"/>
                  </a:cubicBezTo>
                  <a:cubicBezTo>
                    <a:pt x="568" y="86"/>
                    <a:pt x="590" y="76"/>
                    <a:pt x="611" y="65"/>
                  </a:cubicBezTo>
                  <a:lnTo>
                    <a:pt x="676" y="33"/>
                  </a:lnTo>
                  <a:cubicBezTo>
                    <a:pt x="697" y="33"/>
                    <a:pt x="718" y="22"/>
                    <a:pt x="740" y="22"/>
                  </a:cubicBezTo>
                  <a:cubicBezTo>
                    <a:pt x="750" y="33"/>
                    <a:pt x="771"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4" name="Google Shape;1494;p39"/>
            <p:cNvSpPr/>
            <p:nvPr/>
          </p:nvSpPr>
          <p:spPr>
            <a:xfrm>
              <a:off x="2698258" y="4567196"/>
              <a:ext cx="184056" cy="65718"/>
            </a:xfrm>
            <a:custGeom>
              <a:avLst/>
              <a:gdLst/>
              <a:ahLst/>
              <a:cxnLst/>
              <a:rect l="l" t="t" r="r" b="b"/>
              <a:pathLst>
                <a:path w="815" h="291" extrusionOk="0">
                  <a:moveTo>
                    <a:pt x="793" y="33"/>
                  </a:moveTo>
                  <a:lnTo>
                    <a:pt x="793" y="33"/>
                  </a:lnTo>
                  <a:cubicBezTo>
                    <a:pt x="804" y="44"/>
                    <a:pt x="804" y="55"/>
                    <a:pt x="804" y="55"/>
                  </a:cubicBezTo>
                  <a:lnTo>
                    <a:pt x="815" y="65"/>
                  </a:lnTo>
                  <a:lnTo>
                    <a:pt x="815" y="55"/>
                  </a:lnTo>
                  <a:lnTo>
                    <a:pt x="793" y="33"/>
                  </a:lnTo>
                  <a:close/>
                  <a:moveTo>
                    <a:pt x="686" y="1"/>
                  </a:moveTo>
                  <a:cubicBezTo>
                    <a:pt x="654" y="1"/>
                    <a:pt x="632" y="12"/>
                    <a:pt x="601" y="22"/>
                  </a:cubicBezTo>
                  <a:cubicBezTo>
                    <a:pt x="579" y="33"/>
                    <a:pt x="547" y="44"/>
                    <a:pt x="525" y="65"/>
                  </a:cubicBezTo>
                  <a:cubicBezTo>
                    <a:pt x="494" y="76"/>
                    <a:pt x="472" y="98"/>
                    <a:pt x="451" y="119"/>
                  </a:cubicBezTo>
                  <a:cubicBezTo>
                    <a:pt x="429" y="129"/>
                    <a:pt x="397" y="151"/>
                    <a:pt x="375" y="172"/>
                  </a:cubicBezTo>
                  <a:cubicBezTo>
                    <a:pt x="354" y="183"/>
                    <a:pt x="322" y="205"/>
                    <a:pt x="301" y="215"/>
                  </a:cubicBezTo>
                  <a:cubicBezTo>
                    <a:pt x="290" y="215"/>
                    <a:pt x="279" y="226"/>
                    <a:pt x="258" y="226"/>
                  </a:cubicBezTo>
                  <a:lnTo>
                    <a:pt x="140" y="226"/>
                  </a:lnTo>
                  <a:cubicBezTo>
                    <a:pt x="118" y="226"/>
                    <a:pt x="97" y="215"/>
                    <a:pt x="75" y="205"/>
                  </a:cubicBezTo>
                  <a:cubicBezTo>
                    <a:pt x="65" y="194"/>
                    <a:pt x="44" y="183"/>
                    <a:pt x="33" y="172"/>
                  </a:cubicBezTo>
                  <a:cubicBezTo>
                    <a:pt x="22" y="162"/>
                    <a:pt x="22" y="140"/>
                    <a:pt x="22" y="129"/>
                  </a:cubicBezTo>
                  <a:cubicBezTo>
                    <a:pt x="30"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7" y="290"/>
                    <a:pt x="258" y="279"/>
                    <a:pt x="268" y="279"/>
                  </a:cubicBezTo>
                  <a:cubicBezTo>
                    <a:pt x="290" y="279"/>
                    <a:pt x="311" y="279"/>
                    <a:pt x="322" y="269"/>
                  </a:cubicBezTo>
                  <a:cubicBezTo>
                    <a:pt x="354" y="258"/>
                    <a:pt x="386" y="236"/>
                    <a:pt x="408" y="226"/>
                  </a:cubicBezTo>
                  <a:cubicBezTo>
                    <a:pt x="440" y="205"/>
                    <a:pt x="461" y="183"/>
                    <a:pt x="482" y="162"/>
                  </a:cubicBezTo>
                  <a:cubicBezTo>
                    <a:pt x="515" y="140"/>
                    <a:pt x="536" y="119"/>
                    <a:pt x="558" y="108"/>
                  </a:cubicBezTo>
                  <a:cubicBezTo>
                    <a:pt x="579" y="86"/>
                    <a:pt x="601" y="76"/>
                    <a:pt x="622" y="65"/>
                  </a:cubicBezTo>
                  <a:lnTo>
                    <a:pt x="686" y="33"/>
                  </a:lnTo>
                  <a:cubicBezTo>
                    <a:pt x="708" y="33"/>
                    <a:pt x="729" y="22"/>
                    <a:pt x="751" y="22"/>
                  </a:cubicBezTo>
                  <a:cubicBezTo>
                    <a:pt x="761" y="33"/>
                    <a:pt x="782" y="33"/>
                    <a:pt x="793" y="33"/>
                  </a:cubicBezTo>
                  <a:cubicBezTo>
                    <a:pt x="782" y="22"/>
                    <a:pt x="772" y="12"/>
                    <a:pt x="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5" name="Google Shape;1495;p39"/>
            <p:cNvSpPr/>
            <p:nvPr/>
          </p:nvSpPr>
          <p:spPr>
            <a:xfrm>
              <a:off x="2799884"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4" y="183"/>
                    <a:pt x="322" y="205"/>
                    <a:pt x="301" y="215"/>
                  </a:cubicBezTo>
                  <a:cubicBezTo>
                    <a:pt x="289" y="215"/>
                    <a:pt x="268" y="226"/>
                    <a:pt x="258" y="226"/>
                  </a:cubicBezTo>
                  <a:lnTo>
                    <a:pt x="139" y="226"/>
                  </a:lnTo>
                  <a:cubicBezTo>
                    <a:pt x="118" y="226"/>
                    <a:pt x="97" y="215"/>
                    <a:pt x="75" y="205"/>
                  </a:cubicBezTo>
                  <a:cubicBezTo>
                    <a:pt x="54" y="194"/>
                    <a:pt x="44" y="183"/>
                    <a:pt x="32" y="172"/>
                  </a:cubicBezTo>
                  <a:cubicBezTo>
                    <a:pt x="22" y="162"/>
                    <a:pt x="22" y="140"/>
                    <a:pt x="22" y="129"/>
                  </a:cubicBezTo>
                  <a:cubicBezTo>
                    <a:pt x="29" y="122"/>
                    <a:pt x="31" y="114"/>
                    <a:pt x="36" y="114"/>
                  </a:cubicBezTo>
                  <a:cubicBezTo>
                    <a:pt x="38" y="114"/>
                    <a:pt x="40" y="116"/>
                    <a:pt x="44" y="119"/>
                  </a:cubicBezTo>
                  <a:lnTo>
                    <a:pt x="54" y="119"/>
                  </a:lnTo>
                  <a:cubicBezTo>
                    <a:pt x="54" y="119"/>
                    <a:pt x="54" y="108"/>
                    <a:pt x="44" y="108"/>
                  </a:cubicBezTo>
                  <a:cubicBezTo>
                    <a:pt x="32" y="108"/>
                    <a:pt x="22" y="108"/>
                    <a:pt x="11" y="129"/>
                  </a:cubicBezTo>
                  <a:cubicBezTo>
                    <a:pt x="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01" y="279"/>
                    <a:pt x="322" y="269"/>
                  </a:cubicBezTo>
                  <a:cubicBezTo>
                    <a:pt x="354" y="258"/>
                    <a:pt x="386" y="236"/>
                    <a:pt x="408" y="226"/>
                  </a:cubicBezTo>
                  <a:cubicBezTo>
                    <a:pt x="439" y="205"/>
                    <a:pt x="461" y="183"/>
                    <a:pt x="482" y="162"/>
                  </a:cubicBezTo>
                  <a:cubicBezTo>
                    <a:pt x="504" y="140"/>
                    <a:pt x="536" y="119"/>
                    <a:pt x="557" y="108"/>
                  </a:cubicBezTo>
                  <a:cubicBezTo>
                    <a:pt x="579" y="86"/>
                    <a:pt x="600" y="76"/>
                    <a:pt x="622" y="65"/>
                  </a:cubicBezTo>
                  <a:lnTo>
                    <a:pt x="686" y="33"/>
                  </a:lnTo>
                  <a:cubicBezTo>
                    <a:pt x="707" y="33"/>
                    <a:pt x="729" y="22"/>
                    <a:pt x="739" y="22"/>
                  </a:cubicBezTo>
                  <a:cubicBezTo>
                    <a:pt x="761" y="33"/>
                    <a:pt x="772" y="33"/>
                    <a:pt x="782" y="33"/>
                  </a:cubicBezTo>
                  <a:lnTo>
                    <a:pt x="803" y="55"/>
                  </a:lnTo>
                  <a:lnTo>
                    <a:pt x="814" y="65"/>
                  </a:lnTo>
                  <a:lnTo>
                    <a:pt x="814" y="55"/>
                  </a:lnTo>
                  <a:lnTo>
                    <a:pt x="793" y="33"/>
                  </a:ln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6" name="Google Shape;1496;p39"/>
            <p:cNvSpPr/>
            <p:nvPr/>
          </p:nvSpPr>
          <p:spPr>
            <a:xfrm>
              <a:off x="2901509" y="4567196"/>
              <a:ext cx="181571" cy="65718"/>
            </a:xfrm>
            <a:custGeom>
              <a:avLst/>
              <a:gdLst/>
              <a:ahLst/>
              <a:cxnLst/>
              <a:rect l="l" t="t" r="r" b="b"/>
              <a:pathLst>
                <a:path w="804" h="291" extrusionOk="0">
                  <a:moveTo>
                    <a:pt x="675" y="1"/>
                  </a:moveTo>
                  <a:cubicBezTo>
                    <a:pt x="653" y="1"/>
                    <a:pt x="621" y="12"/>
                    <a:pt x="600" y="22"/>
                  </a:cubicBezTo>
                  <a:cubicBezTo>
                    <a:pt x="567" y="33"/>
                    <a:pt x="546" y="44"/>
                    <a:pt x="514" y="65"/>
                  </a:cubicBezTo>
                  <a:cubicBezTo>
                    <a:pt x="493" y="76"/>
                    <a:pt x="472" y="98"/>
                    <a:pt x="439" y="119"/>
                  </a:cubicBezTo>
                  <a:cubicBezTo>
                    <a:pt x="418" y="129"/>
                    <a:pt x="396" y="151"/>
                    <a:pt x="375" y="172"/>
                  </a:cubicBezTo>
                  <a:cubicBezTo>
                    <a:pt x="343" y="183"/>
                    <a:pt x="322" y="205"/>
                    <a:pt x="300" y="215"/>
                  </a:cubicBezTo>
                  <a:cubicBezTo>
                    <a:pt x="27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96" y="269"/>
                    <a:pt x="129" y="269"/>
                  </a:cubicBezTo>
                  <a:cubicBezTo>
                    <a:pt x="161" y="279"/>
                    <a:pt x="182" y="290"/>
                    <a:pt x="215" y="290"/>
                  </a:cubicBezTo>
                  <a:cubicBezTo>
                    <a:pt x="236" y="290"/>
                    <a:pt x="257" y="279"/>
                    <a:pt x="268" y="279"/>
                  </a:cubicBezTo>
                  <a:cubicBezTo>
                    <a:pt x="289" y="279"/>
                    <a:pt x="300" y="279"/>
                    <a:pt x="322" y="269"/>
                  </a:cubicBezTo>
                  <a:cubicBezTo>
                    <a:pt x="353" y="258"/>
                    <a:pt x="375" y="236"/>
                    <a:pt x="407" y="226"/>
                  </a:cubicBezTo>
                  <a:cubicBezTo>
                    <a:pt x="429" y="205"/>
                    <a:pt x="460" y="183"/>
                    <a:pt x="482" y="162"/>
                  </a:cubicBezTo>
                  <a:cubicBezTo>
                    <a:pt x="503" y="140"/>
                    <a:pt x="525" y="119"/>
                    <a:pt x="546" y="108"/>
                  </a:cubicBezTo>
                  <a:cubicBezTo>
                    <a:pt x="579" y="86"/>
                    <a:pt x="600" y="76"/>
                    <a:pt x="621" y="65"/>
                  </a:cubicBezTo>
                  <a:lnTo>
                    <a:pt x="686" y="33"/>
                  </a:lnTo>
                  <a:cubicBezTo>
                    <a:pt x="707" y="33"/>
                    <a:pt x="729" y="22"/>
                    <a:pt x="739" y="22"/>
                  </a:cubicBezTo>
                  <a:cubicBezTo>
                    <a:pt x="760" y="33"/>
                    <a:pt x="771"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7" name="Google Shape;1497;p39"/>
            <p:cNvSpPr/>
            <p:nvPr/>
          </p:nvSpPr>
          <p:spPr>
            <a:xfrm>
              <a:off x="300313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60" y="98"/>
                    <a:pt x="439" y="119"/>
                  </a:cubicBezTo>
                  <a:cubicBezTo>
                    <a:pt x="417" y="129"/>
                    <a:pt x="396" y="151"/>
                    <a:pt x="364" y="172"/>
                  </a:cubicBezTo>
                  <a:cubicBezTo>
                    <a:pt x="343" y="183"/>
                    <a:pt x="321" y="205"/>
                    <a:pt x="289" y="215"/>
                  </a:cubicBezTo>
                  <a:cubicBezTo>
                    <a:pt x="279" y="215"/>
                    <a:pt x="267" y="226"/>
                    <a:pt x="257" y="226"/>
                  </a:cubicBezTo>
                  <a:lnTo>
                    <a:pt x="139" y="226"/>
                  </a:lnTo>
                  <a:cubicBezTo>
                    <a:pt x="117" y="226"/>
                    <a:pt x="86" y="215"/>
                    <a:pt x="75" y="205"/>
                  </a:cubicBezTo>
                  <a:cubicBezTo>
                    <a:pt x="53" y="194"/>
                    <a:pt x="43" y="183"/>
                    <a:pt x="32" y="172"/>
                  </a:cubicBezTo>
                  <a:cubicBezTo>
                    <a:pt x="22" y="162"/>
                    <a:pt x="22" y="140"/>
                    <a:pt x="22" y="129"/>
                  </a:cubicBezTo>
                  <a:cubicBezTo>
                    <a:pt x="22" y="122"/>
                    <a:pt x="27" y="114"/>
                    <a:pt x="34" y="114"/>
                  </a:cubicBezTo>
                  <a:cubicBezTo>
                    <a:pt x="36" y="114"/>
                    <a:pt x="40" y="116"/>
                    <a:pt x="43" y="119"/>
                  </a:cubicBezTo>
                  <a:lnTo>
                    <a:pt x="53" y="119"/>
                  </a:lnTo>
                  <a:lnTo>
                    <a:pt x="43" y="108"/>
                  </a:lnTo>
                  <a:cubicBezTo>
                    <a:pt x="32" y="108"/>
                    <a:pt x="22"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36" y="290"/>
                    <a:pt x="246" y="279"/>
                    <a:pt x="267" y="279"/>
                  </a:cubicBezTo>
                  <a:cubicBezTo>
                    <a:pt x="279" y="279"/>
                    <a:pt x="300" y="279"/>
                    <a:pt x="310" y="269"/>
                  </a:cubicBezTo>
                  <a:cubicBezTo>
                    <a:pt x="343" y="258"/>
                    <a:pt x="374" y="236"/>
                    <a:pt x="407" y="226"/>
                  </a:cubicBezTo>
                  <a:cubicBezTo>
                    <a:pt x="428" y="205"/>
                    <a:pt x="460" y="183"/>
                    <a:pt x="482" y="162"/>
                  </a:cubicBezTo>
                  <a:cubicBezTo>
                    <a:pt x="503" y="140"/>
                    <a:pt x="524" y="119"/>
                    <a:pt x="546" y="108"/>
                  </a:cubicBezTo>
                  <a:cubicBezTo>
                    <a:pt x="567" y="86"/>
                    <a:pt x="589" y="76"/>
                    <a:pt x="610" y="65"/>
                  </a:cubicBezTo>
                  <a:cubicBezTo>
                    <a:pt x="631" y="55"/>
                    <a:pt x="664" y="44"/>
                    <a:pt x="685" y="33"/>
                  </a:cubicBezTo>
                  <a:cubicBezTo>
                    <a:pt x="707" y="33"/>
                    <a:pt x="717" y="22"/>
                    <a:pt x="739" y="22"/>
                  </a:cubicBezTo>
                  <a:cubicBezTo>
                    <a:pt x="760" y="33"/>
                    <a:pt x="771" y="33"/>
                    <a:pt x="781" y="33"/>
                  </a:cubicBezTo>
                  <a:lnTo>
                    <a:pt x="803" y="55"/>
                  </a:lnTo>
                  <a:cubicBezTo>
                    <a:pt x="803" y="55"/>
                    <a:pt x="803" y="44"/>
                    <a:pt x="792" y="33"/>
                  </a:cubicBezTo>
                  <a:cubicBezTo>
                    <a:pt x="781"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8" name="Google Shape;1498;p39"/>
            <p:cNvSpPr/>
            <p:nvPr/>
          </p:nvSpPr>
          <p:spPr>
            <a:xfrm>
              <a:off x="3104534"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97" y="151"/>
                    <a:pt x="365" y="172"/>
                  </a:cubicBezTo>
                  <a:cubicBezTo>
                    <a:pt x="343" y="183"/>
                    <a:pt x="322" y="205"/>
                    <a:pt x="290" y="215"/>
                  </a:cubicBezTo>
                  <a:cubicBezTo>
                    <a:pt x="279" y="215"/>
                    <a:pt x="268" y="226"/>
                    <a:pt x="258" y="226"/>
                  </a:cubicBezTo>
                  <a:lnTo>
                    <a:pt x="140" y="226"/>
                  </a:lnTo>
                  <a:cubicBezTo>
                    <a:pt x="108" y="226"/>
                    <a:pt x="87" y="215"/>
                    <a:pt x="65" y="205"/>
                  </a:cubicBezTo>
                  <a:cubicBezTo>
                    <a:pt x="54" y="194"/>
                    <a:pt x="33" y="183"/>
                    <a:pt x="22" y="172"/>
                  </a:cubicBezTo>
                  <a:cubicBezTo>
                    <a:pt x="22" y="162"/>
                    <a:pt x="11" y="140"/>
                    <a:pt x="22" y="129"/>
                  </a:cubicBezTo>
                  <a:cubicBezTo>
                    <a:pt x="22" y="122"/>
                    <a:pt x="27" y="114"/>
                    <a:pt x="30" y="114"/>
                  </a:cubicBezTo>
                  <a:cubicBezTo>
                    <a:pt x="32" y="114"/>
                    <a:pt x="33" y="116"/>
                    <a:pt x="33" y="119"/>
                  </a:cubicBezTo>
                  <a:lnTo>
                    <a:pt x="44" y="119"/>
                  </a:lnTo>
                  <a:cubicBezTo>
                    <a:pt x="44" y="119"/>
                    <a:pt x="44" y="108"/>
                    <a:pt x="33" y="108"/>
                  </a:cubicBezTo>
                  <a:cubicBezTo>
                    <a:pt x="33" y="108"/>
                    <a:pt x="11" y="108"/>
                    <a:pt x="11" y="129"/>
                  </a:cubicBezTo>
                  <a:cubicBezTo>
                    <a:pt x="1" y="140"/>
                    <a:pt x="1" y="162"/>
                    <a:pt x="1" y="183"/>
                  </a:cubicBezTo>
                  <a:cubicBezTo>
                    <a:pt x="11" y="205"/>
                    <a:pt x="33" y="226"/>
                    <a:pt x="54" y="236"/>
                  </a:cubicBezTo>
                  <a:cubicBezTo>
                    <a:pt x="75" y="248"/>
                    <a:pt x="97" y="269"/>
                    <a:pt x="129" y="269"/>
                  </a:cubicBezTo>
                  <a:cubicBezTo>
                    <a:pt x="151" y="279"/>
                    <a:pt x="182" y="290"/>
                    <a:pt x="215" y="290"/>
                  </a:cubicBezTo>
                  <a:cubicBezTo>
                    <a:pt x="225" y="290"/>
                    <a:pt x="247" y="279"/>
                    <a:pt x="268" y="279"/>
                  </a:cubicBezTo>
                  <a:cubicBezTo>
                    <a:pt x="279" y="279"/>
                    <a:pt x="301" y="279"/>
                    <a:pt x="311" y="269"/>
                  </a:cubicBezTo>
                  <a:cubicBezTo>
                    <a:pt x="343" y="258"/>
                    <a:pt x="375" y="236"/>
                    <a:pt x="408" y="226"/>
                  </a:cubicBezTo>
                  <a:cubicBezTo>
                    <a:pt x="429" y="205"/>
                    <a:pt x="451" y="183"/>
                    <a:pt x="482" y="162"/>
                  </a:cubicBezTo>
                  <a:cubicBezTo>
                    <a:pt x="504" y="140"/>
                    <a:pt x="525" y="119"/>
                    <a:pt x="547"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9" name="Google Shape;1499;p39"/>
            <p:cNvSpPr/>
            <p:nvPr/>
          </p:nvSpPr>
          <p:spPr>
            <a:xfrm>
              <a:off x="3203676" y="4567196"/>
              <a:ext cx="184056" cy="65718"/>
            </a:xfrm>
            <a:custGeom>
              <a:avLst/>
              <a:gdLst/>
              <a:ahLst/>
              <a:cxnLst/>
              <a:rect l="l" t="t" r="r" b="b"/>
              <a:pathLst>
                <a:path w="815" h="291" extrusionOk="0">
                  <a:moveTo>
                    <a:pt x="793" y="33"/>
                  </a:moveTo>
                  <a:lnTo>
                    <a:pt x="795" y="36"/>
                  </a:lnTo>
                  <a:lnTo>
                    <a:pt x="795" y="36"/>
                  </a:lnTo>
                  <a:cubicBezTo>
                    <a:pt x="794" y="35"/>
                    <a:pt x="794" y="34"/>
                    <a:pt x="793" y="33"/>
                  </a:cubicBezTo>
                  <a:close/>
                  <a:moveTo>
                    <a:pt x="795" y="36"/>
                  </a:moveTo>
                  <a:cubicBezTo>
                    <a:pt x="804" y="45"/>
                    <a:pt x="804" y="55"/>
                    <a:pt x="804" y="55"/>
                  </a:cubicBezTo>
                  <a:lnTo>
                    <a:pt x="814" y="65"/>
                  </a:lnTo>
                  <a:lnTo>
                    <a:pt x="814" y="55"/>
                  </a:ln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7"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2" y="114"/>
                    <a:pt x="43" y="116"/>
                    <a:pt x="43" y="119"/>
                  </a:cubicBezTo>
                  <a:lnTo>
                    <a:pt x="54" y="119"/>
                  </a:lnTo>
                  <a:cubicBezTo>
                    <a:pt x="54" y="119"/>
                    <a:pt x="54" y="108"/>
                    <a:pt x="43" y="108"/>
                  </a:cubicBezTo>
                  <a:cubicBezTo>
                    <a:pt x="43" y="108"/>
                    <a:pt x="22" y="108"/>
                    <a:pt x="12" y="129"/>
                  </a:cubicBezTo>
                  <a:cubicBezTo>
                    <a:pt x="12" y="140"/>
                    <a:pt x="0" y="162"/>
                    <a:pt x="12" y="183"/>
                  </a:cubicBezTo>
                  <a:cubicBezTo>
                    <a:pt x="22" y="205"/>
                    <a:pt x="33" y="226"/>
                    <a:pt x="54" y="236"/>
                  </a:cubicBezTo>
                  <a:cubicBezTo>
                    <a:pt x="76" y="248"/>
                    <a:pt x="108" y="269"/>
                    <a:pt x="129" y="269"/>
                  </a:cubicBezTo>
                  <a:cubicBezTo>
                    <a:pt x="161" y="279"/>
                    <a:pt x="193" y="290"/>
                    <a:pt x="226" y="290"/>
                  </a:cubicBezTo>
                  <a:cubicBezTo>
                    <a:pt x="236" y="290"/>
                    <a:pt x="257" y="279"/>
                    <a:pt x="269" y="279"/>
                  </a:cubicBezTo>
                  <a:cubicBezTo>
                    <a:pt x="290" y="279"/>
                    <a:pt x="311" y="279"/>
                    <a:pt x="322" y="269"/>
                  </a:cubicBezTo>
                  <a:cubicBezTo>
                    <a:pt x="354" y="258"/>
                    <a:pt x="386" y="236"/>
                    <a:pt x="407" y="226"/>
                  </a:cubicBezTo>
                  <a:cubicBezTo>
                    <a:pt x="440" y="205"/>
                    <a:pt x="461" y="183"/>
                    <a:pt x="483" y="162"/>
                  </a:cubicBezTo>
                  <a:cubicBezTo>
                    <a:pt x="514" y="140"/>
                    <a:pt x="536" y="119"/>
                    <a:pt x="557" y="108"/>
                  </a:cubicBezTo>
                  <a:cubicBezTo>
                    <a:pt x="579" y="86"/>
                    <a:pt x="600" y="76"/>
                    <a:pt x="621" y="65"/>
                  </a:cubicBezTo>
                  <a:lnTo>
                    <a:pt x="686" y="33"/>
                  </a:lnTo>
                  <a:cubicBezTo>
                    <a:pt x="707" y="33"/>
                    <a:pt x="729" y="22"/>
                    <a:pt x="750" y="22"/>
                  </a:cubicBezTo>
                  <a:cubicBezTo>
                    <a:pt x="761" y="33"/>
                    <a:pt x="783" y="33"/>
                    <a:pt x="793" y="33"/>
                  </a:cubicBezTo>
                  <a:cubicBezTo>
                    <a:pt x="783"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0" name="Google Shape;1500;p39"/>
            <p:cNvSpPr/>
            <p:nvPr/>
          </p:nvSpPr>
          <p:spPr>
            <a:xfrm>
              <a:off x="3305301" y="4567196"/>
              <a:ext cx="183830" cy="65718"/>
            </a:xfrm>
            <a:custGeom>
              <a:avLst/>
              <a:gdLst/>
              <a:ahLst/>
              <a:cxnLst/>
              <a:rect l="l" t="t" r="r" b="b"/>
              <a:pathLst>
                <a:path w="814" h="291" extrusionOk="0">
                  <a:moveTo>
                    <a:pt x="675" y="1"/>
                  </a:moveTo>
                  <a:cubicBezTo>
                    <a:pt x="654" y="1"/>
                    <a:pt x="621" y="12"/>
                    <a:pt x="600" y="22"/>
                  </a:cubicBezTo>
                  <a:cubicBezTo>
                    <a:pt x="568" y="33"/>
                    <a:pt x="547" y="44"/>
                    <a:pt x="525" y="65"/>
                  </a:cubicBezTo>
                  <a:cubicBezTo>
                    <a:pt x="493" y="76"/>
                    <a:pt x="471" y="98"/>
                    <a:pt x="450" y="119"/>
                  </a:cubicBezTo>
                  <a:cubicBezTo>
                    <a:pt x="418" y="129"/>
                    <a:pt x="397" y="151"/>
                    <a:pt x="375" y="172"/>
                  </a:cubicBezTo>
                  <a:cubicBezTo>
                    <a:pt x="354" y="183"/>
                    <a:pt x="321" y="205"/>
                    <a:pt x="300" y="215"/>
                  </a:cubicBezTo>
                  <a:cubicBezTo>
                    <a:pt x="290" y="215"/>
                    <a:pt x="268"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107" y="269"/>
                    <a:pt x="129" y="269"/>
                  </a:cubicBezTo>
                  <a:cubicBezTo>
                    <a:pt x="161" y="279"/>
                    <a:pt x="193" y="290"/>
                    <a:pt x="225"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04" y="140"/>
                    <a:pt x="525" y="119"/>
                    <a:pt x="557" y="108"/>
                  </a:cubicBezTo>
                  <a:cubicBezTo>
                    <a:pt x="578" y="86"/>
                    <a:pt x="600" y="76"/>
                    <a:pt x="621" y="65"/>
                  </a:cubicBezTo>
                  <a:lnTo>
                    <a:pt x="685" y="33"/>
                  </a:lnTo>
                  <a:cubicBezTo>
                    <a:pt x="707" y="33"/>
                    <a:pt x="728" y="22"/>
                    <a:pt x="739" y="22"/>
                  </a:cubicBezTo>
                  <a:cubicBezTo>
                    <a:pt x="761" y="33"/>
                    <a:pt x="771" y="33"/>
                    <a:pt x="782" y="33"/>
                  </a:cubicBezTo>
                  <a:lnTo>
                    <a:pt x="804" y="55"/>
                  </a:lnTo>
                  <a:lnTo>
                    <a:pt x="814" y="65"/>
                  </a:lnTo>
                  <a:lnTo>
                    <a:pt x="81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1" name="Google Shape;1501;p39"/>
            <p:cNvSpPr/>
            <p:nvPr/>
          </p:nvSpPr>
          <p:spPr>
            <a:xfrm>
              <a:off x="3406701" y="4567196"/>
              <a:ext cx="181797" cy="65718"/>
            </a:xfrm>
            <a:custGeom>
              <a:avLst/>
              <a:gdLst/>
              <a:ahLst/>
              <a:cxnLst/>
              <a:rect l="l" t="t" r="r" b="b"/>
              <a:pathLst>
                <a:path w="805" h="291" extrusionOk="0">
                  <a:moveTo>
                    <a:pt x="676" y="1"/>
                  </a:moveTo>
                  <a:cubicBezTo>
                    <a:pt x="654" y="1"/>
                    <a:pt x="622" y="12"/>
                    <a:pt x="601" y="22"/>
                  </a:cubicBezTo>
                  <a:cubicBezTo>
                    <a:pt x="569" y="33"/>
                    <a:pt x="547" y="44"/>
                    <a:pt x="515" y="65"/>
                  </a:cubicBezTo>
                  <a:cubicBezTo>
                    <a:pt x="493" y="76"/>
                    <a:pt x="472" y="98"/>
                    <a:pt x="440" y="119"/>
                  </a:cubicBezTo>
                  <a:cubicBezTo>
                    <a:pt x="419" y="129"/>
                    <a:pt x="397" y="151"/>
                    <a:pt x="376" y="172"/>
                  </a:cubicBezTo>
                  <a:cubicBezTo>
                    <a:pt x="344" y="183"/>
                    <a:pt x="322" y="205"/>
                    <a:pt x="301" y="215"/>
                  </a:cubicBezTo>
                  <a:cubicBezTo>
                    <a:pt x="279"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98" y="269"/>
                    <a:pt x="129" y="269"/>
                  </a:cubicBezTo>
                  <a:cubicBezTo>
                    <a:pt x="162" y="279"/>
                    <a:pt x="183" y="290"/>
                    <a:pt x="215" y="290"/>
                  </a:cubicBezTo>
                  <a:cubicBezTo>
                    <a:pt x="236" y="290"/>
                    <a:pt x="258" y="279"/>
                    <a:pt x="269" y="279"/>
                  </a:cubicBezTo>
                  <a:cubicBezTo>
                    <a:pt x="290" y="279"/>
                    <a:pt x="301" y="279"/>
                    <a:pt x="322" y="269"/>
                  </a:cubicBezTo>
                  <a:cubicBezTo>
                    <a:pt x="355" y="258"/>
                    <a:pt x="376" y="236"/>
                    <a:pt x="408" y="226"/>
                  </a:cubicBezTo>
                  <a:cubicBezTo>
                    <a:pt x="429" y="205"/>
                    <a:pt x="462" y="183"/>
                    <a:pt x="483" y="162"/>
                  </a:cubicBezTo>
                  <a:cubicBezTo>
                    <a:pt x="505" y="140"/>
                    <a:pt x="526" y="119"/>
                    <a:pt x="547" y="108"/>
                  </a:cubicBezTo>
                  <a:cubicBezTo>
                    <a:pt x="569" y="86"/>
                    <a:pt x="601" y="76"/>
                    <a:pt x="622" y="65"/>
                  </a:cubicBezTo>
                  <a:lnTo>
                    <a:pt x="686" y="33"/>
                  </a:lnTo>
                  <a:cubicBezTo>
                    <a:pt x="708" y="33"/>
                    <a:pt x="719" y="22"/>
                    <a:pt x="740" y="22"/>
                  </a:cubicBezTo>
                  <a:cubicBezTo>
                    <a:pt x="762" y="33"/>
                    <a:pt x="772" y="33"/>
                    <a:pt x="783" y="33"/>
                  </a:cubicBezTo>
                  <a:lnTo>
                    <a:pt x="804" y="55"/>
                  </a:lnTo>
                  <a:cubicBezTo>
                    <a:pt x="804" y="55"/>
                    <a:pt x="804" y="44"/>
                    <a:pt x="793" y="33"/>
                  </a:cubicBezTo>
                  <a:cubicBezTo>
                    <a:pt x="783" y="22"/>
                    <a:pt x="76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2" name="Google Shape;1502;p39"/>
            <p:cNvSpPr/>
            <p:nvPr/>
          </p:nvSpPr>
          <p:spPr>
            <a:xfrm>
              <a:off x="3508327"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lnTo>
                    <a:pt x="43" y="108"/>
                  </a:lnTo>
                  <a:cubicBezTo>
                    <a:pt x="33" y="108"/>
                    <a:pt x="12" y="108"/>
                    <a:pt x="12" y="129"/>
                  </a:cubicBezTo>
                  <a:cubicBezTo>
                    <a:pt x="1" y="140"/>
                    <a:pt x="1" y="162"/>
                    <a:pt x="12" y="183"/>
                  </a:cubicBezTo>
                  <a:cubicBezTo>
                    <a:pt x="12" y="205"/>
                    <a:pt x="33" y="226"/>
                    <a:pt x="55" y="236"/>
                  </a:cubicBezTo>
                  <a:cubicBezTo>
                    <a:pt x="76"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407" y="226"/>
                  </a:cubicBezTo>
                  <a:cubicBezTo>
                    <a:pt x="429" y="205"/>
                    <a:pt x="461" y="183"/>
                    <a:pt x="483" y="162"/>
                  </a:cubicBezTo>
                  <a:cubicBezTo>
                    <a:pt x="504" y="140"/>
                    <a:pt x="526" y="119"/>
                    <a:pt x="547" y="108"/>
                  </a:cubicBezTo>
                  <a:cubicBezTo>
                    <a:pt x="569" y="86"/>
                    <a:pt x="590" y="76"/>
                    <a:pt x="611" y="65"/>
                  </a:cubicBezTo>
                  <a:cubicBezTo>
                    <a:pt x="633" y="55"/>
                    <a:pt x="664" y="44"/>
                    <a:pt x="676" y="33"/>
                  </a:cubicBezTo>
                  <a:cubicBezTo>
                    <a:pt x="707" y="33"/>
                    <a:pt x="718"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3" name="Google Shape;1503;p39"/>
            <p:cNvSpPr/>
            <p:nvPr/>
          </p:nvSpPr>
          <p:spPr>
            <a:xfrm>
              <a:off x="3609952" y="4567196"/>
              <a:ext cx="181571" cy="65718"/>
            </a:xfrm>
            <a:custGeom>
              <a:avLst/>
              <a:gdLst/>
              <a:ahLst/>
              <a:cxnLst/>
              <a:rect l="l" t="t" r="r" b="b"/>
              <a:pathLst>
                <a:path w="804" h="291" extrusionOk="0">
                  <a:moveTo>
                    <a:pt x="675" y="1"/>
                  </a:moveTo>
                  <a:cubicBezTo>
                    <a:pt x="643" y="1"/>
                    <a:pt x="621" y="12"/>
                    <a:pt x="590" y="22"/>
                  </a:cubicBezTo>
                  <a:cubicBezTo>
                    <a:pt x="568" y="33"/>
                    <a:pt x="536" y="44"/>
                    <a:pt x="514" y="65"/>
                  </a:cubicBezTo>
                  <a:cubicBezTo>
                    <a:pt x="493" y="76"/>
                    <a:pt x="461" y="98"/>
                    <a:pt x="440" y="119"/>
                  </a:cubicBezTo>
                  <a:cubicBezTo>
                    <a:pt x="418" y="129"/>
                    <a:pt x="386" y="151"/>
                    <a:pt x="364" y="172"/>
                  </a:cubicBezTo>
                  <a:cubicBezTo>
                    <a:pt x="343" y="183"/>
                    <a:pt x="322" y="205"/>
                    <a:pt x="290" y="215"/>
                  </a:cubicBezTo>
                  <a:cubicBezTo>
                    <a:pt x="279" y="215"/>
                    <a:pt x="268" y="226"/>
                    <a:pt x="257" y="226"/>
                  </a:cubicBezTo>
                  <a:lnTo>
                    <a:pt x="140" y="226"/>
                  </a:lnTo>
                  <a:cubicBezTo>
                    <a:pt x="107" y="226"/>
                    <a:pt x="86" y="215"/>
                    <a:pt x="65" y="205"/>
                  </a:cubicBezTo>
                  <a:cubicBezTo>
                    <a:pt x="54" y="194"/>
                    <a:pt x="33" y="183"/>
                    <a:pt x="22" y="172"/>
                  </a:cubicBezTo>
                  <a:cubicBezTo>
                    <a:pt x="22" y="162"/>
                    <a:pt x="11" y="140"/>
                    <a:pt x="22" y="129"/>
                  </a:cubicBezTo>
                  <a:cubicBezTo>
                    <a:pt x="22" y="122"/>
                    <a:pt x="27" y="114"/>
                    <a:pt x="31"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76" y="248"/>
                    <a:pt x="97" y="269"/>
                    <a:pt x="129" y="269"/>
                  </a:cubicBezTo>
                  <a:cubicBezTo>
                    <a:pt x="150" y="279"/>
                    <a:pt x="183" y="290"/>
                    <a:pt x="214" y="290"/>
                  </a:cubicBezTo>
                  <a:cubicBezTo>
                    <a:pt x="226" y="290"/>
                    <a:pt x="247" y="279"/>
                    <a:pt x="268" y="279"/>
                  </a:cubicBezTo>
                  <a:cubicBezTo>
                    <a:pt x="279" y="279"/>
                    <a:pt x="300" y="279"/>
                    <a:pt x="311" y="269"/>
                  </a:cubicBezTo>
                  <a:cubicBezTo>
                    <a:pt x="343" y="258"/>
                    <a:pt x="376" y="236"/>
                    <a:pt x="407" y="226"/>
                  </a:cubicBezTo>
                  <a:cubicBezTo>
                    <a:pt x="429" y="205"/>
                    <a:pt x="450" y="183"/>
                    <a:pt x="483" y="162"/>
                  </a:cubicBezTo>
                  <a:cubicBezTo>
                    <a:pt x="504" y="140"/>
                    <a:pt x="525" y="119"/>
                    <a:pt x="547" y="108"/>
                  </a:cubicBezTo>
                  <a:cubicBezTo>
                    <a:pt x="568" y="86"/>
                    <a:pt x="590" y="76"/>
                    <a:pt x="611" y="65"/>
                  </a:cubicBezTo>
                  <a:lnTo>
                    <a:pt x="675" y="33"/>
                  </a:lnTo>
                  <a:cubicBezTo>
                    <a:pt x="697" y="33"/>
                    <a:pt x="718" y="22"/>
                    <a:pt x="740" y="22"/>
                  </a:cubicBezTo>
                  <a:cubicBezTo>
                    <a:pt x="750" y="33"/>
                    <a:pt x="771" y="33"/>
                    <a:pt x="782" y="33"/>
                  </a:cubicBezTo>
                  <a:cubicBezTo>
                    <a:pt x="793" y="44"/>
                    <a:pt x="793" y="55"/>
                    <a:pt x="804" y="55"/>
                  </a:cubicBez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4" name="Google Shape;1504;p39"/>
            <p:cNvSpPr/>
            <p:nvPr/>
          </p:nvSpPr>
          <p:spPr>
            <a:xfrm>
              <a:off x="3709093" y="4567196"/>
              <a:ext cx="184056" cy="65718"/>
            </a:xfrm>
            <a:custGeom>
              <a:avLst/>
              <a:gdLst/>
              <a:ahLst/>
              <a:cxnLst/>
              <a:rect l="l" t="t" r="r" b="b"/>
              <a:pathLst>
                <a:path w="815" h="291" extrusionOk="0">
                  <a:moveTo>
                    <a:pt x="793" y="33"/>
                  </a:moveTo>
                  <a:cubicBezTo>
                    <a:pt x="803" y="44"/>
                    <a:pt x="803" y="55"/>
                    <a:pt x="803" y="55"/>
                  </a:cubicBezTo>
                  <a:lnTo>
                    <a:pt x="815" y="65"/>
                  </a:lnTo>
                  <a:lnTo>
                    <a:pt x="815" y="55"/>
                  </a:lnTo>
                  <a:lnTo>
                    <a:pt x="793" y="33"/>
                  </a:lnTo>
                  <a:close/>
                  <a:moveTo>
                    <a:pt x="686" y="1"/>
                  </a:moveTo>
                  <a:cubicBezTo>
                    <a:pt x="653" y="1"/>
                    <a:pt x="632" y="12"/>
                    <a:pt x="600" y="22"/>
                  </a:cubicBezTo>
                  <a:cubicBezTo>
                    <a:pt x="579" y="33"/>
                    <a:pt x="546" y="44"/>
                    <a:pt x="525" y="65"/>
                  </a:cubicBezTo>
                  <a:cubicBezTo>
                    <a:pt x="493" y="76"/>
                    <a:pt x="472" y="98"/>
                    <a:pt x="450" y="119"/>
                  </a:cubicBezTo>
                  <a:cubicBezTo>
                    <a:pt x="429" y="129"/>
                    <a:pt x="397" y="151"/>
                    <a:pt x="375" y="172"/>
                  </a:cubicBezTo>
                  <a:cubicBezTo>
                    <a:pt x="354" y="183"/>
                    <a:pt x="322" y="205"/>
                    <a:pt x="301" y="215"/>
                  </a:cubicBezTo>
                  <a:cubicBezTo>
                    <a:pt x="289" y="215"/>
                    <a:pt x="279" y="226"/>
                    <a:pt x="258" y="226"/>
                  </a:cubicBezTo>
                  <a:lnTo>
                    <a:pt x="140" y="226"/>
                  </a:lnTo>
                  <a:cubicBezTo>
                    <a:pt x="118" y="226"/>
                    <a:pt x="97" y="215"/>
                    <a:pt x="75" y="205"/>
                  </a:cubicBezTo>
                  <a:cubicBezTo>
                    <a:pt x="65" y="194"/>
                    <a:pt x="44" y="183"/>
                    <a:pt x="32" y="172"/>
                  </a:cubicBezTo>
                  <a:cubicBezTo>
                    <a:pt x="22" y="162"/>
                    <a:pt x="22" y="140"/>
                    <a:pt x="22" y="129"/>
                  </a:cubicBezTo>
                  <a:cubicBezTo>
                    <a:pt x="29"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11" y="279"/>
                    <a:pt x="322" y="269"/>
                  </a:cubicBezTo>
                  <a:cubicBezTo>
                    <a:pt x="354" y="258"/>
                    <a:pt x="386" y="236"/>
                    <a:pt x="408" y="226"/>
                  </a:cubicBezTo>
                  <a:cubicBezTo>
                    <a:pt x="439" y="205"/>
                    <a:pt x="461" y="183"/>
                    <a:pt x="482" y="162"/>
                  </a:cubicBezTo>
                  <a:cubicBezTo>
                    <a:pt x="515" y="140"/>
                    <a:pt x="536" y="119"/>
                    <a:pt x="558" y="108"/>
                  </a:cubicBezTo>
                  <a:cubicBezTo>
                    <a:pt x="579" y="86"/>
                    <a:pt x="600" y="76"/>
                    <a:pt x="622" y="65"/>
                  </a:cubicBezTo>
                  <a:lnTo>
                    <a:pt x="686" y="33"/>
                  </a:lnTo>
                  <a:cubicBezTo>
                    <a:pt x="707" y="33"/>
                    <a:pt x="729" y="22"/>
                    <a:pt x="750"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5" name="Google Shape;1505;p39"/>
            <p:cNvSpPr/>
            <p:nvPr/>
          </p:nvSpPr>
          <p:spPr>
            <a:xfrm>
              <a:off x="3810719"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3" y="183"/>
                    <a:pt x="322" y="205"/>
                    <a:pt x="300" y="215"/>
                  </a:cubicBezTo>
                  <a:cubicBezTo>
                    <a:pt x="28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108" y="269"/>
                    <a:pt x="129" y="269"/>
                  </a:cubicBezTo>
                  <a:cubicBezTo>
                    <a:pt x="161" y="279"/>
                    <a:pt x="193" y="290"/>
                    <a:pt x="225" y="290"/>
                  </a:cubicBezTo>
                  <a:cubicBezTo>
                    <a:pt x="236" y="290"/>
                    <a:pt x="257" y="279"/>
                    <a:pt x="268" y="279"/>
                  </a:cubicBezTo>
                  <a:cubicBezTo>
                    <a:pt x="289" y="279"/>
                    <a:pt x="300" y="279"/>
                    <a:pt x="322" y="269"/>
                  </a:cubicBezTo>
                  <a:cubicBezTo>
                    <a:pt x="353" y="258"/>
                    <a:pt x="386" y="236"/>
                    <a:pt x="407" y="226"/>
                  </a:cubicBezTo>
                  <a:cubicBezTo>
                    <a:pt x="439" y="205"/>
                    <a:pt x="460" y="183"/>
                    <a:pt x="482" y="162"/>
                  </a:cubicBezTo>
                  <a:cubicBezTo>
                    <a:pt x="503" y="140"/>
                    <a:pt x="525" y="119"/>
                    <a:pt x="557" y="108"/>
                  </a:cubicBezTo>
                  <a:cubicBezTo>
                    <a:pt x="579" y="86"/>
                    <a:pt x="600" y="76"/>
                    <a:pt x="622" y="65"/>
                  </a:cubicBezTo>
                  <a:lnTo>
                    <a:pt x="686" y="33"/>
                  </a:lnTo>
                  <a:cubicBezTo>
                    <a:pt x="707" y="33"/>
                    <a:pt x="729" y="22"/>
                    <a:pt x="739" y="22"/>
                  </a:cubicBezTo>
                  <a:cubicBezTo>
                    <a:pt x="760" y="33"/>
                    <a:pt x="771" y="33"/>
                    <a:pt x="782" y="33"/>
                  </a:cubicBezTo>
                  <a:lnTo>
                    <a:pt x="803" y="55"/>
                  </a:lnTo>
                  <a:cubicBezTo>
                    <a:pt x="803" y="65"/>
                    <a:pt x="814" y="65"/>
                    <a:pt x="814" y="65"/>
                  </a:cubicBezTo>
                  <a:lnTo>
                    <a:pt x="814" y="55"/>
                  </a:lnTo>
                  <a:cubicBezTo>
                    <a:pt x="803" y="55"/>
                    <a:pt x="803"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6" name="Google Shape;1506;p39"/>
            <p:cNvSpPr/>
            <p:nvPr/>
          </p:nvSpPr>
          <p:spPr>
            <a:xfrm>
              <a:off x="391234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71" y="98"/>
                    <a:pt x="439" y="119"/>
                  </a:cubicBezTo>
                  <a:cubicBezTo>
                    <a:pt x="417" y="129"/>
                    <a:pt x="396" y="151"/>
                    <a:pt x="375" y="172"/>
                  </a:cubicBezTo>
                  <a:cubicBezTo>
                    <a:pt x="343" y="183"/>
                    <a:pt x="321" y="205"/>
                    <a:pt x="300" y="215"/>
                  </a:cubicBezTo>
                  <a:cubicBezTo>
                    <a:pt x="279" y="215"/>
                    <a:pt x="267" y="226"/>
                    <a:pt x="257" y="226"/>
                  </a:cubicBezTo>
                  <a:lnTo>
                    <a:pt x="139" y="226"/>
                  </a:lnTo>
                  <a:cubicBezTo>
                    <a:pt x="118" y="226"/>
                    <a:pt x="9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cubicBezTo>
                    <a:pt x="53" y="119"/>
                    <a:pt x="53" y="108"/>
                    <a:pt x="43" y="108"/>
                  </a:cubicBezTo>
                  <a:cubicBezTo>
                    <a:pt x="32" y="108"/>
                    <a:pt x="22" y="108"/>
                    <a:pt x="10" y="129"/>
                  </a:cubicBezTo>
                  <a:cubicBezTo>
                    <a:pt x="0" y="140"/>
                    <a:pt x="0" y="162"/>
                    <a:pt x="10" y="183"/>
                  </a:cubicBezTo>
                  <a:cubicBezTo>
                    <a:pt x="22" y="205"/>
                    <a:pt x="32" y="226"/>
                    <a:pt x="53" y="236"/>
                  </a:cubicBezTo>
                  <a:cubicBezTo>
                    <a:pt x="75" y="248"/>
                    <a:pt x="96" y="269"/>
                    <a:pt x="129" y="269"/>
                  </a:cubicBezTo>
                  <a:cubicBezTo>
                    <a:pt x="160" y="279"/>
                    <a:pt x="182" y="290"/>
                    <a:pt x="214" y="290"/>
                  </a:cubicBezTo>
                  <a:cubicBezTo>
                    <a:pt x="236" y="290"/>
                    <a:pt x="257" y="279"/>
                    <a:pt x="267" y="279"/>
                  </a:cubicBezTo>
                  <a:cubicBezTo>
                    <a:pt x="289" y="279"/>
                    <a:pt x="300" y="279"/>
                    <a:pt x="321" y="269"/>
                  </a:cubicBezTo>
                  <a:cubicBezTo>
                    <a:pt x="353" y="258"/>
                    <a:pt x="375" y="236"/>
                    <a:pt x="407" y="226"/>
                  </a:cubicBezTo>
                  <a:cubicBezTo>
                    <a:pt x="428" y="205"/>
                    <a:pt x="460" y="183"/>
                    <a:pt x="482" y="162"/>
                  </a:cubicBezTo>
                  <a:cubicBezTo>
                    <a:pt x="503" y="140"/>
                    <a:pt x="524" y="119"/>
                    <a:pt x="546" y="108"/>
                  </a:cubicBezTo>
                  <a:cubicBezTo>
                    <a:pt x="567" y="86"/>
                    <a:pt x="600" y="76"/>
                    <a:pt x="621" y="65"/>
                  </a:cubicBezTo>
                  <a:lnTo>
                    <a:pt x="685" y="33"/>
                  </a:lnTo>
                  <a:cubicBezTo>
                    <a:pt x="707" y="33"/>
                    <a:pt x="717" y="22"/>
                    <a:pt x="739" y="22"/>
                  </a:cubicBezTo>
                  <a:cubicBezTo>
                    <a:pt x="760" y="33"/>
                    <a:pt x="771" y="33"/>
                    <a:pt x="781" y="33"/>
                  </a:cubicBezTo>
                  <a:lnTo>
                    <a:pt x="803" y="55"/>
                  </a:lnTo>
                  <a:cubicBezTo>
                    <a:pt x="803" y="55"/>
                    <a:pt x="803" y="44"/>
                    <a:pt x="793" y="33"/>
                  </a:cubicBezTo>
                  <a:cubicBezTo>
                    <a:pt x="781"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7" name="Google Shape;1507;p39"/>
            <p:cNvSpPr/>
            <p:nvPr/>
          </p:nvSpPr>
          <p:spPr>
            <a:xfrm>
              <a:off x="4013744" y="4567196"/>
              <a:ext cx="181571" cy="65718"/>
            </a:xfrm>
            <a:custGeom>
              <a:avLst/>
              <a:gdLst/>
              <a:ahLst/>
              <a:cxnLst/>
              <a:rect l="l" t="t" r="r" b="b"/>
              <a:pathLst>
                <a:path w="804" h="291" extrusionOk="0">
                  <a:moveTo>
                    <a:pt x="675" y="1"/>
                  </a:moveTo>
                  <a:cubicBezTo>
                    <a:pt x="654" y="1"/>
                    <a:pt x="622" y="12"/>
                    <a:pt x="601" y="22"/>
                  </a:cubicBezTo>
                  <a:cubicBezTo>
                    <a:pt x="568" y="33"/>
                    <a:pt x="547" y="44"/>
                    <a:pt x="515" y="65"/>
                  </a:cubicBezTo>
                  <a:cubicBezTo>
                    <a:pt x="493" y="76"/>
                    <a:pt x="461" y="98"/>
                    <a:pt x="439" y="119"/>
                  </a:cubicBezTo>
                  <a:cubicBezTo>
                    <a:pt x="418" y="129"/>
                    <a:pt x="397" y="151"/>
                    <a:pt x="365" y="172"/>
                  </a:cubicBezTo>
                  <a:cubicBezTo>
                    <a:pt x="344" y="183"/>
                    <a:pt x="322" y="205"/>
                    <a:pt x="290" y="215"/>
                  </a:cubicBezTo>
                  <a:cubicBezTo>
                    <a:pt x="279" y="215"/>
                    <a:pt x="268" y="226"/>
                    <a:pt x="258" y="226"/>
                  </a:cubicBezTo>
                  <a:lnTo>
                    <a:pt x="140" y="226"/>
                  </a:lnTo>
                  <a:cubicBezTo>
                    <a:pt x="108" y="226"/>
                    <a:pt x="8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lnTo>
                    <a:pt x="44" y="108"/>
                  </a:lnTo>
                  <a:cubicBezTo>
                    <a:pt x="33" y="108"/>
                    <a:pt x="11" y="108"/>
                    <a:pt x="11" y="129"/>
                  </a:cubicBezTo>
                  <a:cubicBezTo>
                    <a:pt x="1" y="140"/>
                    <a:pt x="1" y="162"/>
                    <a:pt x="11" y="183"/>
                  </a:cubicBezTo>
                  <a:cubicBezTo>
                    <a:pt x="11" y="205"/>
                    <a:pt x="33" y="226"/>
                    <a:pt x="54" y="236"/>
                  </a:cubicBezTo>
                  <a:cubicBezTo>
                    <a:pt x="75" y="248"/>
                    <a:pt x="97" y="269"/>
                    <a:pt x="129" y="269"/>
                  </a:cubicBezTo>
                  <a:cubicBezTo>
                    <a:pt x="151" y="279"/>
                    <a:pt x="183" y="290"/>
                    <a:pt x="215" y="290"/>
                  </a:cubicBezTo>
                  <a:cubicBezTo>
                    <a:pt x="225" y="290"/>
                    <a:pt x="247" y="279"/>
                    <a:pt x="268" y="279"/>
                  </a:cubicBezTo>
                  <a:cubicBezTo>
                    <a:pt x="279" y="279"/>
                    <a:pt x="301" y="279"/>
                    <a:pt x="311" y="269"/>
                  </a:cubicBezTo>
                  <a:cubicBezTo>
                    <a:pt x="344" y="258"/>
                    <a:pt x="375" y="236"/>
                    <a:pt x="408" y="226"/>
                  </a:cubicBezTo>
                  <a:cubicBezTo>
                    <a:pt x="429" y="205"/>
                    <a:pt x="461" y="183"/>
                    <a:pt x="482" y="162"/>
                  </a:cubicBezTo>
                  <a:cubicBezTo>
                    <a:pt x="504" y="140"/>
                    <a:pt x="525" y="119"/>
                    <a:pt x="547" y="108"/>
                  </a:cubicBezTo>
                  <a:cubicBezTo>
                    <a:pt x="568" y="86"/>
                    <a:pt x="589" y="76"/>
                    <a:pt x="611" y="65"/>
                  </a:cubicBezTo>
                  <a:lnTo>
                    <a:pt x="675" y="33"/>
                  </a:lnTo>
                  <a:cubicBezTo>
                    <a:pt x="708" y="33"/>
                    <a:pt x="718" y="22"/>
                    <a:pt x="739" y="22"/>
                  </a:cubicBezTo>
                  <a:cubicBezTo>
                    <a:pt x="761" y="33"/>
                    <a:pt x="772" y="33"/>
                    <a:pt x="782" y="33"/>
                  </a:cubicBezTo>
                  <a:lnTo>
                    <a:pt x="804" y="55"/>
                  </a:lnTo>
                  <a:cubicBezTo>
                    <a:pt x="804" y="55"/>
                    <a:pt x="804"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8" name="Google Shape;1508;p39"/>
            <p:cNvSpPr/>
            <p:nvPr/>
          </p:nvSpPr>
          <p:spPr>
            <a:xfrm>
              <a:off x="4115370"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86" y="151"/>
                    <a:pt x="365" y="172"/>
                  </a:cubicBezTo>
                  <a:cubicBezTo>
                    <a:pt x="343" y="183"/>
                    <a:pt x="322" y="205"/>
                    <a:pt x="289" y="215"/>
                  </a:cubicBezTo>
                  <a:cubicBezTo>
                    <a:pt x="279" y="215"/>
                    <a:pt x="268" y="226"/>
                    <a:pt x="258" y="226"/>
                  </a:cubicBezTo>
                  <a:lnTo>
                    <a:pt x="139" y="226"/>
                  </a:lnTo>
                  <a:cubicBezTo>
                    <a:pt x="108" y="226"/>
                    <a:pt x="86" y="215"/>
                    <a:pt x="65" y="205"/>
                  </a:cubicBezTo>
                  <a:cubicBezTo>
                    <a:pt x="54" y="194"/>
                    <a:pt x="32" y="183"/>
                    <a:pt x="22" y="172"/>
                  </a:cubicBezTo>
                  <a:cubicBezTo>
                    <a:pt x="22" y="162"/>
                    <a:pt x="11" y="140"/>
                    <a:pt x="22" y="129"/>
                  </a:cubicBezTo>
                  <a:cubicBezTo>
                    <a:pt x="22" y="122"/>
                    <a:pt x="27" y="114"/>
                    <a:pt x="30" y="114"/>
                  </a:cubicBezTo>
                  <a:cubicBezTo>
                    <a:pt x="31" y="114"/>
                    <a:pt x="32" y="116"/>
                    <a:pt x="32" y="119"/>
                  </a:cubicBezTo>
                  <a:lnTo>
                    <a:pt x="43" y="119"/>
                  </a:lnTo>
                  <a:cubicBezTo>
                    <a:pt x="43" y="119"/>
                    <a:pt x="43" y="108"/>
                    <a:pt x="32" y="108"/>
                  </a:cubicBezTo>
                  <a:cubicBezTo>
                    <a:pt x="32" y="108"/>
                    <a:pt x="11" y="108"/>
                    <a:pt x="11" y="129"/>
                  </a:cubicBezTo>
                  <a:cubicBezTo>
                    <a:pt x="1" y="140"/>
                    <a:pt x="1" y="162"/>
                    <a:pt x="1" y="183"/>
                  </a:cubicBezTo>
                  <a:cubicBezTo>
                    <a:pt x="11" y="205"/>
                    <a:pt x="32" y="226"/>
                    <a:pt x="54" y="236"/>
                  </a:cubicBezTo>
                  <a:cubicBezTo>
                    <a:pt x="75" y="248"/>
                    <a:pt x="97" y="269"/>
                    <a:pt x="129" y="269"/>
                  </a:cubicBezTo>
                  <a:cubicBezTo>
                    <a:pt x="151" y="279"/>
                    <a:pt x="182" y="290"/>
                    <a:pt x="215" y="290"/>
                  </a:cubicBezTo>
                  <a:cubicBezTo>
                    <a:pt x="225" y="290"/>
                    <a:pt x="246" y="279"/>
                    <a:pt x="268" y="279"/>
                  </a:cubicBezTo>
                  <a:cubicBezTo>
                    <a:pt x="279" y="279"/>
                    <a:pt x="300" y="279"/>
                    <a:pt x="311" y="269"/>
                  </a:cubicBezTo>
                  <a:cubicBezTo>
                    <a:pt x="343" y="258"/>
                    <a:pt x="375" y="236"/>
                    <a:pt x="396" y="226"/>
                  </a:cubicBezTo>
                  <a:cubicBezTo>
                    <a:pt x="429" y="205"/>
                    <a:pt x="450" y="183"/>
                    <a:pt x="482" y="162"/>
                  </a:cubicBezTo>
                  <a:cubicBezTo>
                    <a:pt x="503" y="140"/>
                    <a:pt x="525" y="119"/>
                    <a:pt x="546"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9" name="Google Shape;1509;p39"/>
            <p:cNvSpPr/>
            <p:nvPr/>
          </p:nvSpPr>
          <p:spPr>
            <a:xfrm>
              <a:off x="4214511" y="4567196"/>
              <a:ext cx="183830" cy="65718"/>
            </a:xfrm>
            <a:custGeom>
              <a:avLst/>
              <a:gdLst/>
              <a:ahLst/>
              <a:cxnLst/>
              <a:rect l="l" t="t" r="r" b="b"/>
              <a:pathLst>
                <a:path w="814" h="291" extrusionOk="0">
                  <a:moveTo>
                    <a:pt x="793" y="33"/>
                  </a:moveTo>
                  <a:lnTo>
                    <a:pt x="795" y="36"/>
                  </a:lnTo>
                  <a:lnTo>
                    <a:pt x="795" y="36"/>
                  </a:lnTo>
                  <a:cubicBezTo>
                    <a:pt x="794" y="35"/>
                    <a:pt x="793" y="34"/>
                    <a:pt x="793" y="33"/>
                  </a:cubicBezTo>
                  <a:close/>
                  <a:moveTo>
                    <a:pt x="795" y="36"/>
                  </a:moveTo>
                  <a:cubicBezTo>
                    <a:pt x="804" y="45"/>
                    <a:pt x="804" y="55"/>
                    <a:pt x="804" y="55"/>
                  </a:cubicBezTo>
                  <a:lnTo>
                    <a:pt x="814" y="65"/>
                  </a:lnTo>
                  <a:lnTo>
                    <a:pt x="814" y="55"/>
                  </a:lnTo>
                  <a:lnTo>
                    <a:pt x="795" y="36"/>
                  </a:lnTo>
                  <a:close/>
                  <a:moveTo>
                    <a:pt x="675" y="1"/>
                  </a:moveTo>
                  <a:cubicBezTo>
                    <a:pt x="654" y="1"/>
                    <a:pt x="632" y="12"/>
                    <a:pt x="600" y="22"/>
                  </a:cubicBezTo>
                  <a:cubicBezTo>
                    <a:pt x="578" y="33"/>
                    <a:pt x="547" y="44"/>
                    <a:pt x="525" y="65"/>
                  </a:cubicBezTo>
                  <a:cubicBezTo>
                    <a:pt x="493" y="76"/>
                    <a:pt x="471" y="98"/>
                    <a:pt x="450" y="119"/>
                  </a:cubicBezTo>
                  <a:cubicBezTo>
                    <a:pt x="429" y="129"/>
                    <a:pt x="397" y="151"/>
                    <a:pt x="375" y="172"/>
                  </a:cubicBezTo>
                  <a:cubicBezTo>
                    <a:pt x="354" y="183"/>
                    <a:pt x="321" y="205"/>
                    <a:pt x="300" y="215"/>
                  </a:cubicBezTo>
                  <a:cubicBezTo>
                    <a:pt x="290" y="215"/>
                    <a:pt x="279"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43" y="108"/>
                    <a:pt x="22" y="108"/>
                    <a:pt x="11" y="129"/>
                  </a:cubicBezTo>
                  <a:cubicBezTo>
                    <a:pt x="11" y="140"/>
                    <a:pt x="0" y="162"/>
                    <a:pt x="11"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14" y="140"/>
                    <a:pt x="536" y="119"/>
                    <a:pt x="557" y="108"/>
                  </a:cubicBezTo>
                  <a:cubicBezTo>
                    <a:pt x="578" y="86"/>
                    <a:pt x="600" y="76"/>
                    <a:pt x="621" y="65"/>
                  </a:cubicBezTo>
                  <a:lnTo>
                    <a:pt x="686" y="33"/>
                  </a:lnTo>
                  <a:cubicBezTo>
                    <a:pt x="707" y="33"/>
                    <a:pt x="728" y="22"/>
                    <a:pt x="750" y="22"/>
                  </a:cubicBezTo>
                  <a:cubicBezTo>
                    <a:pt x="761" y="33"/>
                    <a:pt x="782" y="33"/>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0" name="Google Shape;1510;p39"/>
            <p:cNvSpPr/>
            <p:nvPr/>
          </p:nvSpPr>
          <p:spPr>
            <a:xfrm>
              <a:off x="4315911" y="4567196"/>
              <a:ext cx="184056" cy="65718"/>
            </a:xfrm>
            <a:custGeom>
              <a:avLst/>
              <a:gdLst/>
              <a:ahLst/>
              <a:cxnLst/>
              <a:rect l="l" t="t" r="r" b="b"/>
              <a:pathLst>
                <a:path w="815" h="291" extrusionOk="0">
                  <a:moveTo>
                    <a:pt x="676" y="1"/>
                  </a:moveTo>
                  <a:cubicBezTo>
                    <a:pt x="655" y="1"/>
                    <a:pt x="622" y="12"/>
                    <a:pt x="601" y="22"/>
                  </a:cubicBezTo>
                  <a:cubicBezTo>
                    <a:pt x="569" y="33"/>
                    <a:pt x="547" y="44"/>
                    <a:pt x="526" y="65"/>
                  </a:cubicBezTo>
                  <a:cubicBezTo>
                    <a:pt x="493" y="76"/>
                    <a:pt x="472" y="98"/>
                    <a:pt x="451" y="119"/>
                  </a:cubicBezTo>
                  <a:cubicBezTo>
                    <a:pt x="419" y="129"/>
                    <a:pt x="398" y="151"/>
                    <a:pt x="376" y="172"/>
                  </a:cubicBezTo>
                  <a:cubicBezTo>
                    <a:pt x="344" y="183"/>
                    <a:pt x="322" y="205"/>
                    <a:pt x="301" y="215"/>
                  </a:cubicBezTo>
                  <a:cubicBezTo>
                    <a:pt x="290"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108" y="269"/>
                    <a:pt x="129" y="269"/>
                  </a:cubicBezTo>
                  <a:cubicBezTo>
                    <a:pt x="162" y="279"/>
                    <a:pt x="194" y="290"/>
                    <a:pt x="226" y="290"/>
                  </a:cubicBezTo>
                  <a:cubicBezTo>
                    <a:pt x="237" y="290"/>
                    <a:pt x="258" y="279"/>
                    <a:pt x="269" y="279"/>
                  </a:cubicBezTo>
                  <a:cubicBezTo>
                    <a:pt x="290" y="279"/>
                    <a:pt x="301" y="279"/>
                    <a:pt x="322" y="269"/>
                  </a:cubicBezTo>
                  <a:cubicBezTo>
                    <a:pt x="355" y="258"/>
                    <a:pt x="386" y="236"/>
                    <a:pt x="408" y="226"/>
                  </a:cubicBezTo>
                  <a:cubicBezTo>
                    <a:pt x="440" y="205"/>
                    <a:pt x="462" y="183"/>
                    <a:pt x="483" y="162"/>
                  </a:cubicBezTo>
                  <a:cubicBezTo>
                    <a:pt x="505" y="140"/>
                    <a:pt x="526" y="119"/>
                    <a:pt x="558" y="108"/>
                  </a:cubicBezTo>
                  <a:cubicBezTo>
                    <a:pt x="579" y="86"/>
                    <a:pt x="601" y="76"/>
                    <a:pt x="622" y="65"/>
                  </a:cubicBezTo>
                  <a:lnTo>
                    <a:pt x="686" y="33"/>
                  </a:lnTo>
                  <a:cubicBezTo>
                    <a:pt x="708" y="33"/>
                    <a:pt x="729" y="22"/>
                    <a:pt x="740" y="22"/>
                  </a:cubicBezTo>
                  <a:cubicBezTo>
                    <a:pt x="762" y="33"/>
                    <a:pt x="772" y="33"/>
                    <a:pt x="783" y="33"/>
                  </a:cubicBezTo>
                  <a:lnTo>
                    <a:pt x="804" y="55"/>
                  </a:lnTo>
                  <a:cubicBezTo>
                    <a:pt x="804" y="65"/>
                    <a:pt x="815" y="65"/>
                    <a:pt x="815" y="65"/>
                  </a:cubicBezTo>
                  <a:lnTo>
                    <a:pt x="815" y="55"/>
                  </a:lnTo>
                  <a:cubicBezTo>
                    <a:pt x="804" y="55"/>
                    <a:pt x="804" y="44"/>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1" name="Google Shape;1511;p39"/>
            <p:cNvSpPr/>
            <p:nvPr/>
          </p:nvSpPr>
          <p:spPr>
            <a:xfrm>
              <a:off x="4417536"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76" y="172"/>
                  </a:cubicBezTo>
                  <a:cubicBezTo>
                    <a:pt x="343" y="183"/>
                    <a:pt x="322" y="205"/>
                    <a:pt x="300" y="215"/>
                  </a:cubicBezTo>
                  <a:cubicBezTo>
                    <a:pt x="279" y="215"/>
                    <a:pt x="269" y="226"/>
                    <a:pt x="258" y="226"/>
                  </a:cubicBezTo>
                  <a:lnTo>
                    <a:pt x="140" y="226"/>
                  </a:lnTo>
                  <a:cubicBezTo>
                    <a:pt x="119" y="226"/>
                    <a:pt x="97"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cubicBezTo>
                    <a:pt x="55" y="119"/>
                    <a:pt x="55" y="108"/>
                    <a:pt x="43" y="108"/>
                  </a:cubicBezTo>
                  <a:cubicBezTo>
                    <a:pt x="33" y="108"/>
                    <a:pt x="22" y="108"/>
                    <a:pt x="12" y="129"/>
                  </a:cubicBezTo>
                  <a:cubicBezTo>
                    <a:pt x="1" y="140"/>
                    <a:pt x="1" y="162"/>
                    <a:pt x="12" y="183"/>
                  </a:cubicBezTo>
                  <a:cubicBezTo>
                    <a:pt x="22" y="205"/>
                    <a:pt x="33" y="226"/>
                    <a:pt x="55" y="236"/>
                  </a:cubicBezTo>
                  <a:cubicBezTo>
                    <a:pt x="76" y="248"/>
                    <a:pt x="97" y="269"/>
                    <a:pt x="129" y="269"/>
                  </a:cubicBezTo>
                  <a:cubicBezTo>
                    <a:pt x="162" y="279"/>
                    <a:pt x="183" y="290"/>
                    <a:pt x="215" y="290"/>
                  </a:cubicBezTo>
                  <a:cubicBezTo>
                    <a:pt x="236" y="290"/>
                    <a:pt x="258" y="279"/>
                    <a:pt x="269" y="279"/>
                  </a:cubicBezTo>
                  <a:cubicBezTo>
                    <a:pt x="290" y="279"/>
                    <a:pt x="300" y="279"/>
                    <a:pt x="322" y="269"/>
                  </a:cubicBezTo>
                  <a:cubicBezTo>
                    <a:pt x="354" y="258"/>
                    <a:pt x="376" y="236"/>
                    <a:pt x="408" y="226"/>
                  </a:cubicBezTo>
                  <a:cubicBezTo>
                    <a:pt x="429" y="205"/>
                    <a:pt x="462" y="183"/>
                    <a:pt x="483" y="162"/>
                  </a:cubicBezTo>
                  <a:cubicBezTo>
                    <a:pt x="504" y="140"/>
                    <a:pt x="526" y="119"/>
                    <a:pt x="547" y="108"/>
                  </a:cubicBezTo>
                  <a:cubicBezTo>
                    <a:pt x="569" y="86"/>
                    <a:pt x="590" y="76"/>
                    <a:pt x="622" y="65"/>
                  </a:cubicBezTo>
                  <a:lnTo>
                    <a:pt x="686" y="33"/>
                  </a:lnTo>
                  <a:cubicBezTo>
                    <a:pt x="707" y="33"/>
                    <a:pt x="718" y="22"/>
                    <a:pt x="740" y="22"/>
                  </a:cubicBezTo>
                  <a:cubicBezTo>
                    <a:pt x="761" y="33"/>
                    <a:pt x="772" y="33"/>
                    <a:pt x="783" y="33"/>
                  </a:cubicBezTo>
                  <a:lnTo>
                    <a:pt x="804" y="55"/>
                  </a:lnTo>
                  <a:cubicBezTo>
                    <a:pt x="804" y="55"/>
                    <a:pt x="804" y="44"/>
                    <a:pt x="793" y="33"/>
                  </a:cubicBezTo>
                  <a:cubicBezTo>
                    <a:pt x="783"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2" name="Google Shape;1512;p39"/>
            <p:cNvSpPr/>
            <p:nvPr/>
          </p:nvSpPr>
          <p:spPr>
            <a:xfrm>
              <a:off x="4519162" y="4567196"/>
              <a:ext cx="181571" cy="65718"/>
            </a:xfrm>
            <a:custGeom>
              <a:avLst/>
              <a:gdLst/>
              <a:ahLst/>
              <a:cxnLst/>
              <a:rect l="l" t="t" r="r" b="b"/>
              <a:pathLst>
                <a:path w="804" h="291" extrusionOk="0">
                  <a:moveTo>
                    <a:pt x="675" y="1"/>
                  </a:moveTo>
                  <a:cubicBezTo>
                    <a:pt x="654" y="1"/>
                    <a:pt x="621" y="12"/>
                    <a:pt x="590" y="22"/>
                  </a:cubicBezTo>
                  <a:cubicBezTo>
                    <a:pt x="568" y="33"/>
                    <a:pt x="536" y="44"/>
                    <a:pt x="514" y="65"/>
                  </a:cubicBezTo>
                  <a:cubicBezTo>
                    <a:pt x="493" y="76"/>
                    <a:pt x="461" y="98"/>
                    <a:pt x="440" y="119"/>
                  </a:cubicBezTo>
                  <a:cubicBezTo>
                    <a:pt x="418" y="129"/>
                    <a:pt x="397" y="151"/>
                    <a:pt x="364" y="172"/>
                  </a:cubicBezTo>
                  <a:cubicBezTo>
                    <a:pt x="343" y="183"/>
                    <a:pt x="322" y="205"/>
                    <a:pt x="290" y="215"/>
                  </a:cubicBezTo>
                  <a:cubicBezTo>
                    <a:pt x="279" y="215"/>
                    <a:pt x="268" y="226"/>
                    <a:pt x="257" y="226"/>
                  </a:cubicBezTo>
                  <a:lnTo>
                    <a:pt x="140" y="226"/>
                  </a:lnTo>
                  <a:cubicBezTo>
                    <a:pt x="107" y="226"/>
                    <a:pt x="86" y="215"/>
                    <a:pt x="76" y="205"/>
                  </a:cubicBezTo>
                  <a:cubicBezTo>
                    <a:pt x="54" y="194"/>
                    <a:pt x="33" y="183"/>
                    <a:pt x="33" y="172"/>
                  </a:cubicBezTo>
                  <a:cubicBezTo>
                    <a:pt x="22" y="162"/>
                    <a:pt x="12" y="140"/>
                    <a:pt x="22" y="129"/>
                  </a:cubicBezTo>
                  <a:cubicBezTo>
                    <a:pt x="22" y="122"/>
                    <a:pt x="27" y="114"/>
                    <a:pt x="34" y="114"/>
                  </a:cubicBezTo>
                  <a:cubicBezTo>
                    <a:pt x="37" y="114"/>
                    <a:pt x="40" y="116"/>
                    <a:pt x="43" y="119"/>
                  </a:cubicBezTo>
                  <a:lnTo>
                    <a:pt x="54" y="119"/>
                  </a:lnTo>
                  <a:lnTo>
                    <a:pt x="43" y="108"/>
                  </a:lnTo>
                  <a:cubicBezTo>
                    <a:pt x="33" y="108"/>
                    <a:pt x="12" y="108"/>
                    <a:pt x="12" y="129"/>
                  </a:cubicBezTo>
                  <a:cubicBezTo>
                    <a:pt x="0" y="140"/>
                    <a:pt x="0" y="162"/>
                    <a:pt x="12" y="183"/>
                  </a:cubicBezTo>
                  <a:cubicBezTo>
                    <a:pt x="12" y="205"/>
                    <a:pt x="33" y="226"/>
                    <a:pt x="54" y="236"/>
                  </a:cubicBezTo>
                  <a:cubicBezTo>
                    <a:pt x="76" y="248"/>
                    <a:pt x="97" y="269"/>
                    <a:pt x="129" y="269"/>
                  </a:cubicBezTo>
                  <a:cubicBezTo>
                    <a:pt x="150" y="279"/>
                    <a:pt x="183" y="290"/>
                    <a:pt x="215" y="290"/>
                  </a:cubicBezTo>
                  <a:cubicBezTo>
                    <a:pt x="226" y="290"/>
                    <a:pt x="247" y="279"/>
                    <a:pt x="268" y="279"/>
                  </a:cubicBezTo>
                  <a:cubicBezTo>
                    <a:pt x="279" y="279"/>
                    <a:pt x="300" y="279"/>
                    <a:pt x="311" y="269"/>
                  </a:cubicBezTo>
                  <a:cubicBezTo>
                    <a:pt x="343" y="258"/>
                    <a:pt x="376" y="236"/>
                    <a:pt x="407" y="226"/>
                  </a:cubicBezTo>
                  <a:cubicBezTo>
                    <a:pt x="429" y="205"/>
                    <a:pt x="461" y="183"/>
                    <a:pt x="483" y="162"/>
                  </a:cubicBezTo>
                  <a:cubicBezTo>
                    <a:pt x="504" y="140"/>
                    <a:pt x="525" y="119"/>
                    <a:pt x="547" y="108"/>
                  </a:cubicBezTo>
                  <a:cubicBezTo>
                    <a:pt x="568" y="86"/>
                    <a:pt x="590" y="76"/>
                    <a:pt x="611" y="65"/>
                  </a:cubicBezTo>
                  <a:lnTo>
                    <a:pt x="675" y="33"/>
                  </a:lnTo>
                  <a:cubicBezTo>
                    <a:pt x="697" y="33"/>
                    <a:pt x="718" y="22"/>
                    <a:pt x="740" y="22"/>
                  </a:cubicBezTo>
                  <a:cubicBezTo>
                    <a:pt x="761" y="33"/>
                    <a:pt x="771" y="33"/>
                    <a:pt x="782" y="33"/>
                  </a:cubicBezTo>
                  <a:lnTo>
                    <a:pt x="804" y="55"/>
                  </a:ln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3" name="Google Shape;1513;p39"/>
            <p:cNvSpPr/>
            <p:nvPr/>
          </p:nvSpPr>
          <p:spPr>
            <a:xfrm>
              <a:off x="4620788" y="4567196"/>
              <a:ext cx="181571" cy="65718"/>
            </a:xfrm>
            <a:custGeom>
              <a:avLst/>
              <a:gdLst/>
              <a:ahLst/>
              <a:cxnLst/>
              <a:rect l="l" t="t" r="r" b="b"/>
              <a:pathLst>
                <a:path w="804" h="291" extrusionOk="0">
                  <a:moveTo>
                    <a:pt x="675" y="1"/>
                  </a:moveTo>
                  <a:cubicBezTo>
                    <a:pt x="643" y="1"/>
                    <a:pt x="621" y="12"/>
                    <a:pt x="589" y="22"/>
                  </a:cubicBezTo>
                  <a:cubicBezTo>
                    <a:pt x="568" y="33"/>
                    <a:pt x="535" y="44"/>
                    <a:pt x="514" y="65"/>
                  </a:cubicBezTo>
                  <a:cubicBezTo>
                    <a:pt x="493" y="76"/>
                    <a:pt x="461" y="98"/>
                    <a:pt x="440" y="119"/>
                  </a:cubicBezTo>
                  <a:cubicBezTo>
                    <a:pt x="418" y="129"/>
                    <a:pt x="386" y="151"/>
                    <a:pt x="364" y="172"/>
                  </a:cubicBezTo>
                  <a:cubicBezTo>
                    <a:pt x="343" y="183"/>
                    <a:pt x="321" y="205"/>
                    <a:pt x="290" y="215"/>
                  </a:cubicBezTo>
                  <a:cubicBezTo>
                    <a:pt x="278" y="215"/>
                    <a:pt x="268" y="226"/>
                    <a:pt x="247" y="226"/>
                  </a:cubicBezTo>
                  <a:lnTo>
                    <a:pt x="140" y="226"/>
                  </a:lnTo>
                  <a:cubicBezTo>
                    <a:pt x="107" y="226"/>
                    <a:pt x="86" y="215"/>
                    <a:pt x="64" y="205"/>
                  </a:cubicBezTo>
                  <a:cubicBezTo>
                    <a:pt x="54" y="194"/>
                    <a:pt x="33" y="183"/>
                    <a:pt x="22" y="172"/>
                  </a:cubicBezTo>
                  <a:cubicBezTo>
                    <a:pt x="11" y="162"/>
                    <a:pt x="11" y="140"/>
                    <a:pt x="22" y="129"/>
                  </a:cubicBezTo>
                  <a:cubicBezTo>
                    <a:pt x="22" y="122"/>
                    <a:pt x="27" y="114"/>
                    <a:pt x="30"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64" y="248"/>
                    <a:pt x="97" y="269"/>
                    <a:pt x="129" y="269"/>
                  </a:cubicBezTo>
                  <a:cubicBezTo>
                    <a:pt x="150" y="279"/>
                    <a:pt x="183" y="290"/>
                    <a:pt x="214" y="290"/>
                  </a:cubicBezTo>
                  <a:cubicBezTo>
                    <a:pt x="225" y="290"/>
                    <a:pt x="247" y="279"/>
                    <a:pt x="268" y="279"/>
                  </a:cubicBezTo>
                  <a:cubicBezTo>
                    <a:pt x="278" y="279"/>
                    <a:pt x="300" y="279"/>
                    <a:pt x="311" y="269"/>
                  </a:cubicBezTo>
                  <a:cubicBezTo>
                    <a:pt x="343" y="258"/>
                    <a:pt x="375" y="236"/>
                    <a:pt x="397" y="226"/>
                  </a:cubicBezTo>
                  <a:cubicBezTo>
                    <a:pt x="428" y="205"/>
                    <a:pt x="450" y="183"/>
                    <a:pt x="482" y="162"/>
                  </a:cubicBezTo>
                  <a:cubicBezTo>
                    <a:pt x="504" y="140"/>
                    <a:pt x="525" y="119"/>
                    <a:pt x="547" y="108"/>
                  </a:cubicBezTo>
                  <a:cubicBezTo>
                    <a:pt x="568" y="86"/>
                    <a:pt x="589" y="76"/>
                    <a:pt x="611" y="65"/>
                  </a:cubicBezTo>
                  <a:lnTo>
                    <a:pt x="675" y="33"/>
                  </a:lnTo>
                  <a:cubicBezTo>
                    <a:pt x="697" y="33"/>
                    <a:pt x="718" y="22"/>
                    <a:pt x="739" y="22"/>
                  </a:cubicBezTo>
                  <a:cubicBezTo>
                    <a:pt x="750" y="33"/>
                    <a:pt x="771" y="33"/>
                    <a:pt x="782" y="33"/>
                  </a:cubicBezTo>
                  <a:cubicBezTo>
                    <a:pt x="792" y="44"/>
                    <a:pt x="792" y="55"/>
                    <a:pt x="804" y="55"/>
                  </a:cubicBez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4" name="Google Shape;1514;p39"/>
            <p:cNvSpPr/>
            <p:nvPr/>
          </p:nvSpPr>
          <p:spPr>
            <a:xfrm>
              <a:off x="611321" y="4594522"/>
              <a:ext cx="152664" cy="142276"/>
            </a:xfrm>
            <a:custGeom>
              <a:avLst/>
              <a:gdLst/>
              <a:ahLst/>
              <a:cxnLst/>
              <a:rect l="l" t="t" r="r" b="b"/>
              <a:pathLst>
                <a:path w="676" h="630" extrusionOk="0">
                  <a:moveTo>
                    <a:pt x="215" y="1"/>
                  </a:moveTo>
                  <a:cubicBezTo>
                    <a:pt x="196" y="1"/>
                    <a:pt x="178" y="3"/>
                    <a:pt x="162" y="8"/>
                  </a:cubicBezTo>
                  <a:cubicBezTo>
                    <a:pt x="98" y="30"/>
                    <a:pt x="44" y="73"/>
                    <a:pt x="22" y="148"/>
                  </a:cubicBezTo>
                  <a:cubicBezTo>
                    <a:pt x="1" y="201"/>
                    <a:pt x="1" y="276"/>
                    <a:pt x="22" y="341"/>
                  </a:cubicBezTo>
                  <a:cubicBezTo>
                    <a:pt x="44" y="394"/>
                    <a:pt x="87" y="448"/>
                    <a:pt x="129" y="479"/>
                  </a:cubicBezTo>
                  <a:cubicBezTo>
                    <a:pt x="183" y="522"/>
                    <a:pt x="236" y="544"/>
                    <a:pt x="290" y="555"/>
                  </a:cubicBezTo>
                  <a:cubicBezTo>
                    <a:pt x="312" y="565"/>
                    <a:pt x="344" y="565"/>
                    <a:pt x="365" y="565"/>
                  </a:cubicBezTo>
                  <a:lnTo>
                    <a:pt x="408" y="565"/>
                  </a:lnTo>
                  <a:cubicBezTo>
                    <a:pt x="419" y="555"/>
                    <a:pt x="429" y="555"/>
                    <a:pt x="440" y="555"/>
                  </a:cubicBezTo>
                  <a:lnTo>
                    <a:pt x="558" y="555"/>
                  </a:lnTo>
                  <a:cubicBezTo>
                    <a:pt x="590" y="555"/>
                    <a:pt x="622" y="565"/>
                    <a:pt x="643" y="576"/>
                  </a:cubicBezTo>
                  <a:cubicBezTo>
                    <a:pt x="665" y="598"/>
                    <a:pt x="665" y="619"/>
                    <a:pt x="665" y="629"/>
                  </a:cubicBezTo>
                  <a:cubicBezTo>
                    <a:pt x="676" y="619"/>
                    <a:pt x="676" y="619"/>
                    <a:pt x="665" y="608"/>
                  </a:cubicBezTo>
                  <a:cubicBezTo>
                    <a:pt x="665" y="598"/>
                    <a:pt x="665" y="587"/>
                    <a:pt x="654" y="576"/>
                  </a:cubicBezTo>
                  <a:cubicBezTo>
                    <a:pt x="633" y="555"/>
                    <a:pt x="600" y="544"/>
                    <a:pt x="558" y="533"/>
                  </a:cubicBezTo>
                  <a:cubicBezTo>
                    <a:pt x="526" y="533"/>
                    <a:pt x="483" y="522"/>
                    <a:pt x="440" y="522"/>
                  </a:cubicBezTo>
                  <a:lnTo>
                    <a:pt x="365" y="522"/>
                  </a:lnTo>
                  <a:cubicBezTo>
                    <a:pt x="344" y="522"/>
                    <a:pt x="322" y="522"/>
                    <a:pt x="301" y="512"/>
                  </a:cubicBezTo>
                  <a:cubicBezTo>
                    <a:pt x="248" y="501"/>
                    <a:pt x="205" y="479"/>
                    <a:pt x="162" y="448"/>
                  </a:cubicBezTo>
                  <a:cubicBezTo>
                    <a:pt x="119" y="415"/>
                    <a:pt x="87" y="372"/>
                    <a:pt x="76" y="319"/>
                  </a:cubicBezTo>
                  <a:cubicBezTo>
                    <a:pt x="55" y="265"/>
                    <a:pt x="55" y="212"/>
                    <a:pt x="76" y="158"/>
                  </a:cubicBezTo>
                  <a:cubicBezTo>
                    <a:pt x="76" y="137"/>
                    <a:pt x="98" y="115"/>
                    <a:pt x="108" y="94"/>
                  </a:cubicBezTo>
                  <a:cubicBezTo>
                    <a:pt x="129" y="84"/>
                    <a:pt x="151" y="73"/>
                    <a:pt x="183" y="62"/>
                  </a:cubicBezTo>
                  <a:cubicBezTo>
                    <a:pt x="195" y="59"/>
                    <a:pt x="207" y="58"/>
                    <a:pt x="220" y="58"/>
                  </a:cubicBezTo>
                  <a:cubicBezTo>
                    <a:pt x="254" y="58"/>
                    <a:pt x="291" y="68"/>
                    <a:pt x="322" y="84"/>
                  </a:cubicBezTo>
                  <a:cubicBezTo>
                    <a:pt x="333" y="94"/>
                    <a:pt x="344" y="105"/>
                    <a:pt x="344" y="115"/>
                  </a:cubicBezTo>
                  <a:lnTo>
                    <a:pt x="355" y="115"/>
                  </a:lnTo>
                  <a:lnTo>
                    <a:pt x="355" y="127"/>
                  </a:lnTo>
                  <a:lnTo>
                    <a:pt x="365" y="137"/>
                  </a:lnTo>
                  <a:cubicBezTo>
                    <a:pt x="376" y="158"/>
                    <a:pt x="376" y="180"/>
                    <a:pt x="376" y="201"/>
                  </a:cubicBezTo>
                  <a:cubicBezTo>
                    <a:pt x="365" y="255"/>
                    <a:pt x="333" y="287"/>
                    <a:pt x="301" y="308"/>
                  </a:cubicBezTo>
                  <a:cubicBezTo>
                    <a:pt x="286" y="308"/>
                    <a:pt x="272" y="313"/>
                    <a:pt x="261" y="313"/>
                  </a:cubicBezTo>
                  <a:cubicBezTo>
                    <a:pt x="256" y="313"/>
                    <a:pt x="251" y="312"/>
                    <a:pt x="248" y="308"/>
                  </a:cubicBezTo>
                  <a:cubicBezTo>
                    <a:pt x="226" y="308"/>
                    <a:pt x="215" y="298"/>
                    <a:pt x="194" y="287"/>
                  </a:cubicBezTo>
                  <a:lnTo>
                    <a:pt x="194" y="276"/>
                  </a:lnTo>
                  <a:lnTo>
                    <a:pt x="183" y="276"/>
                  </a:lnTo>
                  <a:lnTo>
                    <a:pt x="183" y="265"/>
                  </a:lnTo>
                  <a:cubicBezTo>
                    <a:pt x="172" y="265"/>
                    <a:pt x="172" y="255"/>
                    <a:pt x="172" y="255"/>
                  </a:cubicBezTo>
                  <a:lnTo>
                    <a:pt x="172" y="212"/>
                  </a:lnTo>
                  <a:lnTo>
                    <a:pt x="194" y="191"/>
                  </a:lnTo>
                  <a:lnTo>
                    <a:pt x="236" y="191"/>
                  </a:lnTo>
                  <a:cubicBezTo>
                    <a:pt x="236" y="191"/>
                    <a:pt x="226" y="191"/>
                    <a:pt x="226" y="180"/>
                  </a:cubicBezTo>
                  <a:lnTo>
                    <a:pt x="194" y="180"/>
                  </a:lnTo>
                  <a:cubicBezTo>
                    <a:pt x="183" y="191"/>
                    <a:pt x="172" y="191"/>
                    <a:pt x="162" y="212"/>
                  </a:cubicBezTo>
                  <a:cubicBezTo>
                    <a:pt x="162" y="222"/>
                    <a:pt x="151" y="234"/>
                    <a:pt x="162" y="255"/>
                  </a:cubicBezTo>
                  <a:lnTo>
                    <a:pt x="162" y="276"/>
                  </a:lnTo>
                  <a:lnTo>
                    <a:pt x="172" y="287"/>
                  </a:lnTo>
                  <a:cubicBezTo>
                    <a:pt x="172" y="298"/>
                    <a:pt x="183" y="298"/>
                    <a:pt x="183" y="308"/>
                  </a:cubicBezTo>
                  <a:cubicBezTo>
                    <a:pt x="194" y="319"/>
                    <a:pt x="215" y="330"/>
                    <a:pt x="236" y="341"/>
                  </a:cubicBezTo>
                  <a:cubicBezTo>
                    <a:pt x="258" y="341"/>
                    <a:pt x="290" y="341"/>
                    <a:pt x="312" y="330"/>
                  </a:cubicBezTo>
                  <a:cubicBezTo>
                    <a:pt x="355" y="319"/>
                    <a:pt x="397" y="276"/>
                    <a:pt x="419" y="212"/>
                  </a:cubicBezTo>
                  <a:cubicBezTo>
                    <a:pt x="419" y="191"/>
                    <a:pt x="419" y="158"/>
                    <a:pt x="408" y="127"/>
                  </a:cubicBezTo>
                  <a:cubicBezTo>
                    <a:pt x="408" y="115"/>
                    <a:pt x="397" y="105"/>
                    <a:pt x="397" y="105"/>
                  </a:cubicBezTo>
                  <a:lnTo>
                    <a:pt x="397" y="94"/>
                  </a:lnTo>
                  <a:lnTo>
                    <a:pt x="386" y="94"/>
                  </a:lnTo>
                  <a:lnTo>
                    <a:pt x="386" y="84"/>
                  </a:lnTo>
                  <a:lnTo>
                    <a:pt x="355" y="51"/>
                  </a:lnTo>
                  <a:cubicBezTo>
                    <a:pt x="322" y="30"/>
                    <a:pt x="301" y="19"/>
                    <a:pt x="269" y="8"/>
                  </a:cubicBezTo>
                  <a:cubicBezTo>
                    <a:pt x="253" y="3"/>
                    <a:pt x="234"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5" name="Google Shape;1515;p39"/>
            <p:cNvSpPr/>
            <p:nvPr/>
          </p:nvSpPr>
          <p:spPr>
            <a:xfrm>
              <a:off x="633227" y="4681017"/>
              <a:ext cx="96883" cy="38844"/>
            </a:xfrm>
            <a:custGeom>
              <a:avLst/>
              <a:gdLst/>
              <a:ahLst/>
              <a:cxnLst/>
              <a:rect l="l" t="t" r="r" b="b"/>
              <a:pathLst>
                <a:path w="429" h="172" extrusionOk="0">
                  <a:moveTo>
                    <a:pt x="247" y="1"/>
                  </a:moveTo>
                  <a:cubicBezTo>
                    <a:pt x="225" y="1"/>
                    <a:pt x="215" y="11"/>
                    <a:pt x="204" y="11"/>
                  </a:cubicBezTo>
                  <a:cubicBezTo>
                    <a:pt x="182" y="11"/>
                    <a:pt x="172" y="11"/>
                    <a:pt x="161" y="22"/>
                  </a:cubicBezTo>
                  <a:lnTo>
                    <a:pt x="54" y="22"/>
                  </a:lnTo>
                  <a:cubicBezTo>
                    <a:pt x="44" y="22"/>
                    <a:pt x="32" y="22"/>
                    <a:pt x="22" y="11"/>
                  </a:cubicBezTo>
                  <a:lnTo>
                    <a:pt x="1" y="11"/>
                  </a:lnTo>
                  <a:cubicBezTo>
                    <a:pt x="1" y="11"/>
                    <a:pt x="11" y="22"/>
                    <a:pt x="22" y="22"/>
                  </a:cubicBezTo>
                  <a:cubicBezTo>
                    <a:pt x="22" y="32"/>
                    <a:pt x="22" y="32"/>
                    <a:pt x="32" y="32"/>
                  </a:cubicBezTo>
                  <a:lnTo>
                    <a:pt x="44" y="43"/>
                  </a:lnTo>
                  <a:lnTo>
                    <a:pt x="54" y="43"/>
                  </a:lnTo>
                  <a:cubicBezTo>
                    <a:pt x="65" y="54"/>
                    <a:pt x="65" y="54"/>
                    <a:pt x="75" y="54"/>
                  </a:cubicBezTo>
                  <a:cubicBezTo>
                    <a:pt x="86" y="65"/>
                    <a:pt x="97" y="65"/>
                    <a:pt x="118" y="65"/>
                  </a:cubicBezTo>
                  <a:lnTo>
                    <a:pt x="204" y="65"/>
                  </a:lnTo>
                  <a:cubicBezTo>
                    <a:pt x="225" y="65"/>
                    <a:pt x="236" y="65"/>
                    <a:pt x="258" y="54"/>
                  </a:cubicBezTo>
                  <a:lnTo>
                    <a:pt x="289" y="54"/>
                  </a:lnTo>
                  <a:cubicBezTo>
                    <a:pt x="300" y="65"/>
                    <a:pt x="311" y="65"/>
                    <a:pt x="311" y="65"/>
                  </a:cubicBezTo>
                  <a:lnTo>
                    <a:pt x="332" y="65"/>
                  </a:lnTo>
                  <a:cubicBezTo>
                    <a:pt x="343" y="75"/>
                    <a:pt x="354" y="75"/>
                    <a:pt x="365" y="86"/>
                  </a:cubicBezTo>
                  <a:cubicBezTo>
                    <a:pt x="365" y="86"/>
                    <a:pt x="375" y="86"/>
                    <a:pt x="375" y="96"/>
                  </a:cubicBezTo>
                  <a:cubicBezTo>
                    <a:pt x="386" y="96"/>
                    <a:pt x="386" y="108"/>
                    <a:pt x="386" y="108"/>
                  </a:cubicBezTo>
                  <a:cubicBezTo>
                    <a:pt x="396" y="108"/>
                    <a:pt x="396" y="118"/>
                    <a:pt x="396" y="118"/>
                  </a:cubicBezTo>
                  <a:cubicBezTo>
                    <a:pt x="408" y="118"/>
                    <a:pt x="408" y="129"/>
                    <a:pt x="408" y="129"/>
                  </a:cubicBezTo>
                  <a:cubicBezTo>
                    <a:pt x="418" y="139"/>
                    <a:pt x="418" y="150"/>
                    <a:pt x="418" y="150"/>
                  </a:cubicBezTo>
                  <a:cubicBezTo>
                    <a:pt x="429" y="161"/>
                    <a:pt x="429" y="172"/>
                    <a:pt x="429" y="172"/>
                  </a:cubicBezTo>
                  <a:lnTo>
                    <a:pt x="429" y="161"/>
                  </a:lnTo>
                  <a:lnTo>
                    <a:pt x="429" y="150"/>
                  </a:lnTo>
                  <a:lnTo>
                    <a:pt x="429" y="118"/>
                  </a:lnTo>
                  <a:cubicBezTo>
                    <a:pt x="429" y="108"/>
                    <a:pt x="418" y="96"/>
                    <a:pt x="418" y="86"/>
                  </a:cubicBezTo>
                  <a:lnTo>
                    <a:pt x="386" y="54"/>
                  </a:lnTo>
                  <a:lnTo>
                    <a:pt x="354" y="22"/>
                  </a:lnTo>
                  <a:cubicBezTo>
                    <a:pt x="332" y="11"/>
                    <a:pt x="322" y="11"/>
                    <a:pt x="300" y="11"/>
                  </a:cubicBezTo>
                  <a:cubicBezTo>
                    <a:pt x="279" y="1"/>
                    <a:pt x="26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6" name="Google Shape;1516;p39"/>
            <p:cNvSpPr/>
            <p:nvPr/>
          </p:nvSpPr>
          <p:spPr>
            <a:xfrm>
              <a:off x="500210" y="4475281"/>
              <a:ext cx="142954" cy="151309"/>
            </a:xfrm>
            <a:custGeom>
              <a:avLst/>
              <a:gdLst/>
              <a:ahLst/>
              <a:cxnLst/>
              <a:rect l="l" t="t" r="r" b="b"/>
              <a:pathLst>
                <a:path w="633" h="670" extrusionOk="0">
                  <a:moveTo>
                    <a:pt x="440" y="429"/>
                  </a:moveTo>
                  <a:lnTo>
                    <a:pt x="440" y="440"/>
                  </a:lnTo>
                  <a:cubicBezTo>
                    <a:pt x="450" y="440"/>
                    <a:pt x="450" y="440"/>
                    <a:pt x="450" y="451"/>
                  </a:cubicBezTo>
                  <a:lnTo>
                    <a:pt x="450" y="429"/>
                  </a:lnTo>
                  <a:close/>
                  <a:moveTo>
                    <a:pt x="0" y="1"/>
                  </a:moveTo>
                  <a:cubicBezTo>
                    <a:pt x="22" y="1"/>
                    <a:pt x="43" y="12"/>
                    <a:pt x="54" y="22"/>
                  </a:cubicBezTo>
                  <a:cubicBezTo>
                    <a:pt x="76" y="44"/>
                    <a:pt x="76" y="76"/>
                    <a:pt x="76" y="108"/>
                  </a:cubicBezTo>
                  <a:cubicBezTo>
                    <a:pt x="86" y="151"/>
                    <a:pt x="76" y="194"/>
                    <a:pt x="76" y="236"/>
                  </a:cubicBezTo>
                  <a:lnTo>
                    <a:pt x="76" y="269"/>
                  </a:lnTo>
                  <a:lnTo>
                    <a:pt x="76" y="279"/>
                  </a:lnTo>
                  <a:lnTo>
                    <a:pt x="76" y="290"/>
                  </a:lnTo>
                  <a:lnTo>
                    <a:pt x="76" y="301"/>
                  </a:lnTo>
                  <a:lnTo>
                    <a:pt x="76" y="386"/>
                  </a:lnTo>
                  <a:cubicBezTo>
                    <a:pt x="86" y="440"/>
                    <a:pt x="119" y="493"/>
                    <a:pt x="150" y="536"/>
                  </a:cubicBezTo>
                  <a:cubicBezTo>
                    <a:pt x="193" y="590"/>
                    <a:pt x="236" y="622"/>
                    <a:pt x="300" y="643"/>
                  </a:cubicBezTo>
                  <a:cubicBezTo>
                    <a:pt x="336" y="661"/>
                    <a:pt x="371" y="669"/>
                    <a:pt x="407" y="669"/>
                  </a:cubicBezTo>
                  <a:cubicBezTo>
                    <a:pt x="435" y="669"/>
                    <a:pt x="464" y="664"/>
                    <a:pt x="493" y="655"/>
                  </a:cubicBezTo>
                  <a:cubicBezTo>
                    <a:pt x="557" y="633"/>
                    <a:pt x="611" y="569"/>
                    <a:pt x="621" y="505"/>
                  </a:cubicBezTo>
                  <a:cubicBezTo>
                    <a:pt x="633" y="472"/>
                    <a:pt x="633" y="440"/>
                    <a:pt x="633" y="408"/>
                  </a:cubicBezTo>
                  <a:cubicBezTo>
                    <a:pt x="621" y="376"/>
                    <a:pt x="611" y="344"/>
                    <a:pt x="590" y="322"/>
                  </a:cubicBezTo>
                  <a:lnTo>
                    <a:pt x="557" y="290"/>
                  </a:lnTo>
                  <a:lnTo>
                    <a:pt x="547" y="279"/>
                  </a:lnTo>
                  <a:lnTo>
                    <a:pt x="536" y="269"/>
                  </a:lnTo>
                  <a:cubicBezTo>
                    <a:pt x="525" y="269"/>
                    <a:pt x="514" y="269"/>
                    <a:pt x="514" y="258"/>
                  </a:cubicBezTo>
                  <a:cubicBezTo>
                    <a:pt x="498" y="253"/>
                    <a:pt x="482" y="250"/>
                    <a:pt x="466" y="250"/>
                  </a:cubicBezTo>
                  <a:cubicBezTo>
                    <a:pt x="450" y="250"/>
                    <a:pt x="434" y="253"/>
                    <a:pt x="418" y="258"/>
                  </a:cubicBezTo>
                  <a:cubicBezTo>
                    <a:pt x="364" y="269"/>
                    <a:pt x="322" y="312"/>
                    <a:pt x="300" y="365"/>
                  </a:cubicBezTo>
                  <a:cubicBezTo>
                    <a:pt x="290" y="386"/>
                    <a:pt x="290" y="408"/>
                    <a:pt x="300" y="429"/>
                  </a:cubicBezTo>
                  <a:cubicBezTo>
                    <a:pt x="300" y="462"/>
                    <a:pt x="322" y="472"/>
                    <a:pt x="333" y="483"/>
                  </a:cubicBezTo>
                  <a:cubicBezTo>
                    <a:pt x="333" y="493"/>
                    <a:pt x="343" y="493"/>
                    <a:pt x="343" y="493"/>
                  </a:cubicBezTo>
                  <a:cubicBezTo>
                    <a:pt x="343" y="505"/>
                    <a:pt x="343" y="505"/>
                    <a:pt x="354" y="505"/>
                  </a:cubicBezTo>
                  <a:cubicBezTo>
                    <a:pt x="364" y="515"/>
                    <a:pt x="376" y="515"/>
                    <a:pt x="386" y="515"/>
                  </a:cubicBezTo>
                  <a:cubicBezTo>
                    <a:pt x="397" y="515"/>
                    <a:pt x="418" y="515"/>
                    <a:pt x="429" y="505"/>
                  </a:cubicBezTo>
                  <a:cubicBezTo>
                    <a:pt x="440" y="493"/>
                    <a:pt x="450" y="483"/>
                    <a:pt x="450" y="472"/>
                  </a:cubicBezTo>
                  <a:lnTo>
                    <a:pt x="450" y="451"/>
                  </a:lnTo>
                  <a:cubicBezTo>
                    <a:pt x="450" y="462"/>
                    <a:pt x="450" y="462"/>
                    <a:pt x="440" y="472"/>
                  </a:cubicBezTo>
                  <a:cubicBezTo>
                    <a:pt x="440" y="483"/>
                    <a:pt x="429" y="493"/>
                    <a:pt x="418" y="493"/>
                  </a:cubicBezTo>
                  <a:cubicBezTo>
                    <a:pt x="407" y="505"/>
                    <a:pt x="397" y="505"/>
                    <a:pt x="386" y="505"/>
                  </a:cubicBezTo>
                  <a:cubicBezTo>
                    <a:pt x="376" y="493"/>
                    <a:pt x="376" y="493"/>
                    <a:pt x="364" y="493"/>
                  </a:cubicBezTo>
                  <a:lnTo>
                    <a:pt x="364" y="483"/>
                  </a:lnTo>
                  <a:lnTo>
                    <a:pt x="354" y="483"/>
                  </a:lnTo>
                  <a:cubicBezTo>
                    <a:pt x="354" y="483"/>
                    <a:pt x="354" y="472"/>
                    <a:pt x="343" y="472"/>
                  </a:cubicBezTo>
                  <a:cubicBezTo>
                    <a:pt x="333" y="462"/>
                    <a:pt x="333" y="440"/>
                    <a:pt x="322" y="429"/>
                  </a:cubicBezTo>
                  <a:cubicBezTo>
                    <a:pt x="322" y="408"/>
                    <a:pt x="322" y="386"/>
                    <a:pt x="333" y="376"/>
                  </a:cubicBezTo>
                  <a:cubicBezTo>
                    <a:pt x="343" y="333"/>
                    <a:pt x="386" y="312"/>
                    <a:pt x="429" y="301"/>
                  </a:cubicBezTo>
                  <a:cubicBezTo>
                    <a:pt x="435" y="298"/>
                    <a:pt x="441" y="297"/>
                    <a:pt x="447" y="297"/>
                  </a:cubicBezTo>
                  <a:cubicBezTo>
                    <a:pt x="462" y="297"/>
                    <a:pt x="478" y="304"/>
                    <a:pt x="493" y="312"/>
                  </a:cubicBezTo>
                  <a:lnTo>
                    <a:pt x="504" y="312"/>
                  </a:lnTo>
                  <a:lnTo>
                    <a:pt x="514" y="322"/>
                  </a:lnTo>
                  <a:lnTo>
                    <a:pt x="525" y="322"/>
                  </a:lnTo>
                  <a:cubicBezTo>
                    <a:pt x="536" y="333"/>
                    <a:pt x="536" y="344"/>
                    <a:pt x="547" y="355"/>
                  </a:cubicBezTo>
                  <a:cubicBezTo>
                    <a:pt x="579" y="386"/>
                    <a:pt x="590" y="440"/>
                    <a:pt x="579" y="493"/>
                  </a:cubicBezTo>
                  <a:cubicBezTo>
                    <a:pt x="568" y="515"/>
                    <a:pt x="557" y="536"/>
                    <a:pt x="536" y="558"/>
                  </a:cubicBezTo>
                  <a:cubicBezTo>
                    <a:pt x="525" y="579"/>
                    <a:pt x="493" y="590"/>
                    <a:pt x="471" y="601"/>
                  </a:cubicBezTo>
                  <a:cubicBezTo>
                    <a:pt x="450" y="611"/>
                    <a:pt x="423" y="617"/>
                    <a:pt x="397" y="617"/>
                  </a:cubicBezTo>
                  <a:cubicBezTo>
                    <a:pt x="370" y="617"/>
                    <a:pt x="343" y="611"/>
                    <a:pt x="322" y="601"/>
                  </a:cubicBezTo>
                  <a:cubicBezTo>
                    <a:pt x="268" y="579"/>
                    <a:pt x="226" y="547"/>
                    <a:pt x="193" y="505"/>
                  </a:cubicBezTo>
                  <a:cubicBezTo>
                    <a:pt x="150" y="472"/>
                    <a:pt x="129" y="419"/>
                    <a:pt x="119" y="376"/>
                  </a:cubicBezTo>
                  <a:cubicBezTo>
                    <a:pt x="119" y="355"/>
                    <a:pt x="107" y="322"/>
                    <a:pt x="107" y="301"/>
                  </a:cubicBezTo>
                  <a:lnTo>
                    <a:pt x="107" y="290"/>
                  </a:lnTo>
                  <a:lnTo>
                    <a:pt x="107" y="279"/>
                  </a:lnTo>
                  <a:lnTo>
                    <a:pt x="107" y="269"/>
                  </a:lnTo>
                  <a:lnTo>
                    <a:pt x="107" y="236"/>
                  </a:lnTo>
                  <a:cubicBezTo>
                    <a:pt x="107" y="194"/>
                    <a:pt x="107" y="151"/>
                    <a:pt x="97" y="108"/>
                  </a:cubicBezTo>
                  <a:cubicBezTo>
                    <a:pt x="97" y="76"/>
                    <a:pt x="86" y="44"/>
                    <a:pt x="65" y="22"/>
                  </a:cubicBezTo>
                  <a:cubicBezTo>
                    <a:pt x="54" y="12"/>
                    <a:pt x="43"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7" name="Google Shape;1517;p39"/>
            <p:cNvSpPr/>
            <p:nvPr/>
          </p:nvSpPr>
          <p:spPr>
            <a:xfrm>
              <a:off x="519406" y="4509157"/>
              <a:ext cx="36811" cy="97109"/>
            </a:xfrm>
            <a:custGeom>
              <a:avLst/>
              <a:gdLst/>
              <a:ahLst/>
              <a:cxnLst/>
              <a:rect l="l" t="t" r="r" b="b"/>
              <a:pathLst>
                <a:path w="163" h="430" extrusionOk="0">
                  <a:moveTo>
                    <a:pt x="1" y="1"/>
                  </a:moveTo>
                  <a:lnTo>
                    <a:pt x="22" y="12"/>
                  </a:lnTo>
                  <a:lnTo>
                    <a:pt x="34" y="22"/>
                  </a:lnTo>
                  <a:cubicBezTo>
                    <a:pt x="44" y="33"/>
                    <a:pt x="44" y="33"/>
                    <a:pt x="55" y="33"/>
                  </a:cubicBezTo>
                  <a:cubicBezTo>
                    <a:pt x="55" y="33"/>
                    <a:pt x="55" y="44"/>
                    <a:pt x="65" y="44"/>
                  </a:cubicBezTo>
                  <a:cubicBezTo>
                    <a:pt x="65" y="44"/>
                    <a:pt x="65" y="55"/>
                    <a:pt x="76" y="55"/>
                  </a:cubicBezTo>
                  <a:cubicBezTo>
                    <a:pt x="76" y="65"/>
                    <a:pt x="76" y="65"/>
                    <a:pt x="87" y="65"/>
                  </a:cubicBezTo>
                  <a:cubicBezTo>
                    <a:pt x="87" y="76"/>
                    <a:pt x="98" y="86"/>
                    <a:pt x="98" y="98"/>
                  </a:cubicBezTo>
                  <a:cubicBezTo>
                    <a:pt x="108" y="108"/>
                    <a:pt x="108" y="119"/>
                    <a:pt x="108" y="119"/>
                  </a:cubicBezTo>
                  <a:lnTo>
                    <a:pt x="108" y="140"/>
                  </a:lnTo>
                  <a:lnTo>
                    <a:pt x="108" y="183"/>
                  </a:lnTo>
                  <a:lnTo>
                    <a:pt x="108" y="226"/>
                  </a:lnTo>
                  <a:cubicBezTo>
                    <a:pt x="108" y="236"/>
                    <a:pt x="98" y="258"/>
                    <a:pt x="98" y="269"/>
                  </a:cubicBezTo>
                  <a:cubicBezTo>
                    <a:pt x="98" y="290"/>
                    <a:pt x="108" y="301"/>
                    <a:pt x="108" y="322"/>
                  </a:cubicBezTo>
                  <a:cubicBezTo>
                    <a:pt x="108" y="333"/>
                    <a:pt x="108" y="343"/>
                    <a:pt x="119" y="355"/>
                  </a:cubicBezTo>
                  <a:lnTo>
                    <a:pt x="119" y="376"/>
                  </a:lnTo>
                  <a:lnTo>
                    <a:pt x="129" y="386"/>
                  </a:lnTo>
                  <a:cubicBezTo>
                    <a:pt x="129" y="397"/>
                    <a:pt x="129" y="397"/>
                    <a:pt x="141" y="408"/>
                  </a:cubicBezTo>
                  <a:cubicBezTo>
                    <a:pt x="151" y="429"/>
                    <a:pt x="162" y="429"/>
                    <a:pt x="162" y="429"/>
                  </a:cubicBezTo>
                  <a:cubicBezTo>
                    <a:pt x="162" y="429"/>
                    <a:pt x="151" y="419"/>
                    <a:pt x="151" y="408"/>
                  </a:cubicBezTo>
                  <a:lnTo>
                    <a:pt x="151" y="386"/>
                  </a:lnTo>
                  <a:lnTo>
                    <a:pt x="151" y="365"/>
                  </a:lnTo>
                  <a:lnTo>
                    <a:pt x="151" y="355"/>
                  </a:lnTo>
                  <a:cubicBezTo>
                    <a:pt x="141" y="343"/>
                    <a:pt x="151" y="333"/>
                    <a:pt x="151" y="312"/>
                  </a:cubicBezTo>
                  <a:lnTo>
                    <a:pt x="151" y="279"/>
                  </a:lnTo>
                  <a:cubicBezTo>
                    <a:pt x="151" y="258"/>
                    <a:pt x="151" y="248"/>
                    <a:pt x="162" y="236"/>
                  </a:cubicBezTo>
                  <a:lnTo>
                    <a:pt x="162" y="183"/>
                  </a:lnTo>
                  <a:lnTo>
                    <a:pt x="162" y="129"/>
                  </a:lnTo>
                  <a:cubicBezTo>
                    <a:pt x="162" y="119"/>
                    <a:pt x="151" y="98"/>
                    <a:pt x="141" y="86"/>
                  </a:cubicBezTo>
                  <a:cubicBezTo>
                    <a:pt x="141" y="65"/>
                    <a:pt x="129" y="55"/>
                    <a:pt x="119" y="44"/>
                  </a:cubicBezTo>
                  <a:cubicBezTo>
                    <a:pt x="108" y="33"/>
                    <a:pt x="87" y="22"/>
                    <a:pt x="76" y="22"/>
                  </a:cubicBezTo>
                  <a:cubicBezTo>
                    <a:pt x="65" y="12"/>
                    <a:pt x="55" y="12"/>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8" name="Google Shape;1518;p39"/>
            <p:cNvSpPr/>
            <p:nvPr/>
          </p:nvSpPr>
          <p:spPr>
            <a:xfrm>
              <a:off x="654907" y="4636076"/>
              <a:ext cx="14679" cy="15583"/>
            </a:xfrm>
            <a:custGeom>
              <a:avLst/>
              <a:gdLst/>
              <a:ahLst/>
              <a:cxnLst/>
              <a:rect l="l" t="t" r="r" b="b"/>
              <a:pathLst>
                <a:path w="65" h="69" extrusionOk="0">
                  <a:moveTo>
                    <a:pt x="33" y="1"/>
                  </a:moveTo>
                  <a:cubicBezTo>
                    <a:pt x="25" y="1"/>
                    <a:pt x="17" y="6"/>
                    <a:pt x="12" y="17"/>
                  </a:cubicBezTo>
                  <a:cubicBezTo>
                    <a:pt x="1" y="28"/>
                    <a:pt x="1" y="50"/>
                    <a:pt x="12" y="60"/>
                  </a:cubicBezTo>
                  <a:cubicBezTo>
                    <a:pt x="17" y="65"/>
                    <a:pt x="25" y="68"/>
                    <a:pt x="33" y="68"/>
                  </a:cubicBezTo>
                  <a:cubicBezTo>
                    <a:pt x="41" y="68"/>
                    <a:pt x="49" y="65"/>
                    <a:pt x="55" y="60"/>
                  </a:cubicBezTo>
                  <a:cubicBezTo>
                    <a:pt x="65" y="50"/>
                    <a:pt x="65" y="28"/>
                    <a:pt x="55" y="17"/>
                  </a:cubicBezTo>
                  <a:cubicBezTo>
                    <a:pt x="49" y="6"/>
                    <a:pt x="41"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9" name="Google Shape;1519;p39"/>
            <p:cNvSpPr/>
            <p:nvPr/>
          </p:nvSpPr>
          <p:spPr>
            <a:xfrm>
              <a:off x="584898" y="4568551"/>
              <a:ext cx="17163" cy="15357"/>
            </a:xfrm>
            <a:custGeom>
              <a:avLst/>
              <a:gdLst/>
              <a:ahLst/>
              <a:cxnLst/>
              <a:rect l="l" t="t" r="r" b="b"/>
              <a:pathLst>
                <a:path w="76" h="68" extrusionOk="0">
                  <a:moveTo>
                    <a:pt x="43" y="0"/>
                  </a:moveTo>
                  <a:cubicBezTo>
                    <a:pt x="35" y="0"/>
                    <a:pt x="27" y="6"/>
                    <a:pt x="22" y="16"/>
                  </a:cubicBezTo>
                  <a:cubicBezTo>
                    <a:pt x="1" y="27"/>
                    <a:pt x="1" y="49"/>
                    <a:pt x="22" y="59"/>
                  </a:cubicBezTo>
                  <a:cubicBezTo>
                    <a:pt x="27" y="65"/>
                    <a:pt x="35" y="67"/>
                    <a:pt x="43" y="67"/>
                  </a:cubicBezTo>
                  <a:cubicBezTo>
                    <a:pt x="51" y="67"/>
                    <a:pt x="59" y="65"/>
                    <a:pt x="65" y="59"/>
                  </a:cubicBezTo>
                  <a:cubicBezTo>
                    <a:pt x="75" y="49"/>
                    <a:pt x="75" y="27"/>
                    <a:pt x="65" y="16"/>
                  </a:cubicBezTo>
                  <a:cubicBezTo>
                    <a:pt x="59" y="6"/>
                    <a:pt x="51" y="0"/>
                    <a:pt x="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0" name="Google Shape;1520;p39"/>
            <p:cNvSpPr/>
            <p:nvPr/>
          </p:nvSpPr>
          <p:spPr>
            <a:xfrm>
              <a:off x="4836008" y="4475281"/>
              <a:ext cx="142728" cy="151309"/>
            </a:xfrm>
            <a:custGeom>
              <a:avLst/>
              <a:gdLst/>
              <a:ahLst/>
              <a:cxnLst/>
              <a:rect l="l" t="t" r="r" b="b"/>
              <a:pathLst>
                <a:path w="632" h="670" extrusionOk="0">
                  <a:moveTo>
                    <a:pt x="193" y="429"/>
                  </a:moveTo>
                  <a:lnTo>
                    <a:pt x="193" y="440"/>
                  </a:lnTo>
                  <a:cubicBezTo>
                    <a:pt x="193" y="429"/>
                    <a:pt x="204" y="429"/>
                    <a:pt x="204" y="429"/>
                  </a:cubicBezTo>
                  <a:close/>
                  <a:moveTo>
                    <a:pt x="193" y="451"/>
                  </a:moveTo>
                  <a:cubicBezTo>
                    <a:pt x="182" y="462"/>
                    <a:pt x="182" y="462"/>
                    <a:pt x="193" y="472"/>
                  </a:cubicBezTo>
                  <a:lnTo>
                    <a:pt x="193" y="451"/>
                  </a:lnTo>
                  <a:close/>
                  <a:moveTo>
                    <a:pt x="610" y="1"/>
                  </a:moveTo>
                  <a:cubicBezTo>
                    <a:pt x="600" y="1"/>
                    <a:pt x="589" y="12"/>
                    <a:pt x="579" y="22"/>
                  </a:cubicBezTo>
                  <a:cubicBezTo>
                    <a:pt x="557" y="44"/>
                    <a:pt x="546" y="76"/>
                    <a:pt x="536" y="108"/>
                  </a:cubicBezTo>
                  <a:lnTo>
                    <a:pt x="536" y="236"/>
                  </a:lnTo>
                  <a:lnTo>
                    <a:pt x="536" y="269"/>
                  </a:lnTo>
                  <a:lnTo>
                    <a:pt x="536" y="279"/>
                  </a:lnTo>
                  <a:lnTo>
                    <a:pt x="536" y="290"/>
                  </a:lnTo>
                  <a:lnTo>
                    <a:pt x="536" y="301"/>
                  </a:lnTo>
                  <a:cubicBezTo>
                    <a:pt x="536" y="322"/>
                    <a:pt x="525" y="355"/>
                    <a:pt x="525" y="376"/>
                  </a:cubicBezTo>
                  <a:cubicBezTo>
                    <a:pt x="514" y="419"/>
                    <a:pt x="482" y="472"/>
                    <a:pt x="450" y="505"/>
                  </a:cubicBezTo>
                  <a:cubicBezTo>
                    <a:pt x="418" y="547"/>
                    <a:pt x="375" y="579"/>
                    <a:pt x="322" y="601"/>
                  </a:cubicBezTo>
                  <a:cubicBezTo>
                    <a:pt x="295" y="611"/>
                    <a:pt x="268" y="617"/>
                    <a:pt x="241" y="617"/>
                  </a:cubicBezTo>
                  <a:cubicBezTo>
                    <a:pt x="214" y="617"/>
                    <a:pt x="188" y="611"/>
                    <a:pt x="161" y="601"/>
                  </a:cubicBezTo>
                  <a:cubicBezTo>
                    <a:pt x="139" y="590"/>
                    <a:pt x="118" y="579"/>
                    <a:pt x="108" y="558"/>
                  </a:cubicBezTo>
                  <a:cubicBezTo>
                    <a:pt x="86" y="536"/>
                    <a:pt x="75" y="515"/>
                    <a:pt x="65" y="493"/>
                  </a:cubicBezTo>
                  <a:cubicBezTo>
                    <a:pt x="54" y="440"/>
                    <a:pt x="65" y="386"/>
                    <a:pt x="96" y="355"/>
                  </a:cubicBezTo>
                  <a:cubicBezTo>
                    <a:pt x="96" y="344"/>
                    <a:pt x="108" y="333"/>
                    <a:pt x="118" y="322"/>
                  </a:cubicBezTo>
                  <a:lnTo>
                    <a:pt x="129" y="322"/>
                  </a:lnTo>
                  <a:lnTo>
                    <a:pt x="129" y="312"/>
                  </a:lnTo>
                  <a:lnTo>
                    <a:pt x="150" y="312"/>
                  </a:lnTo>
                  <a:cubicBezTo>
                    <a:pt x="166" y="304"/>
                    <a:pt x="181" y="297"/>
                    <a:pt x="196" y="297"/>
                  </a:cubicBezTo>
                  <a:cubicBezTo>
                    <a:pt x="202" y="297"/>
                    <a:pt x="208" y="298"/>
                    <a:pt x="215" y="301"/>
                  </a:cubicBezTo>
                  <a:cubicBezTo>
                    <a:pt x="257" y="312"/>
                    <a:pt x="289" y="333"/>
                    <a:pt x="311" y="376"/>
                  </a:cubicBezTo>
                  <a:cubicBezTo>
                    <a:pt x="322" y="386"/>
                    <a:pt x="322" y="408"/>
                    <a:pt x="322" y="429"/>
                  </a:cubicBezTo>
                  <a:cubicBezTo>
                    <a:pt x="311" y="440"/>
                    <a:pt x="300" y="462"/>
                    <a:pt x="289" y="472"/>
                  </a:cubicBezTo>
                  <a:lnTo>
                    <a:pt x="289" y="483"/>
                  </a:lnTo>
                  <a:lnTo>
                    <a:pt x="279" y="483"/>
                  </a:lnTo>
                  <a:lnTo>
                    <a:pt x="279" y="493"/>
                  </a:lnTo>
                  <a:cubicBezTo>
                    <a:pt x="268" y="493"/>
                    <a:pt x="268" y="493"/>
                    <a:pt x="257" y="505"/>
                  </a:cubicBezTo>
                  <a:cubicBezTo>
                    <a:pt x="246" y="505"/>
                    <a:pt x="225" y="505"/>
                    <a:pt x="215" y="493"/>
                  </a:cubicBezTo>
                  <a:cubicBezTo>
                    <a:pt x="204" y="493"/>
                    <a:pt x="204" y="483"/>
                    <a:pt x="193" y="472"/>
                  </a:cubicBezTo>
                  <a:lnTo>
                    <a:pt x="193" y="472"/>
                  </a:lnTo>
                  <a:cubicBezTo>
                    <a:pt x="193" y="483"/>
                    <a:pt x="204" y="493"/>
                    <a:pt x="215" y="505"/>
                  </a:cubicBezTo>
                  <a:cubicBezTo>
                    <a:pt x="225" y="515"/>
                    <a:pt x="246" y="515"/>
                    <a:pt x="257" y="515"/>
                  </a:cubicBezTo>
                  <a:cubicBezTo>
                    <a:pt x="268" y="515"/>
                    <a:pt x="279" y="515"/>
                    <a:pt x="289" y="505"/>
                  </a:cubicBezTo>
                  <a:cubicBezTo>
                    <a:pt x="289" y="505"/>
                    <a:pt x="300" y="505"/>
                    <a:pt x="300" y="493"/>
                  </a:cubicBezTo>
                  <a:lnTo>
                    <a:pt x="311" y="483"/>
                  </a:lnTo>
                  <a:cubicBezTo>
                    <a:pt x="322" y="472"/>
                    <a:pt x="332" y="462"/>
                    <a:pt x="343" y="429"/>
                  </a:cubicBezTo>
                  <a:cubicBezTo>
                    <a:pt x="353" y="408"/>
                    <a:pt x="343" y="386"/>
                    <a:pt x="343" y="365"/>
                  </a:cubicBezTo>
                  <a:cubicBezTo>
                    <a:pt x="322" y="312"/>
                    <a:pt x="279" y="269"/>
                    <a:pt x="225" y="258"/>
                  </a:cubicBezTo>
                  <a:cubicBezTo>
                    <a:pt x="209" y="253"/>
                    <a:pt x="193" y="250"/>
                    <a:pt x="177" y="250"/>
                  </a:cubicBezTo>
                  <a:cubicBezTo>
                    <a:pt x="161" y="250"/>
                    <a:pt x="145" y="253"/>
                    <a:pt x="129" y="258"/>
                  </a:cubicBezTo>
                  <a:cubicBezTo>
                    <a:pt x="118" y="269"/>
                    <a:pt x="118" y="269"/>
                    <a:pt x="108" y="269"/>
                  </a:cubicBezTo>
                  <a:lnTo>
                    <a:pt x="96" y="279"/>
                  </a:lnTo>
                  <a:lnTo>
                    <a:pt x="86" y="290"/>
                  </a:lnTo>
                  <a:lnTo>
                    <a:pt x="54" y="322"/>
                  </a:lnTo>
                  <a:cubicBezTo>
                    <a:pt x="32" y="344"/>
                    <a:pt x="22" y="376"/>
                    <a:pt x="11" y="408"/>
                  </a:cubicBezTo>
                  <a:cubicBezTo>
                    <a:pt x="1" y="440"/>
                    <a:pt x="11" y="472"/>
                    <a:pt x="11" y="505"/>
                  </a:cubicBezTo>
                  <a:cubicBezTo>
                    <a:pt x="32" y="569"/>
                    <a:pt x="75" y="633"/>
                    <a:pt x="150" y="655"/>
                  </a:cubicBezTo>
                  <a:cubicBezTo>
                    <a:pt x="179" y="664"/>
                    <a:pt x="208" y="669"/>
                    <a:pt x="237" y="669"/>
                  </a:cubicBezTo>
                  <a:cubicBezTo>
                    <a:pt x="272" y="669"/>
                    <a:pt x="308" y="661"/>
                    <a:pt x="343" y="643"/>
                  </a:cubicBezTo>
                  <a:cubicBezTo>
                    <a:pt x="407" y="622"/>
                    <a:pt x="450" y="590"/>
                    <a:pt x="493" y="536"/>
                  </a:cubicBezTo>
                  <a:cubicBezTo>
                    <a:pt x="525" y="493"/>
                    <a:pt x="546" y="440"/>
                    <a:pt x="557" y="386"/>
                  </a:cubicBezTo>
                  <a:cubicBezTo>
                    <a:pt x="568" y="355"/>
                    <a:pt x="568" y="333"/>
                    <a:pt x="568" y="301"/>
                  </a:cubicBezTo>
                  <a:lnTo>
                    <a:pt x="568" y="290"/>
                  </a:lnTo>
                  <a:lnTo>
                    <a:pt x="568" y="279"/>
                  </a:lnTo>
                  <a:lnTo>
                    <a:pt x="568" y="269"/>
                  </a:lnTo>
                  <a:lnTo>
                    <a:pt x="568" y="236"/>
                  </a:lnTo>
                  <a:cubicBezTo>
                    <a:pt x="557" y="194"/>
                    <a:pt x="557" y="151"/>
                    <a:pt x="557" y="108"/>
                  </a:cubicBezTo>
                  <a:cubicBezTo>
                    <a:pt x="568" y="76"/>
                    <a:pt x="568" y="44"/>
                    <a:pt x="589" y="22"/>
                  </a:cubicBezTo>
                  <a:cubicBezTo>
                    <a:pt x="600" y="12"/>
                    <a:pt x="622"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1" name="Google Shape;1521;p39"/>
            <p:cNvSpPr/>
            <p:nvPr/>
          </p:nvSpPr>
          <p:spPr>
            <a:xfrm>
              <a:off x="4922954" y="4506898"/>
              <a:ext cx="39069" cy="96883"/>
            </a:xfrm>
            <a:custGeom>
              <a:avLst/>
              <a:gdLst/>
              <a:ahLst/>
              <a:cxnLst/>
              <a:rect l="l" t="t" r="r" b="b"/>
              <a:pathLst>
                <a:path w="173" h="429" extrusionOk="0">
                  <a:moveTo>
                    <a:pt x="151" y="1"/>
                  </a:moveTo>
                  <a:cubicBezTo>
                    <a:pt x="140" y="1"/>
                    <a:pt x="140" y="1"/>
                    <a:pt x="129" y="11"/>
                  </a:cubicBezTo>
                  <a:cubicBezTo>
                    <a:pt x="118" y="11"/>
                    <a:pt x="108" y="11"/>
                    <a:pt x="97" y="22"/>
                  </a:cubicBezTo>
                  <a:cubicBezTo>
                    <a:pt x="76" y="22"/>
                    <a:pt x="65" y="32"/>
                    <a:pt x="54" y="43"/>
                  </a:cubicBezTo>
                  <a:cubicBezTo>
                    <a:pt x="44" y="54"/>
                    <a:pt x="33" y="65"/>
                    <a:pt x="22" y="86"/>
                  </a:cubicBezTo>
                  <a:cubicBezTo>
                    <a:pt x="22" y="96"/>
                    <a:pt x="11" y="118"/>
                    <a:pt x="11" y="129"/>
                  </a:cubicBezTo>
                  <a:cubicBezTo>
                    <a:pt x="1" y="150"/>
                    <a:pt x="1" y="172"/>
                    <a:pt x="11" y="182"/>
                  </a:cubicBezTo>
                  <a:lnTo>
                    <a:pt x="11" y="236"/>
                  </a:lnTo>
                  <a:cubicBezTo>
                    <a:pt x="11" y="246"/>
                    <a:pt x="22" y="268"/>
                    <a:pt x="22" y="279"/>
                  </a:cubicBezTo>
                  <a:lnTo>
                    <a:pt x="22" y="322"/>
                  </a:lnTo>
                  <a:cubicBezTo>
                    <a:pt x="22" y="332"/>
                    <a:pt x="33" y="343"/>
                    <a:pt x="22" y="353"/>
                  </a:cubicBezTo>
                  <a:lnTo>
                    <a:pt x="22" y="375"/>
                  </a:lnTo>
                  <a:lnTo>
                    <a:pt x="22" y="386"/>
                  </a:lnTo>
                  <a:lnTo>
                    <a:pt x="22" y="407"/>
                  </a:lnTo>
                  <a:cubicBezTo>
                    <a:pt x="22" y="418"/>
                    <a:pt x="11" y="429"/>
                    <a:pt x="11" y="429"/>
                  </a:cubicBezTo>
                  <a:cubicBezTo>
                    <a:pt x="11" y="429"/>
                    <a:pt x="22" y="429"/>
                    <a:pt x="33" y="418"/>
                  </a:cubicBezTo>
                  <a:lnTo>
                    <a:pt x="33" y="407"/>
                  </a:lnTo>
                  <a:lnTo>
                    <a:pt x="44" y="396"/>
                  </a:lnTo>
                  <a:cubicBezTo>
                    <a:pt x="44" y="386"/>
                    <a:pt x="54" y="386"/>
                    <a:pt x="54" y="375"/>
                  </a:cubicBezTo>
                  <a:lnTo>
                    <a:pt x="54" y="365"/>
                  </a:lnTo>
                  <a:cubicBezTo>
                    <a:pt x="65" y="343"/>
                    <a:pt x="65" y="332"/>
                    <a:pt x="65" y="322"/>
                  </a:cubicBezTo>
                  <a:cubicBezTo>
                    <a:pt x="65" y="300"/>
                    <a:pt x="76" y="289"/>
                    <a:pt x="76" y="279"/>
                  </a:cubicBezTo>
                  <a:cubicBezTo>
                    <a:pt x="76" y="258"/>
                    <a:pt x="65" y="246"/>
                    <a:pt x="65" y="225"/>
                  </a:cubicBezTo>
                  <a:lnTo>
                    <a:pt x="65" y="182"/>
                  </a:lnTo>
                  <a:lnTo>
                    <a:pt x="65" y="139"/>
                  </a:lnTo>
                  <a:lnTo>
                    <a:pt x="65" y="118"/>
                  </a:lnTo>
                  <a:cubicBezTo>
                    <a:pt x="65" y="118"/>
                    <a:pt x="65" y="108"/>
                    <a:pt x="76" y="108"/>
                  </a:cubicBezTo>
                  <a:cubicBezTo>
                    <a:pt x="76" y="96"/>
                    <a:pt x="76" y="86"/>
                    <a:pt x="87" y="75"/>
                  </a:cubicBezTo>
                  <a:cubicBezTo>
                    <a:pt x="87" y="65"/>
                    <a:pt x="97" y="65"/>
                    <a:pt x="97" y="54"/>
                  </a:cubicBezTo>
                  <a:cubicBezTo>
                    <a:pt x="97" y="54"/>
                    <a:pt x="108" y="54"/>
                    <a:pt x="108" y="43"/>
                  </a:cubicBezTo>
                  <a:cubicBezTo>
                    <a:pt x="118" y="43"/>
                    <a:pt x="118" y="43"/>
                    <a:pt x="118" y="32"/>
                  </a:cubicBezTo>
                  <a:cubicBezTo>
                    <a:pt x="129" y="32"/>
                    <a:pt x="129" y="32"/>
                    <a:pt x="129" y="22"/>
                  </a:cubicBezTo>
                  <a:cubicBezTo>
                    <a:pt x="140" y="22"/>
                    <a:pt x="151" y="22"/>
                    <a:pt x="151" y="11"/>
                  </a:cubicBezTo>
                  <a:cubicBezTo>
                    <a:pt x="161" y="11"/>
                    <a:pt x="172"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2" name="Google Shape;1522;p39"/>
            <p:cNvSpPr/>
            <p:nvPr/>
          </p:nvSpPr>
          <p:spPr>
            <a:xfrm>
              <a:off x="4717445" y="4594522"/>
              <a:ext cx="152664" cy="147019"/>
            </a:xfrm>
            <a:custGeom>
              <a:avLst/>
              <a:gdLst/>
              <a:ahLst/>
              <a:cxnLst/>
              <a:rect l="l" t="t" r="r" b="b"/>
              <a:pathLst>
                <a:path w="676" h="651" extrusionOk="0">
                  <a:moveTo>
                    <a:pt x="450" y="180"/>
                  </a:moveTo>
                  <a:cubicBezTo>
                    <a:pt x="450" y="191"/>
                    <a:pt x="440" y="191"/>
                    <a:pt x="440" y="191"/>
                  </a:cubicBezTo>
                  <a:lnTo>
                    <a:pt x="472" y="191"/>
                  </a:lnTo>
                  <a:cubicBezTo>
                    <a:pt x="483" y="191"/>
                    <a:pt x="493" y="201"/>
                    <a:pt x="504" y="212"/>
                  </a:cubicBezTo>
                  <a:cubicBezTo>
                    <a:pt x="504" y="191"/>
                    <a:pt x="493" y="191"/>
                    <a:pt x="483" y="180"/>
                  </a:cubicBezTo>
                  <a:close/>
                  <a:moveTo>
                    <a:pt x="456" y="1"/>
                  </a:moveTo>
                  <a:cubicBezTo>
                    <a:pt x="440" y="1"/>
                    <a:pt x="424" y="3"/>
                    <a:pt x="407" y="8"/>
                  </a:cubicBezTo>
                  <a:cubicBezTo>
                    <a:pt x="376" y="19"/>
                    <a:pt x="343" y="30"/>
                    <a:pt x="322" y="51"/>
                  </a:cubicBezTo>
                  <a:lnTo>
                    <a:pt x="290" y="84"/>
                  </a:lnTo>
                  <a:lnTo>
                    <a:pt x="279" y="94"/>
                  </a:lnTo>
                  <a:lnTo>
                    <a:pt x="279" y="105"/>
                  </a:lnTo>
                  <a:cubicBezTo>
                    <a:pt x="269" y="105"/>
                    <a:pt x="269" y="115"/>
                    <a:pt x="269" y="127"/>
                  </a:cubicBezTo>
                  <a:cubicBezTo>
                    <a:pt x="257" y="158"/>
                    <a:pt x="257" y="191"/>
                    <a:pt x="257" y="212"/>
                  </a:cubicBezTo>
                  <a:cubicBezTo>
                    <a:pt x="279" y="276"/>
                    <a:pt x="322" y="319"/>
                    <a:pt x="364" y="330"/>
                  </a:cubicBezTo>
                  <a:cubicBezTo>
                    <a:pt x="386" y="341"/>
                    <a:pt x="418" y="341"/>
                    <a:pt x="440" y="341"/>
                  </a:cubicBezTo>
                  <a:cubicBezTo>
                    <a:pt x="461" y="330"/>
                    <a:pt x="483" y="319"/>
                    <a:pt x="493" y="308"/>
                  </a:cubicBezTo>
                  <a:cubicBezTo>
                    <a:pt x="493" y="298"/>
                    <a:pt x="493" y="298"/>
                    <a:pt x="504" y="287"/>
                  </a:cubicBezTo>
                  <a:lnTo>
                    <a:pt x="504" y="276"/>
                  </a:lnTo>
                  <a:cubicBezTo>
                    <a:pt x="514" y="276"/>
                    <a:pt x="514" y="265"/>
                    <a:pt x="514" y="255"/>
                  </a:cubicBezTo>
                  <a:cubicBezTo>
                    <a:pt x="526" y="234"/>
                    <a:pt x="514" y="222"/>
                    <a:pt x="504" y="212"/>
                  </a:cubicBezTo>
                  <a:lnTo>
                    <a:pt x="504" y="255"/>
                  </a:lnTo>
                  <a:lnTo>
                    <a:pt x="493" y="265"/>
                  </a:lnTo>
                  <a:lnTo>
                    <a:pt x="493" y="276"/>
                  </a:lnTo>
                  <a:lnTo>
                    <a:pt x="483" y="276"/>
                  </a:lnTo>
                  <a:cubicBezTo>
                    <a:pt x="483" y="287"/>
                    <a:pt x="483" y="287"/>
                    <a:pt x="472" y="287"/>
                  </a:cubicBezTo>
                  <a:cubicBezTo>
                    <a:pt x="461" y="298"/>
                    <a:pt x="450" y="308"/>
                    <a:pt x="429" y="308"/>
                  </a:cubicBezTo>
                  <a:cubicBezTo>
                    <a:pt x="425" y="312"/>
                    <a:pt x="421" y="313"/>
                    <a:pt x="415" y="313"/>
                  </a:cubicBezTo>
                  <a:cubicBezTo>
                    <a:pt x="404" y="313"/>
                    <a:pt x="390" y="308"/>
                    <a:pt x="376" y="308"/>
                  </a:cubicBezTo>
                  <a:cubicBezTo>
                    <a:pt x="343" y="287"/>
                    <a:pt x="311" y="255"/>
                    <a:pt x="300" y="201"/>
                  </a:cubicBezTo>
                  <a:cubicBezTo>
                    <a:pt x="300" y="180"/>
                    <a:pt x="300" y="158"/>
                    <a:pt x="311" y="137"/>
                  </a:cubicBezTo>
                  <a:lnTo>
                    <a:pt x="311" y="127"/>
                  </a:lnTo>
                  <a:lnTo>
                    <a:pt x="322" y="115"/>
                  </a:lnTo>
                  <a:lnTo>
                    <a:pt x="354" y="84"/>
                  </a:lnTo>
                  <a:cubicBezTo>
                    <a:pt x="377" y="68"/>
                    <a:pt x="418" y="58"/>
                    <a:pt x="455" y="58"/>
                  </a:cubicBezTo>
                  <a:cubicBezTo>
                    <a:pt x="468" y="58"/>
                    <a:pt x="481" y="59"/>
                    <a:pt x="493" y="62"/>
                  </a:cubicBezTo>
                  <a:cubicBezTo>
                    <a:pt x="514" y="73"/>
                    <a:pt x="547" y="84"/>
                    <a:pt x="557" y="94"/>
                  </a:cubicBezTo>
                  <a:cubicBezTo>
                    <a:pt x="579" y="115"/>
                    <a:pt x="590" y="137"/>
                    <a:pt x="600" y="158"/>
                  </a:cubicBezTo>
                  <a:cubicBezTo>
                    <a:pt x="621" y="212"/>
                    <a:pt x="621" y="265"/>
                    <a:pt x="600" y="319"/>
                  </a:cubicBezTo>
                  <a:cubicBezTo>
                    <a:pt x="579" y="372"/>
                    <a:pt x="547" y="415"/>
                    <a:pt x="514" y="448"/>
                  </a:cubicBezTo>
                  <a:cubicBezTo>
                    <a:pt x="472" y="479"/>
                    <a:pt x="429" y="501"/>
                    <a:pt x="376" y="512"/>
                  </a:cubicBezTo>
                  <a:cubicBezTo>
                    <a:pt x="354" y="522"/>
                    <a:pt x="333" y="522"/>
                    <a:pt x="311" y="522"/>
                  </a:cubicBezTo>
                  <a:lnTo>
                    <a:pt x="236" y="522"/>
                  </a:lnTo>
                  <a:cubicBezTo>
                    <a:pt x="193" y="522"/>
                    <a:pt x="150" y="533"/>
                    <a:pt x="107" y="533"/>
                  </a:cubicBezTo>
                  <a:cubicBezTo>
                    <a:pt x="76" y="544"/>
                    <a:pt x="43" y="555"/>
                    <a:pt x="22" y="576"/>
                  </a:cubicBezTo>
                  <a:cubicBezTo>
                    <a:pt x="12" y="587"/>
                    <a:pt x="12" y="598"/>
                    <a:pt x="0" y="608"/>
                  </a:cubicBezTo>
                  <a:lnTo>
                    <a:pt x="0" y="629"/>
                  </a:lnTo>
                  <a:cubicBezTo>
                    <a:pt x="0" y="640"/>
                    <a:pt x="0" y="640"/>
                    <a:pt x="12" y="651"/>
                  </a:cubicBezTo>
                  <a:lnTo>
                    <a:pt x="12" y="629"/>
                  </a:lnTo>
                  <a:cubicBezTo>
                    <a:pt x="12" y="619"/>
                    <a:pt x="12" y="598"/>
                    <a:pt x="33" y="576"/>
                  </a:cubicBezTo>
                  <a:cubicBezTo>
                    <a:pt x="43" y="565"/>
                    <a:pt x="76" y="555"/>
                    <a:pt x="119" y="555"/>
                  </a:cubicBezTo>
                  <a:lnTo>
                    <a:pt x="236" y="555"/>
                  </a:lnTo>
                  <a:cubicBezTo>
                    <a:pt x="247" y="555"/>
                    <a:pt x="257" y="555"/>
                    <a:pt x="269" y="565"/>
                  </a:cubicBezTo>
                  <a:lnTo>
                    <a:pt x="311" y="565"/>
                  </a:lnTo>
                  <a:cubicBezTo>
                    <a:pt x="333" y="565"/>
                    <a:pt x="354" y="565"/>
                    <a:pt x="386" y="555"/>
                  </a:cubicBezTo>
                  <a:cubicBezTo>
                    <a:pt x="440" y="544"/>
                    <a:pt x="493" y="522"/>
                    <a:pt x="536" y="479"/>
                  </a:cubicBezTo>
                  <a:cubicBezTo>
                    <a:pt x="590" y="448"/>
                    <a:pt x="633" y="394"/>
                    <a:pt x="654" y="341"/>
                  </a:cubicBezTo>
                  <a:cubicBezTo>
                    <a:pt x="675" y="276"/>
                    <a:pt x="675" y="201"/>
                    <a:pt x="654" y="148"/>
                  </a:cubicBezTo>
                  <a:cubicBezTo>
                    <a:pt x="633" y="73"/>
                    <a:pt x="568" y="30"/>
                    <a:pt x="504" y="8"/>
                  </a:cubicBezTo>
                  <a:cubicBezTo>
                    <a:pt x="488" y="3"/>
                    <a:pt x="472"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3" name="Google Shape;1523;p39"/>
            <p:cNvSpPr/>
            <p:nvPr/>
          </p:nvSpPr>
          <p:spPr>
            <a:xfrm>
              <a:off x="4751320" y="4681017"/>
              <a:ext cx="96883" cy="38844"/>
            </a:xfrm>
            <a:custGeom>
              <a:avLst/>
              <a:gdLst/>
              <a:ahLst/>
              <a:cxnLst/>
              <a:rect l="l" t="t" r="r" b="b"/>
              <a:pathLst>
                <a:path w="429" h="172" extrusionOk="0">
                  <a:moveTo>
                    <a:pt x="129" y="1"/>
                  </a:moveTo>
                  <a:cubicBezTo>
                    <a:pt x="119" y="11"/>
                    <a:pt x="97" y="11"/>
                    <a:pt x="86" y="22"/>
                  </a:cubicBezTo>
                  <a:cubicBezTo>
                    <a:pt x="65" y="32"/>
                    <a:pt x="54" y="43"/>
                    <a:pt x="43" y="54"/>
                  </a:cubicBezTo>
                  <a:cubicBezTo>
                    <a:pt x="33" y="65"/>
                    <a:pt x="22" y="75"/>
                    <a:pt x="22" y="86"/>
                  </a:cubicBezTo>
                  <a:cubicBezTo>
                    <a:pt x="11" y="96"/>
                    <a:pt x="11" y="108"/>
                    <a:pt x="11" y="118"/>
                  </a:cubicBezTo>
                  <a:cubicBezTo>
                    <a:pt x="0" y="129"/>
                    <a:pt x="0" y="139"/>
                    <a:pt x="0" y="150"/>
                  </a:cubicBezTo>
                  <a:lnTo>
                    <a:pt x="0" y="161"/>
                  </a:lnTo>
                  <a:lnTo>
                    <a:pt x="0" y="172"/>
                  </a:lnTo>
                  <a:cubicBezTo>
                    <a:pt x="0" y="172"/>
                    <a:pt x="11" y="161"/>
                    <a:pt x="11" y="150"/>
                  </a:cubicBezTo>
                  <a:lnTo>
                    <a:pt x="33" y="129"/>
                  </a:lnTo>
                  <a:lnTo>
                    <a:pt x="33" y="118"/>
                  </a:lnTo>
                  <a:cubicBezTo>
                    <a:pt x="43" y="118"/>
                    <a:pt x="43" y="108"/>
                    <a:pt x="43" y="108"/>
                  </a:cubicBezTo>
                  <a:lnTo>
                    <a:pt x="54" y="96"/>
                  </a:lnTo>
                  <a:cubicBezTo>
                    <a:pt x="65" y="86"/>
                    <a:pt x="65" y="86"/>
                    <a:pt x="76" y="86"/>
                  </a:cubicBezTo>
                  <a:cubicBezTo>
                    <a:pt x="86" y="75"/>
                    <a:pt x="97" y="75"/>
                    <a:pt x="107" y="65"/>
                  </a:cubicBezTo>
                  <a:lnTo>
                    <a:pt x="119" y="65"/>
                  </a:lnTo>
                  <a:cubicBezTo>
                    <a:pt x="129" y="65"/>
                    <a:pt x="140" y="54"/>
                    <a:pt x="140" y="54"/>
                  </a:cubicBezTo>
                  <a:lnTo>
                    <a:pt x="183" y="54"/>
                  </a:lnTo>
                  <a:cubicBezTo>
                    <a:pt x="193" y="54"/>
                    <a:pt x="214" y="65"/>
                    <a:pt x="226" y="65"/>
                  </a:cubicBezTo>
                  <a:lnTo>
                    <a:pt x="322" y="65"/>
                  </a:lnTo>
                  <a:cubicBezTo>
                    <a:pt x="333" y="65"/>
                    <a:pt x="354" y="54"/>
                    <a:pt x="364" y="54"/>
                  </a:cubicBezTo>
                  <a:cubicBezTo>
                    <a:pt x="364" y="54"/>
                    <a:pt x="376" y="54"/>
                    <a:pt x="376" y="43"/>
                  </a:cubicBezTo>
                  <a:lnTo>
                    <a:pt x="397" y="43"/>
                  </a:lnTo>
                  <a:cubicBezTo>
                    <a:pt x="397" y="32"/>
                    <a:pt x="397" y="32"/>
                    <a:pt x="407" y="32"/>
                  </a:cubicBezTo>
                  <a:lnTo>
                    <a:pt x="418" y="22"/>
                  </a:lnTo>
                  <a:lnTo>
                    <a:pt x="429" y="11"/>
                  </a:lnTo>
                  <a:lnTo>
                    <a:pt x="407" y="11"/>
                  </a:lnTo>
                  <a:cubicBezTo>
                    <a:pt x="407" y="22"/>
                    <a:pt x="397" y="22"/>
                    <a:pt x="386" y="22"/>
                  </a:cubicBezTo>
                  <a:lnTo>
                    <a:pt x="279" y="22"/>
                  </a:lnTo>
                  <a:cubicBezTo>
                    <a:pt x="268" y="11"/>
                    <a:pt x="247" y="11"/>
                    <a:pt x="236" y="11"/>
                  </a:cubicBezTo>
                  <a:cubicBezTo>
                    <a:pt x="226" y="11"/>
                    <a:pt x="2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4" name="Google Shape;1524;p39"/>
            <p:cNvSpPr/>
            <p:nvPr/>
          </p:nvSpPr>
          <p:spPr>
            <a:xfrm>
              <a:off x="4879594" y="4567874"/>
              <a:ext cx="14679" cy="16034"/>
            </a:xfrm>
            <a:custGeom>
              <a:avLst/>
              <a:gdLst/>
              <a:ahLst/>
              <a:cxnLst/>
              <a:rect l="l" t="t" r="r" b="b"/>
              <a:pathLst>
                <a:path w="65" h="71" extrusionOk="0">
                  <a:moveTo>
                    <a:pt x="32" y="1"/>
                  </a:moveTo>
                  <a:cubicBezTo>
                    <a:pt x="24" y="1"/>
                    <a:pt x="16" y="3"/>
                    <a:pt x="11" y="9"/>
                  </a:cubicBezTo>
                  <a:cubicBezTo>
                    <a:pt x="0" y="30"/>
                    <a:pt x="0" y="52"/>
                    <a:pt x="11" y="62"/>
                  </a:cubicBezTo>
                  <a:cubicBezTo>
                    <a:pt x="16" y="68"/>
                    <a:pt x="24" y="70"/>
                    <a:pt x="32" y="70"/>
                  </a:cubicBezTo>
                  <a:cubicBezTo>
                    <a:pt x="40" y="70"/>
                    <a:pt x="48" y="68"/>
                    <a:pt x="53" y="62"/>
                  </a:cubicBezTo>
                  <a:cubicBezTo>
                    <a:pt x="64" y="52"/>
                    <a:pt x="64" y="30"/>
                    <a:pt x="53" y="9"/>
                  </a:cubicBezTo>
                  <a:cubicBezTo>
                    <a:pt x="48" y="3"/>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5" name="Google Shape;1525;p39"/>
            <p:cNvSpPr/>
            <p:nvPr/>
          </p:nvSpPr>
          <p:spPr>
            <a:xfrm>
              <a:off x="4811844" y="4636076"/>
              <a:ext cx="14679" cy="15583"/>
            </a:xfrm>
            <a:custGeom>
              <a:avLst/>
              <a:gdLst/>
              <a:ahLst/>
              <a:cxnLst/>
              <a:rect l="l" t="t" r="r" b="b"/>
              <a:pathLst>
                <a:path w="65" h="69" extrusionOk="0">
                  <a:moveTo>
                    <a:pt x="32" y="1"/>
                  </a:moveTo>
                  <a:cubicBezTo>
                    <a:pt x="24" y="1"/>
                    <a:pt x="16" y="6"/>
                    <a:pt x="11" y="17"/>
                  </a:cubicBezTo>
                  <a:cubicBezTo>
                    <a:pt x="0" y="28"/>
                    <a:pt x="0" y="50"/>
                    <a:pt x="11" y="60"/>
                  </a:cubicBezTo>
                  <a:cubicBezTo>
                    <a:pt x="16" y="65"/>
                    <a:pt x="24" y="68"/>
                    <a:pt x="32" y="68"/>
                  </a:cubicBezTo>
                  <a:cubicBezTo>
                    <a:pt x="40" y="68"/>
                    <a:pt x="48" y="65"/>
                    <a:pt x="54" y="60"/>
                  </a:cubicBezTo>
                  <a:cubicBezTo>
                    <a:pt x="65" y="50"/>
                    <a:pt x="65" y="28"/>
                    <a:pt x="54" y="17"/>
                  </a:cubicBezTo>
                  <a:cubicBezTo>
                    <a:pt x="48" y="6"/>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526" name="Google Shape;1526;p39"/>
          <p:cNvGrpSpPr/>
          <p:nvPr/>
        </p:nvGrpSpPr>
        <p:grpSpPr>
          <a:xfrm rot="10800000" flipH="1">
            <a:off x="899810" y="852508"/>
            <a:ext cx="7516757" cy="446863"/>
            <a:chOff x="500210" y="4475281"/>
            <a:chExt cx="4478525" cy="266259"/>
          </a:xfrm>
        </p:grpSpPr>
        <p:sp>
          <p:nvSpPr>
            <p:cNvPr id="1527" name="Google Shape;1527;p39"/>
            <p:cNvSpPr/>
            <p:nvPr/>
          </p:nvSpPr>
          <p:spPr>
            <a:xfrm>
              <a:off x="4817033" y="4614523"/>
              <a:ext cx="13207" cy="42151"/>
            </a:xfrm>
            <a:custGeom>
              <a:avLst/>
              <a:gdLst/>
              <a:ahLst/>
              <a:cxnLst/>
              <a:rect l="l" t="t" r="r" b="b"/>
              <a:pathLst>
                <a:path w="141" h="450" extrusionOk="0">
                  <a:moveTo>
                    <a:pt x="1" y="0"/>
                  </a:moveTo>
                  <a:cubicBezTo>
                    <a:pt x="1" y="86"/>
                    <a:pt x="1" y="161"/>
                    <a:pt x="12" y="247"/>
                  </a:cubicBezTo>
                  <a:cubicBezTo>
                    <a:pt x="12" y="290"/>
                    <a:pt x="22" y="321"/>
                    <a:pt x="44" y="364"/>
                  </a:cubicBezTo>
                  <a:cubicBezTo>
                    <a:pt x="65" y="397"/>
                    <a:pt x="98" y="439"/>
                    <a:pt x="129" y="450"/>
                  </a:cubicBezTo>
                  <a:lnTo>
                    <a:pt x="140" y="450"/>
                  </a:lnTo>
                  <a:lnTo>
                    <a:pt x="140" y="439"/>
                  </a:lnTo>
                  <a:lnTo>
                    <a:pt x="76" y="343"/>
                  </a:lnTo>
                  <a:cubicBezTo>
                    <a:pt x="65" y="311"/>
                    <a:pt x="44" y="278"/>
                    <a:pt x="33" y="236"/>
                  </a:cubicBezTo>
                  <a:cubicBezTo>
                    <a:pt x="12" y="161"/>
                    <a:pt x="12" y="86"/>
                    <a:pt x="22" y="11"/>
                  </a:cubicBez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8" name="Google Shape;1528;p39"/>
            <p:cNvSpPr/>
            <p:nvPr/>
          </p:nvSpPr>
          <p:spPr>
            <a:xfrm>
              <a:off x="67907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86" y="151"/>
                    <a:pt x="365" y="172"/>
                  </a:cubicBezTo>
                  <a:cubicBezTo>
                    <a:pt x="343" y="183"/>
                    <a:pt x="322" y="205"/>
                    <a:pt x="290" y="215"/>
                  </a:cubicBezTo>
                  <a:cubicBezTo>
                    <a:pt x="279" y="215"/>
                    <a:pt x="269" y="226"/>
                    <a:pt x="247" y="226"/>
                  </a:cubicBezTo>
                  <a:lnTo>
                    <a:pt x="129" y="226"/>
                  </a:lnTo>
                  <a:cubicBezTo>
                    <a:pt x="108" y="226"/>
                    <a:pt x="86" y="215"/>
                    <a:pt x="65" y="205"/>
                  </a:cubicBezTo>
                  <a:cubicBezTo>
                    <a:pt x="55" y="194"/>
                    <a:pt x="33" y="183"/>
                    <a:pt x="22" y="172"/>
                  </a:cubicBezTo>
                  <a:cubicBezTo>
                    <a:pt x="12" y="162"/>
                    <a:pt x="12" y="140"/>
                    <a:pt x="22" y="129"/>
                  </a:cubicBezTo>
                  <a:cubicBezTo>
                    <a:pt x="22" y="122"/>
                    <a:pt x="28" y="114"/>
                    <a:pt x="31" y="114"/>
                  </a:cubicBezTo>
                  <a:cubicBezTo>
                    <a:pt x="32" y="114"/>
                    <a:pt x="33" y="116"/>
                    <a:pt x="33" y="119"/>
                  </a:cubicBezTo>
                  <a:lnTo>
                    <a:pt x="44" y="119"/>
                  </a:lnTo>
                  <a:cubicBezTo>
                    <a:pt x="44" y="119"/>
                    <a:pt x="44" y="108"/>
                    <a:pt x="33" y="108"/>
                  </a:cubicBezTo>
                  <a:cubicBezTo>
                    <a:pt x="33" y="108"/>
                    <a:pt x="12" y="108"/>
                    <a:pt x="1" y="129"/>
                  </a:cubicBezTo>
                  <a:lnTo>
                    <a:pt x="1" y="183"/>
                  </a:lnTo>
                  <a:cubicBezTo>
                    <a:pt x="12" y="205"/>
                    <a:pt x="33" y="226"/>
                    <a:pt x="55" y="236"/>
                  </a:cubicBezTo>
                  <a:cubicBezTo>
                    <a:pt x="65"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397" y="226"/>
                  </a:cubicBezTo>
                  <a:cubicBezTo>
                    <a:pt x="429" y="205"/>
                    <a:pt x="450" y="183"/>
                    <a:pt x="472" y="162"/>
                  </a:cubicBezTo>
                  <a:cubicBezTo>
                    <a:pt x="504" y="140"/>
                    <a:pt x="526" y="119"/>
                    <a:pt x="547" y="108"/>
                  </a:cubicBezTo>
                  <a:cubicBezTo>
                    <a:pt x="569" y="86"/>
                    <a:pt x="590" y="76"/>
                    <a:pt x="611" y="65"/>
                  </a:cubicBezTo>
                  <a:lnTo>
                    <a:pt x="676" y="33"/>
                  </a:lnTo>
                  <a:cubicBezTo>
                    <a:pt x="697" y="33"/>
                    <a:pt x="719" y="22"/>
                    <a:pt x="740" y="22"/>
                  </a:cubicBezTo>
                  <a:cubicBezTo>
                    <a:pt x="750"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39"/>
            <p:cNvSpPr/>
            <p:nvPr/>
          </p:nvSpPr>
          <p:spPr>
            <a:xfrm>
              <a:off x="778439" y="4567196"/>
              <a:ext cx="183830" cy="65718"/>
            </a:xfrm>
            <a:custGeom>
              <a:avLst/>
              <a:gdLst/>
              <a:ahLst/>
              <a:cxnLst/>
              <a:rect l="l" t="t" r="r" b="b"/>
              <a:pathLst>
                <a:path w="814" h="291" extrusionOk="0">
                  <a:moveTo>
                    <a:pt x="793" y="33"/>
                  </a:moveTo>
                  <a:cubicBezTo>
                    <a:pt x="803" y="44"/>
                    <a:pt x="803" y="55"/>
                    <a:pt x="803" y="55"/>
                  </a:cubicBezTo>
                  <a:lnTo>
                    <a:pt x="814" y="65"/>
                  </a:lnTo>
                  <a:lnTo>
                    <a:pt x="814" y="55"/>
                  </a:lnTo>
                  <a:lnTo>
                    <a:pt x="793" y="33"/>
                  </a:lnTo>
                  <a:close/>
                  <a:moveTo>
                    <a:pt x="674" y="1"/>
                  </a:moveTo>
                  <a:cubicBezTo>
                    <a:pt x="653" y="1"/>
                    <a:pt x="631" y="12"/>
                    <a:pt x="600" y="22"/>
                  </a:cubicBezTo>
                  <a:cubicBezTo>
                    <a:pt x="578" y="33"/>
                    <a:pt x="546" y="44"/>
                    <a:pt x="524" y="65"/>
                  </a:cubicBezTo>
                  <a:cubicBezTo>
                    <a:pt x="493" y="76"/>
                    <a:pt x="471" y="98"/>
                    <a:pt x="450" y="119"/>
                  </a:cubicBezTo>
                  <a:cubicBezTo>
                    <a:pt x="417" y="129"/>
                    <a:pt x="396" y="151"/>
                    <a:pt x="374" y="172"/>
                  </a:cubicBezTo>
                  <a:cubicBezTo>
                    <a:pt x="353" y="183"/>
                    <a:pt x="321" y="205"/>
                    <a:pt x="300" y="215"/>
                  </a:cubicBezTo>
                  <a:cubicBezTo>
                    <a:pt x="289" y="215"/>
                    <a:pt x="267" y="226"/>
                    <a:pt x="257" y="226"/>
                  </a:cubicBezTo>
                  <a:lnTo>
                    <a:pt x="139" y="226"/>
                  </a:lnTo>
                  <a:cubicBezTo>
                    <a:pt x="117" y="226"/>
                    <a:pt x="96" y="215"/>
                    <a:pt x="75" y="205"/>
                  </a:cubicBezTo>
                  <a:cubicBezTo>
                    <a:pt x="53" y="194"/>
                    <a:pt x="43" y="183"/>
                    <a:pt x="32" y="172"/>
                  </a:cubicBezTo>
                  <a:cubicBezTo>
                    <a:pt x="22" y="162"/>
                    <a:pt x="22" y="140"/>
                    <a:pt x="22" y="129"/>
                  </a:cubicBezTo>
                  <a:cubicBezTo>
                    <a:pt x="29" y="122"/>
                    <a:pt x="31" y="114"/>
                    <a:pt x="35" y="114"/>
                  </a:cubicBezTo>
                  <a:cubicBezTo>
                    <a:pt x="37" y="114"/>
                    <a:pt x="40" y="116"/>
                    <a:pt x="43" y="119"/>
                  </a:cubicBezTo>
                  <a:lnTo>
                    <a:pt x="53" y="119"/>
                  </a:lnTo>
                  <a:cubicBezTo>
                    <a:pt x="53" y="119"/>
                    <a:pt x="53" y="108"/>
                    <a:pt x="43" y="108"/>
                  </a:cubicBezTo>
                  <a:cubicBezTo>
                    <a:pt x="43" y="108"/>
                    <a:pt x="22" y="108"/>
                    <a:pt x="10" y="129"/>
                  </a:cubicBezTo>
                  <a:cubicBezTo>
                    <a:pt x="10" y="140"/>
                    <a:pt x="0" y="162"/>
                    <a:pt x="10" y="183"/>
                  </a:cubicBezTo>
                  <a:cubicBezTo>
                    <a:pt x="22" y="205"/>
                    <a:pt x="32" y="226"/>
                    <a:pt x="53" y="236"/>
                  </a:cubicBezTo>
                  <a:cubicBezTo>
                    <a:pt x="75" y="248"/>
                    <a:pt x="107" y="269"/>
                    <a:pt x="129" y="269"/>
                  </a:cubicBezTo>
                  <a:cubicBezTo>
                    <a:pt x="160" y="279"/>
                    <a:pt x="193" y="290"/>
                    <a:pt x="225" y="290"/>
                  </a:cubicBezTo>
                  <a:cubicBezTo>
                    <a:pt x="236" y="290"/>
                    <a:pt x="257" y="279"/>
                    <a:pt x="267" y="279"/>
                  </a:cubicBezTo>
                  <a:cubicBezTo>
                    <a:pt x="289" y="279"/>
                    <a:pt x="30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2"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39"/>
            <p:cNvSpPr/>
            <p:nvPr/>
          </p:nvSpPr>
          <p:spPr>
            <a:xfrm>
              <a:off x="879838" y="4567196"/>
              <a:ext cx="184056" cy="65718"/>
            </a:xfrm>
            <a:custGeom>
              <a:avLst/>
              <a:gdLst/>
              <a:ahLst/>
              <a:cxnLst/>
              <a:rect l="l" t="t" r="r" b="b"/>
              <a:pathLst>
                <a:path w="815" h="291" extrusionOk="0">
                  <a:moveTo>
                    <a:pt x="803" y="55"/>
                  </a:moveTo>
                  <a:lnTo>
                    <a:pt x="803" y="65"/>
                  </a:lnTo>
                  <a:cubicBezTo>
                    <a:pt x="803" y="65"/>
                    <a:pt x="815" y="65"/>
                    <a:pt x="803" y="55"/>
                  </a:cubicBezTo>
                  <a:close/>
                  <a:moveTo>
                    <a:pt x="675" y="1"/>
                  </a:moveTo>
                  <a:cubicBezTo>
                    <a:pt x="654" y="1"/>
                    <a:pt x="622" y="12"/>
                    <a:pt x="600" y="22"/>
                  </a:cubicBezTo>
                  <a:cubicBezTo>
                    <a:pt x="568" y="33"/>
                    <a:pt x="547" y="44"/>
                    <a:pt x="515" y="65"/>
                  </a:cubicBezTo>
                  <a:cubicBezTo>
                    <a:pt x="493" y="76"/>
                    <a:pt x="472" y="98"/>
                    <a:pt x="451" y="119"/>
                  </a:cubicBezTo>
                  <a:cubicBezTo>
                    <a:pt x="418" y="129"/>
                    <a:pt x="397" y="151"/>
                    <a:pt x="375" y="172"/>
                  </a:cubicBezTo>
                  <a:cubicBezTo>
                    <a:pt x="343" y="183"/>
                    <a:pt x="322" y="205"/>
                    <a:pt x="301" y="215"/>
                  </a:cubicBezTo>
                  <a:cubicBezTo>
                    <a:pt x="279" y="215"/>
                    <a:pt x="268" y="226"/>
                    <a:pt x="258" y="226"/>
                  </a:cubicBezTo>
                  <a:lnTo>
                    <a:pt x="140" y="226"/>
                  </a:lnTo>
                  <a:cubicBezTo>
                    <a:pt x="118" y="226"/>
                    <a:pt x="9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cubicBezTo>
                    <a:pt x="54" y="119"/>
                    <a:pt x="54" y="108"/>
                    <a:pt x="44" y="108"/>
                  </a:cubicBezTo>
                  <a:cubicBezTo>
                    <a:pt x="33" y="108"/>
                    <a:pt x="22" y="108"/>
                    <a:pt x="11" y="129"/>
                  </a:cubicBezTo>
                  <a:cubicBezTo>
                    <a:pt x="1" y="140"/>
                    <a:pt x="1" y="162"/>
                    <a:pt x="11" y="183"/>
                  </a:cubicBezTo>
                  <a:cubicBezTo>
                    <a:pt x="22" y="205"/>
                    <a:pt x="33" y="226"/>
                    <a:pt x="54" y="236"/>
                  </a:cubicBezTo>
                  <a:cubicBezTo>
                    <a:pt x="75" y="248"/>
                    <a:pt x="97" y="269"/>
                    <a:pt x="129" y="269"/>
                  </a:cubicBezTo>
                  <a:cubicBezTo>
                    <a:pt x="161" y="279"/>
                    <a:pt x="182" y="290"/>
                    <a:pt x="225" y="290"/>
                  </a:cubicBezTo>
                  <a:cubicBezTo>
                    <a:pt x="236" y="290"/>
                    <a:pt x="258" y="279"/>
                    <a:pt x="268" y="279"/>
                  </a:cubicBezTo>
                  <a:cubicBezTo>
                    <a:pt x="290" y="279"/>
                    <a:pt x="301" y="279"/>
                    <a:pt x="322" y="269"/>
                  </a:cubicBezTo>
                  <a:cubicBezTo>
                    <a:pt x="354" y="258"/>
                    <a:pt x="375" y="236"/>
                    <a:pt x="408" y="226"/>
                  </a:cubicBezTo>
                  <a:cubicBezTo>
                    <a:pt x="439" y="205"/>
                    <a:pt x="461" y="183"/>
                    <a:pt x="482" y="162"/>
                  </a:cubicBezTo>
                  <a:cubicBezTo>
                    <a:pt x="504" y="140"/>
                    <a:pt x="525" y="119"/>
                    <a:pt x="558" y="108"/>
                  </a:cubicBezTo>
                  <a:cubicBezTo>
                    <a:pt x="579" y="86"/>
                    <a:pt x="600" y="76"/>
                    <a:pt x="622" y="65"/>
                  </a:cubicBezTo>
                  <a:lnTo>
                    <a:pt x="686" y="33"/>
                  </a:lnTo>
                  <a:cubicBezTo>
                    <a:pt x="708" y="33"/>
                    <a:pt x="729" y="22"/>
                    <a:pt x="739" y="22"/>
                  </a:cubicBezTo>
                  <a:cubicBezTo>
                    <a:pt x="761" y="33"/>
                    <a:pt x="772" y="33"/>
                    <a:pt x="782" y="33"/>
                  </a:cubicBezTo>
                  <a:lnTo>
                    <a:pt x="803" y="55"/>
                  </a:lnTo>
                  <a:cubicBezTo>
                    <a:pt x="803" y="55"/>
                    <a:pt x="803" y="44"/>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39"/>
            <p:cNvSpPr/>
            <p:nvPr/>
          </p:nvSpPr>
          <p:spPr>
            <a:xfrm>
              <a:off x="981464" y="4567196"/>
              <a:ext cx="181571" cy="65718"/>
            </a:xfrm>
            <a:custGeom>
              <a:avLst/>
              <a:gdLst/>
              <a:ahLst/>
              <a:cxnLst/>
              <a:rect l="l" t="t" r="r" b="b"/>
              <a:pathLst>
                <a:path w="804" h="291" extrusionOk="0">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289"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lnTo>
                    <a:pt x="43" y="108"/>
                  </a:ln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46" y="279"/>
                    <a:pt x="268" y="279"/>
                  </a:cubicBezTo>
                  <a:cubicBezTo>
                    <a:pt x="279" y="279"/>
                    <a:pt x="300" y="279"/>
                    <a:pt x="322" y="269"/>
                  </a:cubicBezTo>
                  <a:cubicBezTo>
                    <a:pt x="353" y="258"/>
                    <a:pt x="375" y="236"/>
                    <a:pt x="407" y="226"/>
                  </a:cubicBezTo>
                  <a:cubicBezTo>
                    <a:pt x="429" y="205"/>
                    <a:pt x="461" y="183"/>
                    <a:pt x="482" y="162"/>
                  </a:cubicBezTo>
                  <a:cubicBezTo>
                    <a:pt x="503" y="140"/>
                    <a:pt x="525" y="119"/>
                    <a:pt x="546" y="108"/>
                  </a:cubicBezTo>
                  <a:cubicBezTo>
                    <a:pt x="568" y="86"/>
                    <a:pt x="589" y="76"/>
                    <a:pt x="622" y="65"/>
                  </a:cubicBezTo>
                  <a:lnTo>
                    <a:pt x="686" y="33"/>
                  </a:lnTo>
                  <a:cubicBezTo>
                    <a:pt x="707" y="33"/>
                    <a:pt x="718" y="22"/>
                    <a:pt x="739" y="22"/>
                  </a:cubicBezTo>
                  <a:cubicBezTo>
                    <a:pt x="760" y="33"/>
                    <a:pt x="772"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39"/>
            <p:cNvSpPr/>
            <p:nvPr/>
          </p:nvSpPr>
          <p:spPr>
            <a:xfrm>
              <a:off x="1083089" y="4567196"/>
              <a:ext cx="181346" cy="65718"/>
            </a:xfrm>
            <a:custGeom>
              <a:avLst/>
              <a:gdLst/>
              <a:ahLst/>
              <a:cxnLst/>
              <a:rect l="l" t="t" r="r" b="b"/>
              <a:pathLst>
                <a:path w="803" h="291" extrusionOk="0">
                  <a:moveTo>
                    <a:pt x="674" y="1"/>
                  </a:moveTo>
                  <a:cubicBezTo>
                    <a:pt x="643" y="1"/>
                    <a:pt x="621" y="12"/>
                    <a:pt x="589" y="22"/>
                  </a:cubicBezTo>
                  <a:cubicBezTo>
                    <a:pt x="567" y="33"/>
                    <a:pt x="536" y="44"/>
                    <a:pt x="514" y="65"/>
                  </a:cubicBezTo>
                  <a:cubicBezTo>
                    <a:pt x="493" y="76"/>
                    <a:pt x="460" y="98"/>
                    <a:pt x="439" y="119"/>
                  </a:cubicBezTo>
                  <a:cubicBezTo>
                    <a:pt x="417" y="129"/>
                    <a:pt x="396" y="151"/>
                    <a:pt x="364" y="172"/>
                  </a:cubicBezTo>
                  <a:cubicBezTo>
                    <a:pt x="343" y="183"/>
                    <a:pt x="322" y="205"/>
                    <a:pt x="289" y="215"/>
                  </a:cubicBezTo>
                  <a:cubicBezTo>
                    <a:pt x="279" y="215"/>
                    <a:pt x="268" y="226"/>
                    <a:pt x="257" y="226"/>
                  </a:cubicBezTo>
                  <a:lnTo>
                    <a:pt x="139" y="226"/>
                  </a:lnTo>
                  <a:cubicBezTo>
                    <a:pt x="107" y="226"/>
                    <a:pt x="86" y="215"/>
                    <a:pt x="75" y="205"/>
                  </a:cubicBezTo>
                  <a:cubicBezTo>
                    <a:pt x="53" y="194"/>
                    <a:pt x="32" y="183"/>
                    <a:pt x="32" y="172"/>
                  </a:cubicBezTo>
                  <a:cubicBezTo>
                    <a:pt x="22" y="162"/>
                    <a:pt x="11" y="140"/>
                    <a:pt x="22" y="129"/>
                  </a:cubicBezTo>
                  <a:cubicBezTo>
                    <a:pt x="22" y="122"/>
                    <a:pt x="27" y="114"/>
                    <a:pt x="30" y="114"/>
                  </a:cubicBezTo>
                  <a:cubicBezTo>
                    <a:pt x="31" y="114"/>
                    <a:pt x="32" y="116"/>
                    <a:pt x="32" y="119"/>
                  </a:cubicBezTo>
                  <a:lnTo>
                    <a:pt x="53" y="119"/>
                  </a:lnTo>
                  <a:cubicBezTo>
                    <a:pt x="43" y="119"/>
                    <a:pt x="43" y="108"/>
                    <a:pt x="43" y="108"/>
                  </a:cubicBezTo>
                  <a:cubicBezTo>
                    <a:pt x="32" y="108"/>
                    <a:pt x="11" y="108"/>
                    <a:pt x="11" y="129"/>
                  </a:cubicBezTo>
                  <a:cubicBezTo>
                    <a:pt x="0" y="140"/>
                    <a:pt x="0" y="162"/>
                    <a:pt x="11" y="183"/>
                  </a:cubicBezTo>
                  <a:cubicBezTo>
                    <a:pt x="11" y="205"/>
                    <a:pt x="32" y="226"/>
                    <a:pt x="53" y="236"/>
                  </a:cubicBezTo>
                  <a:cubicBezTo>
                    <a:pt x="75" y="248"/>
                    <a:pt x="96" y="269"/>
                    <a:pt x="129" y="269"/>
                  </a:cubicBezTo>
                  <a:cubicBezTo>
                    <a:pt x="150" y="279"/>
                    <a:pt x="182" y="290"/>
                    <a:pt x="214" y="290"/>
                  </a:cubicBezTo>
                  <a:cubicBezTo>
                    <a:pt x="225" y="290"/>
                    <a:pt x="246" y="279"/>
                    <a:pt x="268" y="279"/>
                  </a:cubicBezTo>
                  <a:cubicBezTo>
                    <a:pt x="279" y="279"/>
                    <a:pt x="300" y="279"/>
                    <a:pt x="310" y="269"/>
                  </a:cubicBezTo>
                  <a:cubicBezTo>
                    <a:pt x="343" y="258"/>
                    <a:pt x="375" y="236"/>
                    <a:pt x="407" y="226"/>
                  </a:cubicBezTo>
                  <a:cubicBezTo>
                    <a:pt x="429" y="205"/>
                    <a:pt x="450" y="183"/>
                    <a:pt x="482" y="162"/>
                  </a:cubicBezTo>
                  <a:cubicBezTo>
                    <a:pt x="503" y="140"/>
                    <a:pt x="525" y="119"/>
                    <a:pt x="546" y="108"/>
                  </a:cubicBezTo>
                  <a:cubicBezTo>
                    <a:pt x="567" y="86"/>
                    <a:pt x="589" y="76"/>
                    <a:pt x="610" y="65"/>
                  </a:cubicBezTo>
                  <a:lnTo>
                    <a:pt x="674" y="33"/>
                  </a:lnTo>
                  <a:cubicBezTo>
                    <a:pt x="696" y="33"/>
                    <a:pt x="717" y="22"/>
                    <a:pt x="739" y="22"/>
                  </a:cubicBezTo>
                  <a:cubicBezTo>
                    <a:pt x="760" y="33"/>
                    <a:pt x="771"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39"/>
            <p:cNvSpPr/>
            <p:nvPr/>
          </p:nvSpPr>
          <p:spPr>
            <a:xfrm>
              <a:off x="1182005" y="4567196"/>
              <a:ext cx="184056" cy="65718"/>
            </a:xfrm>
            <a:custGeom>
              <a:avLst/>
              <a:gdLst/>
              <a:ahLst/>
              <a:cxnLst/>
              <a:rect l="l" t="t" r="r" b="b"/>
              <a:pathLst>
                <a:path w="815" h="291" extrusionOk="0">
                  <a:moveTo>
                    <a:pt x="793" y="33"/>
                  </a:moveTo>
                  <a:cubicBezTo>
                    <a:pt x="804" y="44"/>
                    <a:pt x="804" y="55"/>
                    <a:pt x="815" y="55"/>
                  </a:cubicBezTo>
                  <a:cubicBezTo>
                    <a:pt x="815" y="55"/>
                    <a:pt x="815" y="44"/>
                    <a:pt x="793" y="33"/>
                  </a:cubicBezTo>
                  <a:close/>
                  <a:moveTo>
                    <a:pt x="686" y="1"/>
                  </a:moveTo>
                  <a:cubicBezTo>
                    <a:pt x="654" y="1"/>
                    <a:pt x="633" y="12"/>
                    <a:pt x="600" y="22"/>
                  </a:cubicBezTo>
                  <a:cubicBezTo>
                    <a:pt x="579" y="33"/>
                    <a:pt x="547" y="44"/>
                    <a:pt x="526" y="65"/>
                  </a:cubicBezTo>
                  <a:cubicBezTo>
                    <a:pt x="505" y="76"/>
                    <a:pt x="472" y="98"/>
                    <a:pt x="451" y="119"/>
                  </a:cubicBezTo>
                  <a:cubicBezTo>
                    <a:pt x="429" y="129"/>
                    <a:pt x="397" y="151"/>
                    <a:pt x="376" y="172"/>
                  </a:cubicBezTo>
                  <a:cubicBezTo>
                    <a:pt x="355" y="183"/>
                    <a:pt x="322" y="205"/>
                    <a:pt x="301" y="215"/>
                  </a:cubicBezTo>
                  <a:cubicBezTo>
                    <a:pt x="290" y="215"/>
                    <a:pt x="279" y="226"/>
                    <a:pt x="258" y="226"/>
                  </a:cubicBezTo>
                  <a:lnTo>
                    <a:pt x="140" y="226"/>
                  </a:lnTo>
                  <a:cubicBezTo>
                    <a:pt x="119" y="226"/>
                    <a:pt x="98" y="215"/>
                    <a:pt x="76" y="205"/>
                  </a:cubicBezTo>
                  <a:cubicBezTo>
                    <a:pt x="65" y="194"/>
                    <a:pt x="44" y="183"/>
                    <a:pt x="33" y="172"/>
                  </a:cubicBezTo>
                  <a:cubicBezTo>
                    <a:pt x="22" y="162"/>
                    <a:pt x="22" y="140"/>
                    <a:pt x="33" y="129"/>
                  </a:cubicBezTo>
                  <a:cubicBezTo>
                    <a:pt x="33" y="122"/>
                    <a:pt x="39" y="114"/>
                    <a:pt x="42" y="114"/>
                  </a:cubicBezTo>
                  <a:cubicBezTo>
                    <a:pt x="43" y="114"/>
                    <a:pt x="44" y="116"/>
                    <a:pt x="44" y="119"/>
                  </a:cubicBezTo>
                  <a:lnTo>
                    <a:pt x="55" y="119"/>
                  </a:lnTo>
                  <a:cubicBezTo>
                    <a:pt x="55" y="119"/>
                    <a:pt x="55" y="108"/>
                    <a:pt x="44" y="108"/>
                  </a:cubicBezTo>
                  <a:cubicBezTo>
                    <a:pt x="44" y="108"/>
                    <a:pt x="22" y="108"/>
                    <a:pt x="12" y="129"/>
                  </a:cubicBezTo>
                  <a:cubicBezTo>
                    <a:pt x="12" y="140"/>
                    <a:pt x="1" y="162"/>
                    <a:pt x="12" y="183"/>
                  </a:cubicBezTo>
                  <a:cubicBezTo>
                    <a:pt x="22" y="205"/>
                    <a:pt x="44" y="226"/>
                    <a:pt x="65" y="236"/>
                  </a:cubicBezTo>
                  <a:cubicBezTo>
                    <a:pt x="76" y="248"/>
                    <a:pt x="108" y="269"/>
                    <a:pt x="129" y="269"/>
                  </a:cubicBezTo>
                  <a:cubicBezTo>
                    <a:pt x="162" y="279"/>
                    <a:pt x="194" y="290"/>
                    <a:pt x="226" y="290"/>
                  </a:cubicBezTo>
                  <a:cubicBezTo>
                    <a:pt x="236" y="290"/>
                    <a:pt x="258" y="279"/>
                    <a:pt x="279" y="279"/>
                  </a:cubicBezTo>
                  <a:cubicBezTo>
                    <a:pt x="290" y="279"/>
                    <a:pt x="312" y="279"/>
                    <a:pt x="322" y="269"/>
                  </a:cubicBezTo>
                  <a:cubicBezTo>
                    <a:pt x="355" y="258"/>
                    <a:pt x="386" y="236"/>
                    <a:pt x="408" y="226"/>
                  </a:cubicBezTo>
                  <a:cubicBezTo>
                    <a:pt x="440" y="205"/>
                    <a:pt x="462" y="183"/>
                    <a:pt x="483" y="162"/>
                  </a:cubicBezTo>
                  <a:cubicBezTo>
                    <a:pt x="515" y="140"/>
                    <a:pt x="536" y="119"/>
                    <a:pt x="558" y="108"/>
                  </a:cubicBezTo>
                  <a:cubicBezTo>
                    <a:pt x="579" y="86"/>
                    <a:pt x="600" y="76"/>
                    <a:pt x="622" y="65"/>
                  </a:cubicBezTo>
                  <a:lnTo>
                    <a:pt x="686" y="33"/>
                  </a:lnTo>
                  <a:cubicBezTo>
                    <a:pt x="708" y="33"/>
                    <a:pt x="729" y="22"/>
                    <a:pt x="750" y="22"/>
                  </a:cubicBezTo>
                  <a:cubicBezTo>
                    <a:pt x="762"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39"/>
            <p:cNvSpPr/>
            <p:nvPr/>
          </p:nvSpPr>
          <p:spPr>
            <a:xfrm>
              <a:off x="128363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4" y="55"/>
                    <a:pt x="804" y="55"/>
                  </a:cubicBezTo>
                  <a:lnTo>
                    <a:pt x="814" y="65"/>
                  </a:lnTo>
                  <a:lnTo>
                    <a:pt x="814" y="55"/>
                  </a:lnTo>
                  <a:lnTo>
                    <a:pt x="795" y="36"/>
                  </a:lnTo>
                  <a:close/>
                  <a:moveTo>
                    <a:pt x="676" y="1"/>
                  </a:moveTo>
                  <a:cubicBezTo>
                    <a:pt x="654" y="1"/>
                    <a:pt x="633" y="12"/>
                    <a:pt x="600" y="22"/>
                  </a:cubicBezTo>
                  <a:cubicBezTo>
                    <a:pt x="579" y="33"/>
                    <a:pt x="547" y="44"/>
                    <a:pt x="526" y="65"/>
                  </a:cubicBezTo>
                  <a:cubicBezTo>
                    <a:pt x="493" y="76"/>
                    <a:pt x="472" y="98"/>
                    <a:pt x="450" y="119"/>
                  </a:cubicBezTo>
                  <a:cubicBezTo>
                    <a:pt x="419" y="129"/>
                    <a:pt x="397" y="151"/>
                    <a:pt x="376" y="172"/>
                  </a:cubicBezTo>
                  <a:cubicBezTo>
                    <a:pt x="354" y="183"/>
                    <a:pt x="322" y="205"/>
                    <a:pt x="300" y="215"/>
                  </a:cubicBezTo>
                  <a:cubicBezTo>
                    <a:pt x="290" y="215"/>
                    <a:pt x="269" y="226"/>
                    <a:pt x="258" y="226"/>
                  </a:cubicBezTo>
                  <a:lnTo>
                    <a:pt x="140" y="226"/>
                  </a:lnTo>
                  <a:cubicBezTo>
                    <a:pt x="119" y="226"/>
                    <a:pt x="97" y="215"/>
                    <a:pt x="76" y="205"/>
                  </a:cubicBezTo>
                  <a:cubicBezTo>
                    <a:pt x="55" y="194"/>
                    <a:pt x="43" y="183"/>
                    <a:pt x="33" y="172"/>
                  </a:cubicBezTo>
                  <a:cubicBezTo>
                    <a:pt x="22" y="162"/>
                    <a:pt x="22" y="140"/>
                    <a:pt x="22" y="129"/>
                  </a:cubicBezTo>
                  <a:cubicBezTo>
                    <a:pt x="30" y="122"/>
                    <a:pt x="32" y="114"/>
                    <a:pt x="36" y="114"/>
                  </a:cubicBezTo>
                  <a:cubicBezTo>
                    <a:pt x="38" y="114"/>
                    <a:pt x="40" y="116"/>
                    <a:pt x="43" y="119"/>
                  </a:cubicBezTo>
                  <a:lnTo>
                    <a:pt x="55" y="119"/>
                  </a:lnTo>
                  <a:cubicBezTo>
                    <a:pt x="55" y="119"/>
                    <a:pt x="55" y="108"/>
                    <a:pt x="43" y="108"/>
                  </a:cubicBezTo>
                  <a:cubicBezTo>
                    <a:pt x="33" y="108"/>
                    <a:pt x="22" y="108"/>
                    <a:pt x="12" y="129"/>
                  </a:cubicBezTo>
                  <a:cubicBezTo>
                    <a:pt x="12" y="140"/>
                    <a:pt x="1" y="162"/>
                    <a:pt x="12" y="183"/>
                  </a:cubicBezTo>
                  <a:cubicBezTo>
                    <a:pt x="22" y="205"/>
                    <a:pt x="33" y="226"/>
                    <a:pt x="55" y="236"/>
                  </a:cubicBezTo>
                  <a:cubicBezTo>
                    <a:pt x="76" y="248"/>
                    <a:pt x="108" y="269"/>
                    <a:pt x="129" y="269"/>
                  </a:cubicBezTo>
                  <a:cubicBezTo>
                    <a:pt x="162" y="279"/>
                    <a:pt x="193" y="290"/>
                    <a:pt x="226" y="290"/>
                  </a:cubicBezTo>
                  <a:cubicBezTo>
                    <a:pt x="236" y="290"/>
                    <a:pt x="258" y="279"/>
                    <a:pt x="269" y="279"/>
                  </a:cubicBezTo>
                  <a:cubicBezTo>
                    <a:pt x="290" y="279"/>
                    <a:pt x="300" y="279"/>
                    <a:pt x="322" y="269"/>
                  </a:cubicBezTo>
                  <a:cubicBezTo>
                    <a:pt x="354" y="258"/>
                    <a:pt x="386" y="236"/>
                    <a:pt x="407" y="226"/>
                  </a:cubicBezTo>
                  <a:cubicBezTo>
                    <a:pt x="440" y="205"/>
                    <a:pt x="461" y="183"/>
                    <a:pt x="483" y="162"/>
                  </a:cubicBezTo>
                  <a:cubicBezTo>
                    <a:pt x="515" y="140"/>
                    <a:pt x="536" y="119"/>
                    <a:pt x="557" y="108"/>
                  </a:cubicBezTo>
                  <a:cubicBezTo>
                    <a:pt x="579" y="86"/>
                    <a:pt x="600" y="76"/>
                    <a:pt x="622" y="65"/>
                  </a:cubicBezTo>
                  <a:lnTo>
                    <a:pt x="686" y="33"/>
                  </a:lnTo>
                  <a:cubicBezTo>
                    <a:pt x="707" y="33"/>
                    <a:pt x="729" y="22"/>
                    <a:pt x="74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39"/>
            <p:cNvSpPr/>
            <p:nvPr/>
          </p:nvSpPr>
          <p:spPr>
            <a:xfrm>
              <a:off x="1385256" y="4567196"/>
              <a:ext cx="184056" cy="65718"/>
            </a:xfrm>
            <a:custGeom>
              <a:avLst/>
              <a:gdLst/>
              <a:ahLst/>
              <a:cxnLst/>
              <a:rect l="l" t="t" r="r" b="b"/>
              <a:pathLst>
                <a:path w="815" h="291" extrusionOk="0">
                  <a:moveTo>
                    <a:pt x="804" y="55"/>
                  </a:moveTo>
                  <a:lnTo>
                    <a:pt x="804" y="65"/>
                  </a:lnTo>
                  <a:cubicBezTo>
                    <a:pt x="804" y="65"/>
                    <a:pt x="814" y="65"/>
                    <a:pt x="804" y="55"/>
                  </a:cubicBezTo>
                  <a:close/>
                  <a:moveTo>
                    <a:pt x="675" y="1"/>
                  </a:moveTo>
                  <a:cubicBezTo>
                    <a:pt x="654" y="1"/>
                    <a:pt x="621" y="12"/>
                    <a:pt x="600" y="22"/>
                  </a:cubicBezTo>
                  <a:cubicBezTo>
                    <a:pt x="568" y="33"/>
                    <a:pt x="547" y="44"/>
                    <a:pt x="514" y="65"/>
                  </a:cubicBezTo>
                  <a:cubicBezTo>
                    <a:pt x="493" y="76"/>
                    <a:pt x="471" y="98"/>
                    <a:pt x="450" y="119"/>
                  </a:cubicBezTo>
                  <a:cubicBezTo>
                    <a:pt x="418" y="129"/>
                    <a:pt x="397" y="151"/>
                    <a:pt x="376" y="172"/>
                  </a:cubicBezTo>
                  <a:cubicBezTo>
                    <a:pt x="343" y="183"/>
                    <a:pt x="322" y="205"/>
                    <a:pt x="300" y="215"/>
                  </a:cubicBezTo>
                  <a:cubicBezTo>
                    <a:pt x="279" y="215"/>
                    <a:pt x="268" y="226"/>
                    <a:pt x="257" y="226"/>
                  </a:cubicBezTo>
                  <a:lnTo>
                    <a:pt x="140" y="226"/>
                  </a:lnTo>
                  <a:cubicBezTo>
                    <a:pt x="119" y="226"/>
                    <a:pt x="97" y="215"/>
                    <a:pt x="76"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97" y="269"/>
                    <a:pt x="129" y="269"/>
                  </a:cubicBezTo>
                  <a:cubicBezTo>
                    <a:pt x="161" y="279"/>
                    <a:pt x="183" y="290"/>
                    <a:pt x="226" y="290"/>
                  </a:cubicBezTo>
                  <a:cubicBezTo>
                    <a:pt x="236" y="290"/>
                    <a:pt x="257" y="279"/>
                    <a:pt x="268" y="279"/>
                  </a:cubicBezTo>
                  <a:cubicBezTo>
                    <a:pt x="290" y="279"/>
                    <a:pt x="300" y="279"/>
                    <a:pt x="322" y="269"/>
                  </a:cubicBezTo>
                  <a:cubicBezTo>
                    <a:pt x="354" y="258"/>
                    <a:pt x="376" y="236"/>
                    <a:pt x="407" y="226"/>
                  </a:cubicBezTo>
                  <a:cubicBezTo>
                    <a:pt x="440" y="205"/>
                    <a:pt x="461" y="183"/>
                    <a:pt x="483" y="162"/>
                  </a:cubicBezTo>
                  <a:cubicBezTo>
                    <a:pt x="504" y="140"/>
                    <a:pt x="525" y="119"/>
                    <a:pt x="547" y="108"/>
                  </a:cubicBezTo>
                  <a:cubicBezTo>
                    <a:pt x="579" y="86"/>
                    <a:pt x="600" y="76"/>
                    <a:pt x="621" y="65"/>
                  </a:cubicBezTo>
                  <a:lnTo>
                    <a:pt x="686" y="33"/>
                  </a:lnTo>
                  <a:cubicBezTo>
                    <a:pt x="707" y="33"/>
                    <a:pt x="728" y="22"/>
                    <a:pt x="740" y="22"/>
                  </a:cubicBezTo>
                  <a:cubicBezTo>
                    <a:pt x="761" y="33"/>
                    <a:pt x="771" y="33"/>
                    <a:pt x="782" y="33"/>
                  </a:cubicBezTo>
                  <a:lnTo>
                    <a:pt x="80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39"/>
            <p:cNvSpPr/>
            <p:nvPr/>
          </p:nvSpPr>
          <p:spPr>
            <a:xfrm>
              <a:off x="148688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39" y="119"/>
                  </a:cubicBezTo>
                  <a:cubicBezTo>
                    <a:pt x="418" y="129"/>
                    <a:pt x="397" y="151"/>
                    <a:pt x="364" y="172"/>
                  </a:cubicBezTo>
                  <a:cubicBezTo>
                    <a:pt x="343" y="183"/>
                    <a:pt x="321" y="205"/>
                    <a:pt x="290" y="215"/>
                  </a:cubicBezTo>
                  <a:cubicBezTo>
                    <a:pt x="278" y="215"/>
                    <a:pt x="268" y="226"/>
                    <a:pt x="257" y="226"/>
                  </a:cubicBezTo>
                  <a:lnTo>
                    <a:pt x="140" y="226"/>
                  </a:lnTo>
                  <a:cubicBezTo>
                    <a:pt x="118" y="226"/>
                    <a:pt x="86" y="215"/>
                    <a:pt x="75" y="205"/>
                  </a:cubicBezTo>
                  <a:cubicBezTo>
                    <a:pt x="54" y="194"/>
                    <a:pt x="43" y="183"/>
                    <a:pt x="33" y="172"/>
                  </a:cubicBezTo>
                  <a:cubicBezTo>
                    <a:pt x="21" y="162"/>
                    <a:pt x="21" y="140"/>
                    <a:pt x="21" y="129"/>
                  </a:cubicBezTo>
                  <a:cubicBezTo>
                    <a:pt x="21" y="122"/>
                    <a:pt x="27" y="114"/>
                    <a:pt x="34" y="114"/>
                  </a:cubicBezTo>
                  <a:cubicBezTo>
                    <a:pt x="37" y="114"/>
                    <a:pt x="40" y="116"/>
                    <a:pt x="43" y="119"/>
                  </a:cubicBezTo>
                  <a:lnTo>
                    <a:pt x="54" y="119"/>
                  </a:lnTo>
                  <a:lnTo>
                    <a:pt x="43" y="108"/>
                  </a:lnTo>
                  <a:cubicBezTo>
                    <a:pt x="33" y="108"/>
                    <a:pt x="21" y="108"/>
                    <a:pt x="11" y="129"/>
                  </a:cubicBezTo>
                  <a:cubicBezTo>
                    <a:pt x="0" y="140"/>
                    <a:pt x="0" y="162"/>
                    <a:pt x="11" y="183"/>
                  </a:cubicBezTo>
                  <a:cubicBezTo>
                    <a:pt x="21" y="205"/>
                    <a:pt x="33" y="226"/>
                    <a:pt x="54" y="236"/>
                  </a:cubicBezTo>
                  <a:cubicBezTo>
                    <a:pt x="75" y="248"/>
                    <a:pt x="97" y="269"/>
                    <a:pt x="129" y="269"/>
                  </a:cubicBezTo>
                  <a:cubicBezTo>
                    <a:pt x="161" y="279"/>
                    <a:pt x="182" y="290"/>
                    <a:pt x="214" y="290"/>
                  </a:cubicBezTo>
                  <a:cubicBezTo>
                    <a:pt x="236" y="290"/>
                    <a:pt x="247" y="279"/>
                    <a:pt x="268" y="279"/>
                  </a:cubicBezTo>
                  <a:cubicBezTo>
                    <a:pt x="278" y="279"/>
                    <a:pt x="300" y="279"/>
                    <a:pt x="311" y="269"/>
                  </a:cubicBezTo>
                  <a:cubicBezTo>
                    <a:pt x="343" y="258"/>
                    <a:pt x="375" y="236"/>
                    <a:pt x="407" y="226"/>
                  </a:cubicBezTo>
                  <a:cubicBezTo>
                    <a:pt x="428" y="205"/>
                    <a:pt x="461" y="183"/>
                    <a:pt x="482" y="162"/>
                  </a:cubicBezTo>
                  <a:cubicBezTo>
                    <a:pt x="504" y="140"/>
                    <a:pt x="525" y="119"/>
                    <a:pt x="547" y="108"/>
                  </a:cubicBezTo>
                  <a:cubicBezTo>
                    <a:pt x="568" y="86"/>
                    <a:pt x="589" y="76"/>
                    <a:pt x="611" y="65"/>
                  </a:cubicBezTo>
                  <a:cubicBezTo>
                    <a:pt x="642" y="55"/>
                    <a:pt x="664" y="44"/>
                    <a:pt x="685" y="33"/>
                  </a:cubicBezTo>
                  <a:cubicBezTo>
                    <a:pt x="707" y="33"/>
                    <a:pt x="718" y="22"/>
                    <a:pt x="739" y="22"/>
                  </a:cubicBezTo>
                  <a:cubicBezTo>
                    <a:pt x="761" y="33"/>
                    <a:pt x="771" y="33"/>
                    <a:pt x="782" y="33"/>
                  </a:cubicBezTo>
                  <a:lnTo>
                    <a:pt x="804" y="55"/>
                  </a:ln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39"/>
            <p:cNvSpPr/>
            <p:nvPr/>
          </p:nvSpPr>
          <p:spPr>
            <a:xfrm>
              <a:off x="158828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33" y="183"/>
                    <a:pt x="33" y="172"/>
                  </a:cubicBezTo>
                  <a:cubicBezTo>
                    <a:pt x="22" y="162"/>
                    <a:pt x="12" y="140"/>
                    <a:pt x="22" y="129"/>
                  </a:cubicBezTo>
                  <a:cubicBezTo>
                    <a:pt x="22" y="122"/>
                    <a:pt x="28" y="114"/>
                    <a:pt x="31" y="114"/>
                  </a:cubicBezTo>
                  <a:cubicBezTo>
                    <a:pt x="32" y="114"/>
                    <a:pt x="33" y="116"/>
                    <a:pt x="33" y="119"/>
                  </a:cubicBezTo>
                  <a:lnTo>
                    <a:pt x="44" y="119"/>
                  </a:lnTo>
                  <a:lnTo>
                    <a:pt x="44" y="108"/>
                  </a:lnTo>
                  <a:cubicBezTo>
                    <a:pt x="33" y="108"/>
                    <a:pt x="1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26" y="290"/>
                    <a:pt x="247" y="279"/>
                    <a:pt x="269" y="279"/>
                  </a:cubicBezTo>
                  <a:cubicBezTo>
                    <a:pt x="279" y="279"/>
                    <a:pt x="301" y="279"/>
                    <a:pt x="312" y="269"/>
                  </a:cubicBezTo>
                  <a:cubicBezTo>
                    <a:pt x="343" y="258"/>
                    <a:pt x="376" y="236"/>
                    <a:pt x="408" y="226"/>
                  </a:cubicBezTo>
                  <a:cubicBezTo>
                    <a:pt x="429" y="205"/>
                    <a:pt x="450" y="183"/>
                    <a:pt x="483" y="162"/>
                  </a:cubicBezTo>
                  <a:cubicBezTo>
                    <a:pt x="504" y="140"/>
                    <a:pt x="526" y="119"/>
                    <a:pt x="547" y="108"/>
                  </a:cubicBezTo>
                  <a:cubicBezTo>
                    <a:pt x="569" y="86"/>
                    <a:pt x="590" y="76"/>
                    <a:pt x="612" y="65"/>
                  </a:cubicBezTo>
                  <a:lnTo>
                    <a:pt x="676" y="33"/>
                  </a:lnTo>
                  <a:cubicBezTo>
                    <a:pt x="697" y="33"/>
                    <a:pt x="719" y="22"/>
                    <a:pt x="740" y="22"/>
                  </a:cubicBezTo>
                  <a:cubicBezTo>
                    <a:pt x="761"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39"/>
            <p:cNvSpPr/>
            <p:nvPr/>
          </p:nvSpPr>
          <p:spPr>
            <a:xfrm>
              <a:off x="1687648" y="4567196"/>
              <a:ext cx="183830" cy="65718"/>
            </a:xfrm>
            <a:custGeom>
              <a:avLst/>
              <a:gdLst/>
              <a:ahLst/>
              <a:cxnLst/>
              <a:rect l="l" t="t" r="r" b="b"/>
              <a:pathLst>
                <a:path w="814" h="291" extrusionOk="0">
                  <a:moveTo>
                    <a:pt x="793" y="33"/>
                  </a:moveTo>
                  <a:cubicBezTo>
                    <a:pt x="803" y="44"/>
                    <a:pt x="803" y="55"/>
                    <a:pt x="814" y="55"/>
                  </a:cubicBezTo>
                  <a:lnTo>
                    <a:pt x="793" y="33"/>
                  </a:lnTo>
                  <a:close/>
                  <a:moveTo>
                    <a:pt x="685" y="1"/>
                  </a:moveTo>
                  <a:cubicBezTo>
                    <a:pt x="653" y="1"/>
                    <a:pt x="632" y="12"/>
                    <a:pt x="600" y="22"/>
                  </a:cubicBezTo>
                  <a:cubicBezTo>
                    <a:pt x="578" y="33"/>
                    <a:pt x="546" y="44"/>
                    <a:pt x="524" y="65"/>
                  </a:cubicBezTo>
                  <a:cubicBezTo>
                    <a:pt x="503" y="76"/>
                    <a:pt x="471" y="98"/>
                    <a:pt x="450" y="119"/>
                  </a:cubicBezTo>
                  <a:cubicBezTo>
                    <a:pt x="428" y="129"/>
                    <a:pt x="396" y="151"/>
                    <a:pt x="375" y="172"/>
                  </a:cubicBezTo>
                  <a:cubicBezTo>
                    <a:pt x="353" y="183"/>
                    <a:pt x="321" y="205"/>
                    <a:pt x="300" y="215"/>
                  </a:cubicBezTo>
                  <a:cubicBezTo>
                    <a:pt x="289" y="215"/>
                    <a:pt x="279" y="226"/>
                    <a:pt x="257" y="226"/>
                  </a:cubicBezTo>
                  <a:lnTo>
                    <a:pt x="139" y="226"/>
                  </a:lnTo>
                  <a:cubicBezTo>
                    <a:pt x="118" y="226"/>
                    <a:pt x="96" y="215"/>
                    <a:pt x="75" y="205"/>
                  </a:cubicBezTo>
                  <a:cubicBezTo>
                    <a:pt x="64" y="194"/>
                    <a:pt x="43" y="183"/>
                    <a:pt x="32" y="172"/>
                  </a:cubicBezTo>
                  <a:cubicBezTo>
                    <a:pt x="22" y="162"/>
                    <a:pt x="22" y="140"/>
                    <a:pt x="22" y="129"/>
                  </a:cubicBezTo>
                  <a:cubicBezTo>
                    <a:pt x="29" y="122"/>
                    <a:pt x="37" y="114"/>
                    <a:pt x="40" y="114"/>
                  </a:cubicBezTo>
                  <a:cubicBezTo>
                    <a:pt x="42" y="114"/>
                    <a:pt x="43" y="116"/>
                    <a:pt x="43" y="119"/>
                  </a:cubicBezTo>
                  <a:lnTo>
                    <a:pt x="53" y="119"/>
                  </a:lnTo>
                  <a:cubicBezTo>
                    <a:pt x="53" y="119"/>
                    <a:pt x="53" y="108"/>
                    <a:pt x="43" y="108"/>
                  </a:cubicBezTo>
                  <a:cubicBezTo>
                    <a:pt x="43" y="108"/>
                    <a:pt x="22" y="108"/>
                    <a:pt x="10" y="129"/>
                  </a:cubicBezTo>
                  <a:cubicBezTo>
                    <a:pt x="10" y="140"/>
                    <a:pt x="0" y="162"/>
                    <a:pt x="10" y="183"/>
                  </a:cubicBezTo>
                  <a:cubicBezTo>
                    <a:pt x="22" y="205"/>
                    <a:pt x="43" y="226"/>
                    <a:pt x="53" y="236"/>
                  </a:cubicBezTo>
                  <a:cubicBezTo>
                    <a:pt x="75" y="248"/>
                    <a:pt x="107" y="269"/>
                    <a:pt x="129" y="269"/>
                  </a:cubicBezTo>
                  <a:cubicBezTo>
                    <a:pt x="160" y="279"/>
                    <a:pt x="193" y="290"/>
                    <a:pt x="225" y="290"/>
                  </a:cubicBezTo>
                  <a:cubicBezTo>
                    <a:pt x="236" y="290"/>
                    <a:pt x="257" y="279"/>
                    <a:pt x="279" y="279"/>
                  </a:cubicBezTo>
                  <a:cubicBezTo>
                    <a:pt x="289" y="279"/>
                    <a:pt x="31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3"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39"/>
            <p:cNvSpPr/>
            <p:nvPr/>
          </p:nvSpPr>
          <p:spPr>
            <a:xfrm>
              <a:off x="1789048" y="4567196"/>
              <a:ext cx="184056" cy="65718"/>
            </a:xfrm>
            <a:custGeom>
              <a:avLst/>
              <a:gdLst/>
              <a:ahLst/>
              <a:cxnLst/>
              <a:rect l="l" t="t" r="r" b="b"/>
              <a:pathLst>
                <a:path w="815" h="291" extrusionOk="0">
                  <a:moveTo>
                    <a:pt x="793" y="33"/>
                  </a:moveTo>
                  <a:cubicBezTo>
                    <a:pt x="793" y="44"/>
                    <a:pt x="804" y="55"/>
                    <a:pt x="804" y="55"/>
                  </a:cubicBezTo>
                  <a:lnTo>
                    <a:pt x="815" y="65"/>
                  </a:lnTo>
                  <a:lnTo>
                    <a:pt x="815" y="55"/>
                  </a:lnTo>
                  <a:lnTo>
                    <a:pt x="793" y="33"/>
                  </a:lnTo>
                  <a:close/>
                  <a:moveTo>
                    <a:pt x="675" y="1"/>
                  </a:moveTo>
                  <a:cubicBezTo>
                    <a:pt x="654" y="1"/>
                    <a:pt x="622" y="12"/>
                    <a:pt x="601" y="22"/>
                  </a:cubicBezTo>
                  <a:cubicBezTo>
                    <a:pt x="579" y="33"/>
                    <a:pt x="547" y="44"/>
                    <a:pt x="525" y="65"/>
                  </a:cubicBezTo>
                  <a:cubicBezTo>
                    <a:pt x="493" y="76"/>
                    <a:pt x="472" y="98"/>
                    <a:pt x="451" y="119"/>
                  </a:cubicBezTo>
                  <a:cubicBezTo>
                    <a:pt x="418" y="129"/>
                    <a:pt x="397" y="151"/>
                    <a:pt x="375" y="172"/>
                  </a:cubicBezTo>
                  <a:cubicBezTo>
                    <a:pt x="354" y="183"/>
                    <a:pt x="322" y="205"/>
                    <a:pt x="301" y="215"/>
                  </a:cubicBezTo>
                  <a:cubicBezTo>
                    <a:pt x="290" y="215"/>
                    <a:pt x="268" y="226"/>
                    <a:pt x="258" y="226"/>
                  </a:cubicBezTo>
                  <a:lnTo>
                    <a:pt x="140" y="226"/>
                  </a:lnTo>
                  <a:cubicBezTo>
                    <a:pt x="118" y="226"/>
                    <a:pt x="97" y="215"/>
                    <a:pt x="75" y="205"/>
                  </a:cubicBezTo>
                  <a:cubicBezTo>
                    <a:pt x="54" y="194"/>
                    <a:pt x="44" y="183"/>
                    <a:pt x="33" y="172"/>
                  </a:cubicBezTo>
                  <a:cubicBezTo>
                    <a:pt x="22" y="162"/>
                    <a:pt x="22" y="140"/>
                    <a:pt x="22" y="129"/>
                  </a:cubicBezTo>
                  <a:cubicBezTo>
                    <a:pt x="30" y="122"/>
                    <a:pt x="32" y="114"/>
                    <a:pt x="36" y="114"/>
                  </a:cubicBezTo>
                  <a:cubicBezTo>
                    <a:pt x="38" y="114"/>
                    <a:pt x="40" y="116"/>
                    <a:pt x="44" y="119"/>
                  </a:cubicBezTo>
                  <a:lnTo>
                    <a:pt x="54" y="119"/>
                  </a:lnTo>
                  <a:cubicBezTo>
                    <a:pt x="54" y="119"/>
                    <a:pt x="54" y="108"/>
                    <a:pt x="44" y="108"/>
                  </a:cubicBezTo>
                  <a:cubicBezTo>
                    <a:pt x="33"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6" y="290"/>
                    <a:pt x="258" y="279"/>
                    <a:pt x="268" y="279"/>
                  </a:cubicBezTo>
                  <a:cubicBezTo>
                    <a:pt x="290" y="279"/>
                    <a:pt x="301" y="279"/>
                    <a:pt x="322" y="269"/>
                  </a:cubicBezTo>
                  <a:cubicBezTo>
                    <a:pt x="354" y="258"/>
                    <a:pt x="386" y="236"/>
                    <a:pt x="408" y="226"/>
                  </a:cubicBezTo>
                  <a:cubicBezTo>
                    <a:pt x="439" y="205"/>
                    <a:pt x="461" y="183"/>
                    <a:pt x="482" y="162"/>
                  </a:cubicBezTo>
                  <a:cubicBezTo>
                    <a:pt x="504" y="140"/>
                    <a:pt x="536" y="119"/>
                    <a:pt x="558" y="108"/>
                  </a:cubicBezTo>
                  <a:cubicBezTo>
                    <a:pt x="579" y="86"/>
                    <a:pt x="601" y="76"/>
                    <a:pt x="622" y="65"/>
                  </a:cubicBezTo>
                  <a:lnTo>
                    <a:pt x="686" y="33"/>
                  </a:lnTo>
                  <a:cubicBezTo>
                    <a:pt x="708" y="33"/>
                    <a:pt x="729" y="22"/>
                    <a:pt x="739"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39"/>
            <p:cNvSpPr/>
            <p:nvPr/>
          </p:nvSpPr>
          <p:spPr>
            <a:xfrm>
              <a:off x="1890674" y="4567196"/>
              <a:ext cx="184056" cy="65718"/>
            </a:xfrm>
            <a:custGeom>
              <a:avLst/>
              <a:gdLst/>
              <a:ahLst/>
              <a:cxnLst/>
              <a:rect l="l" t="t" r="r" b="b"/>
              <a:pathLst>
                <a:path w="815" h="291" extrusionOk="0">
                  <a:moveTo>
                    <a:pt x="803" y="55"/>
                  </a:moveTo>
                  <a:lnTo>
                    <a:pt x="803" y="65"/>
                  </a:lnTo>
                  <a:cubicBezTo>
                    <a:pt x="803" y="65"/>
                    <a:pt x="814" y="65"/>
                    <a:pt x="803" y="55"/>
                  </a:cubicBezTo>
                  <a:close/>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300"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58" y="279"/>
                    <a:pt x="268" y="279"/>
                  </a:cubicBezTo>
                  <a:cubicBezTo>
                    <a:pt x="289" y="279"/>
                    <a:pt x="300" y="279"/>
                    <a:pt x="322" y="269"/>
                  </a:cubicBezTo>
                  <a:cubicBezTo>
                    <a:pt x="354" y="258"/>
                    <a:pt x="375" y="236"/>
                    <a:pt x="408" y="226"/>
                  </a:cubicBezTo>
                  <a:cubicBezTo>
                    <a:pt x="429" y="205"/>
                    <a:pt x="461" y="183"/>
                    <a:pt x="482" y="162"/>
                  </a:cubicBezTo>
                  <a:cubicBezTo>
                    <a:pt x="503" y="140"/>
                    <a:pt x="525" y="119"/>
                    <a:pt x="546" y="108"/>
                  </a:cubicBezTo>
                  <a:cubicBezTo>
                    <a:pt x="579" y="86"/>
                    <a:pt x="600" y="76"/>
                    <a:pt x="622" y="65"/>
                  </a:cubicBezTo>
                  <a:lnTo>
                    <a:pt x="686" y="33"/>
                  </a:lnTo>
                  <a:cubicBezTo>
                    <a:pt x="707" y="33"/>
                    <a:pt x="729" y="22"/>
                    <a:pt x="739" y="22"/>
                  </a:cubicBezTo>
                  <a:cubicBezTo>
                    <a:pt x="760" y="33"/>
                    <a:pt x="772"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39"/>
            <p:cNvSpPr/>
            <p:nvPr/>
          </p:nvSpPr>
          <p:spPr>
            <a:xfrm>
              <a:off x="1992299" y="4567196"/>
              <a:ext cx="181346" cy="65718"/>
            </a:xfrm>
            <a:custGeom>
              <a:avLst/>
              <a:gdLst/>
              <a:ahLst/>
              <a:cxnLst/>
              <a:rect l="l" t="t" r="r" b="b"/>
              <a:pathLst>
                <a:path w="803" h="291" extrusionOk="0">
                  <a:moveTo>
                    <a:pt x="675" y="1"/>
                  </a:moveTo>
                  <a:cubicBezTo>
                    <a:pt x="653" y="1"/>
                    <a:pt x="621" y="12"/>
                    <a:pt x="600" y="22"/>
                  </a:cubicBezTo>
                  <a:cubicBezTo>
                    <a:pt x="567" y="33"/>
                    <a:pt x="546" y="44"/>
                    <a:pt x="514" y="65"/>
                  </a:cubicBezTo>
                  <a:cubicBezTo>
                    <a:pt x="493" y="76"/>
                    <a:pt x="471" y="98"/>
                    <a:pt x="439" y="119"/>
                  </a:cubicBezTo>
                  <a:cubicBezTo>
                    <a:pt x="418" y="129"/>
                    <a:pt x="396" y="151"/>
                    <a:pt x="364" y="172"/>
                  </a:cubicBezTo>
                  <a:cubicBezTo>
                    <a:pt x="343" y="183"/>
                    <a:pt x="322" y="205"/>
                    <a:pt x="289" y="215"/>
                  </a:cubicBezTo>
                  <a:cubicBezTo>
                    <a:pt x="279" y="215"/>
                    <a:pt x="268" y="226"/>
                    <a:pt x="257" y="226"/>
                  </a:cubicBezTo>
                  <a:lnTo>
                    <a:pt x="139" y="226"/>
                  </a:lnTo>
                  <a:cubicBezTo>
                    <a:pt x="118" y="226"/>
                    <a:pt x="8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lnTo>
                    <a:pt x="43" y="108"/>
                  </a:lnTo>
                  <a:cubicBezTo>
                    <a:pt x="32" y="108"/>
                    <a:pt x="22" y="108"/>
                    <a:pt x="11" y="129"/>
                  </a:cubicBezTo>
                  <a:cubicBezTo>
                    <a:pt x="0" y="140"/>
                    <a:pt x="0" y="162"/>
                    <a:pt x="11" y="183"/>
                  </a:cubicBezTo>
                  <a:cubicBezTo>
                    <a:pt x="22" y="205"/>
                    <a:pt x="32" y="226"/>
                    <a:pt x="53" y="236"/>
                  </a:cubicBezTo>
                  <a:cubicBezTo>
                    <a:pt x="75" y="248"/>
                    <a:pt x="96" y="269"/>
                    <a:pt x="129" y="269"/>
                  </a:cubicBezTo>
                  <a:cubicBezTo>
                    <a:pt x="161" y="279"/>
                    <a:pt x="182" y="290"/>
                    <a:pt x="215" y="290"/>
                  </a:cubicBezTo>
                  <a:cubicBezTo>
                    <a:pt x="236" y="290"/>
                    <a:pt x="246" y="279"/>
                    <a:pt x="268" y="279"/>
                  </a:cubicBezTo>
                  <a:cubicBezTo>
                    <a:pt x="279" y="279"/>
                    <a:pt x="300" y="279"/>
                    <a:pt x="310" y="269"/>
                  </a:cubicBezTo>
                  <a:cubicBezTo>
                    <a:pt x="343" y="258"/>
                    <a:pt x="375" y="236"/>
                    <a:pt x="407" y="226"/>
                  </a:cubicBezTo>
                  <a:cubicBezTo>
                    <a:pt x="429" y="205"/>
                    <a:pt x="460" y="183"/>
                    <a:pt x="482" y="162"/>
                  </a:cubicBezTo>
                  <a:cubicBezTo>
                    <a:pt x="503" y="140"/>
                    <a:pt x="525" y="119"/>
                    <a:pt x="546" y="108"/>
                  </a:cubicBezTo>
                  <a:cubicBezTo>
                    <a:pt x="567" y="86"/>
                    <a:pt x="589" y="76"/>
                    <a:pt x="610" y="65"/>
                  </a:cubicBezTo>
                  <a:cubicBezTo>
                    <a:pt x="643" y="55"/>
                    <a:pt x="664" y="44"/>
                    <a:pt x="686" y="33"/>
                  </a:cubicBezTo>
                  <a:cubicBezTo>
                    <a:pt x="707" y="33"/>
                    <a:pt x="717" y="22"/>
                    <a:pt x="739" y="22"/>
                  </a:cubicBezTo>
                  <a:cubicBezTo>
                    <a:pt x="760" y="33"/>
                    <a:pt x="771"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39"/>
            <p:cNvSpPr/>
            <p:nvPr/>
          </p:nvSpPr>
          <p:spPr>
            <a:xfrm>
              <a:off x="2093925" y="4567196"/>
              <a:ext cx="181346" cy="65718"/>
            </a:xfrm>
            <a:custGeom>
              <a:avLst/>
              <a:gdLst/>
              <a:ahLst/>
              <a:cxnLst/>
              <a:rect l="l" t="t" r="r" b="b"/>
              <a:pathLst>
                <a:path w="803" h="291" extrusionOk="0">
                  <a:moveTo>
                    <a:pt x="674" y="1"/>
                  </a:moveTo>
                  <a:cubicBezTo>
                    <a:pt x="643" y="1"/>
                    <a:pt x="621" y="12"/>
                    <a:pt x="589" y="22"/>
                  </a:cubicBezTo>
                  <a:cubicBezTo>
                    <a:pt x="567" y="33"/>
                    <a:pt x="535" y="44"/>
                    <a:pt x="514" y="65"/>
                  </a:cubicBezTo>
                  <a:cubicBezTo>
                    <a:pt x="493" y="76"/>
                    <a:pt x="460" y="98"/>
                    <a:pt x="439" y="119"/>
                  </a:cubicBezTo>
                  <a:cubicBezTo>
                    <a:pt x="417" y="129"/>
                    <a:pt x="396" y="151"/>
                    <a:pt x="364" y="172"/>
                  </a:cubicBezTo>
                  <a:cubicBezTo>
                    <a:pt x="343" y="183"/>
                    <a:pt x="321" y="205"/>
                    <a:pt x="289" y="215"/>
                  </a:cubicBezTo>
                  <a:cubicBezTo>
                    <a:pt x="278" y="215"/>
                    <a:pt x="267" y="226"/>
                    <a:pt x="257" y="226"/>
                  </a:cubicBezTo>
                  <a:lnTo>
                    <a:pt x="139" y="226"/>
                  </a:lnTo>
                  <a:cubicBezTo>
                    <a:pt x="107" y="226"/>
                    <a:pt x="86" y="215"/>
                    <a:pt x="75" y="205"/>
                  </a:cubicBezTo>
                  <a:cubicBezTo>
                    <a:pt x="53" y="194"/>
                    <a:pt x="32" y="183"/>
                    <a:pt x="21" y="172"/>
                  </a:cubicBezTo>
                  <a:cubicBezTo>
                    <a:pt x="21" y="162"/>
                    <a:pt x="10" y="140"/>
                    <a:pt x="21" y="129"/>
                  </a:cubicBezTo>
                  <a:cubicBezTo>
                    <a:pt x="21" y="122"/>
                    <a:pt x="27" y="114"/>
                    <a:pt x="30" y="114"/>
                  </a:cubicBezTo>
                  <a:cubicBezTo>
                    <a:pt x="31" y="114"/>
                    <a:pt x="32" y="116"/>
                    <a:pt x="32" y="119"/>
                  </a:cubicBezTo>
                  <a:lnTo>
                    <a:pt x="43" y="119"/>
                  </a:lnTo>
                  <a:cubicBezTo>
                    <a:pt x="43" y="119"/>
                    <a:pt x="43" y="108"/>
                    <a:pt x="32" y="108"/>
                  </a:cubicBezTo>
                  <a:cubicBezTo>
                    <a:pt x="32" y="108"/>
                    <a:pt x="10"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25" y="290"/>
                    <a:pt x="246" y="279"/>
                    <a:pt x="267" y="279"/>
                  </a:cubicBezTo>
                  <a:cubicBezTo>
                    <a:pt x="278" y="279"/>
                    <a:pt x="300" y="279"/>
                    <a:pt x="310" y="269"/>
                  </a:cubicBezTo>
                  <a:cubicBezTo>
                    <a:pt x="343" y="258"/>
                    <a:pt x="374" y="236"/>
                    <a:pt x="407" y="226"/>
                  </a:cubicBezTo>
                  <a:cubicBezTo>
                    <a:pt x="428" y="205"/>
                    <a:pt x="450" y="183"/>
                    <a:pt x="481" y="162"/>
                  </a:cubicBezTo>
                  <a:cubicBezTo>
                    <a:pt x="503" y="140"/>
                    <a:pt x="524" y="119"/>
                    <a:pt x="546" y="108"/>
                  </a:cubicBezTo>
                  <a:cubicBezTo>
                    <a:pt x="567" y="86"/>
                    <a:pt x="589" y="76"/>
                    <a:pt x="610" y="65"/>
                  </a:cubicBezTo>
                  <a:lnTo>
                    <a:pt x="674" y="33"/>
                  </a:lnTo>
                  <a:cubicBezTo>
                    <a:pt x="696" y="33"/>
                    <a:pt x="717" y="22"/>
                    <a:pt x="738" y="22"/>
                  </a:cubicBezTo>
                  <a:cubicBezTo>
                    <a:pt x="750" y="33"/>
                    <a:pt x="771" y="33"/>
                    <a:pt x="781" y="33"/>
                  </a:cubicBezTo>
                  <a:cubicBezTo>
                    <a:pt x="792" y="44"/>
                    <a:pt x="792" y="55"/>
                    <a:pt x="803" y="55"/>
                  </a:cubicBezTo>
                  <a:cubicBezTo>
                    <a:pt x="803" y="55"/>
                    <a:pt x="803" y="44"/>
                    <a:pt x="792" y="33"/>
                  </a:cubicBezTo>
                  <a:cubicBezTo>
                    <a:pt x="781" y="22"/>
                    <a:pt x="760" y="12"/>
                    <a:pt x="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39"/>
            <p:cNvSpPr/>
            <p:nvPr/>
          </p:nvSpPr>
          <p:spPr>
            <a:xfrm>
              <a:off x="219284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5" y="55"/>
                    <a:pt x="814" y="55"/>
                  </a:cubicBez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8"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3" y="114"/>
                    <a:pt x="43" y="116"/>
                    <a:pt x="43" y="119"/>
                  </a:cubicBezTo>
                  <a:lnTo>
                    <a:pt x="55" y="119"/>
                  </a:lnTo>
                  <a:cubicBezTo>
                    <a:pt x="55" y="119"/>
                    <a:pt x="55" y="108"/>
                    <a:pt x="43" y="108"/>
                  </a:cubicBezTo>
                  <a:cubicBezTo>
                    <a:pt x="43" y="108"/>
                    <a:pt x="22" y="108"/>
                    <a:pt x="12" y="129"/>
                  </a:cubicBezTo>
                  <a:cubicBezTo>
                    <a:pt x="12" y="140"/>
                    <a:pt x="1" y="162"/>
                    <a:pt x="12" y="183"/>
                  </a:cubicBezTo>
                  <a:cubicBezTo>
                    <a:pt x="22" y="205"/>
                    <a:pt x="43" y="226"/>
                    <a:pt x="55" y="236"/>
                  </a:cubicBezTo>
                  <a:cubicBezTo>
                    <a:pt x="76" y="248"/>
                    <a:pt x="108" y="269"/>
                    <a:pt x="129" y="269"/>
                  </a:cubicBezTo>
                  <a:cubicBezTo>
                    <a:pt x="162" y="279"/>
                    <a:pt x="193" y="290"/>
                    <a:pt x="226" y="290"/>
                  </a:cubicBezTo>
                  <a:cubicBezTo>
                    <a:pt x="236" y="290"/>
                    <a:pt x="258" y="279"/>
                    <a:pt x="269" y="279"/>
                  </a:cubicBezTo>
                  <a:cubicBezTo>
                    <a:pt x="290" y="279"/>
                    <a:pt x="312" y="279"/>
                    <a:pt x="322" y="269"/>
                  </a:cubicBezTo>
                  <a:cubicBezTo>
                    <a:pt x="354" y="258"/>
                    <a:pt x="386" y="236"/>
                    <a:pt x="408" y="226"/>
                  </a:cubicBezTo>
                  <a:cubicBezTo>
                    <a:pt x="440" y="205"/>
                    <a:pt x="462" y="183"/>
                    <a:pt x="483" y="162"/>
                  </a:cubicBezTo>
                  <a:cubicBezTo>
                    <a:pt x="515" y="140"/>
                    <a:pt x="536" y="119"/>
                    <a:pt x="557" y="108"/>
                  </a:cubicBezTo>
                  <a:cubicBezTo>
                    <a:pt x="579" y="86"/>
                    <a:pt x="600" y="76"/>
                    <a:pt x="622" y="65"/>
                  </a:cubicBezTo>
                  <a:lnTo>
                    <a:pt x="686" y="33"/>
                  </a:lnTo>
                  <a:cubicBezTo>
                    <a:pt x="707" y="33"/>
                    <a:pt x="729" y="22"/>
                    <a:pt x="75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39"/>
            <p:cNvSpPr/>
            <p:nvPr/>
          </p:nvSpPr>
          <p:spPr>
            <a:xfrm>
              <a:off x="2294466" y="4567196"/>
              <a:ext cx="184056" cy="65718"/>
            </a:xfrm>
            <a:custGeom>
              <a:avLst/>
              <a:gdLst/>
              <a:ahLst/>
              <a:cxnLst/>
              <a:rect l="l" t="t" r="r" b="b"/>
              <a:pathLst>
                <a:path w="815" h="291" extrusionOk="0">
                  <a:moveTo>
                    <a:pt x="675" y="1"/>
                  </a:moveTo>
                  <a:cubicBezTo>
                    <a:pt x="654" y="1"/>
                    <a:pt x="621" y="12"/>
                    <a:pt x="600" y="22"/>
                  </a:cubicBezTo>
                  <a:cubicBezTo>
                    <a:pt x="568" y="33"/>
                    <a:pt x="547" y="44"/>
                    <a:pt x="525" y="65"/>
                  </a:cubicBezTo>
                  <a:cubicBezTo>
                    <a:pt x="493" y="76"/>
                    <a:pt x="472" y="98"/>
                    <a:pt x="450" y="119"/>
                  </a:cubicBezTo>
                  <a:cubicBezTo>
                    <a:pt x="418" y="129"/>
                    <a:pt x="397" y="151"/>
                    <a:pt x="376" y="172"/>
                  </a:cubicBezTo>
                  <a:cubicBezTo>
                    <a:pt x="354" y="183"/>
                    <a:pt x="322" y="205"/>
                    <a:pt x="300" y="215"/>
                  </a:cubicBezTo>
                  <a:cubicBezTo>
                    <a:pt x="290" y="215"/>
                    <a:pt x="268" y="226"/>
                    <a:pt x="257" y="226"/>
                  </a:cubicBezTo>
                  <a:lnTo>
                    <a:pt x="140" y="226"/>
                  </a:lnTo>
                  <a:cubicBezTo>
                    <a:pt x="119" y="226"/>
                    <a:pt x="97" y="215"/>
                    <a:pt x="76" y="205"/>
                  </a:cubicBezTo>
                  <a:cubicBezTo>
                    <a:pt x="54" y="194"/>
                    <a:pt x="43" y="183"/>
                    <a:pt x="33" y="172"/>
                  </a:cubicBezTo>
                  <a:cubicBezTo>
                    <a:pt x="22" y="162"/>
                    <a:pt x="22" y="140"/>
                    <a:pt x="22" y="129"/>
                  </a:cubicBezTo>
                  <a:cubicBezTo>
                    <a:pt x="30" y="122"/>
                    <a:pt x="32" y="114"/>
                    <a:pt x="36" y="114"/>
                  </a:cubicBezTo>
                  <a:cubicBezTo>
                    <a:pt x="38" y="114"/>
                    <a:pt x="40" y="116"/>
                    <a:pt x="43" y="119"/>
                  </a:cubicBezTo>
                  <a:lnTo>
                    <a:pt x="54" y="119"/>
                  </a:lnTo>
                  <a:cubicBezTo>
                    <a:pt x="54" y="119"/>
                    <a:pt x="54" y="108"/>
                    <a:pt x="43" y="108"/>
                  </a:cubicBezTo>
                  <a:cubicBezTo>
                    <a:pt x="33" y="108"/>
                    <a:pt x="22" y="108"/>
                    <a:pt x="12" y="129"/>
                  </a:cubicBezTo>
                  <a:cubicBezTo>
                    <a:pt x="12" y="140"/>
                    <a:pt x="0" y="162"/>
                    <a:pt x="12"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2" y="269"/>
                  </a:cubicBezTo>
                  <a:cubicBezTo>
                    <a:pt x="354" y="258"/>
                    <a:pt x="386" y="236"/>
                    <a:pt x="407" y="226"/>
                  </a:cubicBezTo>
                  <a:cubicBezTo>
                    <a:pt x="440" y="205"/>
                    <a:pt x="461" y="183"/>
                    <a:pt x="483" y="162"/>
                  </a:cubicBezTo>
                  <a:cubicBezTo>
                    <a:pt x="504" y="140"/>
                    <a:pt x="536" y="119"/>
                    <a:pt x="557" y="108"/>
                  </a:cubicBezTo>
                  <a:cubicBezTo>
                    <a:pt x="579" y="86"/>
                    <a:pt x="600" y="76"/>
                    <a:pt x="621" y="65"/>
                  </a:cubicBezTo>
                  <a:lnTo>
                    <a:pt x="686" y="33"/>
                  </a:lnTo>
                  <a:cubicBezTo>
                    <a:pt x="707" y="33"/>
                    <a:pt x="728" y="22"/>
                    <a:pt x="740" y="22"/>
                  </a:cubicBezTo>
                  <a:cubicBezTo>
                    <a:pt x="761" y="33"/>
                    <a:pt x="771" y="33"/>
                    <a:pt x="782" y="33"/>
                  </a:cubicBezTo>
                  <a:lnTo>
                    <a:pt x="804" y="55"/>
                  </a:lnTo>
                  <a:lnTo>
                    <a:pt x="814" y="65"/>
                  </a:lnTo>
                  <a:lnTo>
                    <a:pt x="814" y="55"/>
                  </a:lnTo>
                  <a:lnTo>
                    <a:pt x="793" y="33"/>
                  </a:ln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39"/>
            <p:cNvSpPr/>
            <p:nvPr/>
          </p:nvSpPr>
          <p:spPr>
            <a:xfrm>
              <a:off x="239609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40" y="119"/>
                  </a:cubicBezTo>
                  <a:cubicBezTo>
                    <a:pt x="418" y="129"/>
                    <a:pt x="397" y="151"/>
                    <a:pt x="375" y="172"/>
                  </a:cubicBezTo>
                  <a:cubicBezTo>
                    <a:pt x="343" y="183"/>
                    <a:pt x="321" y="205"/>
                    <a:pt x="300" y="215"/>
                  </a:cubicBezTo>
                  <a:cubicBezTo>
                    <a:pt x="278" y="215"/>
                    <a:pt x="268" y="226"/>
                    <a:pt x="257" y="226"/>
                  </a:cubicBezTo>
                  <a:lnTo>
                    <a:pt x="140" y="226"/>
                  </a:lnTo>
                  <a:cubicBezTo>
                    <a:pt x="118" y="226"/>
                    <a:pt x="97" y="215"/>
                    <a:pt x="75"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5" y="248"/>
                    <a:pt x="97" y="269"/>
                    <a:pt x="129" y="269"/>
                  </a:cubicBezTo>
                  <a:cubicBezTo>
                    <a:pt x="161" y="279"/>
                    <a:pt x="183" y="290"/>
                    <a:pt x="214" y="290"/>
                  </a:cubicBezTo>
                  <a:cubicBezTo>
                    <a:pt x="236" y="290"/>
                    <a:pt x="257" y="279"/>
                    <a:pt x="268" y="279"/>
                  </a:cubicBezTo>
                  <a:cubicBezTo>
                    <a:pt x="290" y="279"/>
                    <a:pt x="300" y="279"/>
                    <a:pt x="321" y="269"/>
                  </a:cubicBezTo>
                  <a:cubicBezTo>
                    <a:pt x="354" y="258"/>
                    <a:pt x="375" y="236"/>
                    <a:pt x="407" y="226"/>
                  </a:cubicBezTo>
                  <a:cubicBezTo>
                    <a:pt x="428" y="205"/>
                    <a:pt x="461" y="183"/>
                    <a:pt x="482" y="162"/>
                  </a:cubicBezTo>
                  <a:cubicBezTo>
                    <a:pt x="504" y="140"/>
                    <a:pt x="525" y="119"/>
                    <a:pt x="547" y="108"/>
                  </a:cubicBezTo>
                  <a:cubicBezTo>
                    <a:pt x="578" y="86"/>
                    <a:pt x="600" y="76"/>
                    <a:pt x="621" y="65"/>
                  </a:cubicBezTo>
                  <a:lnTo>
                    <a:pt x="685" y="33"/>
                  </a:lnTo>
                  <a:cubicBezTo>
                    <a:pt x="707" y="33"/>
                    <a:pt x="728" y="22"/>
                    <a:pt x="739" y="22"/>
                  </a:cubicBezTo>
                  <a:cubicBezTo>
                    <a:pt x="761" y="33"/>
                    <a:pt x="771" y="33"/>
                    <a:pt x="782" y="33"/>
                  </a:cubicBezTo>
                  <a:lnTo>
                    <a:pt x="804" y="55"/>
                  </a:lnTo>
                  <a:cubicBezTo>
                    <a:pt x="804" y="55"/>
                    <a:pt x="804" y="44"/>
                    <a:pt x="792" y="33"/>
                  </a:cubicBezTo>
                  <a:cubicBezTo>
                    <a:pt x="782"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39"/>
            <p:cNvSpPr/>
            <p:nvPr/>
          </p:nvSpPr>
          <p:spPr>
            <a:xfrm>
              <a:off x="2497491"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65" y="172"/>
                  </a:cubicBezTo>
                  <a:cubicBezTo>
                    <a:pt x="343" y="183"/>
                    <a:pt x="322" y="205"/>
                    <a:pt x="290" y="215"/>
                  </a:cubicBezTo>
                  <a:cubicBezTo>
                    <a:pt x="279" y="215"/>
                    <a:pt x="269" y="226"/>
                    <a:pt x="258" y="226"/>
                  </a:cubicBezTo>
                  <a:lnTo>
                    <a:pt x="140" y="226"/>
                  </a:lnTo>
                  <a:cubicBezTo>
                    <a:pt x="119" y="226"/>
                    <a:pt x="86" y="215"/>
                    <a:pt x="76" y="205"/>
                  </a:cubicBezTo>
                  <a:cubicBezTo>
                    <a:pt x="55" y="194"/>
                    <a:pt x="44" y="183"/>
                    <a:pt x="33" y="172"/>
                  </a:cubicBezTo>
                  <a:cubicBezTo>
                    <a:pt x="22" y="162"/>
                    <a:pt x="22" y="140"/>
                    <a:pt x="22" y="129"/>
                  </a:cubicBezTo>
                  <a:cubicBezTo>
                    <a:pt x="22" y="122"/>
                    <a:pt x="28" y="114"/>
                    <a:pt x="35" y="114"/>
                  </a:cubicBezTo>
                  <a:cubicBezTo>
                    <a:pt x="37" y="114"/>
                    <a:pt x="41" y="116"/>
                    <a:pt x="44" y="119"/>
                  </a:cubicBezTo>
                  <a:lnTo>
                    <a:pt x="55" y="119"/>
                  </a:lnTo>
                  <a:lnTo>
                    <a:pt x="44" y="108"/>
                  </a:lnTo>
                  <a:cubicBezTo>
                    <a:pt x="33" y="108"/>
                    <a:pt x="2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36" y="290"/>
                    <a:pt x="248" y="279"/>
                    <a:pt x="269" y="279"/>
                  </a:cubicBezTo>
                  <a:cubicBezTo>
                    <a:pt x="279" y="279"/>
                    <a:pt x="301" y="279"/>
                    <a:pt x="312" y="269"/>
                  </a:cubicBezTo>
                  <a:cubicBezTo>
                    <a:pt x="343" y="258"/>
                    <a:pt x="376" y="236"/>
                    <a:pt x="408" y="226"/>
                  </a:cubicBezTo>
                  <a:cubicBezTo>
                    <a:pt x="429" y="205"/>
                    <a:pt x="462" y="183"/>
                    <a:pt x="483" y="162"/>
                  </a:cubicBezTo>
                  <a:cubicBezTo>
                    <a:pt x="504" y="140"/>
                    <a:pt x="526" y="119"/>
                    <a:pt x="547" y="108"/>
                  </a:cubicBezTo>
                  <a:cubicBezTo>
                    <a:pt x="569" y="86"/>
                    <a:pt x="590" y="76"/>
                    <a:pt x="612" y="65"/>
                  </a:cubicBezTo>
                  <a:cubicBezTo>
                    <a:pt x="643" y="55"/>
                    <a:pt x="665" y="44"/>
                    <a:pt x="686" y="33"/>
                  </a:cubicBezTo>
                  <a:cubicBezTo>
                    <a:pt x="708" y="33"/>
                    <a:pt x="719"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39"/>
            <p:cNvSpPr/>
            <p:nvPr/>
          </p:nvSpPr>
          <p:spPr>
            <a:xfrm>
              <a:off x="2599117" y="4567196"/>
              <a:ext cx="181797" cy="65718"/>
            </a:xfrm>
            <a:custGeom>
              <a:avLst/>
              <a:gdLst/>
              <a:ahLst/>
              <a:cxnLst/>
              <a:rect l="l" t="t" r="r" b="b"/>
              <a:pathLst>
                <a:path w="805" h="291" extrusionOk="0">
                  <a:moveTo>
                    <a:pt x="676" y="1"/>
                  </a:moveTo>
                  <a:cubicBezTo>
                    <a:pt x="643" y="1"/>
                    <a:pt x="622" y="12"/>
                    <a:pt x="590" y="22"/>
                  </a:cubicBezTo>
                  <a:cubicBezTo>
                    <a:pt x="568" y="33"/>
                    <a:pt x="536" y="44"/>
                    <a:pt x="514"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4" y="194"/>
                    <a:pt x="33" y="183"/>
                    <a:pt x="22" y="172"/>
                  </a:cubicBezTo>
                  <a:cubicBezTo>
                    <a:pt x="22" y="162"/>
                    <a:pt x="12" y="140"/>
                    <a:pt x="22" y="129"/>
                  </a:cubicBezTo>
                  <a:cubicBezTo>
                    <a:pt x="22" y="122"/>
                    <a:pt x="27" y="114"/>
                    <a:pt x="31" y="114"/>
                  </a:cubicBezTo>
                  <a:cubicBezTo>
                    <a:pt x="32" y="114"/>
                    <a:pt x="33" y="116"/>
                    <a:pt x="33" y="119"/>
                  </a:cubicBezTo>
                  <a:lnTo>
                    <a:pt x="43" y="119"/>
                  </a:lnTo>
                  <a:cubicBezTo>
                    <a:pt x="43" y="119"/>
                    <a:pt x="43" y="108"/>
                    <a:pt x="33" y="108"/>
                  </a:cubicBezTo>
                  <a:cubicBezTo>
                    <a:pt x="33" y="108"/>
                    <a:pt x="12" y="108"/>
                    <a:pt x="12" y="129"/>
                  </a:cubicBezTo>
                  <a:cubicBezTo>
                    <a:pt x="1" y="140"/>
                    <a:pt x="1" y="162"/>
                    <a:pt x="12" y="183"/>
                  </a:cubicBezTo>
                  <a:cubicBezTo>
                    <a:pt x="12" y="205"/>
                    <a:pt x="33" y="226"/>
                    <a:pt x="54" y="236"/>
                  </a:cubicBezTo>
                  <a:cubicBezTo>
                    <a:pt x="76" y="248"/>
                    <a:pt x="97" y="269"/>
                    <a:pt x="129" y="269"/>
                  </a:cubicBezTo>
                  <a:cubicBezTo>
                    <a:pt x="150" y="279"/>
                    <a:pt x="183" y="290"/>
                    <a:pt x="215" y="290"/>
                  </a:cubicBezTo>
                  <a:cubicBezTo>
                    <a:pt x="226" y="290"/>
                    <a:pt x="247" y="279"/>
                    <a:pt x="269" y="279"/>
                  </a:cubicBezTo>
                  <a:cubicBezTo>
                    <a:pt x="279" y="279"/>
                    <a:pt x="300" y="279"/>
                    <a:pt x="311" y="269"/>
                  </a:cubicBezTo>
                  <a:cubicBezTo>
                    <a:pt x="343" y="258"/>
                    <a:pt x="376" y="236"/>
                    <a:pt x="407" y="226"/>
                  </a:cubicBezTo>
                  <a:cubicBezTo>
                    <a:pt x="429" y="205"/>
                    <a:pt x="450" y="183"/>
                    <a:pt x="483" y="162"/>
                  </a:cubicBezTo>
                  <a:cubicBezTo>
                    <a:pt x="504" y="140"/>
                    <a:pt x="526" y="119"/>
                    <a:pt x="547" y="108"/>
                  </a:cubicBezTo>
                  <a:cubicBezTo>
                    <a:pt x="568" y="86"/>
                    <a:pt x="590" y="76"/>
                    <a:pt x="611" y="65"/>
                  </a:cubicBezTo>
                  <a:lnTo>
                    <a:pt x="676" y="33"/>
                  </a:lnTo>
                  <a:cubicBezTo>
                    <a:pt x="697" y="33"/>
                    <a:pt x="718" y="22"/>
                    <a:pt x="740" y="22"/>
                  </a:cubicBezTo>
                  <a:cubicBezTo>
                    <a:pt x="750" y="33"/>
                    <a:pt x="771"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39"/>
            <p:cNvSpPr/>
            <p:nvPr/>
          </p:nvSpPr>
          <p:spPr>
            <a:xfrm>
              <a:off x="2698258" y="4567196"/>
              <a:ext cx="184056" cy="65718"/>
            </a:xfrm>
            <a:custGeom>
              <a:avLst/>
              <a:gdLst/>
              <a:ahLst/>
              <a:cxnLst/>
              <a:rect l="l" t="t" r="r" b="b"/>
              <a:pathLst>
                <a:path w="815" h="291" extrusionOk="0">
                  <a:moveTo>
                    <a:pt x="793" y="33"/>
                  </a:moveTo>
                  <a:lnTo>
                    <a:pt x="793" y="33"/>
                  </a:lnTo>
                  <a:cubicBezTo>
                    <a:pt x="804" y="44"/>
                    <a:pt x="804" y="55"/>
                    <a:pt x="804" y="55"/>
                  </a:cubicBezTo>
                  <a:lnTo>
                    <a:pt x="815" y="65"/>
                  </a:lnTo>
                  <a:lnTo>
                    <a:pt x="815" y="55"/>
                  </a:lnTo>
                  <a:lnTo>
                    <a:pt x="793" y="33"/>
                  </a:lnTo>
                  <a:close/>
                  <a:moveTo>
                    <a:pt x="686" y="1"/>
                  </a:moveTo>
                  <a:cubicBezTo>
                    <a:pt x="654" y="1"/>
                    <a:pt x="632" y="12"/>
                    <a:pt x="601" y="22"/>
                  </a:cubicBezTo>
                  <a:cubicBezTo>
                    <a:pt x="579" y="33"/>
                    <a:pt x="547" y="44"/>
                    <a:pt x="525" y="65"/>
                  </a:cubicBezTo>
                  <a:cubicBezTo>
                    <a:pt x="494" y="76"/>
                    <a:pt x="472" y="98"/>
                    <a:pt x="451" y="119"/>
                  </a:cubicBezTo>
                  <a:cubicBezTo>
                    <a:pt x="429" y="129"/>
                    <a:pt x="397" y="151"/>
                    <a:pt x="375" y="172"/>
                  </a:cubicBezTo>
                  <a:cubicBezTo>
                    <a:pt x="354" y="183"/>
                    <a:pt x="322" y="205"/>
                    <a:pt x="301" y="215"/>
                  </a:cubicBezTo>
                  <a:cubicBezTo>
                    <a:pt x="290" y="215"/>
                    <a:pt x="279" y="226"/>
                    <a:pt x="258" y="226"/>
                  </a:cubicBezTo>
                  <a:lnTo>
                    <a:pt x="140" y="226"/>
                  </a:lnTo>
                  <a:cubicBezTo>
                    <a:pt x="118" y="226"/>
                    <a:pt x="97" y="215"/>
                    <a:pt x="75" y="205"/>
                  </a:cubicBezTo>
                  <a:cubicBezTo>
                    <a:pt x="65" y="194"/>
                    <a:pt x="44" y="183"/>
                    <a:pt x="33" y="172"/>
                  </a:cubicBezTo>
                  <a:cubicBezTo>
                    <a:pt x="22" y="162"/>
                    <a:pt x="22" y="140"/>
                    <a:pt x="22" y="129"/>
                  </a:cubicBezTo>
                  <a:cubicBezTo>
                    <a:pt x="30"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7" y="290"/>
                    <a:pt x="258" y="279"/>
                    <a:pt x="268" y="279"/>
                  </a:cubicBezTo>
                  <a:cubicBezTo>
                    <a:pt x="290" y="279"/>
                    <a:pt x="311" y="279"/>
                    <a:pt x="322" y="269"/>
                  </a:cubicBezTo>
                  <a:cubicBezTo>
                    <a:pt x="354" y="258"/>
                    <a:pt x="386" y="236"/>
                    <a:pt x="408" y="226"/>
                  </a:cubicBezTo>
                  <a:cubicBezTo>
                    <a:pt x="440" y="205"/>
                    <a:pt x="461" y="183"/>
                    <a:pt x="482" y="162"/>
                  </a:cubicBezTo>
                  <a:cubicBezTo>
                    <a:pt x="515" y="140"/>
                    <a:pt x="536" y="119"/>
                    <a:pt x="558" y="108"/>
                  </a:cubicBezTo>
                  <a:cubicBezTo>
                    <a:pt x="579" y="86"/>
                    <a:pt x="601" y="76"/>
                    <a:pt x="622" y="65"/>
                  </a:cubicBezTo>
                  <a:lnTo>
                    <a:pt x="686" y="33"/>
                  </a:lnTo>
                  <a:cubicBezTo>
                    <a:pt x="708" y="33"/>
                    <a:pt x="729" y="22"/>
                    <a:pt x="751" y="22"/>
                  </a:cubicBezTo>
                  <a:cubicBezTo>
                    <a:pt x="761" y="33"/>
                    <a:pt x="782" y="33"/>
                    <a:pt x="793" y="33"/>
                  </a:cubicBezTo>
                  <a:cubicBezTo>
                    <a:pt x="782" y="22"/>
                    <a:pt x="772" y="12"/>
                    <a:pt x="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39"/>
            <p:cNvSpPr/>
            <p:nvPr/>
          </p:nvSpPr>
          <p:spPr>
            <a:xfrm>
              <a:off x="2799884"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4" y="183"/>
                    <a:pt x="322" y="205"/>
                    <a:pt x="301" y="215"/>
                  </a:cubicBezTo>
                  <a:cubicBezTo>
                    <a:pt x="289" y="215"/>
                    <a:pt x="268" y="226"/>
                    <a:pt x="258" y="226"/>
                  </a:cubicBezTo>
                  <a:lnTo>
                    <a:pt x="139" y="226"/>
                  </a:lnTo>
                  <a:cubicBezTo>
                    <a:pt x="118" y="226"/>
                    <a:pt x="97" y="215"/>
                    <a:pt x="75" y="205"/>
                  </a:cubicBezTo>
                  <a:cubicBezTo>
                    <a:pt x="54" y="194"/>
                    <a:pt x="44" y="183"/>
                    <a:pt x="32" y="172"/>
                  </a:cubicBezTo>
                  <a:cubicBezTo>
                    <a:pt x="22" y="162"/>
                    <a:pt x="22" y="140"/>
                    <a:pt x="22" y="129"/>
                  </a:cubicBezTo>
                  <a:cubicBezTo>
                    <a:pt x="29" y="122"/>
                    <a:pt x="31" y="114"/>
                    <a:pt x="36" y="114"/>
                  </a:cubicBezTo>
                  <a:cubicBezTo>
                    <a:pt x="38" y="114"/>
                    <a:pt x="40" y="116"/>
                    <a:pt x="44" y="119"/>
                  </a:cubicBezTo>
                  <a:lnTo>
                    <a:pt x="54" y="119"/>
                  </a:lnTo>
                  <a:cubicBezTo>
                    <a:pt x="54" y="119"/>
                    <a:pt x="54" y="108"/>
                    <a:pt x="44" y="108"/>
                  </a:cubicBezTo>
                  <a:cubicBezTo>
                    <a:pt x="32" y="108"/>
                    <a:pt x="22" y="108"/>
                    <a:pt x="11" y="129"/>
                  </a:cubicBezTo>
                  <a:cubicBezTo>
                    <a:pt x="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01" y="279"/>
                    <a:pt x="322" y="269"/>
                  </a:cubicBezTo>
                  <a:cubicBezTo>
                    <a:pt x="354" y="258"/>
                    <a:pt x="386" y="236"/>
                    <a:pt x="408" y="226"/>
                  </a:cubicBezTo>
                  <a:cubicBezTo>
                    <a:pt x="439" y="205"/>
                    <a:pt x="461" y="183"/>
                    <a:pt x="482" y="162"/>
                  </a:cubicBezTo>
                  <a:cubicBezTo>
                    <a:pt x="504" y="140"/>
                    <a:pt x="536" y="119"/>
                    <a:pt x="557" y="108"/>
                  </a:cubicBezTo>
                  <a:cubicBezTo>
                    <a:pt x="579" y="86"/>
                    <a:pt x="600" y="76"/>
                    <a:pt x="622" y="65"/>
                  </a:cubicBezTo>
                  <a:lnTo>
                    <a:pt x="686" y="33"/>
                  </a:lnTo>
                  <a:cubicBezTo>
                    <a:pt x="707" y="33"/>
                    <a:pt x="729" y="22"/>
                    <a:pt x="739" y="22"/>
                  </a:cubicBezTo>
                  <a:cubicBezTo>
                    <a:pt x="761" y="33"/>
                    <a:pt x="772" y="33"/>
                    <a:pt x="782" y="33"/>
                  </a:cubicBezTo>
                  <a:lnTo>
                    <a:pt x="803" y="55"/>
                  </a:lnTo>
                  <a:lnTo>
                    <a:pt x="814" y="65"/>
                  </a:lnTo>
                  <a:lnTo>
                    <a:pt x="814" y="55"/>
                  </a:lnTo>
                  <a:lnTo>
                    <a:pt x="793" y="33"/>
                  </a:ln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39"/>
            <p:cNvSpPr/>
            <p:nvPr/>
          </p:nvSpPr>
          <p:spPr>
            <a:xfrm>
              <a:off x="2901509" y="4567196"/>
              <a:ext cx="181571" cy="65718"/>
            </a:xfrm>
            <a:custGeom>
              <a:avLst/>
              <a:gdLst/>
              <a:ahLst/>
              <a:cxnLst/>
              <a:rect l="l" t="t" r="r" b="b"/>
              <a:pathLst>
                <a:path w="804" h="291" extrusionOk="0">
                  <a:moveTo>
                    <a:pt x="675" y="1"/>
                  </a:moveTo>
                  <a:cubicBezTo>
                    <a:pt x="653" y="1"/>
                    <a:pt x="621" y="12"/>
                    <a:pt x="600" y="22"/>
                  </a:cubicBezTo>
                  <a:cubicBezTo>
                    <a:pt x="567" y="33"/>
                    <a:pt x="546" y="44"/>
                    <a:pt x="514" y="65"/>
                  </a:cubicBezTo>
                  <a:cubicBezTo>
                    <a:pt x="493" y="76"/>
                    <a:pt x="472" y="98"/>
                    <a:pt x="439" y="119"/>
                  </a:cubicBezTo>
                  <a:cubicBezTo>
                    <a:pt x="418" y="129"/>
                    <a:pt x="396" y="151"/>
                    <a:pt x="375" y="172"/>
                  </a:cubicBezTo>
                  <a:cubicBezTo>
                    <a:pt x="343" y="183"/>
                    <a:pt x="322" y="205"/>
                    <a:pt x="300" y="215"/>
                  </a:cubicBezTo>
                  <a:cubicBezTo>
                    <a:pt x="27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96" y="269"/>
                    <a:pt x="129" y="269"/>
                  </a:cubicBezTo>
                  <a:cubicBezTo>
                    <a:pt x="161" y="279"/>
                    <a:pt x="182" y="290"/>
                    <a:pt x="215" y="290"/>
                  </a:cubicBezTo>
                  <a:cubicBezTo>
                    <a:pt x="236" y="290"/>
                    <a:pt x="257" y="279"/>
                    <a:pt x="268" y="279"/>
                  </a:cubicBezTo>
                  <a:cubicBezTo>
                    <a:pt x="289" y="279"/>
                    <a:pt x="300" y="279"/>
                    <a:pt x="322" y="269"/>
                  </a:cubicBezTo>
                  <a:cubicBezTo>
                    <a:pt x="353" y="258"/>
                    <a:pt x="375" y="236"/>
                    <a:pt x="407" y="226"/>
                  </a:cubicBezTo>
                  <a:cubicBezTo>
                    <a:pt x="429" y="205"/>
                    <a:pt x="460" y="183"/>
                    <a:pt x="482" y="162"/>
                  </a:cubicBezTo>
                  <a:cubicBezTo>
                    <a:pt x="503" y="140"/>
                    <a:pt x="525" y="119"/>
                    <a:pt x="546" y="108"/>
                  </a:cubicBezTo>
                  <a:cubicBezTo>
                    <a:pt x="579" y="86"/>
                    <a:pt x="600" y="76"/>
                    <a:pt x="621" y="65"/>
                  </a:cubicBezTo>
                  <a:lnTo>
                    <a:pt x="686" y="33"/>
                  </a:lnTo>
                  <a:cubicBezTo>
                    <a:pt x="707" y="33"/>
                    <a:pt x="729" y="22"/>
                    <a:pt x="739" y="22"/>
                  </a:cubicBezTo>
                  <a:cubicBezTo>
                    <a:pt x="760" y="33"/>
                    <a:pt x="771"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39"/>
            <p:cNvSpPr/>
            <p:nvPr/>
          </p:nvSpPr>
          <p:spPr>
            <a:xfrm>
              <a:off x="300313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60" y="98"/>
                    <a:pt x="439" y="119"/>
                  </a:cubicBezTo>
                  <a:cubicBezTo>
                    <a:pt x="417" y="129"/>
                    <a:pt x="396" y="151"/>
                    <a:pt x="364" y="172"/>
                  </a:cubicBezTo>
                  <a:cubicBezTo>
                    <a:pt x="343" y="183"/>
                    <a:pt x="321" y="205"/>
                    <a:pt x="289" y="215"/>
                  </a:cubicBezTo>
                  <a:cubicBezTo>
                    <a:pt x="279" y="215"/>
                    <a:pt x="267" y="226"/>
                    <a:pt x="257" y="226"/>
                  </a:cubicBezTo>
                  <a:lnTo>
                    <a:pt x="139" y="226"/>
                  </a:lnTo>
                  <a:cubicBezTo>
                    <a:pt x="117" y="226"/>
                    <a:pt x="86" y="215"/>
                    <a:pt x="75" y="205"/>
                  </a:cubicBezTo>
                  <a:cubicBezTo>
                    <a:pt x="53" y="194"/>
                    <a:pt x="43" y="183"/>
                    <a:pt x="32" y="172"/>
                  </a:cubicBezTo>
                  <a:cubicBezTo>
                    <a:pt x="22" y="162"/>
                    <a:pt x="22" y="140"/>
                    <a:pt x="22" y="129"/>
                  </a:cubicBezTo>
                  <a:cubicBezTo>
                    <a:pt x="22" y="122"/>
                    <a:pt x="27" y="114"/>
                    <a:pt x="34" y="114"/>
                  </a:cubicBezTo>
                  <a:cubicBezTo>
                    <a:pt x="36" y="114"/>
                    <a:pt x="40" y="116"/>
                    <a:pt x="43" y="119"/>
                  </a:cubicBezTo>
                  <a:lnTo>
                    <a:pt x="53" y="119"/>
                  </a:lnTo>
                  <a:lnTo>
                    <a:pt x="43" y="108"/>
                  </a:lnTo>
                  <a:cubicBezTo>
                    <a:pt x="32" y="108"/>
                    <a:pt x="22"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36" y="290"/>
                    <a:pt x="246" y="279"/>
                    <a:pt x="267" y="279"/>
                  </a:cubicBezTo>
                  <a:cubicBezTo>
                    <a:pt x="279" y="279"/>
                    <a:pt x="300" y="279"/>
                    <a:pt x="310" y="269"/>
                  </a:cubicBezTo>
                  <a:cubicBezTo>
                    <a:pt x="343" y="258"/>
                    <a:pt x="374" y="236"/>
                    <a:pt x="407" y="226"/>
                  </a:cubicBezTo>
                  <a:cubicBezTo>
                    <a:pt x="428" y="205"/>
                    <a:pt x="460" y="183"/>
                    <a:pt x="482" y="162"/>
                  </a:cubicBezTo>
                  <a:cubicBezTo>
                    <a:pt x="503" y="140"/>
                    <a:pt x="524" y="119"/>
                    <a:pt x="546" y="108"/>
                  </a:cubicBezTo>
                  <a:cubicBezTo>
                    <a:pt x="567" y="86"/>
                    <a:pt x="589" y="76"/>
                    <a:pt x="610" y="65"/>
                  </a:cubicBezTo>
                  <a:cubicBezTo>
                    <a:pt x="631" y="55"/>
                    <a:pt x="664" y="44"/>
                    <a:pt x="685" y="33"/>
                  </a:cubicBezTo>
                  <a:cubicBezTo>
                    <a:pt x="707" y="33"/>
                    <a:pt x="717" y="22"/>
                    <a:pt x="739" y="22"/>
                  </a:cubicBezTo>
                  <a:cubicBezTo>
                    <a:pt x="760" y="33"/>
                    <a:pt x="771" y="33"/>
                    <a:pt x="781" y="33"/>
                  </a:cubicBezTo>
                  <a:lnTo>
                    <a:pt x="803" y="55"/>
                  </a:lnTo>
                  <a:cubicBezTo>
                    <a:pt x="803" y="55"/>
                    <a:pt x="803" y="44"/>
                    <a:pt x="792" y="33"/>
                  </a:cubicBezTo>
                  <a:cubicBezTo>
                    <a:pt x="781"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39"/>
            <p:cNvSpPr/>
            <p:nvPr/>
          </p:nvSpPr>
          <p:spPr>
            <a:xfrm>
              <a:off x="3104534"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97" y="151"/>
                    <a:pt x="365" y="172"/>
                  </a:cubicBezTo>
                  <a:cubicBezTo>
                    <a:pt x="343" y="183"/>
                    <a:pt x="322" y="205"/>
                    <a:pt x="290" y="215"/>
                  </a:cubicBezTo>
                  <a:cubicBezTo>
                    <a:pt x="279" y="215"/>
                    <a:pt x="268" y="226"/>
                    <a:pt x="258" y="226"/>
                  </a:cubicBezTo>
                  <a:lnTo>
                    <a:pt x="140" y="226"/>
                  </a:lnTo>
                  <a:cubicBezTo>
                    <a:pt x="108" y="226"/>
                    <a:pt x="87" y="215"/>
                    <a:pt x="65" y="205"/>
                  </a:cubicBezTo>
                  <a:cubicBezTo>
                    <a:pt x="54" y="194"/>
                    <a:pt x="33" y="183"/>
                    <a:pt x="22" y="172"/>
                  </a:cubicBezTo>
                  <a:cubicBezTo>
                    <a:pt x="22" y="162"/>
                    <a:pt x="11" y="140"/>
                    <a:pt x="22" y="129"/>
                  </a:cubicBezTo>
                  <a:cubicBezTo>
                    <a:pt x="22" y="122"/>
                    <a:pt x="27" y="114"/>
                    <a:pt x="30" y="114"/>
                  </a:cubicBezTo>
                  <a:cubicBezTo>
                    <a:pt x="32" y="114"/>
                    <a:pt x="33" y="116"/>
                    <a:pt x="33" y="119"/>
                  </a:cubicBezTo>
                  <a:lnTo>
                    <a:pt x="44" y="119"/>
                  </a:lnTo>
                  <a:cubicBezTo>
                    <a:pt x="44" y="119"/>
                    <a:pt x="44" y="108"/>
                    <a:pt x="33" y="108"/>
                  </a:cubicBezTo>
                  <a:cubicBezTo>
                    <a:pt x="33" y="108"/>
                    <a:pt x="11" y="108"/>
                    <a:pt x="11" y="129"/>
                  </a:cubicBezTo>
                  <a:cubicBezTo>
                    <a:pt x="1" y="140"/>
                    <a:pt x="1" y="162"/>
                    <a:pt x="1" y="183"/>
                  </a:cubicBezTo>
                  <a:cubicBezTo>
                    <a:pt x="11" y="205"/>
                    <a:pt x="33" y="226"/>
                    <a:pt x="54" y="236"/>
                  </a:cubicBezTo>
                  <a:cubicBezTo>
                    <a:pt x="75" y="248"/>
                    <a:pt x="97" y="269"/>
                    <a:pt x="129" y="269"/>
                  </a:cubicBezTo>
                  <a:cubicBezTo>
                    <a:pt x="151" y="279"/>
                    <a:pt x="182" y="290"/>
                    <a:pt x="215" y="290"/>
                  </a:cubicBezTo>
                  <a:cubicBezTo>
                    <a:pt x="225" y="290"/>
                    <a:pt x="247" y="279"/>
                    <a:pt x="268" y="279"/>
                  </a:cubicBezTo>
                  <a:cubicBezTo>
                    <a:pt x="279" y="279"/>
                    <a:pt x="301" y="279"/>
                    <a:pt x="311" y="269"/>
                  </a:cubicBezTo>
                  <a:cubicBezTo>
                    <a:pt x="343" y="258"/>
                    <a:pt x="375" y="236"/>
                    <a:pt x="408" y="226"/>
                  </a:cubicBezTo>
                  <a:cubicBezTo>
                    <a:pt x="429" y="205"/>
                    <a:pt x="451" y="183"/>
                    <a:pt x="482" y="162"/>
                  </a:cubicBezTo>
                  <a:cubicBezTo>
                    <a:pt x="504" y="140"/>
                    <a:pt x="525" y="119"/>
                    <a:pt x="547"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39"/>
            <p:cNvSpPr/>
            <p:nvPr/>
          </p:nvSpPr>
          <p:spPr>
            <a:xfrm>
              <a:off x="3203676" y="4567196"/>
              <a:ext cx="184056" cy="65718"/>
            </a:xfrm>
            <a:custGeom>
              <a:avLst/>
              <a:gdLst/>
              <a:ahLst/>
              <a:cxnLst/>
              <a:rect l="l" t="t" r="r" b="b"/>
              <a:pathLst>
                <a:path w="815" h="291" extrusionOk="0">
                  <a:moveTo>
                    <a:pt x="793" y="33"/>
                  </a:moveTo>
                  <a:lnTo>
                    <a:pt x="795" y="36"/>
                  </a:lnTo>
                  <a:lnTo>
                    <a:pt x="795" y="36"/>
                  </a:lnTo>
                  <a:cubicBezTo>
                    <a:pt x="794" y="35"/>
                    <a:pt x="794" y="34"/>
                    <a:pt x="793" y="33"/>
                  </a:cubicBezTo>
                  <a:close/>
                  <a:moveTo>
                    <a:pt x="795" y="36"/>
                  </a:moveTo>
                  <a:cubicBezTo>
                    <a:pt x="804" y="45"/>
                    <a:pt x="804" y="55"/>
                    <a:pt x="804" y="55"/>
                  </a:cubicBezTo>
                  <a:lnTo>
                    <a:pt x="814" y="65"/>
                  </a:lnTo>
                  <a:lnTo>
                    <a:pt x="814" y="55"/>
                  </a:ln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7"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2" y="114"/>
                    <a:pt x="43" y="116"/>
                    <a:pt x="43" y="119"/>
                  </a:cubicBezTo>
                  <a:lnTo>
                    <a:pt x="54" y="119"/>
                  </a:lnTo>
                  <a:cubicBezTo>
                    <a:pt x="54" y="119"/>
                    <a:pt x="54" y="108"/>
                    <a:pt x="43" y="108"/>
                  </a:cubicBezTo>
                  <a:cubicBezTo>
                    <a:pt x="43" y="108"/>
                    <a:pt x="22" y="108"/>
                    <a:pt x="12" y="129"/>
                  </a:cubicBezTo>
                  <a:cubicBezTo>
                    <a:pt x="12" y="140"/>
                    <a:pt x="0" y="162"/>
                    <a:pt x="12" y="183"/>
                  </a:cubicBezTo>
                  <a:cubicBezTo>
                    <a:pt x="22" y="205"/>
                    <a:pt x="33" y="226"/>
                    <a:pt x="54" y="236"/>
                  </a:cubicBezTo>
                  <a:cubicBezTo>
                    <a:pt x="76" y="248"/>
                    <a:pt x="108" y="269"/>
                    <a:pt x="129" y="269"/>
                  </a:cubicBezTo>
                  <a:cubicBezTo>
                    <a:pt x="161" y="279"/>
                    <a:pt x="193" y="290"/>
                    <a:pt x="226" y="290"/>
                  </a:cubicBezTo>
                  <a:cubicBezTo>
                    <a:pt x="236" y="290"/>
                    <a:pt x="257" y="279"/>
                    <a:pt x="269" y="279"/>
                  </a:cubicBezTo>
                  <a:cubicBezTo>
                    <a:pt x="290" y="279"/>
                    <a:pt x="311" y="279"/>
                    <a:pt x="322" y="269"/>
                  </a:cubicBezTo>
                  <a:cubicBezTo>
                    <a:pt x="354" y="258"/>
                    <a:pt x="386" y="236"/>
                    <a:pt x="407" y="226"/>
                  </a:cubicBezTo>
                  <a:cubicBezTo>
                    <a:pt x="440" y="205"/>
                    <a:pt x="461" y="183"/>
                    <a:pt x="483" y="162"/>
                  </a:cubicBezTo>
                  <a:cubicBezTo>
                    <a:pt x="514" y="140"/>
                    <a:pt x="536" y="119"/>
                    <a:pt x="557" y="108"/>
                  </a:cubicBezTo>
                  <a:cubicBezTo>
                    <a:pt x="579" y="86"/>
                    <a:pt x="600" y="76"/>
                    <a:pt x="621" y="65"/>
                  </a:cubicBezTo>
                  <a:lnTo>
                    <a:pt x="686" y="33"/>
                  </a:lnTo>
                  <a:cubicBezTo>
                    <a:pt x="707" y="33"/>
                    <a:pt x="729" y="22"/>
                    <a:pt x="750" y="22"/>
                  </a:cubicBezTo>
                  <a:cubicBezTo>
                    <a:pt x="761" y="33"/>
                    <a:pt x="783" y="33"/>
                    <a:pt x="793" y="33"/>
                  </a:cubicBezTo>
                  <a:cubicBezTo>
                    <a:pt x="783"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39"/>
            <p:cNvSpPr/>
            <p:nvPr/>
          </p:nvSpPr>
          <p:spPr>
            <a:xfrm>
              <a:off x="3305301" y="4567196"/>
              <a:ext cx="183830" cy="65718"/>
            </a:xfrm>
            <a:custGeom>
              <a:avLst/>
              <a:gdLst/>
              <a:ahLst/>
              <a:cxnLst/>
              <a:rect l="l" t="t" r="r" b="b"/>
              <a:pathLst>
                <a:path w="814" h="291" extrusionOk="0">
                  <a:moveTo>
                    <a:pt x="675" y="1"/>
                  </a:moveTo>
                  <a:cubicBezTo>
                    <a:pt x="654" y="1"/>
                    <a:pt x="621" y="12"/>
                    <a:pt x="600" y="22"/>
                  </a:cubicBezTo>
                  <a:cubicBezTo>
                    <a:pt x="568" y="33"/>
                    <a:pt x="547" y="44"/>
                    <a:pt x="525" y="65"/>
                  </a:cubicBezTo>
                  <a:cubicBezTo>
                    <a:pt x="493" y="76"/>
                    <a:pt x="471" y="98"/>
                    <a:pt x="450" y="119"/>
                  </a:cubicBezTo>
                  <a:cubicBezTo>
                    <a:pt x="418" y="129"/>
                    <a:pt x="397" y="151"/>
                    <a:pt x="375" y="172"/>
                  </a:cubicBezTo>
                  <a:cubicBezTo>
                    <a:pt x="354" y="183"/>
                    <a:pt x="321" y="205"/>
                    <a:pt x="300" y="215"/>
                  </a:cubicBezTo>
                  <a:cubicBezTo>
                    <a:pt x="290" y="215"/>
                    <a:pt x="268"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107" y="269"/>
                    <a:pt x="129" y="269"/>
                  </a:cubicBezTo>
                  <a:cubicBezTo>
                    <a:pt x="161" y="279"/>
                    <a:pt x="193" y="290"/>
                    <a:pt x="225"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04" y="140"/>
                    <a:pt x="525" y="119"/>
                    <a:pt x="557" y="108"/>
                  </a:cubicBezTo>
                  <a:cubicBezTo>
                    <a:pt x="578" y="86"/>
                    <a:pt x="600" y="76"/>
                    <a:pt x="621" y="65"/>
                  </a:cubicBezTo>
                  <a:lnTo>
                    <a:pt x="685" y="33"/>
                  </a:lnTo>
                  <a:cubicBezTo>
                    <a:pt x="707" y="33"/>
                    <a:pt x="728" y="22"/>
                    <a:pt x="739" y="22"/>
                  </a:cubicBezTo>
                  <a:cubicBezTo>
                    <a:pt x="761" y="33"/>
                    <a:pt x="771" y="33"/>
                    <a:pt x="782" y="33"/>
                  </a:cubicBezTo>
                  <a:lnTo>
                    <a:pt x="804" y="55"/>
                  </a:lnTo>
                  <a:lnTo>
                    <a:pt x="814" y="65"/>
                  </a:lnTo>
                  <a:lnTo>
                    <a:pt x="81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39"/>
            <p:cNvSpPr/>
            <p:nvPr/>
          </p:nvSpPr>
          <p:spPr>
            <a:xfrm>
              <a:off x="3406701" y="4567196"/>
              <a:ext cx="181797" cy="65718"/>
            </a:xfrm>
            <a:custGeom>
              <a:avLst/>
              <a:gdLst/>
              <a:ahLst/>
              <a:cxnLst/>
              <a:rect l="l" t="t" r="r" b="b"/>
              <a:pathLst>
                <a:path w="805" h="291" extrusionOk="0">
                  <a:moveTo>
                    <a:pt x="676" y="1"/>
                  </a:moveTo>
                  <a:cubicBezTo>
                    <a:pt x="654" y="1"/>
                    <a:pt x="622" y="12"/>
                    <a:pt x="601" y="22"/>
                  </a:cubicBezTo>
                  <a:cubicBezTo>
                    <a:pt x="569" y="33"/>
                    <a:pt x="547" y="44"/>
                    <a:pt x="515" y="65"/>
                  </a:cubicBezTo>
                  <a:cubicBezTo>
                    <a:pt x="493" y="76"/>
                    <a:pt x="472" y="98"/>
                    <a:pt x="440" y="119"/>
                  </a:cubicBezTo>
                  <a:cubicBezTo>
                    <a:pt x="419" y="129"/>
                    <a:pt x="397" y="151"/>
                    <a:pt x="376" y="172"/>
                  </a:cubicBezTo>
                  <a:cubicBezTo>
                    <a:pt x="344" y="183"/>
                    <a:pt x="322" y="205"/>
                    <a:pt x="301" y="215"/>
                  </a:cubicBezTo>
                  <a:cubicBezTo>
                    <a:pt x="279"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98" y="269"/>
                    <a:pt x="129" y="269"/>
                  </a:cubicBezTo>
                  <a:cubicBezTo>
                    <a:pt x="162" y="279"/>
                    <a:pt x="183" y="290"/>
                    <a:pt x="215" y="290"/>
                  </a:cubicBezTo>
                  <a:cubicBezTo>
                    <a:pt x="236" y="290"/>
                    <a:pt x="258" y="279"/>
                    <a:pt x="269" y="279"/>
                  </a:cubicBezTo>
                  <a:cubicBezTo>
                    <a:pt x="290" y="279"/>
                    <a:pt x="301" y="279"/>
                    <a:pt x="322" y="269"/>
                  </a:cubicBezTo>
                  <a:cubicBezTo>
                    <a:pt x="355" y="258"/>
                    <a:pt x="376" y="236"/>
                    <a:pt x="408" y="226"/>
                  </a:cubicBezTo>
                  <a:cubicBezTo>
                    <a:pt x="429" y="205"/>
                    <a:pt x="462" y="183"/>
                    <a:pt x="483" y="162"/>
                  </a:cubicBezTo>
                  <a:cubicBezTo>
                    <a:pt x="505" y="140"/>
                    <a:pt x="526" y="119"/>
                    <a:pt x="547" y="108"/>
                  </a:cubicBezTo>
                  <a:cubicBezTo>
                    <a:pt x="569" y="86"/>
                    <a:pt x="601" y="76"/>
                    <a:pt x="622" y="65"/>
                  </a:cubicBezTo>
                  <a:lnTo>
                    <a:pt x="686" y="33"/>
                  </a:lnTo>
                  <a:cubicBezTo>
                    <a:pt x="708" y="33"/>
                    <a:pt x="719" y="22"/>
                    <a:pt x="740" y="22"/>
                  </a:cubicBezTo>
                  <a:cubicBezTo>
                    <a:pt x="762" y="33"/>
                    <a:pt x="772" y="33"/>
                    <a:pt x="783" y="33"/>
                  </a:cubicBezTo>
                  <a:lnTo>
                    <a:pt x="804" y="55"/>
                  </a:lnTo>
                  <a:cubicBezTo>
                    <a:pt x="804" y="55"/>
                    <a:pt x="804" y="44"/>
                    <a:pt x="793" y="33"/>
                  </a:cubicBezTo>
                  <a:cubicBezTo>
                    <a:pt x="783" y="22"/>
                    <a:pt x="76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39"/>
            <p:cNvSpPr/>
            <p:nvPr/>
          </p:nvSpPr>
          <p:spPr>
            <a:xfrm>
              <a:off x="3508327"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lnTo>
                    <a:pt x="43" y="108"/>
                  </a:lnTo>
                  <a:cubicBezTo>
                    <a:pt x="33" y="108"/>
                    <a:pt x="12" y="108"/>
                    <a:pt x="12" y="129"/>
                  </a:cubicBezTo>
                  <a:cubicBezTo>
                    <a:pt x="1" y="140"/>
                    <a:pt x="1" y="162"/>
                    <a:pt x="12" y="183"/>
                  </a:cubicBezTo>
                  <a:cubicBezTo>
                    <a:pt x="12" y="205"/>
                    <a:pt x="33" y="226"/>
                    <a:pt x="55" y="236"/>
                  </a:cubicBezTo>
                  <a:cubicBezTo>
                    <a:pt x="76"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407" y="226"/>
                  </a:cubicBezTo>
                  <a:cubicBezTo>
                    <a:pt x="429" y="205"/>
                    <a:pt x="461" y="183"/>
                    <a:pt x="483" y="162"/>
                  </a:cubicBezTo>
                  <a:cubicBezTo>
                    <a:pt x="504" y="140"/>
                    <a:pt x="526" y="119"/>
                    <a:pt x="547" y="108"/>
                  </a:cubicBezTo>
                  <a:cubicBezTo>
                    <a:pt x="569" y="86"/>
                    <a:pt x="590" y="76"/>
                    <a:pt x="611" y="65"/>
                  </a:cubicBezTo>
                  <a:cubicBezTo>
                    <a:pt x="633" y="55"/>
                    <a:pt x="664" y="44"/>
                    <a:pt x="676" y="33"/>
                  </a:cubicBezTo>
                  <a:cubicBezTo>
                    <a:pt x="707" y="33"/>
                    <a:pt x="718"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39"/>
            <p:cNvSpPr/>
            <p:nvPr/>
          </p:nvSpPr>
          <p:spPr>
            <a:xfrm>
              <a:off x="3609952" y="4567196"/>
              <a:ext cx="181571" cy="65718"/>
            </a:xfrm>
            <a:custGeom>
              <a:avLst/>
              <a:gdLst/>
              <a:ahLst/>
              <a:cxnLst/>
              <a:rect l="l" t="t" r="r" b="b"/>
              <a:pathLst>
                <a:path w="804" h="291" extrusionOk="0">
                  <a:moveTo>
                    <a:pt x="675" y="1"/>
                  </a:moveTo>
                  <a:cubicBezTo>
                    <a:pt x="643" y="1"/>
                    <a:pt x="621" y="12"/>
                    <a:pt x="590" y="22"/>
                  </a:cubicBezTo>
                  <a:cubicBezTo>
                    <a:pt x="568" y="33"/>
                    <a:pt x="536" y="44"/>
                    <a:pt x="514" y="65"/>
                  </a:cubicBezTo>
                  <a:cubicBezTo>
                    <a:pt x="493" y="76"/>
                    <a:pt x="461" y="98"/>
                    <a:pt x="440" y="119"/>
                  </a:cubicBezTo>
                  <a:cubicBezTo>
                    <a:pt x="418" y="129"/>
                    <a:pt x="386" y="151"/>
                    <a:pt x="364" y="172"/>
                  </a:cubicBezTo>
                  <a:cubicBezTo>
                    <a:pt x="343" y="183"/>
                    <a:pt x="322" y="205"/>
                    <a:pt x="290" y="215"/>
                  </a:cubicBezTo>
                  <a:cubicBezTo>
                    <a:pt x="279" y="215"/>
                    <a:pt x="268" y="226"/>
                    <a:pt x="257" y="226"/>
                  </a:cubicBezTo>
                  <a:lnTo>
                    <a:pt x="140" y="226"/>
                  </a:lnTo>
                  <a:cubicBezTo>
                    <a:pt x="107" y="226"/>
                    <a:pt x="86" y="215"/>
                    <a:pt x="65" y="205"/>
                  </a:cubicBezTo>
                  <a:cubicBezTo>
                    <a:pt x="54" y="194"/>
                    <a:pt x="33" y="183"/>
                    <a:pt x="22" y="172"/>
                  </a:cubicBezTo>
                  <a:cubicBezTo>
                    <a:pt x="22" y="162"/>
                    <a:pt x="11" y="140"/>
                    <a:pt x="22" y="129"/>
                  </a:cubicBezTo>
                  <a:cubicBezTo>
                    <a:pt x="22" y="122"/>
                    <a:pt x="27" y="114"/>
                    <a:pt x="31"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76" y="248"/>
                    <a:pt x="97" y="269"/>
                    <a:pt x="129" y="269"/>
                  </a:cubicBezTo>
                  <a:cubicBezTo>
                    <a:pt x="150" y="279"/>
                    <a:pt x="183" y="290"/>
                    <a:pt x="214" y="290"/>
                  </a:cubicBezTo>
                  <a:cubicBezTo>
                    <a:pt x="226" y="290"/>
                    <a:pt x="247" y="279"/>
                    <a:pt x="268" y="279"/>
                  </a:cubicBezTo>
                  <a:cubicBezTo>
                    <a:pt x="279" y="279"/>
                    <a:pt x="300" y="279"/>
                    <a:pt x="311" y="269"/>
                  </a:cubicBezTo>
                  <a:cubicBezTo>
                    <a:pt x="343" y="258"/>
                    <a:pt x="376" y="236"/>
                    <a:pt x="407" y="226"/>
                  </a:cubicBezTo>
                  <a:cubicBezTo>
                    <a:pt x="429" y="205"/>
                    <a:pt x="450" y="183"/>
                    <a:pt x="483" y="162"/>
                  </a:cubicBezTo>
                  <a:cubicBezTo>
                    <a:pt x="504" y="140"/>
                    <a:pt x="525" y="119"/>
                    <a:pt x="547" y="108"/>
                  </a:cubicBezTo>
                  <a:cubicBezTo>
                    <a:pt x="568" y="86"/>
                    <a:pt x="590" y="76"/>
                    <a:pt x="611" y="65"/>
                  </a:cubicBezTo>
                  <a:lnTo>
                    <a:pt x="675" y="33"/>
                  </a:lnTo>
                  <a:cubicBezTo>
                    <a:pt x="697" y="33"/>
                    <a:pt x="718" y="22"/>
                    <a:pt x="740" y="22"/>
                  </a:cubicBezTo>
                  <a:cubicBezTo>
                    <a:pt x="750" y="33"/>
                    <a:pt x="771" y="33"/>
                    <a:pt x="782" y="33"/>
                  </a:cubicBezTo>
                  <a:cubicBezTo>
                    <a:pt x="793" y="44"/>
                    <a:pt x="793" y="55"/>
                    <a:pt x="804" y="55"/>
                  </a:cubicBez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39"/>
            <p:cNvSpPr/>
            <p:nvPr/>
          </p:nvSpPr>
          <p:spPr>
            <a:xfrm>
              <a:off x="3709093" y="4567196"/>
              <a:ext cx="184056" cy="65718"/>
            </a:xfrm>
            <a:custGeom>
              <a:avLst/>
              <a:gdLst/>
              <a:ahLst/>
              <a:cxnLst/>
              <a:rect l="l" t="t" r="r" b="b"/>
              <a:pathLst>
                <a:path w="815" h="291" extrusionOk="0">
                  <a:moveTo>
                    <a:pt x="793" y="33"/>
                  </a:moveTo>
                  <a:cubicBezTo>
                    <a:pt x="803" y="44"/>
                    <a:pt x="803" y="55"/>
                    <a:pt x="803" y="55"/>
                  </a:cubicBezTo>
                  <a:lnTo>
                    <a:pt x="815" y="65"/>
                  </a:lnTo>
                  <a:lnTo>
                    <a:pt x="815" y="55"/>
                  </a:lnTo>
                  <a:lnTo>
                    <a:pt x="793" y="33"/>
                  </a:lnTo>
                  <a:close/>
                  <a:moveTo>
                    <a:pt x="686" y="1"/>
                  </a:moveTo>
                  <a:cubicBezTo>
                    <a:pt x="653" y="1"/>
                    <a:pt x="632" y="12"/>
                    <a:pt x="600" y="22"/>
                  </a:cubicBezTo>
                  <a:cubicBezTo>
                    <a:pt x="579" y="33"/>
                    <a:pt x="546" y="44"/>
                    <a:pt x="525" y="65"/>
                  </a:cubicBezTo>
                  <a:cubicBezTo>
                    <a:pt x="493" y="76"/>
                    <a:pt x="472" y="98"/>
                    <a:pt x="450" y="119"/>
                  </a:cubicBezTo>
                  <a:cubicBezTo>
                    <a:pt x="429" y="129"/>
                    <a:pt x="397" y="151"/>
                    <a:pt x="375" y="172"/>
                  </a:cubicBezTo>
                  <a:cubicBezTo>
                    <a:pt x="354" y="183"/>
                    <a:pt x="322" y="205"/>
                    <a:pt x="301" y="215"/>
                  </a:cubicBezTo>
                  <a:cubicBezTo>
                    <a:pt x="289" y="215"/>
                    <a:pt x="279" y="226"/>
                    <a:pt x="258" y="226"/>
                  </a:cubicBezTo>
                  <a:lnTo>
                    <a:pt x="140" y="226"/>
                  </a:lnTo>
                  <a:cubicBezTo>
                    <a:pt x="118" y="226"/>
                    <a:pt x="97" y="215"/>
                    <a:pt x="75" y="205"/>
                  </a:cubicBezTo>
                  <a:cubicBezTo>
                    <a:pt x="65" y="194"/>
                    <a:pt x="44" y="183"/>
                    <a:pt x="32" y="172"/>
                  </a:cubicBezTo>
                  <a:cubicBezTo>
                    <a:pt x="22" y="162"/>
                    <a:pt x="22" y="140"/>
                    <a:pt x="22" y="129"/>
                  </a:cubicBezTo>
                  <a:cubicBezTo>
                    <a:pt x="29"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11" y="279"/>
                    <a:pt x="322" y="269"/>
                  </a:cubicBezTo>
                  <a:cubicBezTo>
                    <a:pt x="354" y="258"/>
                    <a:pt x="386" y="236"/>
                    <a:pt x="408" y="226"/>
                  </a:cubicBezTo>
                  <a:cubicBezTo>
                    <a:pt x="439" y="205"/>
                    <a:pt x="461" y="183"/>
                    <a:pt x="482" y="162"/>
                  </a:cubicBezTo>
                  <a:cubicBezTo>
                    <a:pt x="515" y="140"/>
                    <a:pt x="536" y="119"/>
                    <a:pt x="558" y="108"/>
                  </a:cubicBezTo>
                  <a:cubicBezTo>
                    <a:pt x="579" y="86"/>
                    <a:pt x="600" y="76"/>
                    <a:pt x="622" y="65"/>
                  </a:cubicBezTo>
                  <a:lnTo>
                    <a:pt x="686" y="33"/>
                  </a:lnTo>
                  <a:cubicBezTo>
                    <a:pt x="707" y="33"/>
                    <a:pt x="729" y="22"/>
                    <a:pt x="750"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39"/>
            <p:cNvSpPr/>
            <p:nvPr/>
          </p:nvSpPr>
          <p:spPr>
            <a:xfrm>
              <a:off x="3810719"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3" y="183"/>
                    <a:pt x="322" y="205"/>
                    <a:pt x="300" y="215"/>
                  </a:cubicBezTo>
                  <a:cubicBezTo>
                    <a:pt x="28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108" y="269"/>
                    <a:pt x="129" y="269"/>
                  </a:cubicBezTo>
                  <a:cubicBezTo>
                    <a:pt x="161" y="279"/>
                    <a:pt x="193" y="290"/>
                    <a:pt x="225" y="290"/>
                  </a:cubicBezTo>
                  <a:cubicBezTo>
                    <a:pt x="236" y="290"/>
                    <a:pt x="257" y="279"/>
                    <a:pt x="268" y="279"/>
                  </a:cubicBezTo>
                  <a:cubicBezTo>
                    <a:pt x="289" y="279"/>
                    <a:pt x="300" y="279"/>
                    <a:pt x="322" y="269"/>
                  </a:cubicBezTo>
                  <a:cubicBezTo>
                    <a:pt x="353" y="258"/>
                    <a:pt x="386" y="236"/>
                    <a:pt x="407" y="226"/>
                  </a:cubicBezTo>
                  <a:cubicBezTo>
                    <a:pt x="439" y="205"/>
                    <a:pt x="460" y="183"/>
                    <a:pt x="482" y="162"/>
                  </a:cubicBezTo>
                  <a:cubicBezTo>
                    <a:pt x="503" y="140"/>
                    <a:pt x="525" y="119"/>
                    <a:pt x="557" y="108"/>
                  </a:cubicBezTo>
                  <a:cubicBezTo>
                    <a:pt x="579" y="86"/>
                    <a:pt x="600" y="76"/>
                    <a:pt x="622" y="65"/>
                  </a:cubicBezTo>
                  <a:lnTo>
                    <a:pt x="686" y="33"/>
                  </a:lnTo>
                  <a:cubicBezTo>
                    <a:pt x="707" y="33"/>
                    <a:pt x="729" y="22"/>
                    <a:pt x="739" y="22"/>
                  </a:cubicBezTo>
                  <a:cubicBezTo>
                    <a:pt x="760" y="33"/>
                    <a:pt x="771" y="33"/>
                    <a:pt x="782" y="33"/>
                  </a:cubicBezTo>
                  <a:lnTo>
                    <a:pt x="803" y="55"/>
                  </a:lnTo>
                  <a:cubicBezTo>
                    <a:pt x="803" y="65"/>
                    <a:pt x="814" y="65"/>
                    <a:pt x="814" y="65"/>
                  </a:cubicBezTo>
                  <a:lnTo>
                    <a:pt x="814" y="55"/>
                  </a:lnTo>
                  <a:cubicBezTo>
                    <a:pt x="803" y="55"/>
                    <a:pt x="803"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39"/>
            <p:cNvSpPr/>
            <p:nvPr/>
          </p:nvSpPr>
          <p:spPr>
            <a:xfrm>
              <a:off x="391234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71" y="98"/>
                    <a:pt x="439" y="119"/>
                  </a:cubicBezTo>
                  <a:cubicBezTo>
                    <a:pt x="417" y="129"/>
                    <a:pt x="396" y="151"/>
                    <a:pt x="375" y="172"/>
                  </a:cubicBezTo>
                  <a:cubicBezTo>
                    <a:pt x="343" y="183"/>
                    <a:pt x="321" y="205"/>
                    <a:pt x="300" y="215"/>
                  </a:cubicBezTo>
                  <a:cubicBezTo>
                    <a:pt x="279" y="215"/>
                    <a:pt x="267" y="226"/>
                    <a:pt x="257" y="226"/>
                  </a:cubicBezTo>
                  <a:lnTo>
                    <a:pt x="139" y="226"/>
                  </a:lnTo>
                  <a:cubicBezTo>
                    <a:pt x="118" y="226"/>
                    <a:pt x="9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cubicBezTo>
                    <a:pt x="53" y="119"/>
                    <a:pt x="53" y="108"/>
                    <a:pt x="43" y="108"/>
                  </a:cubicBezTo>
                  <a:cubicBezTo>
                    <a:pt x="32" y="108"/>
                    <a:pt x="22" y="108"/>
                    <a:pt x="10" y="129"/>
                  </a:cubicBezTo>
                  <a:cubicBezTo>
                    <a:pt x="0" y="140"/>
                    <a:pt x="0" y="162"/>
                    <a:pt x="10" y="183"/>
                  </a:cubicBezTo>
                  <a:cubicBezTo>
                    <a:pt x="22" y="205"/>
                    <a:pt x="32" y="226"/>
                    <a:pt x="53" y="236"/>
                  </a:cubicBezTo>
                  <a:cubicBezTo>
                    <a:pt x="75" y="248"/>
                    <a:pt x="96" y="269"/>
                    <a:pt x="129" y="269"/>
                  </a:cubicBezTo>
                  <a:cubicBezTo>
                    <a:pt x="160" y="279"/>
                    <a:pt x="182" y="290"/>
                    <a:pt x="214" y="290"/>
                  </a:cubicBezTo>
                  <a:cubicBezTo>
                    <a:pt x="236" y="290"/>
                    <a:pt x="257" y="279"/>
                    <a:pt x="267" y="279"/>
                  </a:cubicBezTo>
                  <a:cubicBezTo>
                    <a:pt x="289" y="279"/>
                    <a:pt x="300" y="279"/>
                    <a:pt x="321" y="269"/>
                  </a:cubicBezTo>
                  <a:cubicBezTo>
                    <a:pt x="353" y="258"/>
                    <a:pt x="375" y="236"/>
                    <a:pt x="407" y="226"/>
                  </a:cubicBezTo>
                  <a:cubicBezTo>
                    <a:pt x="428" y="205"/>
                    <a:pt x="460" y="183"/>
                    <a:pt x="482" y="162"/>
                  </a:cubicBezTo>
                  <a:cubicBezTo>
                    <a:pt x="503" y="140"/>
                    <a:pt x="524" y="119"/>
                    <a:pt x="546" y="108"/>
                  </a:cubicBezTo>
                  <a:cubicBezTo>
                    <a:pt x="567" y="86"/>
                    <a:pt x="600" y="76"/>
                    <a:pt x="621" y="65"/>
                  </a:cubicBezTo>
                  <a:lnTo>
                    <a:pt x="685" y="33"/>
                  </a:lnTo>
                  <a:cubicBezTo>
                    <a:pt x="707" y="33"/>
                    <a:pt x="717" y="22"/>
                    <a:pt x="739" y="22"/>
                  </a:cubicBezTo>
                  <a:cubicBezTo>
                    <a:pt x="760" y="33"/>
                    <a:pt x="771" y="33"/>
                    <a:pt x="781" y="33"/>
                  </a:cubicBezTo>
                  <a:lnTo>
                    <a:pt x="803" y="55"/>
                  </a:lnTo>
                  <a:cubicBezTo>
                    <a:pt x="803" y="55"/>
                    <a:pt x="803" y="44"/>
                    <a:pt x="793" y="33"/>
                  </a:cubicBezTo>
                  <a:cubicBezTo>
                    <a:pt x="781"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39"/>
            <p:cNvSpPr/>
            <p:nvPr/>
          </p:nvSpPr>
          <p:spPr>
            <a:xfrm>
              <a:off x="4013744" y="4567196"/>
              <a:ext cx="181571" cy="65718"/>
            </a:xfrm>
            <a:custGeom>
              <a:avLst/>
              <a:gdLst/>
              <a:ahLst/>
              <a:cxnLst/>
              <a:rect l="l" t="t" r="r" b="b"/>
              <a:pathLst>
                <a:path w="804" h="291" extrusionOk="0">
                  <a:moveTo>
                    <a:pt x="675" y="1"/>
                  </a:moveTo>
                  <a:cubicBezTo>
                    <a:pt x="654" y="1"/>
                    <a:pt x="622" y="12"/>
                    <a:pt x="601" y="22"/>
                  </a:cubicBezTo>
                  <a:cubicBezTo>
                    <a:pt x="568" y="33"/>
                    <a:pt x="547" y="44"/>
                    <a:pt x="515" y="65"/>
                  </a:cubicBezTo>
                  <a:cubicBezTo>
                    <a:pt x="493" y="76"/>
                    <a:pt x="461" y="98"/>
                    <a:pt x="439" y="119"/>
                  </a:cubicBezTo>
                  <a:cubicBezTo>
                    <a:pt x="418" y="129"/>
                    <a:pt x="397" y="151"/>
                    <a:pt x="365" y="172"/>
                  </a:cubicBezTo>
                  <a:cubicBezTo>
                    <a:pt x="344" y="183"/>
                    <a:pt x="322" y="205"/>
                    <a:pt x="290" y="215"/>
                  </a:cubicBezTo>
                  <a:cubicBezTo>
                    <a:pt x="279" y="215"/>
                    <a:pt x="268" y="226"/>
                    <a:pt x="258" y="226"/>
                  </a:cubicBezTo>
                  <a:lnTo>
                    <a:pt x="140" y="226"/>
                  </a:lnTo>
                  <a:cubicBezTo>
                    <a:pt x="108" y="226"/>
                    <a:pt x="8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lnTo>
                    <a:pt x="44" y="108"/>
                  </a:lnTo>
                  <a:cubicBezTo>
                    <a:pt x="33" y="108"/>
                    <a:pt x="11" y="108"/>
                    <a:pt x="11" y="129"/>
                  </a:cubicBezTo>
                  <a:cubicBezTo>
                    <a:pt x="1" y="140"/>
                    <a:pt x="1" y="162"/>
                    <a:pt x="11" y="183"/>
                  </a:cubicBezTo>
                  <a:cubicBezTo>
                    <a:pt x="11" y="205"/>
                    <a:pt x="33" y="226"/>
                    <a:pt x="54" y="236"/>
                  </a:cubicBezTo>
                  <a:cubicBezTo>
                    <a:pt x="75" y="248"/>
                    <a:pt x="97" y="269"/>
                    <a:pt x="129" y="269"/>
                  </a:cubicBezTo>
                  <a:cubicBezTo>
                    <a:pt x="151" y="279"/>
                    <a:pt x="183" y="290"/>
                    <a:pt x="215" y="290"/>
                  </a:cubicBezTo>
                  <a:cubicBezTo>
                    <a:pt x="225" y="290"/>
                    <a:pt x="247" y="279"/>
                    <a:pt x="268" y="279"/>
                  </a:cubicBezTo>
                  <a:cubicBezTo>
                    <a:pt x="279" y="279"/>
                    <a:pt x="301" y="279"/>
                    <a:pt x="311" y="269"/>
                  </a:cubicBezTo>
                  <a:cubicBezTo>
                    <a:pt x="344" y="258"/>
                    <a:pt x="375" y="236"/>
                    <a:pt x="408" y="226"/>
                  </a:cubicBezTo>
                  <a:cubicBezTo>
                    <a:pt x="429" y="205"/>
                    <a:pt x="461" y="183"/>
                    <a:pt x="482" y="162"/>
                  </a:cubicBezTo>
                  <a:cubicBezTo>
                    <a:pt x="504" y="140"/>
                    <a:pt x="525" y="119"/>
                    <a:pt x="547" y="108"/>
                  </a:cubicBezTo>
                  <a:cubicBezTo>
                    <a:pt x="568" y="86"/>
                    <a:pt x="589" y="76"/>
                    <a:pt x="611" y="65"/>
                  </a:cubicBezTo>
                  <a:lnTo>
                    <a:pt x="675" y="33"/>
                  </a:lnTo>
                  <a:cubicBezTo>
                    <a:pt x="708" y="33"/>
                    <a:pt x="718" y="22"/>
                    <a:pt x="739" y="22"/>
                  </a:cubicBezTo>
                  <a:cubicBezTo>
                    <a:pt x="761" y="33"/>
                    <a:pt x="772" y="33"/>
                    <a:pt x="782" y="33"/>
                  </a:cubicBezTo>
                  <a:lnTo>
                    <a:pt x="804" y="55"/>
                  </a:lnTo>
                  <a:cubicBezTo>
                    <a:pt x="804" y="55"/>
                    <a:pt x="804"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39"/>
            <p:cNvSpPr/>
            <p:nvPr/>
          </p:nvSpPr>
          <p:spPr>
            <a:xfrm>
              <a:off x="4115370"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86" y="151"/>
                    <a:pt x="365" y="172"/>
                  </a:cubicBezTo>
                  <a:cubicBezTo>
                    <a:pt x="343" y="183"/>
                    <a:pt x="322" y="205"/>
                    <a:pt x="289" y="215"/>
                  </a:cubicBezTo>
                  <a:cubicBezTo>
                    <a:pt x="279" y="215"/>
                    <a:pt x="268" y="226"/>
                    <a:pt x="258" y="226"/>
                  </a:cubicBezTo>
                  <a:lnTo>
                    <a:pt x="139" y="226"/>
                  </a:lnTo>
                  <a:cubicBezTo>
                    <a:pt x="108" y="226"/>
                    <a:pt x="86" y="215"/>
                    <a:pt x="65" y="205"/>
                  </a:cubicBezTo>
                  <a:cubicBezTo>
                    <a:pt x="54" y="194"/>
                    <a:pt x="32" y="183"/>
                    <a:pt x="22" y="172"/>
                  </a:cubicBezTo>
                  <a:cubicBezTo>
                    <a:pt x="22" y="162"/>
                    <a:pt x="11" y="140"/>
                    <a:pt x="22" y="129"/>
                  </a:cubicBezTo>
                  <a:cubicBezTo>
                    <a:pt x="22" y="122"/>
                    <a:pt x="27" y="114"/>
                    <a:pt x="30" y="114"/>
                  </a:cubicBezTo>
                  <a:cubicBezTo>
                    <a:pt x="31" y="114"/>
                    <a:pt x="32" y="116"/>
                    <a:pt x="32" y="119"/>
                  </a:cubicBezTo>
                  <a:lnTo>
                    <a:pt x="43" y="119"/>
                  </a:lnTo>
                  <a:cubicBezTo>
                    <a:pt x="43" y="119"/>
                    <a:pt x="43" y="108"/>
                    <a:pt x="32" y="108"/>
                  </a:cubicBezTo>
                  <a:cubicBezTo>
                    <a:pt x="32" y="108"/>
                    <a:pt x="11" y="108"/>
                    <a:pt x="11" y="129"/>
                  </a:cubicBezTo>
                  <a:cubicBezTo>
                    <a:pt x="1" y="140"/>
                    <a:pt x="1" y="162"/>
                    <a:pt x="1" y="183"/>
                  </a:cubicBezTo>
                  <a:cubicBezTo>
                    <a:pt x="11" y="205"/>
                    <a:pt x="32" y="226"/>
                    <a:pt x="54" y="236"/>
                  </a:cubicBezTo>
                  <a:cubicBezTo>
                    <a:pt x="75" y="248"/>
                    <a:pt x="97" y="269"/>
                    <a:pt x="129" y="269"/>
                  </a:cubicBezTo>
                  <a:cubicBezTo>
                    <a:pt x="151" y="279"/>
                    <a:pt x="182" y="290"/>
                    <a:pt x="215" y="290"/>
                  </a:cubicBezTo>
                  <a:cubicBezTo>
                    <a:pt x="225" y="290"/>
                    <a:pt x="246" y="279"/>
                    <a:pt x="268" y="279"/>
                  </a:cubicBezTo>
                  <a:cubicBezTo>
                    <a:pt x="279" y="279"/>
                    <a:pt x="300" y="279"/>
                    <a:pt x="311" y="269"/>
                  </a:cubicBezTo>
                  <a:cubicBezTo>
                    <a:pt x="343" y="258"/>
                    <a:pt x="375" y="236"/>
                    <a:pt x="396" y="226"/>
                  </a:cubicBezTo>
                  <a:cubicBezTo>
                    <a:pt x="429" y="205"/>
                    <a:pt x="450" y="183"/>
                    <a:pt x="482" y="162"/>
                  </a:cubicBezTo>
                  <a:cubicBezTo>
                    <a:pt x="503" y="140"/>
                    <a:pt x="525" y="119"/>
                    <a:pt x="546"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39"/>
            <p:cNvSpPr/>
            <p:nvPr/>
          </p:nvSpPr>
          <p:spPr>
            <a:xfrm>
              <a:off x="4214511" y="4567196"/>
              <a:ext cx="183830" cy="65718"/>
            </a:xfrm>
            <a:custGeom>
              <a:avLst/>
              <a:gdLst/>
              <a:ahLst/>
              <a:cxnLst/>
              <a:rect l="l" t="t" r="r" b="b"/>
              <a:pathLst>
                <a:path w="814" h="291" extrusionOk="0">
                  <a:moveTo>
                    <a:pt x="793" y="33"/>
                  </a:moveTo>
                  <a:lnTo>
                    <a:pt x="795" y="36"/>
                  </a:lnTo>
                  <a:lnTo>
                    <a:pt x="795" y="36"/>
                  </a:lnTo>
                  <a:cubicBezTo>
                    <a:pt x="794" y="35"/>
                    <a:pt x="793" y="34"/>
                    <a:pt x="793" y="33"/>
                  </a:cubicBezTo>
                  <a:close/>
                  <a:moveTo>
                    <a:pt x="795" y="36"/>
                  </a:moveTo>
                  <a:cubicBezTo>
                    <a:pt x="804" y="45"/>
                    <a:pt x="804" y="55"/>
                    <a:pt x="804" y="55"/>
                  </a:cubicBezTo>
                  <a:lnTo>
                    <a:pt x="814" y="65"/>
                  </a:lnTo>
                  <a:lnTo>
                    <a:pt x="814" y="55"/>
                  </a:lnTo>
                  <a:lnTo>
                    <a:pt x="795" y="36"/>
                  </a:lnTo>
                  <a:close/>
                  <a:moveTo>
                    <a:pt x="675" y="1"/>
                  </a:moveTo>
                  <a:cubicBezTo>
                    <a:pt x="654" y="1"/>
                    <a:pt x="632" y="12"/>
                    <a:pt x="600" y="22"/>
                  </a:cubicBezTo>
                  <a:cubicBezTo>
                    <a:pt x="578" y="33"/>
                    <a:pt x="547" y="44"/>
                    <a:pt x="525" y="65"/>
                  </a:cubicBezTo>
                  <a:cubicBezTo>
                    <a:pt x="493" y="76"/>
                    <a:pt x="471" y="98"/>
                    <a:pt x="450" y="119"/>
                  </a:cubicBezTo>
                  <a:cubicBezTo>
                    <a:pt x="429" y="129"/>
                    <a:pt x="397" y="151"/>
                    <a:pt x="375" y="172"/>
                  </a:cubicBezTo>
                  <a:cubicBezTo>
                    <a:pt x="354" y="183"/>
                    <a:pt x="321" y="205"/>
                    <a:pt x="300" y="215"/>
                  </a:cubicBezTo>
                  <a:cubicBezTo>
                    <a:pt x="290" y="215"/>
                    <a:pt x="279"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43" y="108"/>
                    <a:pt x="22" y="108"/>
                    <a:pt x="11" y="129"/>
                  </a:cubicBezTo>
                  <a:cubicBezTo>
                    <a:pt x="11" y="140"/>
                    <a:pt x="0" y="162"/>
                    <a:pt x="11"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14" y="140"/>
                    <a:pt x="536" y="119"/>
                    <a:pt x="557" y="108"/>
                  </a:cubicBezTo>
                  <a:cubicBezTo>
                    <a:pt x="578" y="86"/>
                    <a:pt x="600" y="76"/>
                    <a:pt x="621" y="65"/>
                  </a:cubicBezTo>
                  <a:lnTo>
                    <a:pt x="686" y="33"/>
                  </a:lnTo>
                  <a:cubicBezTo>
                    <a:pt x="707" y="33"/>
                    <a:pt x="728" y="22"/>
                    <a:pt x="750" y="22"/>
                  </a:cubicBezTo>
                  <a:cubicBezTo>
                    <a:pt x="761" y="33"/>
                    <a:pt x="782" y="33"/>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39"/>
            <p:cNvSpPr/>
            <p:nvPr/>
          </p:nvSpPr>
          <p:spPr>
            <a:xfrm>
              <a:off x="4315911" y="4567196"/>
              <a:ext cx="184056" cy="65718"/>
            </a:xfrm>
            <a:custGeom>
              <a:avLst/>
              <a:gdLst/>
              <a:ahLst/>
              <a:cxnLst/>
              <a:rect l="l" t="t" r="r" b="b"/>
              <a:pathLst>
                <a:path w="815" h="291" extrusionOk="0">
                  <a:moveTo>
                    <a:pt x="676" y="1"/>
                  </a:moveTo>
                  <a:cubicBezTo>
                    <a:pt x="655" y="1"/>
                    <a:pt x="622" y="12"/>
                    <a:pt x="601" y="22"/>
                  </a:cubicBezTo>
                  <a:cubicBezTo>
                    <a:pt x="569" y="33"/>
                    <a:pt x="547" y="44"/>
                    <a:pt x="526" y="65"/>
                  </a:cubicBezTo>
                  <a:cubicBezTo>
                    <a:pt x="493" y="76"/>
                    <a:pt x="472" y="98"/>
                    <a:pt x="451" y="119"/>
                  </a:cubicBezTo>
                  <a:cubicBezTo>
                    <a:pt x="419" y="129"/>
                    <a:pt x="398" y="151"/>
                    <a:pt x="376" y="172"/>
                  </a:cubicBezTo>
                  <a:cubicBezTo>
                    <a:pt x="344" y="183"/>
                    <a:pt x="322" y="205"/>
                    <a:pt x="301" y="215"/>
                  </a:cubicBezTo>
                  <a:cubicBezTo>
                    <a:pt x="290"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108" y="269"/>
                    <a:pt x="129" y="269"/>
                  </a:cubicBezTo>
                  <a:cubicBezTo>
                    <a:pt x="162" y="279"/>
                    <a:pt x="194" y="290"/>
                    <a:pt x="226" y="290"/>
                  </a:cubicBezTo>
                  <a:cubicBezTo>
                    <a:pt x="237" y="290"/>
                    <a:pt x="258" y="279"/>
                    <a:pt x="269" y="279"/>
                  </a:cubicBezTo>
                  <a:cubicBezTo>
                    <a:pt x="290" y="279"/>
                    <a:pt x="301" y="279"/>
                    <a:pt x="322" y="269"/>
                  </a:cubicBezTo>
                  <a:cubicBezTo>
                    <a:pt x="355" y="258"/>
                    <a:pt x="386" y="236"/>
                    <a:pt x="408" y="226"/>
                  </a:cubicBezTo>
                  <a:cubicBezTo>
                    <a:pt x="440" y="205"/>
                    <a:pt x="462" y="183"/>
                    <a:pt x="483" y="162"/>
                  </a:cubicBezTo>
                  <a:cubicBezTo>
                    <a:pt x="505" y="140"/>
                    <a:pt x="526" y="119"/>
                    <a:pt x="558" y="108"/>
                  </a:cubicBezTo>
                  <a:cubicBezTo>
                    <a:pt x="579" y="86"/>
                    <a:pt x="601" y="76"/>
                    <a:pt x="622" y="65"/>
                  </a:cubicBezTo>
                  <a:lnTo>
                    <a:pt x="686" y="33"/>
                  </a:lnTo>
                  <a:cubicBezTo>
                    <a:pt x="708" y="33"/>
                    <a:pt x="729" y="22"/>
                    <a:pt x="740" y="22"/>
                  </a:cubicBezTo>
                  <a:cubicBezTo>
                    <a:pt x="762" y="33"/>
                    <a:pt x="772" y="33"/>
                    <a:pt x="783" y="33"/>
                  </a:cubicBezTo>
                  <a:lnTo>
                    <a:pt x="804" y="55"/>
                  </a:lnTo>
                  <a:cubicBezTo>
                    <a:pt x="804" y="65"/>
                    <a:pt x="815" y="65"/>
                    <a:pt x="815" y="65"/>
                  </a:cubicBezTo>
                  <a:lnTo>
                    <a:pt x="815" y="55"/>
                  </a:lnTo>
                  <a:cubicBezTo>
                    <a:pt x="804" y="55"/>
                    <a:pt x="804" y="44"/>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39"/>
            <p:cNvSpPr/>
            <p:nvPr/>
          </p:nvSpPr>
          <p:spPr>
            <a:xfrm>
              <a:off x="4417536"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76" y="172"/>
                  </a:cubicBezTo>
                  <a:cubicBezTo>
                    <a:pt x="343" y="183"/>
                    <a:pt x="322" y="205"/>
                    <a:pt x="300" y="215"/>
                  </a:cubicBezTo>
                  <a:cubicBezTo>
                    <a:pt x="279" y="215"/>
                    <a:pt x="269" y="226"/>
                    <a:pt x="258" y="226"/>
                  </a:cubicBezTo>
                  <a:lnTo>
                    <a:pt x="140" y="226"/>
                  </a:lnTo>
                  <a:cubicBezTo>
                    <a:pt x="119" y="226"/>
                    <a:pt x="97"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cubicBezTo>
                    <a:pt x="55" y="119"/>
                    <a:pt x="55" y="108"/>
                    <a:pt x="43" y="108"/>
                  </a:cubicBezTo>
                  <a:cubicBezTo>
                    <a:pt x="33" y="108"/>
                    <a:pt x="22" y="108"/>
                    <a:pt x="12" y="129"/>
                  </a:cubicBezTo>
                  <a:cubicBezTo>
                    <a:pt x="1" y="140"/>
                    <a:pt x="1" y="162"/>
                    <a:pt x="12" y="183"/>
                  </a:cubicBezTo>
                  <a:cubicBezTo>
                    <a:pt x="22" y="205"/>
                    <a:pt x="33" y="226"/>
                    <a:pt x="55" y="236"/>
                  </a:cubicBezTo>
                  <a:cubicBezTo>
                    <a:pt x="76" y="248"/>
                    <a:pt x="97" y="269"/>
                    <a:pt x="129" y="269"/>
                  </a:cubicBezTo>
                  <a:cubicBezTo>
                    <a:pt x="162" y="279"/>
                    <a:pt x="183" y="290"/>
                    <a:pt x="215" y="290"/>
                  </a:cubicBezTo>
                  <a:cubicBezTo>
                    <a:pt x="236" y="290"/>
                    <a:pt x="258" y="279"/>
                    <a:pt x="269" y="279"/>
                  </a:cubicBezTo>
                  <a:cubicBezTo>
                    <a:pt x="290" y="279"/>
                    <a:pt x="300" y="279"/>
                    <a:pt x="322" y="269"/>
                  </a:cubicBezTo>
                  <a:cubicBezTo>
                    <a:pt x="354" y="258"/>
                    <a:pt x="376" y="236"/>
                    <a:pt x="408" y="226"/>
                  </a:cubicBezTo>
                  <a:cubicBezTo>
                    <a:pt x="429" y="205"/>
                    <a:pt x="462" y="183"/>
                    <a:pt x="483" y="162"/>
                  </a:cubicBezTo>
                  <a:cubicBezTo>
                    <a:pt x="504" y="140"/>
                    <a:pt x="526" y="119"/>
                    <a:pt x="547" y="108"/>
                  </a:cubicBezTo>
                  <a:cubicBezTo>
                    <a:pt x="569" y="86"/>
                    <a:pt x="590" y="76"/>
                    <a:pt x="622" y="65"/>
                  </a:cubicBezTo>
                  <a:lnTo>
                    <a:pt x="686" y="33"/>
                  </a:lnTo>
                  <a:cubicBezTo>
                    <a:pt x="707" y="33"/>
                    <a:pt x="718" y="22"/>
                    <a:pt x="740" y="22"/>
                  </a:cubicBezTo>
                  <a:cubicBezTo>
                    <a:pt x="761" y="33"/>
                    <a:pt x="772" y="33"/>
                    <a:pt x="783" y="33"/>
                  </a:cubicBezTo>
                  <a:lnTo>
                    <a:pt x="804" y="55"/>
                  </a:lnTo>
                  <a:cubicBezTo>
                    <a:pt x="804" y="55"/>
                    <a:pt x="804" y="44"/>
                    <a:pt x="793" y="33"/>
                  </a:cubicBezTo>
                  <a:cubicBezTo>
                    <a:pt x="783"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39"/>
            <p:cNvSpPr/>
            <p:nvPr/>
          </p:nvSpPr>
          <p:spPr>
            <a:xfrm>
              <a:off x="4519162" y="4567196"/>
              <a:ext cx="181571" cy="65718"/>
            </a:xfrm>
            <a:custGeom>
              <a:avLst/>
              <a:gdLst/>
              <a:ahLst/>
              <a:cxnLst/>
              <a:rect l="l" t="t" r="r" b="b"/>
              <a:pathLst>
                <a:path w="804" h="291" extrusionOk="0">
                  <a:moveTo>
                    <a:pt x="675" y="1"/>
                  </a:moveTo>
                  <a:cubicBezTo>
                    <a:pt x="654" y="1"/>
                    <a:pt x="621" y="12"/>
                    <a:pt x="590" y="22"/>
                  </a:cubicBezTo>
                  <a:cubicBezTo>
                    <a:pt x="568" y="33"/>
                    <a:pt x="536" y="44"/>
                    <a:pt x="514" y="65"/>
                  </a:cubicBezTo>
                  <a:cubicBezTo>
                    <a:pt x="493" y="76"/>
                    <a:pt x="461" y="98"/>
                    <a:pt x="440" y="119"/>
                  </a:cubicBezTo>
                  <a:cubicBezTo>
                    <a:pt x="418" y="129"/>
                    <a:pt x="397" y="151"/>
                    <a:pt x="364" y="172"/>
                  </a:cubicBezTo>
                  <a:cubicBezTo>
                    <a:pt x="343" y="183"/>
                    <a:pt x="322" y="205"/>
                    <a:pt x="290" y="215"/>
                  </a:cubicBezTo>
                  <a:cubicBezTo>
                    <a:pt x="279" y="215"/>
                    <a:pt x="268" y="226"/>
                    <a:pt x="257" y="226"/>
                  </a:cubicBezTo>
                  <a:lnTo>
                    <a:pt x="140" y="226"/>
                  </a:lnTo>
                  <a:cubicBezTo>
                    <a:pt x="107" y="226"/>
                    <a:pt x="86" y="215"/>
                    <a:pt x="76" y="205"/>
                  </a:cubicBezTo>
                  <a:cubicBezTo>
                    <a:pt x="54" y="194"/>
                    <a:pt x="33" y="183"/>
                    <a:pt x="33" y="172"/>
                  </a:cubicBezTo>
                  <a:cubicBezTo>
                    <a:pt x="22" y="162"/>
                    <a:pt x="12" y="140"/>
                    <a:pt x="22" y="129"/>
                  </a:cubicBezTo>
                  <a:cubicBezTo>
                    <a:pt x="22" y="122"/>
                    <a:pt x="27" y="114"/>
                    <a:pt x="34" y="114"/>
                  </a:cubicBezTo>
                  <a:cubicBezTo>
                    <a:pt x="37" y="114"/>
                    <a:pt x="40" y="116"/>
                    <a:pt x="43" y="119"/>
                  </a:cubicBezTo>
                  <a:lnTo>
                    <a:pt x="54" y="119"/>
                  </a:lnTo>
                  <a:lnTo>
                    <a:pt x="43" y="108"/>
                  </a:lnTo>
                  <a:cubicBezTo>
                    <a:pt x="33" y="108"/>
                    <a:pt x="12" y="108"/>
                    <a:pt x="12" y="129"/>
                  </a:cubicBezTo>
                  <a:cubicBezTo>
                    <a:pt x="0" y="140"/>
                    <a:pt x="0" y="162"/>
                    <a:pt x="12" y="183"/>
                  </a:cubicBezTo>
                  <a:cubicBezTo>
                    <a:pt x="12" y="205"/>
                    <a:pt x="33" y="226"/>
                    <a:pt x="54" y="236"/>
                  </a:cubicBezTo>
                  <a:cubicBezTo>
                    <a:pt x="76" y="248"/>
                    <a:pt x="97" y="269"/>
                    <a:pt x="129" y="269"/>
                  </a:cubicBezTo>
                  <a:cubicBezTo>
                    <a:pt x="150" y="279"/>
                    <a:pt x="183" y="290"/>
                    <a:pt x="215" y="290"/>
                  </a:cubicBezTo>
                  <a:cubicBezTo>
                    <a:pt x="226" y="290"/>
                    <a:pt x="247" y="279"/>
                    <a:pt x="268" y="279"/>
                  </a:cubicBezTo>
                  <a:cubicBezTo>
                    <a:pt x="279" y="279"/>
                    <a:pt x="300" y="279"/>
                    <a:pt x="311" y="269"/>
                  </a:cubicBezTo>
                  <a:cubicBezTo>
                    <a:pt x="343" y="258"/>
                    <a:pt x="376" y="236"/>
                    <a:pt x="407" y="226"/>
                  </a:cubicBezTo>
                  <a:cubicBezTo>
                    <a:pt x="429" y="205"/>
                    <a:pt x="461" y="183"/>
                    <a:pt x="483" y="162"/>
                  </a:cubicBezTo>
                  <a:cubicBezTo>
                    <a:pt x="504" y="140"/>
                    <a:pt x="525" y="119"/>
                    <a:pt x="547" y="108"/>
                  </a:cubicBezTo>
                  <a:cubicBezTo>
                    <a:pt x="568" y="86"/>
                    <a:pt x="590" y="76"/>
                    <a:pt x="611" y="65"/>
                  </a:cubicBezTo>
                  <a:lnTo>
                    <a:pt x="675" y="33"/>
                  </a:lnTo>
                  <a:cubicBezTo>
                    <a:pt x="697" y="33"/>
                    <a:pt x="718" y="22"/>
                    <a:pt x="740" y="22"/>
                  </a:cubicBezTo>
                  <a:cubicBezTo>
                    <a:pt x="761" y="33"/>
                    <a:pt x="771" y="33"/>
                    <a:pt x="782" y="33"/>
                  </a:cubicBezTo>
                  <a:lnTo>
                    <a:pt x="804" y="55"/>
                  </a:ln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7" name="Google Shape;1567;p39"/>
            <p:cNvSpPr/>
            <p:nvPr/>
          </p:nvSpPr>
          <p:spPr>
            <a:xfrm>
              <a:off x="4620788" y="4567196"/>
              <a:ext cx="181571" cy="65718"/>
            </a:xfrm>
            <a:custGeom>
              <a:avLst/>
              <a:gdLst/>
              <a:ahLst/>
              <a:cxnLst/>
              <a:rect l="l" t="t" r="r" b="b"/>
              <a:pathLst>
                <a:path w="804" h="291" extrusionOk="0">
                  <a:moveTo>
                    <a:pt x="675" y="1"/>
                  </a:moveTo>
                  <a:cubicBezTo>
                    <a:pt x="643" y="1"/>
                    <a:pt x="621" y="12"/>
                    <a:pt x="589" y="22"/>
                  </a:cubicBezTo>
                  <a:cubicBezTo>
                    <a:pt x="568" y="33"/>
                    <a:pt x="535" y="44"/>
                    <a:pt x="514" y="65"/>
                  </a:cubicBezTo>
                  <a:cubicBezTo>
                    <a:pt x="493" y="76"/>
                    <a:pt x="461" y="98"/>
                    <a:pt x="440" y="119"/>
                  </a:cubicBezTo>
                  <a:cubicBezTo>
                    <a:pt x="418" y="129"/>
                    <a:pt x="386" y="151"/>
                    <a:pt x="364" y="172"/>
                  </a:cubicBezTo>
                  <a:cubicBezTo>
                    <a:pt x="343" y="183"/>
                    <a:pt x="321" y="205"/>
                    <a:pt x="290" y="215"/>
                  </a:cubicBezTo>
                  <a:cubicBezTo>
                    <a:pt x="278" y="215"/>
                    <a:pt x="268" y="226"/>
                    <a:pt x="247" y="226"/>
                  </a:cubicBezTo>
                  <a:lnTo>
                    <a:pt x="140" y="226"/>
                  </a:lnTo>
                  <a:cubicBezTo>
                    <a:pt x="107" y="226"/>
                    <a:pt x="86" y="215"/>
                    <a:pt x="64" y="205"/>
                  </a:cubicBezTo>
                  <a:cubicBezTo>
                    <a:pt x="54" y="194"/>
                    <a:pt x="33" y="183"/>
                    <a:pt x="22" y="172"/>
                  </a:cubicBezTo>
                  <a:cubicBezTo>
                    <a:pt x="11" y="162"/>
                    <a:pt x="11" y="140"/>
                    <a:pt x="22" y="129"/>
                  </a:cubicBezTo>
                  <a:cubicBezTo>
                    <a:pt x="22" y="122"/>
                    <a:pt x="27" y="114"/>
                    <a:pt x="30"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64" y="248"/>
                    <a:pt x="97" y="269"/>
                    <a:pt x="129" y="269"/>
                  </a:cubicBezTo>
                  <a:cubicBezTo>
                    <a:pt x="150" y="279"/>
                    <a:pt x="183" y="290"/>
                    <a:pt x="214" y="290"/>
                  </a:cubicBezTo>
                  <a:cubicBezTo>
                    <a:pt x="225" y="290"/>
                    <a:pt x="247" y="279"/>
                    <a:pt x="268" y="279"/>
                  </a:cubicBezTo>
                  <a:cubicBezTo>
                    <a:pt x="278" y="279"/>
                    <a:pt x="300" y="279"/>
                    <a:pt x="311" y="269"/>
                  </a:cubicBezTo>
                  <a:cubicBezTo>
                    <a:pt x="343" y="258"/>
                    <a:pt x="375" y="236"/>
                    <a:pt x="397" y="226"/>
                  </a:cubicBezTo>
                  <a:cubicBezTo>
                    <a:pt x="428" y="205"/>
                    <a:pt x="450" y="183"/>
                    <a:pt x="482" y="162"/>
                  </a:cubicBezTo>
                  <a:cubicBezTo>
                    <a:pt x="504" y="140"/>
                    <a:pt x="525" y="119"/>
                    <a:pt x="547" y="108"/>
                  </a:cubicBezTo>
                  <a:cubicBezTo>
                    <a:pt x="568" y="86"/>
                    <a:pt x="589" y="76"/>
                    <a:pt x="611" y="65"/>
                  </a:cubicBezTo>
                  <a:lnTo>
                    <a:pt x="675" y="33"/>
                  </a:lnTo>
                  <a:cubicBezTo>
                    <a:pt x="697" y="33"/>
                    <a:pt x="718" y="22"/>
                    <a:pt x="739" y="22"/>
                  </a:cubicBezTo>
                  <a:cubicBezTo>
                    <a:pt x="750" y="33"/>
                    <a:pt x="771" y="33"/>
                    <a:pt x="782" y="33"/>
                  </a:cubicBezTo>
                  <a:cubicBezTo>
                    <a:pt x="792" y="44"/>
                    <a:pt x="792" y="55"/>
                    <a:pt x="804" y="55"/>
                  </a:cubicBez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8" name="Google Shape;1568;p39"/>
            <p:cNvSpPr/>
            <p:nvPr/>
          </p:nvSpPr>
          <p:spPr>
            <a:xfrm>
              <a:off x="611321" y="4594522"/>
              <a:ext cx="152664" cy="142276"/>
            </a:xfrm>
            <a:custGeom>
              <a:avLst/>
              <a:gdLst/>
              <a:ahLst/>
              <a:cxnLst/>
              <a:rect l="l" t="t" r="r" b="b"/>
              <a:pathLst>
                <a:path w="676" h="630" extrusionOk="0">
                  <a:moveTo>
                    <a:pt x="215" y="1"/>
                  </a:moveTo>
                  <a:cubicBezTo>
                    <a:pt x="196" y="1"/>
                    <a:pt x="178" y="3"/>
                    <a:pt x="162" y="8"/>
                  </a:cubicBezTo>
                  <a:cubicBezTo>
                    <a:pt x="98" y="30"/>
                    <a:pt x="44" y="73"/>
                    <a:pt x="22" y="148"/>
                  </a:cubicBezTo>
                  <a:cubicBezTo>
                    <a:pt x="1" y="201"/>
                    <a:pt x="1" y="276"/>
                    <a:pt x="22" y="341"/>
                  </a:cubicBezTo>
                  <a:cubicBezTo>
                    <a:pt x="44" y="394"/>
                    <a:pt x="87" y="448"/>
                    <a:pt x="129" y="479"/>
                  </a:cubicBezTo>
                  <a:cubicBezTo>
                    <a:pt x="183" y="522"/>
                    <a:pt x="236" y="544"/>
                    <a:pt x="290" y="555"/>
                  </a:cubicBezTo>
                  <a:cubicBezTo>
                    <a:pt x="312" y="565"/>
                    <a:pt x="344" y="565"/>
                    <a:pt x="365" y="565"/>
                  </a:cubicBezTo>
                  <a:lnTo>
                    <a:pt x="408" y="565"/>
                  </a:lnTo>
                  <a:cubicBezTo>
                    <a:pt x="419" y="555"/>
                    <a:pt x="429" y="555"/>
                    <a:pt x="440" y="555"/>
                  </a:cubicBezTo>
                  <a:lnTo>
                    <a:pt x="558" y="555"/>
                  </a:lnTo>
                  <a:cubicBezTo>
                    <a:pt x="590" y="555"/>
                    <a:pt x="622" y="565"/>
                    <a:pt x="643" y="576"/>
                  </a:cubicBezTo>
                  <a:cubicBezTo>
                    <a:pt x="665" y="598"/>
                    <a:pt x="665" y="619"/>
                    <a:pt x="665" y="629"/>
                  </a:cubicBezTo>
                  <a:cubicBezTo>
                    <a:pt x="676" y="619"/>
                    <a:pt x="676" y="619"/>
                    <a:pt x="665" y="608"/>
                  </a:cubicBezTo>
                  <a:cubicBezTo>
                    <a:pt x="665" y="598"/>
                    <a:pt x="665" y="587"/>
                    <a:pt x="654" y="576"/>
                  </a:cubicBezTo>
                  <a:cubicBezTo>
                    <a:pt x="633" y="555"/>
                    <a:pt x="600" y="544"/>
                    <a:pt x="558" y="533"/>
                  </a:cubicBezTo>
                  <a:cubicBezTo>
                    <a:pt x="526" y="533"/>
                    <a:pt x="483" y="522"/>
                    <a:pt x="440" y="522"/>
                  </a:cubicBezTo>
                  <a:lnTo>
                    <a:pt x="365" y="522"/>
                  </a:lnTo>
                  <a:cubicBezTo>
                    <a:pt x="344" y="522"/>
                    <a:pt x="322" y="522"/>
                    <a:pt x="301" y="512"/>
                  </a:cubicBezTo>
                  <a:cubicBezTo>
                    <a:pt x="248" y="501"/>
                    <a:pt x="205" y="479"/>
                    <a:pt x="162" y="448"/>
                  </a:cubicBezTo>
                  <a:cubicBezTo>
                    <a:pt x="119" y="415"/>
                    <a:pt x="87" y="372"/>
                    <a:pt x="76" y="319"/>
                  </a:cubicBezTo>
                  <a:cubicBezTo>
                    <a:pt x="55" y="265"/>
                    <a:pt x="55" y="212"/>
                    <a:pt x="76" y="158"/>
                  </a:cubicBezTo>
                  <a:cubicBezTo>
                    <a:pt x="76" y="137"/>
                    <a:pt x="98" y="115"/>
                    <a:pt x="108" y="94"/>
                  </a:cubicBezTo>
                  <a:cubicBezTo>
                    <a:pt x="129" y="84"/>
                    <a:pt x="151" y="73"/>
                    <a:pt x="183" y="62"/>
                  </a:cubicBezTo>
                  <a:cubicBezTo>
                    <a:pt x="195" y="59"/>
                    <a:pt x="207" y="58"/>
                    <a:pt x="220" y="58"/>
                  </a:cubicBezTo>
                  <a:cubicBezTo>
                    <a:pt x="254" y="58"/>
                    <a:pt x="291" y="68"/>
                    <a:pt x="322" y="84"/>
                  </a:cubicBezTo>
                  <a:cubicBezTo>
                    <a:pt x="333" y="94"/>
                    <a:pt x="344" y="105"/>
                    <a:pt x="344" y="115"/>
                  </a:cubicBezTo>
                  <a:lnTo>
                    <a:pt x="355" y="115"/>
                  </a:lnTo>
                  <a:lnTo>
                    <a:pt x="355" y="127"/>
                  </a:lnTo>
                  <a:lnTo>
                    <a:pt x="365" y="137"/>
                  </a:lnTo>
                  <a:cubicBezTo>
                    <a:pt x="376" y="158"/>
                    <a:pt x="376" y="180"/>
                    <a:pt x="376" y="201"/>
                  </a:cubicBezTo>
                  <a:cubicBezTo>
                    <a:pt x="365" y="255"/>
                    <a:pt x="333" y="287"/>
                    <a:pt x="301" y="308"/>
                  </a:cubicBezTo>
                  <a:cubicBezTo>
                    <a:pt x="286" y="308"/>
                    <a:pt x="272" y="313"/>
                    <a:pt x="261" y="313"/>
                  </a:cubicBezTo>
                  <a:cubicBezTo>
                    <a:pt x="256" y="313"/>
                    <a:pt x="251" y="312"/>
                    <a:pt x="248" y="308"/>
                  </a:cubicBezTo>
                  <a:cubicBezTo>
                    <a:pt x="226" y="308"/>
                    <a:pt x="215" y="298"/>
                    <a:pt x="194" y="287"/>
                  </a:cubicBezTo>
                  <a:lnTo>
                    <a:pt x="194" y="276"/>
                  </a:lnTo>
                  <a:lnTo>
                    <a:pt x="183" y="276"/>
                  </a:lnTo>
                  <a:lnTo>
                    <a:pt x="183" y="265"/>
                  </a:lnTo>
                  <a:cubicBezTo>
                    <a:pt x="172" y="265"/>
                    <a:pt x="172" y="255"/>
                    <a:pt x="172" y="255"/>
                  </a:cubicBezTo>
                  <a:lnTo>
                    <a:pt x="172" y="212"/>
                  </a:lnTo>
                  <a:lnTo>
                    <a:pt x="194" y="191"/>
                  </a:lnTo>
                  <a:lnTo>
                    <a:pt x="236" y="191"/>
                  </a:lnTo>
                  <a:cubicBezTo>
                    <a:pt x="236" y="191"/>
                    <a:pt x="226" y="191"/>
                    <a:pt x="226" y="180"/>
                  </a:cubicBezTo>
                  <a:lnTo>
                    <a:pt x="194" y="180"/>
                  </a:lnTo>
                  <a:cubicBezTo>
                    <a:pt x="183" y="191"/>
                    <a:pt x="172" y="191"/>
                    <a:pt x="162" y="212"/>
                  </a:cubicBezTo>
                  <a:cubicBezTo>
                    <a:pt x="162" y="222"/>
                    <a:pt x="151" y="234"/>
                    <a:pt x="162" y="255"/>
                  </a:cubicBezTo>
                  <a:lnTo>
                    <a:pt x="162" y="276"/>
                  </a:lnTo>
                  <a:lnTo>
                    <a:pt x="172" y="287"/>
                  </a:lnTo>
                  <a:cubicBezTo>
                    <a:pt x="172" y="298"/>
                    <a:pt x="183" y="298"/>
                    <a:pt x="183" y="308"/>
                  </a:cubicBezTo>
                  <a:cubicBezTo>
                    <a:pt x="194" y="319"/>
                    <a:pt x="215" y="330"/>
                    <a:pt x="236" y="341"/>
                  </a:cubicBezTo>
                  <a:cubicBezTo>
                    <a:pt x="258" y="341"/>
                    <a:pt x="290" y="341"/>
                    <a:pt x="312" y="330"/>
                  </a:cubicBezTo>
                  <a:cubicBezTo>
                    <a:pt x="355" y="319"/>
                    <a:pt x="397" y="276"/>
                    <a:pt x="419" y="212"/>
                  </a:cubicBezTo>
                  <a:cubicBezTo>
                    <a:pt x="419" y="191"/>
                    <a:pt x="419" y="158"/>
                    <a:pt x="408" y="127"/>
                  </a:cubicBezTo>
                  <a:cubicBezTo>
                    <a:pt x="408" y="115"/>
                    <a:pt x="397" y="105"/>
                    <a:pt x="397" y="105"/>
                  </a:cubicBezTo>
                  <a:lnTo>
                    <a:pt x="397" y="94"/>
                  </a:lnTo>
                  <a:lnTo>
                    <a:pt x="386" y="94"/>
                  </a:lnTo>
                  <a:lnTo>
                    <a:pt x="386" y="84"/>
                  </a:lnTo>
                  <a:lnTo>
                    <a:pt x="355" y="51"/>
                  </a:lnTo>
                  <a:cubicBezTo>
                    <a:pt x="322" y="30"/>
                    <a:pt x="301" y="19"/>
                    <a:pt x="269" y="8"/>
                  </a:cubicBezTo>
                  <a:cubicBezTo>
                    <a:pt x="253" y="3"/>
                    <a:pt x="234"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9" name="Google Shape;1569;p39"/>
            <p:cNvSpPr/>
            <p:nvPr/>
          </p:nvSpPr>
          <p:spPr>
            <a:xfrm>
              <a:off x="633227" y="4681017"/>
              <a:ext cx="96883" cy="38844"/>
            </a:xfrm>
            <a:custGeom>
              <a:avLst/>
              <a:gdLst/>
              <a:ahLst/>
              <a:cxnLst/>
              <a:rect l="l" t="t" r="r" b="b"/>
              <a:pathLst>
                <a:path w="429" h="172" extrusionOk="0">
                  <a:moveTo>
                    <a:pt x="247" y="1"/>
                  </a:moveTo>
                  <a:cubicBezTo>
                    <a:pt x="225" y="1"/>
                    <a:pt x="215" y="11"/>
                    <a:pt x="204" y="11"/>
                  </a:cubicBezTo>
                  <a:cubicBezTo>
                    <a:pt x="182" y="11"/>
                    <a:pt x="172" y="11"/>
                    <a:pt x="161" y="22"/>
                  </a:cubicBezTo>
                  <a:lnTo>
                    <a:pt x="54" y="22"/>
                  </a:lnTo>
                  <a:cubicBezTo>
                    <a:pt x="44" y="22"/>
                    <a:pt x="32" y="22"/>
                    <a:pt x="22" y="11"/>
                  </a:cubicBezTo>
                  <a:lnTo>
                    <a:pt x="1" y="11"/>
                  </a:lnTo>
                  <a:cubicBezTo>
                    <a:pt x="1" y="11"/>
                    <a:pt x="11" y="22"/>
                    <a:pt x="22" y="22"/>
                  </a:cubicBezTo>
                  <a:cubicBezTo>
                    <a:pt x="22" y="32"/>
                    <a:pt x="22" y="32"/>
                    <a:pt x="32" y="32"/>
                  </a:cubicBezTo>
                  <a:lnTo>
                    <a:pt x="44" y="43"/>
                  </a:lnTo>
                  <a:lnTo>
                    <a:pt x="54" y="43"/>
                  </a:lnTo>
                  <a:cubicBezTo>
                    <a:pt x="65" y="54"/>
                    <a:pt x="65" y="54"/>
                    <a:pt x="75" y="54"/>
                  </a:cubicBezTo>
                  <a:cubicBezTo>
                    <a:pt x="86" y="65"/>
                    <a:pt x="97" y="65"/>
                    <a:pt x="118" y="65"/>
                  </a:cubicBezTo>
                  <a:lnTo>
                    <a:pt x="204" y="65"/>
                  </a:lnTo>
                  <a:cubicBezTo>
                    <a:pt x="225" y="65"/>
                    <a:pt x="236" y="65"/>
                    <a:pt x="258" y="54"/>
                  </a:cubicBezTo>
                  <a:lnTo>
                    <a:pt x="289" y="54"/>
                  </a:lnTo>
                  <a:cubicBezTo>
                    <a:pt x="300" y="65"/>
                    <a:pt x="311" y="65"/>
                    <a:pt x="311" y="65"/>
                  </a:cubicBezTo>
                  <a:lnTo>
                    <a:pt x="332" y="65"/>
                  </a:lnTo>
                  <a:cubicBezTo>
                    <a:pt x="343" y="75"/>
                    <a:pt x="354" y="75"/>
                    <a:pt x="365" y="86"/>
                  </a:cubicBezTo>
                  <a:cubicBezTo>
                    <a:pt x="365" y="86"/>
                    <a:pt x="375" y="86"/>
                    <a:pt x="375" y="96"/>
                  </a:cubicBezTo>
                  <a:cubicBezTo>
                    <a:pt x="386" y="96"/>
                    <a:pt x="386" y="108"/>
                    <a:pt x="386" y="108"/>
                  </a:cubicBezTo>
                  <a:cubicBezTo>
                    <a:pt x="396" y="108"/>
                    <a:pt x="396" y="118"/>
                    <a:pt x="396" y="118"/>
                  </a:cubicBezTo>
                  <a:cubicBezTo>
                    <a:pt x="408" y="118"/>
                    <a:pt x="408" y="129"/>
                    <a:pt x="408" y="129"/>
                  </a:cubicBezTo>
                  <a:cubicBezTo>
                    <a:pt x="418" y="139"/>
                    <a:pt x="418" y="150"/>
                    <a:pt x="418" y="150"/>
                  </a:cubicBezTo>
                  <a:cubicBezTo>
                    <a:pt x="429" y="161"/>
                    <a:pt x="429" y="172"/>
                    <a:pt x="429" y="172"/>
                  </a:cubicBezTo>
                  <a:lnTo>
                    <a:pt x="429" y="161"/>
                  </a:lnTo>
                  <a:lnTo>
                    <a:pt x="429" y="150"/>
                  </a:lnTo>
                  <a:lnTo>
                    <a:pt x="429" y="118"/>
                  </a:lnTo>
                  <a:cubicBezTo>
                    <a:pt x="429" y="108"/>
                    <a:pt x="418" y="96"/>
                    <a:pt x="418" y="86"/>
                  </a:cubicBezTo>
                  <a:lnTo>
                    <a:pt x="386" y="54"/>
                  </a:lnTo>
                  <a:lnTo>
                    <a:pt x="354" y="22"/>
                  </a:lnTo>
                  <a:cubicBezTo>
                    <a:pt x="332" y="11"/>
                    <a:pt x="322" y="11"/>
                    <a:pt x="300" y="11"/>
                  </a:cubicBezTo>
                  <a:cubicBezTo>
                    <a:pt x="279" y="1"/>
                    <a:pt x="26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0" name="Google Shape;1570;p39"/>
            <p:cNvSpPr/>
            <p:nvPr/>
          </p:nvSpPr>
          <p:spPr>
            <a:xfrm>
              <a:off x="500210" y="4475281"/>
              <a:ext cx="142954" cy="151309"/>
            </a:xfrm>
            <a:custGeom>
              <a:avLst/>
              <a:gdLst/>
              <a:ahLst/>
              <a:cxnLst/>
              <a:rect l="l" t="t" r="r" b="b"/>
              <a:pathLst>
                <a:path w="633" h="670" extrusionOk="0">
                  <a:moveTo>
                    <a:pt x="440" y="429"/>
                  </a:moveTo>
                  <a:lnTo>
                    <a:pt x="440" y="440"/>
                  </a:lnTo>
                  <a:cubicBezTo>
                    <a:pt x="450" y="440"/>
                    <a:pt x="450" y="440"/>
                    <a:pt x="450" y="451"/>
                  </a:cubicBezTo>
                  <a:lnTo>
                    <a:pt x="450" y="429"/>
                  </a:lnTo>
                  <a:close/>
                  <a:moveTo>
                    <a:pt x="0" y="1"/>
                  </a:moveTo>
                  <a:cubicBezTo>
                    <a:pt x="22" y="1"/>
                    <a:pt x="43" y="12"/>
                    <a:pt x="54" y="22"/>
                  </a:cubicBezTo>
                  <a:cubicBezTo>
                    <a:pt x="76" y="44"/>
                    <a:pt x="76" y="76"/>
                    <a:pt x="76" y="108"/>
                  </a:cubicBezTo>
                  <a:cubicBezTo>
                    <a:pt x="86" y="151"/>
                    <a:pt x="76" y="194"/>
                    <a:pt x="76" y="236"/>
                  </a:cubicBezTo>
                  <a:lnTo>
                    <a:pt x="76" y="269"/>
                  </a:lnTo>
                  <a:lnTo>
                    <a:pt x="76" y="279"/>
                  </a:lnTo>
                  <a:lnTo>
                    <a:pt x="76" y="290"/>
                  </a:lnTo>
                  <a:lnTo>
                    <a:pt x="76" y="301"/>
                  </a:lnTo>
                  <a:lnTo>
                    <a:pt x="76" y="386"/>
                  </a:lnTo>
                  <a:cubicBezTo>
                    <a:pt x="86" y="440"/>
                    <a:pt x="119" y="493"/>
                    <a:pt x="150" y="536"/>
                  </a:cubicBezTo>
                  <a:cubicBezTo>
                    <a:pt x="193" y="590"/>
                    <a:pt x="236" y="622"/>
                    <a:pt x="300" y="643"/>
                  </a:cubicBezTo>
                  <a:cubicBezTo>
                    <a:pt x="336" y="661"/>
                    <a:pt x="371" y="669"/>
                    <a:pt x="407" y="669"/>
                  </a:cubicBezTo>
                  <a:cubicBezTo>
                    <a:pt x="435" y="669"/>
                    <a:pt x="464" y="664"/>
                    <a:pt x="493" y="655"/>
                  </a:cubicBezTo>
                  <a:cubicBezTo>
                    <a:pt x="557" y="633"/>
                    <a:pt x="611" y="569"/>
                    <a:pt x="621" y="505"/>
                  </a:cubicBezTo>
                  <a:cubicBezTo>
                    <a:pt x="633" y="472"/>
                    <a:pt x="633" y="440"/>
                    <a:pt x="633" y="408"/>
                  </a:cubicBezTo>
                  <a:cubicBezTo>
                    <a:pt x="621" y="376"/>
                    <a:pt x="611" y="344"/>
                    <a:pt x="590" y="322"/>
                  </a:cubicBezTo>
                  <a:lnTo>
                    <a:pt x="557" y="290"/>
                  </a:lnTo>
                  <a:lnTo>
                    <a:pt x="547" y="279"/>
                  </a:lnTo>
                  <a:lnTo>
                    <a:pt x="536" y="269"/>
                  </a:lnTo>
                  <a:cubicBezTo>
                    <a:pt x="525" y="269"/>
                    <a:pt x="514" y="269"/>
                    <a:pt x="514" y="258"/>
                  </a:cubicBezTo>
                  <a:cubicBezTo>
                    <a:pt x="498" y="253"/>
                    <a:pt x="482" y="250"/>
                    <a:pt x="466" y="250"/>
                  </a:cubicBezTo>
                  <a:cubicBezTo>
                    <a:pt x="450" y="250"/>
                    <a:pt x="434" y="253"/>
                    <a:pt x="418" y="258"/>
                  </a:cubicBezTo>
                  <a:cubicBezTo>
                    <a:pt x="364" y="269"/>
                    <a:pt x="322" y="312"/>
                    <a:pt x="300" y="365"/>
                  </a:cubicBezTo>
                  <a:cubicBezTo>
                    <a:pt x="290" y="386"/>
                    <a:pt x="290" y="408"/>
                    <a:pt x="300" y="429"/>
                  </a:cubicBezTo>
                  <a:cubicBezTo>
                    <a:pt x="300" y="462"/>
                    <a:pt x="322" y="472"/>
                    <a:pt x="333" y="483"/>
                  </a:cubicBezTo>
                  <a:cubicBezTo>
                    <a:pt x="333" y="493"/>
                    <a:pt x="343" y="493"/>
                    <a:pt x="343" y="493"/>
                  </a:cubicBezTo>
                  <a:cubicBezTo>
                    <a:pt x="343" y="505"/>
                    <a:pt x="343" y="505"/>
                    <a:pt x="354" y="505"/>
                  </a:cubicBezTo>
                  <a:cubicBezTo>
                    <a:pt x="364" y="515"/>
                    <a:pt x="376" y="515"/>
                    <a:pt x="386" y="515"/>
                  </a:cubicBezTo>
                  <a:cubicBezTo>
                    <a:pt x="397" y="515"/>
                    <a:pt x="418" y="515"/>
                    <a:pt x="429" y="505"/>
                  </a:cubicBezTo>
                  <a:cubicBezTo>
                    <a:pt x="440" y="493"/>
                    <a:pt x="450" y="483"/>
                    <a:pt x="450" y="472"/>
                  </a:cubicBezTo>
                  <a:lnTo>
                    <a:pt x="450" y="451"/>
                  </a:lnTo>
                  <a:cubicBezTo>
                    <a:pt x="450" y="462"/>
                    <a:pt x="450" y="462"/>
                    <a:pt x="440" y="472"/>
                  </a:cubicBezTo>
                  <a:cubicBezTo>
                    <a:pt x="440" y="483"/>
                    <a:pt x="429" y="493"/>
                    <a:pt x="418" y="493"/>
                  </a:cubicBezTo>
                  <a:cubicBezTo>
                    <a:pt x="407" y="505"/>
                    <a:pt x="397" y="505"/>
                    <a:pt x="386" y="505"/>
                  </a:cubicBezTo>
                  <a:cubicBezTo>
                    <a:pt x="376" y="493"/>
                    <a:pt x="376" y="493"/>
                    <a:pt x="364" y="493"/>
                  </a:cubicBezTo>
                  <a:lnTo>
                    <a:pt x="364" y="483"/>
                  </a:lnTo>
                  <a:lnTo>
                    <a:pt x="354" y="483"/>
                  </a:lnTo>
                  <a:cubicBezTo>
                    <a:pt x="354" y="483"/>
                    <a:pt x="354" y="472"/>
                    <a:pt x="343" y="472"/>
                  </a:cubicBezTo>
                  <a:cubicBezTo>
                    <a:pt x="333" y="462"/>
                    <a:pt x="333" y="440"/>
                    <a:pt x="322" y="429"/>
                  </a:cubicBezTo>
                  <a:cubicBezTo>
                    <a:pt x="322" y="408"/>
                    <a:pt x="322" y="386"/>
                    <a:pt x="333" y="376"/>
                  </a:cubicBezTo>
                  <a:cubicBezTo>
                    <a:pt x="343" y="333"/>
                    <a:pt x="386" y="312"/>
                    <a:pt x="429" y="301"/>
                  </a:cubicBezTo>
                  <a:cubicBezTo>
                    <a:pt x="435" y="298"/>
                    <a:pt x="441" y="297"/>
                    <a:pt x="447" y="297"/>
                  </a:cubicBezTo>
                  <a:cubicBezTo>
                    <a:pt x="462" y="297"/>
                    <a:pt x="478" y="304"/>
                    <a:pt x="493" y="312"/>
                  </a:cubicBezTo>
                  <a:lnTo>
                    <a:pt x="504" y="312"/>
                  </a:lnTo>
                  <a:lnTo>
                    <a:pt x="514" y="322"/>
                  </a:lnTo>
                  <a:lnTo>
                    <a:pt x="525" y="322"/>
                  </a:lnTo>
                  <a:cubicBezTo>
                    <a:pt x="536" y="333"/>
                    <a:pt x="536" y="344"/>
                    <a:pt x="547" y="355"/>
                  </a:cubicBezTo>
                  <a:cubicBezTo>
                    <a:pt x="579" y="386"/>
                    <a:pt x="590" y="440"/>
                    <a:pt x="579" y="493"/>
                  </a:cubicBezTo>
                  <a:cubicBezTo>
                    <a:pt x="568" y="515"/>
                    <a:pt x="557" y="536"/>
                    <a:pt x="536" y="558"/>
                  </a:cubicBezTo>
                  <a:cubicBezTo>
                    <a:pt x="525" y="579"/>
                    <a:pt x="493" y="590"/>
                    <a:pt x="471" y="601"/>
                  </a:cubicBezTo>
                  <a:cubicBezTo>
                    <a:pt x="450" y="611"/>
                    <a:pt x="423" y="617"/>
                    <a:pt x="397" y="617"/>
                  </a:cubicBezTo>
                  <a:cubicBezTo>
                    <a:pt x="370" y="617"/>
                    <a:pt x="343" y="611"/>
                    <a:pt x="322" y="601"/>
                  </a:cubicBezTo>
                  <a:cubicBezTo>
                    <a:pt x="268" y="579"/>
                    <a:pt x="226" y="547"/>
                    <a:pt x="193" y="505"/>
                  </a:cubicBezTo>
                  <a:cubicBezTo>
                    <a:pt x="150" y="472"/>
                    <a:pt x="129" y="419"/>
                    <a:pt x="119" y="376"/>
                  </a:cubicBezTo>
                  <a:cubicBezTo>
                    <a:pt x="119" y="355"/>
                    <a:pt x="107" y="322"/>
                    <a:pt x="107" y="301"/>
                  </a:cubicBezTo>
                  <a:lnTo>
                    <a:pt x="107" y="290"/>
                  </a:lnTo>
                  <a:lnTo>
                    <a:pt x="107" y="279"/>
                  </a:lnTo>
                  <a:lnTo>
                    <a:pt x="107" y="269"/>
                  </a:lnTo>
                  <a:lnTo>
                    <a:pt x="107" y="236"/>
                  </a:lnTo>
                  <a:cubicBezTo>
                    <a:pt x="107" y="194"/>
                    <a:pt x="107" y="151"/>
                    <a:pt x="97" y="108"/>
                  </a:cubicBezTo>
                  <a:cubicBezTo>
                    <a:pt x="97" y="76"/>
                    <a:pt x="86" y="44"/>
                    <a:pt x="65" y="22"/>
                  </a:cubicBezTo>
                  <a:cubicBezTo>
                    <a:pt x="54" y="12"/>
                    <a:pt x="43"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1" name="Google Shape;1571;p39"/>
            <p:cNvSpPr/>
            <p:nvPr/>
          </p:nvSpPr>
          <p:spPr>
            <a:xfrm>
              <a:off x="519406" y="4509157"/>
              <a:ext cx="36811" cy="97109"/>
            </a:xfrm>
            <a:custGeom>
              <a:avLst/>
              <a:gdLst/>
              <a:ahLst/>
              <a:cxnLst/>
              <a:rect l="l" t="t" r="r" b="b"/>
              <a:pathLst>
                <a:path w="163" h="430" extrusionOk="0">
                  <a:moveTo>
                    <a:pt x="1" y="1"/>
                  </a:moveTo>
                  <a:lnTo>
                    <a:pt x="22" y="12"/>
                  </a:lnTo>
                  <a:lnTo>
                    <a:pt x="34" y="22"/>
                  </a:lnTo>
                  <a:cubicBezTo>
                    <a:pt x="44" y="33"/>
                    <a:pt x="44" y="33"/>
                    <a:pt x="55" y="33"/>
                  </a:cubicBezTo>
                  <a:cubicBezTo>
                    <a:pt x="55" y="33"/>
                    <a:pt x="55" y="44"/>
                    <a:pt x="65" y="44"/>
                  </a:cubicBezTo>
                  <a:cubicBezTo>
                    <a:pt x="65" y="44"/>
                    <a:pt x="65" y="55"/>
                    <a:pt x="76" y="55"/>
                  </a:cubicBezTo>
                  <a:cubicBezTo>
                    <a:pt x="76" y="65"/>
                    <a:pt x="76" y="65"/>
                    <a:pt x="87" y="65"/>
                  </a:cubicBezTo>
                  <a:cubicBezTo>
                    <a:pt x="87" y="76"/>
                    <a:pt x="98" y="86"/>
                    <a:pt x="98" y="98"/>
                  </a:cubicBezTo>
                  <a:cubicBezTo>
                    <a:pt x="108" y="108"/>
                    <a:pt x="108" y="119"/>
                    <a:pt x="108" y="119"/>
                  </a:cubicBezTo>
                  <a:lnTo>
                    <a:pt x="108" y="140"/>
                  </a:lnTo>
                  <a:lnTo>
                    <a:pt x="108" y="183"/>
                  </a:lnTo>
                  <a:lnTo>
                    <a:pt x="108" y="226"/>
                  </a:lnTo>
                  <a:cubicBezTo>
                    <a:pt x="108" y="236"/>
                    <a:pt x="98" y="258"/>
                    <a:pt x="98" y="269"/>
                  </a:cubicBezTo>
                  <a:cubicBezTo>
                    <a:pt x="98" y="290"/>
                    <a:pt x="108" y="301"/>
                    <a:pt x="108" y="322"/>
                  </a:cubicBezTo>
                  <a:cubicBezTo>
                    <a:pt x="108" y="333"/>
                    <a:pt x="108" y="343"/>
                    <a:pt x="119" y="355"/>
                  </a:cubicBezTo>
                  <a:lnTo>
                    <a:pt x="119" y="376"/>
                  </a:lnTo>
                  <a:lnTo>
                    <a:pt x="129" y="386"/>
                  </a:lnTo>
                  <a:cubicBezTo>
                    <a:pt x="129" y="397"/>
                    <a:pt x="129" y="397"/>
                    <a:pt x="141" y="408"/>
                  </a:cubicBezTo>
                  <a:cubicBezTo>
                    <a:pt x="151" y="429"/>
                    <a:pt x="162" y="429"/>
                    <a:pt x="162" y="429"/>
                  </a:cubicBezTo>
                  <a:cubicBezTo>
                    <a:pt x="162" y="429"/>
                    <a:pt x="151" y="419"/>
                    <a:pt x="151" y="408"/>
                  </a:cubicBezTo>
                  <a:lnTo>
                    <a:pt x="151" y="386"/>
                  </a:lnTo>
                  <a:lnTo>
                    <a:pt x="151" y="365"/>
                  </a:lnTo>
                  <a:lnTo>
                    <a:pt x="151" y="355"/>
                  </a:lnTo>
                  <a:cubicBezTo>
                    <a:pt x="141" y="343"/>
                    <a:pt x="151" y="333"/>
                    <a:pt x="151" y="312"/>
                  </a:cubicBezTo>
                  <a:lnTo>
                    <a:pt x="151" y="279"/>
                  </a:lnTo>
                  <a:cubicBezTo>
                    <a:pt x="151" y="258"/>
                    <a:pt x="151" y="248"/>
                    <a:pt x="162" y="236"/>
                  </a:cubicBezTo>
                  <a:lnTo>
                    <a:pt x="162" y="183"/>
                  </a:lnTo>
                  <a:lnTo>
                    <a:pt x="162" y="129"/>
                  </a:lnTo>
                  <a:cubicBezTo>
                    <a:pt x="162" y="119"/>
                    <a:pt x="151" y="98"/>
                    <a:pt x="141" y="86"/>
                  </a:cubicBezTo>
                  <a:cubicBezTo>
                    <a:pt x="141" y="65"/>
                    <a:pt x="129" y="55"/>
                    <a:pt x="119" y="44"/>
                  </a:cubicBezTo>
                  <a:cubicBezTo>
                    <a:pt x="108" y="33"/>
                    <a:pt x="87" y="22"/>
                    <a:pt x="76" y="22"/>
                  </a:cubicBezTo>
                  <a:cubicBezTo>
                    <a:pt x="65" y="12"/>
                    <a:pt x="55" y="12"/>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2" name="Google Shape;1572;p39"/>
            <p:cNvSpPr/>
            <p:nvPr/>
          </p:nvSpPr>
          <p:spPr>
            <a:xfrm>
              <a:off x="654907" y="4636076"/>
              <a:ext cx="14679" cy="15583"/>
            </a:xfrm>
            <a:custGeom>
              <a:avLst/>
              <a:gdLst/>
              <a:ahLst/>
              <a:cxnLst/>
              <a:rect l="l" t="t" r="r" b="b"/>
              <a:pathLst>
                <a:path w="65" h="69" extrusionOk="0">
                  <a:moveTo>
                    <a:pt x="33" y="1"/>
                  </a:moveTo>
                  <a:cubicBezTo>
                    <a:pt x="25" y="1"/>
                    <a:pt x="17" y="6"/>
                    <a:pt x="12" y="17"/>
                  </a:cubicBezTo>
                  <a:cubicBezTo>
                    <a:pt x="1" y="28"/>
                    <a:pt x="1" y="50"/>
                    <a:pt x="12" y="60"/>
                  </a:cubicBezTo>
                  <a:cubicBezTo>
                    <a:pt x="17" y="65"/>
                    <a:pt x="25" y="68"/>
                    <a:pt x="33" y="68"/>
                  </a:cubicBezTo>
                  <a:cubicBezTo>
                    <a:pt x="41" y="68"/>
                    <a:pt x="49" y="65"/>
                    <a:pt x="55" y="60"/>
                  </a:cubicBezTo>
                  <a:cubicBezTo>
                    <a:pt x="65" y="50"/>
                    <a:pt x="65" y="28"/>
                    <a:pt x="55" y="17"/>
                  </a:cubicBezTo>
                  <a:cubicBezTo>
                    <a:pt x="49" y="6"/>
                    <a:pt x="41"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3" name="Google Shape;1573;p39"/>
            <p:cNvSpPr/>
            <p:nvPr/>
          </p:nvSpPr>
          <p:spPr>
            <a:xfrm>
              <a:off x="584898" y="4568551"/>
              <a:ext cx="17163" cy="15357"/>
            </a:xfrm>
            <a:custGeom>
              <a:avLst/>
              <a:gdLst/>
              <a:ahLst/>
              <a:cxnLst/>
              <a:rect l="l" t="t" r="r" b="b"/>
              <a:pathLst>
                <a:path w="76" h="68" extrusionOk="0">
                  <a:moveTo>
                    <a:pt x="43" y="0"/>
                  </a:moveTo>
                  <a:cubicBezTo>
                    <a:pt x="35" y="0"/>
                    <a:pt x="27" y="6"/>
                    <a:pt x="22" y="16"/>
                  </a:cubicBezTo>
                  <a:cubicBezTo>
                    <a:pt x="1" y="27"/>
                    <a:pt x="1" y="49"/>
                    <a:pt x="22" y="59"/>
                  </a:cubicBezTo>
                  <a:cubicBezTo>
                    <a:pt x="27" y="65"/>
                    <a:pt x="35" y="67"/>
                    <a:pt x="43" y="67"/>
                  </a:cubicBezTo>
                  <a:cubicBezTo>
                    <a:pt x="51" y="67"/>
                    <a:pt x="59" y="65"/>
                    <a:pt x="65" y="59"/>
                  </a:cubicBezTo>
                  <a:cubicBezTo>
                    <a:pt x="75" y="49"/>
                    <a:pt x="75" y="27"/>
                    <a:pt x="65" y="16"/>
                  </a:cubicBezTo>
                  <a:cubicBezTo>
                    <a:pt x="59" y="6"/>
                    <a:pt x="51" y="0"/>
                    <a:pt x="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4" name="Google Shape;1574;p39"/>
            <p:cNvSpPr/>
            <p:nvPr/>
          </p:nvSpPr>
          <p:spPr>
            <a:xfrm>
              <a:off x="4836008" y="4475281"/>
              <a:ext cx="142728" cy="151309"/>
            </a:xfrm>
            <a:custGeom>
              <a:avLst/>
              <a:gdLst/>
              <a:ahLst/>
              <a:cxnLst/>
              <a:rect l="l" t="t" r="r" b="b"/>
              <a:pathLst>
                <a:path w="632" h="670" extrusionOk="0">
                  <a:moveTo>
                    <a:pt x="193" y="429"/>
                  </a:moveTo>
                  <a:lnTo>
                    <a:pt x="193" y="440"/>
                  </a:lnTo>
                  <a:cubicBezTo>
                    <a:pt x="193" y="429"/>
                    <a:pt x="204" y="429"/>
                    <a:pt x="204" y="429"/>
                  </a:cubicBezTo>
                  <a:close/>
                  <a:moveTo>
                    <a:pt x="193" y="451"/>
                  </a:moveTo>
                  <a:cubicBezTo>
                    <a:pt x="182" y="462"/>
                    <a:pt x="182" y="462"/>
                    <a:pt x="193" y="472"/>
                  </a:cubicBezTo>
                  <a:lnTo>
                    <a:pt x="193" y="451"/>
                  </a:lnTo>
                  <a:close/>
                  <a:moveTo>
                    <a:pt x="610" y="1"/>
                  </a:moveTo>
                  <a:cubicBezTo>
                    <a:pt x="600" y="1"/>
                    <a:pt x="589" y="12"/>
                    <a:pt x="579" y="22"/>
                  </a:cubicBezTo>
                  <a:cubicBezTo>
                    <a:pt x="557" y="44"/>
                    <a:pt x="546" y="76"/>
                    <a:pt x="536" y="108"/>
                  </a:cubicBezTo>
                  <a:lnTo>
                    <a:pt x="536" y="236"/>
                  </a:lnTo>
                  <a:lnTo>
                    <a:pt x="536" y="269"/>
                  </a:lnTo>
                  <a:lnTo>
                    <a:pt x="536" y="279"/>
                  </a:lnTo>
                  <a:lnTo>
                    <a:pt x="536" y="290"/>
                  </a:lnTo>
                  <a:lnTo>
                    <a:pt x="536" y="301"/>
                  </a:lnTo>
                  <a:cubicBezTo>
                    <a:pt x="536" y="322"/>
                    <a:pt x="525" y="355"/>
                    <a:pt x="525" y="376"/>
                  </a:cubicBezTo>
                  <a:cubicBezTo>
                    <a:pt x="514" y="419"/>
                    <a:pt x="482" y="472"/>
                    <a:pt x="450" y="505"/>
                  </a:cubicBezTo>
                  <a:cubicBezTo>
                    <a:pt x="418" y="547"/>
                    <a:pt x="375" y="579"/>
                    <a:pt x="322" y="601"/>
                  </a:cubicBezTo>
                  <a:cubicBezTo>
                    <a:pt x="295" y="611"/>
                    <a:pt x="268" y="617"/>
                    <a:pt x="241" y="617"/>
                  </a:cubicBezTo>
                  <a:cubicBezTo>
                    <a:pt x="214" y="617"/>
                    <a:pt x="188" y="611"/>
                    <a:pt x="161" y="601"/>
                  </a:cubicBezTo>
                  <a:cubicBezTo>
                    <a:pt x="139" y="590"/>
                    <a:pt x="118" y="579"/>
                    <a:pt x="108" y="558"/>
                  </a:cubicBezTo>
                  <a:cubicBezTo>
                    <a:pt x="86" y="536"/>
                    <a:pt x="75" y="515"/>
                    <a:pt x="65" y="493"/>
                  </a:cubicBezTo>
                  <a:cubicBezTo>
                    <a:pt x="54" y="440"/>
                    <a:pt x="65" y="386"/>
                    <a:pt x="96" y="355"/>
                  </a:cubicBezTo>
                  <a:cubicBezTo>
                    <a:pt x="96" y="344"/>
                    <a:pt x="108" y="333"/>
                    <a:pt x="118" y="322"/>
                  </a:cubicBezTo>
                  <a:lnTo>
                    <a:pt x="129" y="322"/>
                  </a:lnTo>
                  <a:lnTo>
                    <a:pt x="129" y="312"/>
                  </a:lnTo>
                  <a:lnTo>
                    <a:pt x="150" y="312"/>
                  </a:lnTo>
                  <a:cubicBezTo>
                    <a:pt x="166" y="304"/>
                    <a:pt x="181" y="297"/>
                    <a:pt x="196" y="297"/>
                  </a:cubicBezTo>
                  <a:cubicBezTo>
                    <a:pt x="202" y="297"/>
                    <a:pt x="208" y="298"/>
                    <a:pt x="215" y="301"/>
                  </a:cubicBezTo>
                  <a:cubicBezTo>
                    <a:pt x="257" y="312"/>
                    <a:pt x="289" y="333"/>
                    <a:pt x="311" y="376"/>
                  </a:cubicBezTo>
                  <a:cubicBezTo>
                    <a:pt x="322" y="386"/>
                    <a:pt x="322" y="408"/>
                    <a:pt x="322" y="429"/>
                  </a:cubicBezTo>
                  <a:cubicBezTo>
                    <a:pt x="311" y="440"/>
                    <a:pt x="300" y="462"/>
                    <a:pt x="289" y="472"/>
                  </a:cubicBezTo>
                  <a:lnTo>
                    <a:pt x="289" y="483"/>
                  </a:lnTo>
                  <a:lnTo>
                    <a:pt x="279" y="483"/>
                  </a:lnTo>
                  <a:lnTo>
                    <a:pt x="279" y="493"/>
                  </a:lnTo>
                  <a:cubicBezTo>
                    <a:pt x="268" y="493"/>
                    <a:pt x="268" y="493"/>
                    <a:pt x="257" y="505"/>
                  </a:cubicBezTo>
                  <a:cubicBezTo>
                    <a:pt x="246" y="505"/>
                    <a:pt x="225" y="505"/>
                    <a:pt x="215" y="493"/>
                  </a:cubicBezTo>
                  <a:cubicBezTo>
                    <a:pt x="204" y="493"/>
                    <a:pt x="204" y="483"/>
                    <a:pt x="193" y="472"/>
                  </a:cubicBezTo>
                  <a:lnTo>
                    <a:pt x="193" y="472"/>
                  </a:lnTo>
                  <a:cubicBezTo>
                    <a:pt x="193" y="483"/>
                    <a:pt x="204" y="493"/>
                    <a:pt x="215" y="505"/>
                  </a:cubicBezTo>
                  <a:cubicBezTo>
                    <a:pt x="225" y="515"/>
                    <a:pt x="246" y="515"/>
                    <a:pt x="257" y="515"/>
                  </a:cubicBezTo>
                  <a:cubicBezTo>
                    <a:pt x="268" y="515"/>
                    <a:pt x="279" y="515"/>
                    <a:pt x="289" y="505"/>
                  </a:cubicBezTo>
                  <a:cubicBezTo>
                    <a:pt x="289" y="505"/>
                    <a:pt x="300" y="505"/>
                    <a:pt x="300" y="493"/>
                  </a:cubicBezTo>
                  <a:lnTo>
                    <a:pt x="311" y="483"/>
                  </a:lnTo>
                  <a:cubicBezTo>
                    <a:pt x="322" y="472"/>
                    <a:pt x="332" y="462"/>
                    <a:pt x="343" y="429"/>
                  </a:cubicBezTo>
                  <a:cubicBezTo>
                    <a:pt x="353" y="408"/>
                    <a:pt x="343" y="386"/>
                    <a:pt x="343" y="365"/>
                  </a:cubicBezTo>
                  <a:cubicBezTo>
                    <a:pt x="322" y="312"/>
                    <a:pt x="279" y="269"/>
                    <a:pt x="225" y="258"/>
                  </a:cubicBezTo>
                  <a:cubicBezTo>
                    <a:pt x="209" y="253"/>
                    <a:pt x="193" y="250"/>
                    <a:pt x="177" y="250"/>
                  </a:cubicBezTo>
                  <a:cubicBezTo>
                    <a:pt x="161" y="250"/>
                    <a:pt x="145" y="253"/>
                    <a:pt x="129" y="258"/>
                  </a:cubicBezTo>
                  <a:cubicBezTo>
                    <a:pt x="118" y="269"/>
                    <a:pt x="118" y="269"/>
                    <a:pt x="108" y="269"/>
                  </a:cubicBezTo>
                  <a:lnTo>
                    <a:pt x="96" y="279"/>
                  </a:lnTo>
                  <a:lnTo>
                    <a:pt x="86" y="290"/>
                  </a:lnTo>
                  <a:lnTo>
                    <a:pt x="54" y="322"/>
                  </a:lnTo>
                  <a:cubicBezTo>
                    <a:pt x="32" y="344"/>
                    <a:pt x="22" y="376"/>
                    <a:pt x="11" y="408"/>
                  </a:cubicBezTo>
                  <a:cubicBezTo>
                    <a:pt x="1" y="440"/>
                    <a:pt x="11" y="472"/>
                    <a:pt x="11" y="505"/>
                  </a:cubicBezTo>
                  <a:cubicBezTo>
                    <a:pt x="32" y="569"/>
                    <a:pt x="75" y="633"/>
                    <a:pt x="150" y="655"/>
                  </a:cubicBezTo>
                  <a:cubicBezTo>
                    <a:pt x="179" y="664"/>
                    <a:pt x="208" y="669"/>
                    <a:pt x="237" y="669"/>
                  </a:cubicBezTo>
                  <a:cubicBezTo>
                    <a:pt x="272" y="669"/>
                    <a:pt x="308" y="661"/>
                    <a:pt x="343" y="643"/>
                  </a:cubicBezTo>
                  <a:cubicBezTo>
                    <a:pt x="407" y="622"/>
                    <a:pt x="450" y="590"/>
                    <a:pt x="493" y="536"/>
                  </a:cubicBezTo>
                  <a:cubicBezTo>
                    <a:pt x="525" y="493"/>
                    <a:pt x="546" y="440"/>
                    <a:pt x="557" y="386"/>
                  </a:cubicBezTo>
                  <a:cubicBezTo>
                    <a:pt x="568" y="355"/>
                    <a:pt x="568" y="333"/>
                    <a:pt x="568" y="301"/>
                  </a:cubicBezTo>
                  <a:lnTo>
                    <a:pt x="568" y="290"/>
                  </a:lnTo>
                  <a:lnTo>
                    <a:pt x="568" y="279"/>
                  </a:lnTo>
                  <a:lnTo>
                    <a:pt x="568" y="269"/>
                  </a:lnTo>
                  <a:lnTo>
                    <a:pt x="568" y="236"/>
                  </a:lnTo>
                  <a:cubicBezTo>
                    <a:pt x="557" y="194"/>
                    <a:pt x="557" y="151"/>
                    <a:pt x="557" y="108"/>
                  </a:cubicBezTo>
                  <a:cubicBezTo>
                    <a:pt x="568" y="76"/>
                    <a:pt x="568" y="44"/>
                    <a:pt x="589" y="22"/>
                  </a:cubicBezTo>
                  <a:cubicBezTo>
                    <a:pt x="600" y="12"/>
                    <a:pt x="622"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5" name="Google Shape;1575;p39"/>
            <p:cNvSpPr/>
            <p:nvPr/>
          </p:nvSpPr>
          <p:spPr>
            <a:xfrm>
              <a:off x="4922954" y="4506898"/>
              <a:ext cx="39069" cy="96883"/>
            </a:xfrm>
            <a:custGeom>
              <a:avLst/>
              <a:gdLst/>
              <a:ahLst/>
              <a:cxnLst/>
              <a:rect l="l" t="t" r="r" b="b"/>
              <a:pathLst>
                <a:path w="173" h="429" extrusionOk="0">
                  <a:moveTo>
                    <a:pt x="151" y="1"/>
                  </a:moveTo>
                  <a:cubicBezTo>
                    <a:pt x="140" y="1"/>
                    <a:pt x="140" y="1"/>
                    <a:pt x="129" y="11"/>
                  </a:cubicBezTo>
                  <a:cubicBezTo>
                    <a:pt x="118" y="11"/>
                    <a:pt x="108" y="11"/>
                    <a:pt x="97" y="22"/>
                  </a:cubicBezTo>
                  <a:cubicBezTo>
                    <a:pt x="76" y="22"/>
                    <a:pt x="65" y="32"/>
                    <a:pt x="54" y="43"/>
                  </a:cubicBezTo>
                  <a:cubicBezTo>
                    <a:pt x="44" y="54"/>
                    <a:pt x="33" y="65"/>
                    <a:pt x="22" y="86"/>
                  </a:cubicBezTo>
                  <a:cubicBezTo>
                    <a:pt x="22" y="96"/>
                    <a:pt x="11" y="118"/>
                    <a:pt x="11" y="129"/>
                  </a:cubicBezTo>
                  <a:cubicBezTo>
                    <a:pt x="1" y="150"/>
                    <a:pt x="1" y="172"/>
                    <a:pt x="11" y="182"/>
                  </a:cubicBezTo>
                  <a:lnTo>
                    <a:pt x="11" y="236"/>
                  </a:lnTo>
                  <a:cubicBezTo>
                    <a:pt x="11" y="246"/>
                    <a:pt x="22" y="268"/>
                    <a:pt x="22" y="279"/>
                  </a:cubicBezTo>
                  <a:lnTo>
                    <a:pt x="22" y="322"/>
                  </a:lnTo>
                  <a:cubicBezTo>
                    <a:pt x="22" y="332"/>
                    <a:pt x="33" y="343"/>
                    <a:pt x="22" y="353"/>
                  </a:cubicBezTo>
                  <a:lnTo>
                    <a:pt x="22" y="375"/>
                  </a:lnTo>
                  <a:lnTo>
                    <a:pt x="22" y="386"/>
                  </a:lnTo>
                  <a:lnTo>
                    <a:pt x="22" y="407"/>
                  </a:lnTo>
                  <a:cubicBezTo>
                    <a:pt x="22" y="418"/>
                    <a:pt x="11" y="429"/>
                    <a:pt x="11" y="429"/>
                  </a:cubicBezTo>
                  <a:cubicBezTo>
                    <a:pt x="11" y="429"/>
                    <a:pt x="22" y="429"/>
                    <a:pt x="33" y="418"/>
                  </a:cubicBezTo>
                  <a:lnTo>
                    <a:pt x="33" y="407"/>
                  </a:lnTo>
                  <a:lnTo>
                    <a:pt x="44" y="396"/>
                  </a:lnTo>
                  <a:cubicBezTo>
                    <a:pt x="44" y="386"/>
                    <a:pt x="54" y="386"/>
                    <a:pt x="54" y="375"/>
                  </a:cubicBezTo>
                  <a:lnTo>
                    <a:pt x="54" y="365"/>
                  </a:lnTo>
                  <a:cubicBezTo>
                    <a:pt x="65" y="343"/>
                    <a:pt x="65" y="332"/>
                    <a:pt x="65" y="322"/>
                  </a:cubicBezTo>
                  <a:cubicBezTo>
                    <a:pt x="65" y="300"/>
                    <a:pt x="76" y="289"/>
                    <a:pt x="76" y="279"/>
                  </a:cubicBezTo>
                  <a:cubicBezTo>
                    <a:pt x="76" y="258"/>
                    <a:pt x="65" y="246"/>
                    <a:pt x="65" y="225"/>
                  </a:cubicBezTo>
                  <a:lnTo>
                    <a:pt x="65" y="182"/>
                  </a:lnTo>
                  <a:lnTo>
                    <a:pt x="65" y="139"/>
                  </a:lnTo>
                  <a:lnTo>
                    <a:pt x="65" y="118"/>
                  </a:lnTo>
                  <a:cubicBezTo>
                    <a:pt x="65" y="118"/>
                    <a:pt x="65" y="108"/>
                    <a:pt x="76" y="108"/>
                  </a:cubicBezTo>
                  <a:cubicBezTo>
                    <a:pt x="76" y="96"/>
                    <a:pt x="76" y="86"/>
                    <a:pt x="87" y="75"/>
                  </a:cubicBezTo>
                  <a:cubicBezTo>
                    <a:pt x="87" y="65"/>
                    <a:pt x="97" y="65"/>
                    <a:pt x="97" y="54"/>
                  </a:cubicBezTo>
                  <a:cubicBezTo>
                    <a:pt x="97" y="54"/>
                    <a:pt x="108" y="54"/>
                    <a:pt x="108" y="43"/>
                  </a:cubicBezTo>
                  <a:cubicBezTo>
                    <a:pt x="118" y="43"/>
                    <a:pt x="118" y="43"/>
                    <a:pt x="118" y="32"/>
                  </a:cubicBezTo>
                  <a:cubicBezTo>
                    <a:pt x="129" y="32"/>
                    <a:pt x="129" y="32"/>
                    <a:pt x="129" y="22"/>
                  </a:cubicBezTo>
                  <a:cubicBezTo>
                    <a:pt x="140" y="22"/>
                    <a:pt x="151" y="22"/>
                    <a:pt x="151" y="11"/>
                  </a:cubicBezTo>
                  <a:cubicBezTo>
                    <a:pt x="161" y="11"/>
                    <a:pt x="172"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6" name="Google Shape;1576;p39"/>
            <p:cNvSpPr/>
            <p:nvPr/>
          </p:nvSpPr>
          <p:spPr>
            <a:xfrm>
              <a:off x="4717445" y="4594522"/>
              <a:ext cx="152664" cy="147019"/>
            </a:xfrm>
            <a:custGeom>
              <a:avLst/>
              <a:gdLst/>
              <a:ahLst/>
              <a:cxnLst/>
              <a:rect l="l" t="t" r="r" b="b"/>
              <a:pathLst>
                <a:path w="676" h="651" extrusionOk="0">
                  <a:moveTo>
                    <a:pt x="450" y="180"/>
                  </a:moveTo>
                  <a:cubicBezTo>
                    <a:pt x="450" y="191"/>
                    <a:pt x="440" y="191"/>
                    <a:pt x="440" y="191"/>
                  </a:cubicBezTo>
                  <a:lnTo>
                    <a:pt x="472" y="191"/>
                  </a:lnTo>
                  <a:cubicBezTo>
                    <a:pt x="483" y="191"/>
                    <a:pt x="493" y="201"/>
                    <a:pt x="504" y="212"/>
                  </a:cubicBezTo>
                  <a:cubicBezTo>
                    <a:pt x="504" y="191"/>
                    <a:pt x="493" y="191"/>
                    <a:pt x="483" y="180"/>
                  </a:cubicBezTo>
                  <a:close/>
                  <a:moveTo>
                    <a:pt x="456" y="1"/>
                  </a:moveTo>
                  <a:cubicBezTo>
                    <a:pt x="440" y="1"/>
                    <a:pt x="424" y="3"/>
                    <a:pt x="407" y="8"/>
                  </a:cubicBezTo>
                  <a:cubicBezTo>
                    <a:pt x="376" y="19"/>
                    <a:pt x="343" y="30"/>
                    <a:pt x="322" y="51"/>
                  </a:cubicBezTo>
                  <a:lnTo>
                    <a:pt x="290" y="84"/>
                  </a:lnTo>
                  <a:lnTo>
                    <a:pt x="279" y="94"/>
                  </a:lnTo>
                  <a:lnTo>
                    <a:pt x="279" y="105"/>
                  </a:lnTo>
                  <a:cubicBezTo>
                    <a:pt x="269" y="105"/>
                    <a:pt x="269" y="115"/>
                    <a:pt x="269" y="127"/>
                  </a:cubicBezTo>
                  <a:cubicBezTo>
                    <a:pt x="257" y="158"/>
                    <a:pt x="257" y="191"/>
                    <a:pt x="257" y="212"/>
                  </a:cubicBezTo>
                  <a:cubicBezTo>
                    <a:pt x="279" y="276"/>
                    <a:pt x="322" y="319"/>
                    <a:pt x="364" y="330"/>
                  </a:cubicBezTo>
                  <a:cubicBezTo>
                    <a:pt x="386" y="341"/>
                    <a:pt x="418" y="341"/>
                    <a:pt x="440" y="341"/>
                  </a:cubicBezTo>
                  <a:cubicBezTo>
                    <a:pt x="461" y="330"/>
                    <a:pt x="483" y="319"/>
                    <a:pt x="493" y="308"/>
                  </a:cubicBezTo>
                  <a:cubicBezTo>
                    <a:pt x="493" y="298"/>
                    <a:pt x="493" y="298"/>
                    <a:pt x="504" y="287"/>
                  </a:cubicBezTo>
                  <a:lnTo>
                    <a:pt x="504" y="276"/>
                  </a:lnTo>
                  <a:cubicBezTo>
                    <a:pt x="514" y="276"/>
                    <a:pt x="514" y="265"/>
                    <a:pt x="514" y="255"/>
                  </a:cubicBezTo>
                  <a:cubicBezTo>
                    <a:pt x="526" y="234"/>
                    <a:pt x="514" y="222"/>
                    <a:pt x="504" y="212"/>
                  </a:cubicBezTo>
                  <a:lnTo>
                    <a:pt x="504" y="255"/>
                  </a:lnTo>
                  <a:lnTo>
                    <a:pt x="493" y="265"/>
                  </a:lnTo>
                  <a:lnTo>
                    <a:pt x="493" y="276"/>
                  </a:lnTo>
                  <a:lnTo>
                    <a:pt x="483" y="276"/>
                  </a:lnTo>
                  <a:cubicBezTo>
                    <a:pt x="483" y="287"/>
                    <a:pt x="483" y="287"/>
                    <a:pt x="472" y="287"/>
                  </a:cubicBezTo>
                  <a:cubicBezTo>
                    <a:pt x="461" y="298"/>
                    <a:pt x="450" y="308"/>
                    <a:pt x="429" y="308"/>
                  </a:cubicBezTo>
                  <a:cubicBezTo>
                    <a:pt x="425" y="312"/>
                    <a:pt x="421" y="313"/>
                    <a:pt x="415" y="313"/>
                  </a:cubicBezTo>
                  <a:cubicBezTo>
                    <a:pt x="404" y="313"/>
                    <a:pt x="390" y="308"/>
                    <a:pt x="376" y="308"/>
                  </a:cubicBezTo>
                  <a:cubicBezTo>
                    <a:pt x="343" y="287"/>
                    <a:pt x="311" y="255"/>
                    <a:pt x="300" y="201"/>
                  </a:cubicBezTo>
                  <a:cubicBezTo>
                    <a:pt x="300" y="180"/>
                    <a:pt x="300" y="158"/>
                    <a:pt x="311" y="137"/>
                  </a:cubicBezTo>
                  <a:lnTo>
                    <a:pt x="311" y="127"/>
                  </a:lnTo>
                  <a:lnTo>
                    <a:pt x="322" y="115"/>
                  </a:lnTo>
                  <a:lnTo>
                    <a:pt x="354" y="84"/>
                  </a:lnTo>
                  <a:cubicBezTo>
                    <a:pt x="377" y="68"/>
                    <a:pt x="418" y="58"/>
                    <a:pt x="455" y="58"/>
                  </a:cubicBezTo>
                  <a:cubicBezTo>
                    <a:pt x="468" y="58"/>
                    <a:pt x="481" y="59"/>
                    <a:pt x="493" y="62"/>
                  </a:cubicBezTo>
                  <a:cubicBezTo>
                    <a:pt x="514" y="73"/>
                    <a:pt x="547" y="84"/>
                    <a:pt x="557" y="94"/>
                  </a:cubicBezTo>
                  <a:cubicBezTo>
                    <a:pt x="579" y="115"/>
                    <a:pt x="590" y="137"/>
                    <a:pt x="600" y="158"/>
                  </a:cubicBezTo>
                  <a:cubicBezTo>
                    <a:pt x="621" y="212"/>
                    <a:pt x="621" y="265"/>
                    <a:pt x="600" y="319"/>
                  </a:cubicBezTo>
                  <a:cubicBezTo>
                    <a:pt x="579" y="372"/>
                    <a:pt x="547" y="415"/>
                    <a:pt x="514" y="448"/>
                  </a:cubicBezTo>
                  <a:cubicBezTo>
                    <a:pt x="472" y="479"/>
                    <a:pt x="429" y="501"/>
                    <a:pt x="376" y="512"/>
                  </a:cubicBezTo>
                  <a:cubicBezTo>
                    <a:pt x="354" y="522"/>
                    <a:pt x="333" y="522"/>
                    <a:pt x="311" y="522"/>
                  </a:cubicBezTo>
                  <a:lnTo>
                    <a:pt x="236" y="522"/>
                  </a:lnTo>
                  <a:cubicBezTo>
                    <a:pt x="193" y="522"/>
                    <a:pt x="150" y="533"/>
                    <a:pt x="107" y="533"/>
                  </a:cubicBezTo>
                  <a:cubicBezTo>
                    <a:pt x="76" y="544"/>
                    <a:pt x="43" y="555"/>
                    <a:pt x="22" y="576"/>
                  </a:cubicBezTo>
                  <a:cubicBezTo>
                    <a:pt x="12" y="587"/>
                    <a:pt x="12" y="598"/>
                    <a:pt x="0" y="608"/>
                  </a:cubicBezTo>
                  <a:lnTo>
                    <a:pt x="0" y="629"/>
                  </a:lnTo>
                  <a:cubicBezTo>
                    <a:pt x="0" y="640"/>
                    <a:pt x="0" y="640"/>
                    <a:pt x="12" y="651"/>
                  </a:cubicBezTo>
                  <a:lnTo>
                    <a:pt x="12" y="629"/>
                  </a:lnTo>
                  <a:cubicBezTo>
                    <a:pt x="12" y="619"/>
                    <a:pt x="12" y="598"/>
                    <a:pt x="33" y="576"/>
                  </a:cubicBezTo>
                  <a:cubicBezTo>
                    <a:pt x="43" y="565"/>
                    <a:pt x="76" y="555"/>
                    <a:pt x="119" y="555"/>
                  </a:cubicBezTo>
                  <a:lnTo>
                    <a:pt x="236" y="555"/>
                  </a:lnTo>
                  <a:cubicBezTo>
                    <a:pt x="247" y="555"/>
                    <a:pt x="257" y="555"/>
                    <a:pt x="269" y="565"/>
                  </a:cubicBezTo>
                  <a:lnTo>
                    <a:pt x="311" y="565"/>
                  </a:lnTo>
                  <a:cubicBezTo>
                    <a:pt x="333" y="565"/>
                    <a:pt x="354" y="565"/>
                    <a:pt x="386" y="555"/>
                  </a:cubicBezTo>
                  <a:cubicBezTo>
                    <a:pt x="440" y="544"/>
                    <a:pt x="493" y="522"/>
                    <a:pt x="536" y="479"/>
                  </a:cubicBezTo>
                  <a:cubicBezTo>
                    <a:pt x="590" y="448"/>
                    <a:pt x="633" y="394"/>
                    <a:pt x="654" y="341"/>
                  </a:cubicBezTo>
                  <a:cubicBezTo>
                    <a:pt x="675" y="276"/>
                    <a:pt x="675" y="201"/>
                    <a:pt x="654" y="148"/>
                  </a:cubicBezTo>
                  <a:cubicBezTo>
                    <a:pt x="633" y="73"/>
                    <a:pt x="568" y="30"/>
                    <a:pt x="504" y="8"/>
                  </a:cubicBezTo>
                  <a:cubicBezTo>
                    <a:pt x="488" y="3"/>
                    <a:pt x="472"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7" name="Google Shape;1577;p39"/>
            <p:cNvSpPr/>
            <p:nvPr/>
          </p:nvSpPr>
          <p:spPr>
            <a:xfrm>
              <a:off x="4751320" y="4681017"/>
              <a:ext cx="96883" cy="38844"/>
            </a:xfrm>
            <a:custGeom>
              <a:avLst/>
              <a:gdLst/>
              <a:ahLst/>
              <a:cxnLst/>
              <a:rect l="l" t="t" r="r" b="b"/>
              <a:pathLst>
                <a:path w="429" h="172" extrusionOk="0">
                  <a:moveTo>
                    <a:pt x="129" y="1"/>
                  </a:moveTo>
                  <a:cubicBezTo>
                    <a:pt x="119" y="11"/>
                    <a:pt x="97" y="11"/>
                    <a:pt x="86" y="22"/>
                  </a:cubicBezTo>
                  <a:cubicBezTo>
                    <a:pt x="65" y="32"/>
                    <a:pt x="54" y="43"/>
                    <a:pt x="43" y="54"/>
                  </a:cubicBezTo>
                  <a:cubicBezTo>
                    <a:pt x="33" y="65"/>
                    <a:pt x="22" y="75"/>
                    <a:pt x="22" y="86"/>
                  </a:cubicBezTo>
                  <a:cubicBezTo>
                    <a:pt x="11" y="96"/>
                    <a:pt x="11" y="108"/>
                    <a:pt x="11" y="118"/>
                  </a:cubicBezTo>
                  <a:cubicBezTo>
                    <a:pt x="0" y="129"/>
                    <a:pt x="0" y="139"/>
                    <a:pt x="0" y="150"/>
                  </a:cubicBezTo>
                  <a:lnTo>
                    <a:pt x="0" y="161"/>
                  </a:lnTo>
                  <a:lnTo>
                    <a:pt x="0" y="172"/>
                  </a:lnTo>
                  <a:cubicBezTo>
                    <a:pt x="0" y="172"/>
                    <a:pt x="11" y="161"/>
                    <a:pt x="11" y="150"/>
                  </a:cubicBezTo>
                  <a:lnTo>
                    <a:pt x="33" y="129"/>
                  </a:lnTo>
                  <a:lnTo>
                    <a:pt x="33" y="118"/>
                  </a:lnTo>
                  <a:cubicBezTo>
                    <a:pt x="43" y="118"/>
                    <a:pt x="43" y="108"/>
                    <a:pt x="43" y="108"/>
                  </a:cubicBezTo>
                  <a:lnTo>
                    <a:pt x="54" y="96"/>
                  </a:lnTo>
                  <a:cubicBezTo>
                    <a:pt x="65" y="86"/>
                    <a:pt x="65" y="86"/>
                    <a:pt x="76" y="86"/>
                  </a:cubicBezTo>
                  <a:cubicBezTo>
                    <a:pt x="86" y="75"/>
                    <a:pt x="97" y="75"/>
                    <a:pt x="107" y="65"/>
                  </a:cubicBezTo>
                  <a:lnTo>
                    <a:pt x="119" y="65"/>
                  </a:lnTo>
                  <a:cubicBezTo>
                    <a:pt x="129" y="65"/>
                    <a:pt x="140" y="54"/>
                    <a:pt x="140" y="54"/>
                  </a:cubicBezTo>
                  <a:lnTo>
                    <a:pt x="183" y="54"/>
                  </a:lnTo>
                  <a:cubicBezTo>
                    <a:pt x="193" y="54"/>
                    <a:pt x="214" y="65"/>
                    <a:pt x="226" y="65"/>
                  </a:cubicBezTo>
                  <a:lnTo>
                    <a:pt x="322" y="65"/>
                  </a:lnTo>
                  <a:cubicBezTo>
                    <a:pt x="333" y="65"/>
                    <a:pt x="354" y="54"/>
                    <a:pt x="364" y="54"/>
                  </a:cubicBezTo>
                  <a:cubicBezTo>
                    <a:pt x="364" y="54"/>
                    <a:pt x="376" y="54"/>
                    <a:pt x="376" y="43"/>
                  </a:cubicBezTo>
                  <a:lnTo>
                    <a:pt x="397" y="43"/>
                  </a:lnTo>
                  <a:cubicBezTo>
                    <a:pt x="397" y="32"/>
                    <a:pt x="397" y="32"/>
                    <a:pt x="407" y="32"/>
                  </a:cubicBezTo>
                  <a:lnTo>
                    <a:pt x="418" y="22"/>
                  </a:lnTo>
                  <a:lnTo>
                    <a:pt x="429" y="11"/>
                  </a:lnTo>
                  <a:lnTo>
                    <a:pt x="407" y="11"/>
                  </a:lnTo>
                  <a:cubicBezTo>
                    <a:pt x="407" y="22"/>
                    <a:pt x="397" y="22"/>
                    <a:pt x="386" y="22"/>
                  </a:cubicBezTo>
                  <a:lnTo>
                    <a:pt x="279" y="22"/>
                  </a:lnTo>
                  <a:cubicBezTo>
                    <a:pt x="268" y="11"/>
                    <a:pt x="247" y="11"/>
                    <a:pt x="236" y="11"/>
                  </a:cubicBezTo>
                  <a:cubicBezTo>
                    <a:pt x="226" y="11"/>
                    <a:pt x="2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8" name="Google Shape;1578;p39"/>
            <p:cNvSpPr/>
            <p:nvPr/>
          </p:nvSpPr>
          <p:spPr>
            <a:xfrm>
              <a:off x="4879594" y="4567874"/>
              <a:ext cx="14679" cy="16034"/>
            </a:xfrm>
            <a:custGeom>
              <a:avLst/>
              <a:gdLst/>
              <a:ahLst/>
              <a:cxnLst/>
              <a:rect l="l" t="t" r="r" b="b"/>
              <a:pathLst>
                <a:path w="65" h="71" extrusionOk="0">
                  <a:moveTo>
                    <a:pt x="32" y="1"/>
                  </a:moveTo>
                  <a:cubicBezTo>
                    <a:pt x="24" y="1"/>
                    <a:pt x="16" y="3"/>
                    <a:pt x="11" y="9"/>
                  </a:cubicBezTo>
                  <a:cubicBezTo>
                    <a:pt x="0" y="30"/>
                    <a:pt x="0" y="52"/>
                    <a:pt x="11" y="62"/>
                  </a:cubicBezTo>
                  <a:cubicBezTo>
                    <a:pt x="16" y="68"/>
                    <a:pt x="24" y="70"/>
                    <a:pt x="32" y="70"/>
                  </a:cubicBezTo>
                  <a:cubicBezTo>
                    <a:pt x="40" y="70"/>
                    <a:pt x="48" y="68"/>
                    <a:pt x="53" y="62"/>
                  </a:cubicBezTo>
                  <a:cubicBezTo>
                    <a:pt x="64" y="52"/>
                    <a:pt x="64" y="30"/>
                    <a:pt x="53" y="9"/>
                  </a:cubicBezTo>
                  <a:cubicBezTo>
                    <a:pt x="48" y="3"/>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9" name="Google Shape;1579;p39"/>
            <p:cNvSpPr/>
            <p:nvPr/>
          </p:nvSpPr>
          <p:spPr>
            <a:xfrm>
              <a:off x="4811844" y="4636076"/>
              <a:ext cx="14679" cy="15583"/>
            </a:xfrm>
            <a:custGeom>
              <a:avLst/>
              <a:gdLst/>
              <a:ahLst/>
              <a:cxnLst/>
              <a:rect l="l" t="t" r="r" b="b"/>
              <a:pathLst>
                <a:path w="65" h="69" extrusionOk="0">
                  <a:moveTo>
                    <a:pt x="32" y="1"/>
                  </a:moveTo>
                  <a:cubicBezTo>
                    <a:pt x="24" y="1"/>
                    <a:pt x="16" y="6"/>
                    <a:pt x="11" y="17"/>
                  </a:cubicBezTo>
                  <a:cubicBezTo>
                    <a:pt x="0" y="28"/>
                    <a:pt x="0" y="50"/>
                    <a:pt x="11" y="60"/>
                  </a:cubicBezTo>
                  <a:cubicBezTo>
                    <a:pt x="16" y="65"/>
                    <a:pt x="24" y="68"/>
                    <a:pt x="32" y="68"/>
                  </a:cubicBezTo>
                  <a:cubicBezTo>
                    <a:pt x="40" y="68"/>
                    <a:pt x="48" y="65"/>
                    <a:pt x="54" y="60"/>
                  </a:cubicBezTo>
                  <a:cubicBezTo>
                    <a:pt x="65" y="50"/>
                    <a:pt x="65" y="28"/>
                    <a:pt x="54" y="17"/>
                  </a:cubicBezTo>
                  <a:cubicBezTo>
                    <a:pt x="48" y="6"/>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62"/>
                                        </p:tgtEl>
                                        <p:attrNameLst>
                                          <p:attrName>style.visibility</p:attrName>
                                        </p:attrNameLst>
                                      </p:cBhvr>
                                      <p:to>
                                        <p:strVal val="visible"/>
                                      </p:to>
                                    </p:set>
                                    <p:anim calcmode="lin" valueType="num">
                                      <p:cBhvr>
                                        <p:cTn id="7" dur="500" fill="hold"/>
                                        <p:tgtEl>
                                          <p:spTgt spid="1462"/>
                                        </p:tgtEl>
                                        <p:attrNameLst>
                                          <p:attrName>ppt_w</p:attrName>
                                        </p:attrNameLst>
                                      </p:cBhvr>
                                      <p:tavLst>
                                        <p:tav tm="0">
                                          <p:val>
                                            <p:fltVal val="0"/>
                                          </p:val>
                                        </p:tav>
                                        <p:tav tm="100000">
                                          <p:val>
                                            <p:strVal val="#ppt_w"/>
                                          </p:val>
                                        </p:tav>
                                      </p:tavLst>
                                    </p:anim>
                                    <p:anim calcmode="lin" valueType="num">
                                      <p:cBhvr>
                                        <p:cTn id="8" dur="500" fill="hold"/>
                                        <p:tgtEl>
                                          <p:spTgt spid="1462"/>
                                        </p:tgtEl>
                                        <p:attrNameLst>
                                          <p:attrName>ppt_h</p:attrName>
                                        </p:attrNameLst>
                                      </p:cBhvr>
                                      <p:tavLst>
                                        <p:tav tm="0">
                                          <p:val>
                                            <p:fltVal val="0"/>
                                          </p:val>
                                        </p:tav>
                                        <p:tav tm="100000">
                                          <p:val>
                                            <p:strVal val="#ppt_h"/>
                                          </p:val>
                                        </p:tav>
                                      </p:tavLst>
                                    </p:anim>
                                    <p:animEffect transition="in" filter="fade">
                                      <p:cBhvr>
                                        <p:cTn id="9" dur="500"/>
                                        <p:tgtEl>
                                          <p:spTgt spid="146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63"/>
                                        </p:tgtEl>
                                        <p:attrNameLst>
                                          <p:attrName>style.visibility</p:attrName>
                                        </p:attrNameLst>
                                      </p:cBhvr>
                                      <p:to>
                                        <p:strVal val="visible"/>
                                      </p:to>
                                    </p:set>
                                    <p:anim calcmode="lin" valueType="num">
                                      <p:cBhvr>
                                        <p:cTn id="12" dur="500" fill="hold"/>
                                        <p:tgtEl>
                                          <p:spTgt spid="1463"/>
                                        </p:tgtEl>
                                        <p:attrNameLst>
                                          <p:attrName>ppt_w</p:attrName>
                                        </p:attrNameLst>
                                      </p:cBhvr>
                                      <p:tavLst>
                                        <p:tav tm="0">
                                          <p:val>
                                            <p:fltVal val="0"/>
                                          </p:val>
                                        </p:tav>
                                        <p:tav tm="100000">
                                          <p:val>
                                            <p:strVal val="#ppt_w"/>
                                          </p:val>
                                        </p:tav>
                                      </p:tavLst>
                                    </p:anim>
                                    <p:anim calcmode="lin" valueType="num">
                                      <p:cBhvr>
                                        <p:cTn id="13" dur="500" fill="hold"/>
                                        <p:tgtEl>
                                          <p:spTgt spid="1463"/>
                                        </p:tgtEl>
                                        <p:attrNameLst>
                                          <p:attrName>ppt_h</p:attrName>
                                        </p:attrNameLst>
                                      </p:cBhvr>
                                      <p:tavLst>
                                        <p:tav tm="0">
                                          <p:val>
                                            <p:fltVal val="0"/>
                                          </p:val>
                                        </p:tav>
                                        <p:tav tm="100000">
                                          <p:val>
                                            <p:strVal val="#ppt_h"/>
                                          </p:val>
                                        </p:tav>
                                      </p:tavLst>
                                    </p:anim>
                                    <p:animEffect transition="in" filter="fade">
                                      <p:cBhvr>
                                        <p:cTn id="14" dur="500"/>
                                        <p:tgtEl>
                                          <p:spTgt spid="1463"/>
                                        </p:tgtEl>
                                      </p:cBhvr>
                                    </p:animEffect>
                                  </p:childTnLst>
                                </p:cTn>
                              </p:par>
                              <p:par>
                                <p:cTn id="15" presetID="53" presetClass="entr" presetSubtype="16" fill="hold" nodeType="withEffect">
                                  <p:stCondLst>
                                    <p:cond delay="0"/>
                                  </p:stCondLst>
                                  <p:childTnLst>
                                    <p:set>
                                      <p:cBhvr>
                                        <p:cTn id="16" dur="1" fill="hold">
                                          <p:stCondLst>
                                            <p:cond delay="0"/>
                                          </p:stCondLst>
                                        </p:cTn>
                                        <p:tgtEl>
                                          <p:spTgt spid="1465"/>
                                        </p:tgtEl>
                                        <p:attrNameLst>
                                          <p:attrName>style.visibility</p:attrName>
                                        </p:attrNameLst>
                                      </p:cBhvr>
                                      <p:to>
                                        <p:strVal val="visible"/>
                                      </p:to>
                                    </p:set>
                                    <p:anim calcmode="lin" valueType="num">
                                      <p:cBhvr>
                                        <p:cTn id="17" dur="500" fill="hold"/>
                                        <p:tgtEl>
                                          <p:spTgt spid="1465"/>
                                        </p:tgtEl>
                                        <p:attrNameLst>
                                          <p:attrName>ppt_w</p:attrName>
                                        </p:attrNameLst>
                                      </p:cBhvr>
                                      <p:tavLst>
                                        <p:tav tm="0">
                                          <p:val>
                                            <p:fltVal val="0"/>
                                          </p:val>
                                        </p:tav>
                                        <p:tav tm="100000">
                                          <p:val>
                                            <p:strVal val="#ppt_w"/>
                                          </p:val>
                                        </p:tav>
                                      </p:tavLst>
                                    </p:anim>
                                    <p:anim calcmode="lin" valueType="num">
                                      <p:cBhvr>
                                        <p:cTn id="18" dur="500" fill="hold"/>
                                        <p:tgtEl>
                                          <p:spTgt spid="1465"/>
                                        </p:tgtEl>
                                        <p:attrNameLst>
                                          <p:attrName>ppt_h</p:attrName>
                                        </p:attrNameLst>
                                      </p:cBhvr>
                                      <p:tavLst>
                                        <p:tav tm="0">
                                          <p:val>
                                            <p:fltVal val="0"/>
                                          </p:val>
                                        </p:tav>
                                        <p:tav tm="100000">
                                          <p:val>
                                            <p:strVal val="#ppt_h"/>
                                          </p:val>
                                        </p:tav>
                                      </p:tavLst>
                                    </p:anim>
                                    <p:animEffect transition="in" filter="fade">
                                      <p:cBhvr>
                                        <p:cTn id="19" dur="500"/>
                                        <p:tgtEl>
                                          <p:spTgt spid="1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 grpId="0"/>
      <p:bldP spid="14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39"/>
          <p:cNvSpPr txBox="1">
            <a:spLocks noGrp="1"/>
          </p:cNvSpPr>
          <p:nvPr>
            <p:ph type="title"/>
          </p:nvPr>
        </p:nvSpPr>
        <p:spPr>
          <a:xfrm>
            <a:off x="2857472" y="2531818"/>
            <a:ext cx="3428561" cy="8953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latin typeface="Arial" panose="020B0604020202020204" pitchFamily="34" charset="0"/>
                <a:cs typeface="Arial" panose="020B0604020202020204" pitchFamily="34" charset="0"/>
              </a:rPr>
              <a:t>TỔNG KẾT</a:t>
            </a:r>
            <a:endParaRPr sz="4000" dirty="0">
              <a:latin typeface="Arial" panose="020B0604020202020204" pitchFamily="34" charset="0"/>
              <a:cs typeface="Arial" panose="020B0604020202020204" pitchFamily="34" charset="0"/>
            </a:endParaRPr>
          </a:p>
        </p:txBody>
      </p:sp>
      <p:sp>
        <p:nvSpPr>
          <p:cNvPr id="1463" name="Google Shape;1463;p39"/>
          <p:cNvSpPr txBox="1">
            <a:spLocks noGrp="1"/>
          </p:cNvSpPr>
          <p:nvPr>
            <p:ph type="title" idx="2"/>
          </p:nvPr>
        </p:nvSpPr>
        <p:spPr>
          <a:xfrm>
            <a:off x="2148660" y="1755858"/>
            <a:ext cx="5067600" cy="58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IV.</a:t>
            </a:r>
            <a:endParaRPr dirty="0">
              <a:latin typeface="Arial" panose="020B0604020202020204" pitchFamily="34" charset="0"/>
              <a:cs typeface="Arial" panose="020B0604020202020204" pitchFamily="34" charset="0"/>
            </a:endParaRPr>
          </a:p>
        </p:txBody>
      </p:sp>
      <p:grpSp>
        <p:nvGrpSpPr>
          <p:cNvPr id="1465" name="Google Shape;1465;p39"/>
          <p:cNvGrpSpPr/>
          <p:nvPr/>
        </p:nvGrpSpPr>
        <p:grpSpPr>
          <a:xfrm>
            <a:off x="3812020" y="1946800"/>
            <a:ext cx="1740881" cy="203705"/>
            <a:chOff x="4095775" y="1514300"/>
            <a:chExt cx="952498" cy="111448"/>
          </a:xfrm>
        </p:grpSpPr>
        <p:sp>
          <p:nvSpPr>
            <p:cNvPr id="1466" name="Google Shape;1466;p39"/>
            <p:cNvSpPr/>
            <p:nvPr/>
          </p:nvSpPr>
          <p:spPr>
            <a:xfrm>
              <a:off x="4095775" y="1514300"/>
              <a:ext cx="111448" cy="111448"/>
            </a:xfrm>
            <a:custGeom>
              <a:avLst/>
              <a:gdLst/>
              <a:ahLst/>
              <a:cxnLst/>
              <a:rect l="l" t="t" r="r" b="b"/>
              <a:pathLst>
                <a:path w="2250" h="2250" extrusionOk="0">
                  <a:moveTo>
                    <a:pt x="1125" y="1"/>
                  </a:moveTo>
                  <a:cubicBezTo>
                    <a:pt x="996" y="558"/>
                    <a:pt x="558" y="996"/>
                    <a:pt x="1" y="1125"/>
                  </a:cubicBezTo>
                  <a:cubicBezTo>
                    <a:pt x="558" y="1253"/>
                    <a:pt x="996" y="1693"/>
                    <a:pt x="1125" y="2249"/>
                  </a:cubicBezTo>
                  <a:cubicBezTo>
                    <a:pt x="1253" y="1693"/>
                    <a:pt x="1682" y="1253"/>
                    <a:pt x="2249" y="1125"/>
                  </a:cubicBezTo>
                  <a:cubicBezTo>
                    <a:pt x="1682" y="996"/>
                    <a:pt x="1253" y="558"/>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67" name="Google Shape;1467;p39"/>
            <p:cNvSpPr/>
            <p:nvPr/>
          </p:nvSpPr>
          <p:spPr>
            <a:xfrm>
              <a:off x="4936825" y="1514300"/>
              <a:ext cx="111448" cy="111448"/>
            </a:xfrm>
            <a:custGeom>
              <a:avLst/>
              <a:gdLst/>
              <a:ahLst/>
              <a:cxnLst/>
              <a:rect l="l" t="t" r="r" b="b"/>
              <a:pathLst>
                <a:path w="2250" h="2250" extrusionOk="0">
                  <a:moveTo>
                    <a:pt x="1125" y="1"/>
                  </a:moveTo>
                  <a:cubicBezTo>
                    <a:pt x="996" y="558"/>
                    <a:pt x="558" y="996"/>
                    <a:pt x="1" y="1125"/>
                  </a:cubicBezTo>
                  <a:cubicBezTo>
                    <a:pt x="558" y="1253"/>
                    <a:pt x="996" y="1693"/>
                    <a:pt x="1125" y="2249"/>
                  </a:cubicBezTo>
                  <a:cubicBezTo>
                    <a:pt x="1253" y="1693"/>
                    <a:pt x="1682" y="1253"/>
                    <a:pt x="2249" y="1125"/>
                  </a:cubicBezTo>
                  <a:cubicBezTo>
                    <a:pt x="1682" y="996"/>
                    <a:pt x="1253" y="558"/>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470" name="Google Shape;1470;p39"/>
          <p:cNvSpPr/>
          <p:nvPr/>
        </p:nvSpPr>
        <p:spPr>
          <a:xfrm>
            <a:off x="1084021" y="2531819"/>
            <a:ext cx="2011246" cy="1381068"/>
          </a:xfrm>
          <a:custGeom>
            <a:avLst/>
            <a:gdLst/>
            <a:ahLst/>
            <a:cxnLst/>
            <a:rect l="l" t="t" r="r" b="b"/>
            <a:pathLst>
              <a:path w="18690" h="17450" extrusionOk="0">
                <a:moveTo>
                  <a:pt x="1928" y="131"/>
                </a:moveTo>
                <a:cubicBezTo>
                  <a:pt x="2784" y="1030"/>
                  <a:pt x="2656" y="2122"/>
                  <a:pt x="2570" y="3246"/>
                </a:cubicBezTo>
                <a:cubicBezTo>
                  <a:pt x="2420" y="2401"/>
                  <a:pt x="2313" y="1533"/>
                  <a:pt x="2206" y="655"/>
                </a:cubicBezTo>
                <a:cubicBezTo>
                  <a:pt x="2201" y="611"/>
                  <a:pt x="2167" y="592"/>
                  <a:pt x="2132" y="592"/>
                </a:cubicBezTo>
                <a:cubicBezTo>
                  <a:pt x="2089" y="592"/>
                  <a:pt x="2045" y="620"/>
                  <a:pt x="2045" y="666"/>
                </a:cubicBezTo>
                <a:cubicBezTo>
                  <a:pt x="2078" y="1447"/>
                  <a:pt x="2131" y="2230"/>
                  <a:pt x="2238" y="3011"/>
                </a:cubicBezTo>
                <a:cubicBezTo>
                  <a:pt x="2013" y="2647"/>
                  <a:pt x="1831" y="2272"/>
                  <a:pt x="1778" y="1823"/>
                </a:cubicBezTo>
                <a:cubicBezTo>
                  <a:pt x="1714" y="1255"/>
                  <a:pt x="1821" y="698"/>
                  <a:pt x="1928" y="131"/>
                </a:cubicBezTo>
                <a:close/>
                <a:moveTo>
                  <a:pt x="129" y="2775"/>
                </a:moveTo>
                <a:lnTo>
                  <a:pt x="129" y="2775"/>
                </a:lnTo>
                <a:cubicBezTo>
                  <a:pt x="643" y="3032"/>
                  <a:pt x="1157" y="3150"/>
                  <a:pt x="1585" y="3600"/>
                </a:cubicBezTo>
                <a:cubicBezTo>
                  <a:pt x="1885" y="3910"/>
                  <a:pt x="2088" y="4285"/>
                  <a:pt x="2323" y="4638"/>
                </a:cubicBezTo>
                <a:cubicBezTo>
                  <a:pt x="2056" y="4435"/>
                  <a:pt x="1778" y="4243"/>
                  <a:pt x="1521" y="4028"/>
                </a:cubicBezTo>
                <a:cubicBezTo>
                  <a:pt x="1167" y="3739"/>
                  <a:pt x="846" y="3418"/>
                  <a:pt x="482" y="3129"/>
                </a:cubicBezTo>
                <a:cubicBezTo>
                  <a:pt x="478" y="3125"/>
                  <a:pt x="473" y="3123"/>
                  <a:pt x="469" y="3123"/>
                </a:cubicBezTo>
                <a:cubicBezTo>
                  <a:pt x="450" y="3123"/>
                  <a:pt x="433" y="3154"/>
                  <a:pt x="450" y="3172"/>
                </a:cubicBezTo>
                <a:cubicBezTo>
                  <a:pt x="750" y="3546"/>
                  <a:pt x="1124" y="3867"/>
                  <a:pt x="1488" y="4189"/>
                </a:cubicBezTo>
                <a:cubicBezTo>
                  <a:pt x="1724" y="4392"/>
                  <a:pt x="1971" y="4617"/>
                  <a:pt x="2228" y="4799"/>
                </a:cubicBezTo>
                <a:cubicBezTo>
                  <a:pt x="1178" y="4628"/>
                  <a:pt x="407" y="3836"/>
                  <a:pt x="129" y="2775"/>
                </a:cubicBezTo>
                <a:close/>
                <a:moveTo>
                  <a:pt x="4562" y="2325"/>
                </a:moveTo>
                <a:cubicBezTo>
                  <a:pt x="4947" y="3482"/>
                  <a:pt x="4005" y="4778"/>
                  <a:pt x="3094" y="5442"/>
                </a:cubicBezTo>
                <a:cubicBezTo>
                  <a:pt x="3094" y="5431"/>
                  <a:pt x="3094" y="5409"/>
                  <a:pt x="3084" y="5399"/>
                </a:cubicBezTo>
                <a:cubicBezTo>
                  <a:pt x="3084" y="5399"/>
                  <a:pt x="3094" y="5399"/>
                  <a:pt x="3094" y="5388"/>
                </a:cubicBezTo>
                <a:cubicBezTo>
                  <a:pt x="3234" y="4949"/>
                  <a:pt x="3351" y="4542"/>
                  <a:pt x="3598" y="4135"/>
                </a:cubicBezTo>
                <a:cubicBezTo>
                  <a:pt x="3834" y="3750"/>
                  <a:pt x="4101" y="3386"/>
                  <a:pt x="4326" y="3000"/>
                </a:cubicBezTo>
                <a:cubicBezTo>
                  <a:pt x="4341" y="2964"/>
                  <a:pt x="4316" y="2938"/>
                  <a:pt x="4288" y="2938"/>
                </a:cubicBezTo>
                <a:cubicBezTo>
                  <a:pt x="4275" y="2938"/>
                  <a:pt x="4261" y="2944"/>
                  <a:pt x="4251" y="2958"/>
                </a:cubicBezTo>
                <a:cubicBezTo>
                  <a:pt x="3908" y="3386"/>
                  <a:pt x="3577" y="3867"/>
                  <a:pt x="3309" y="4339"/>
                </a:cubicBezTo>
                <a:cubicBezTo>
                  <a:pt x="3201" y="4521"/>
                  <a:pt x="3106" y="4703"/>
                  <a:pt x="3052" y="4895"/>
                </a:cubicBezTo>
                <a:cubicBezTo>
                  <a:pt x="3191" y="3857"/>
                  <a:pt x="3769" y="3054"/>
                  <a:pt x="4562" y="2325"/>
                </a:cubicBezTo>
                <a:close/>
                <a:moveTo>
                  <a:pt x="1027" y="5655"/>
                </a:moveTo>
                <a:cubicBezTo>
                  <a:pt x="1379" y="5655"/>
                  <a:pt x="2003" y="5979"/>
                  <a:pt x="2163" y="6063"/>
                </a:cubicBezTo>
                <a:cubicBezTo>
                  <a:pt x="2592" y="6298"/>
                  <a:pt x="2977" y="6609"/>
                  <a:pt x="3373" y="6908"/>
                </a:cubicBezTo>
                <a:cubicBezTo>
                  <a:pt x="3405" y="6973"/>
                  <a:pt x="3437" y="7048"/>
                  <a:pt x="3470" y="7112"/>
                </a:cubicBezTo>
                <a:cubicBezTo>
                  <a:pt x="2730" y="6780"/>
                  <a:pt x="1981" y="6523"/>
                  <a:pt x="1296" y="6063"/>
                </a:cubicBezTo>
                <a:cubicBezTo>
                  <a:pt x="1290" y="6059"/>
                  <a:pt x="1285" y="6058"/>
                  <a:pt x="1281" y="6058"/>
                </a:cubicBezTo>
                <a:cubicBezTo>
                  <a:pt x="1255" y="6058"/>
                  <a:pt x="1236" y="6100"/>
                  <a:pt x="1264" y="6127"/>
                </a:cubicBezTo>
                <a:cubicBezTo>
                  <a:pt x="1745" y="6501"/>
                  <a:pt x="2313" y="6898"/>
                  <a:pt x="2913" y="7144"/>
                </a:cubicBezTo>
                <a:cubicBezTo>
                  <a:pt x="2549" y="7112"/>
                  <a:pt x="2195" y="7048"/>
                  <a:pt x="1863" y="6877"/>
                </a:cubicBezTo>
                <a:cubicBezTo>
                  <a:pt x="1606" y="6748"/>
                  <a:pt x="771" y="6213"/>
                  <a:pt x="782" y="5849"/>
                </a:cubicBezTo>
                <a:cubicBezTo>
                  <a:pt x="788" y="5707"/>
                  <a:pt x="885" y="5655"/>
                  <a:pt x="1027" y="5655"/>
                </a:cubicBezTo>
                <a:close/>
                <a:moveTo>
                  <a:pt x="5119" y="4799"/>
                </a:moveTo>
                <a:lnTo>
                  <a:pt x="5119" y="4799"/>
                </a:lnTo>
                <a:cubicBezTo>
                  <a:pt x="5236" y="5956"/>
                  <a:pt x="5129" y="7272"/>
                  <a:pt x="4358" y="8183"/>
                </a:cubicBezTo>
                <a:lnTo>
                  <a:pt x="4358" y="8172"/>
                </a:lnTo>
                <a:cubicBezTo>
                  <a:pt x="4733" y="7272"/>
                  <a:pt x="4862" y="6127"/>
                  <a:pt x="4947" y="5185"/>
                </a:cubicBezTo>
                <a:cubicBezTo>
                  <a:pt x="4947" y="5166"/>
                  <a:pt x="4926" y="5155"/>
                  <a:pt x="4905" y="5155"/>
                </a:cubicBezTo>
                <a:cubicBezTo>
                  <a:pt x="4890" y="5155"/>
                  <a:pt x="4877" y="5160"/>
                  <a:pt x="4872" y="5174"/>
                </a:cubicBezTo>
                <a:cubicBezTo>
                  <a:pt x="4755" y="5752"/>
                  <a:pt x="4658" y="6320"/>
                  <a:pt x="4519" y="6887"/>
                </a:cubicBezTo>
                <a:cubicBezTo>
                  <a:pt x="4433" y="7241"/>
                  <a:pt x="4315" y="7583"/>
                  <a:pt x="4229" y="7936"/>
                </a:cubicBezTo>
                <a:cubicBezTo>
                  <a:pt x="3972" y="6758"/>
                  <a:pt x="4208" y="5635"/>
                  <a:pt x="5119" y="4799"/>
                </a:cubicBezTo>
                <a:close/>
                <a:moveTo>
                  <a:pt x="2330" y="8235"/>
                </a:moveTo>
                <a:cubicBezTo>
                  <a:pt x="2965" y="8235"/>
                  <a:pt x="3594" y="8356"/>
                  <a:pt x="4219" y="8579"/>
                </a:cubicBezTo>
                <a:cubicBezTo>
                  <a:pt x="4262" y="8654"/>
                  <a:pt x="4305" y="8718"/>
                  <a:pt x="4336" y="8793"/>
                </a:cubicBezTo>
                <a:cubicBezTo>
                  <a:pt x="4247" y="8796"/>
                  <a:pt x="4157" y="8798"/>
                  <a:pt x="4066" y="8798"/>
                </a:cubicBezTo>
                <a:cubicBezTo>
                  <a:pt x="3225" y="8798"/>
                  <a:pt x="2343" y="8665"/>
                  <a:pt x="1531" y="8472"/>
                </a:cubicBezTo>
                <a:cubicBezTo>
                  <a:pt x="1499" y="8472"/>
                  <a:pt x="1488" y="8514"/>
                  <a:pt x="1521" y="8526"/>
                </a:cubicBezTo>
                <a:cubicBezTo>
                  <a:pt x="2249" y="8847"/>
                  <a:pt x="3137" y="9007"/>
                  <a:pt x="3962" y="9018"/>
                </a:cubicBezTo>
                <a:cubicBezTo>
                  <a:pt x="3615" y="9164"/>
                  <a:pt x="3257" y="9278"/>
                  <a:pt x="2885" y="9278"/>
                </a:cubicBezTo>
                <a:cubicBezTo>
                  <a:pt x="2739" y="9278"/>
                  <a:pt x="2592" y="9260"/>
                  <a:pt x="2442" y="9221"/>
                </a:cubicBezTo>
                <a:cubicBezTo>
                  <a:pt x="1971" y="9104"/>
                  <a:pt x="1328" y="8825"/>
                  <a:pt x="1028" y="8407"/>
                </a:cubicBezTo>
                <a:cubicBezTo>
                  <a:pt x="1465" y="8291"/>
                  <a:pt x="1899" y="8235"/>
                  <a:pt x="2330" y="8235"/>
                </a:cubicBezTo>
                <a:close/>
                <a:moveTo>
                  <a:pt x="5964" y="6973"/>
                </a:moveTo>
                <a:cubicBezTo>
                  <a:pt x="6146" y="7476"/>
                  <a:pt x="6082" y="8162"/>
                  <a:pt x="6018" y="8643"/>
                </a:cubicBezTo>
                <a:cubicBezTo>
                  <a:pt x="5954" y="9189"/>
                  <a:pt x="5793" y="9692"/>
                  <a:pt x="5590" y="10196"/>
                </a:cubicBezTo>
                <a:cubicBezTo>
                  <a:pt x="5579" y="10185"/>
                  <a:pt x="5579" y="10175"/>
                  <a:pt x="5568" y="10163"/>
                </a:cubicBezTo>
                <a:cubicBezTo>
                  <a:pt x="5675" y="9307"/>
                  <a:pt x="5761" y="8440"/>
                  <a:pt x="5814" y="7562"/>
                </a:cubicBezTo>
                <a:cubicBezTo>
                  <a:pt x="5814" y="7551"/>
                  <a:pt x="5806" y="7546"/>
                  <a:pt x="5797" y="7546"/>
                </a:cubicBezTo>
                <a:cubicBezTo>
                  <a:pt x="5788" y="7546"/>
                  <a:pt x="5777" y="7551"/>
                  <a:pt x="5771" y="7562"/>
                </a:cubicBezTo>
                <a:cubicBezTo>
                  <a:pt x="5654" y="8300"/>
                  <a:pt x="5557" y="9050"/>
                  <a:pt x="5471" y="9799"/>
                </a:cubicBezTo>
                <a:cubicBezTo>
                  <a:pt x="5397" y="9414"/>
                  <a:pt x="5343" y="9028"/>
                  <a:pt x="5397" y="8611"/>
                </a:cubicBezTo>
                <a:cubicBezTo>
                  <a:pt x="5461" y="8022"/>
                  <a:pt x="5654" y="7476"/>
                  <a:pt x="5964" y="6973"/>
                </a:cubicBezTo>
                <a:close/>
                <a:moveTo>
                  <a:pt x="4394" y="10411"/>
                </a:moveTo>
                <a:cubicBezTo>
                  <a:pt x="4772" y="10411"/>
                  <a:pt x="5146" y="10455"/>
                  <a:pt x="5504" y="10603"/>
                </a:cubicBezTo>
                <a:cubicBezTo>
                  <a:pt x="4390" y="10817"/>
                  <a:pt x="3255" y="10753"/>
                  <a:pt x="2142" y="11041"/>
                </a:cubicBezTo>
                <a:cubicBezTo>
                  <a:pt x="2102" y="11052"/>
                  <a:pt x="2108" y="11107"/>
                  <a:pt x="2135" y="11107"/>
                </a:cubicBezTo>
                <a:cubicBezTo>
                  <a:pt x="2137" y="11107"/>
                  <a:pt x="2139" y="11107"/>
                  <a:pt x="2142" y="11106"/>
                </a:cubicBezTo>
                <a:cubicBezTo>
                  <a:pt x="2849" y="11041"/>
                  <a:pt x="3555" y="10967"/>
                  <a:pt x="4262" y="10946"/>
                </a:cubicBezTo>
                <a:cubicBezTo>
                  <a:pt x="4508" y="10934"/>
                  <a:pt x="4765" y="10946"/>
                  <a:pt x="5011" y="10913"/>
                </a:cubicBezTo>
                <a:lnTo>
                  <a:pt x="5011" y="10913"/>
                </a:lnTo>
                <a:cubicBezTo>
                  <a:pt x="4626" y="11095"/>
                  <a:pt x="4208" y="11191"/>
                  <a:pt x="3801" y="11256"/>
                </a:cubicBezTo>
                <a:cubicBezTo>
                  <a:pt x="3686" y="11273"/>
                  <a:pt x="3281" y="11311"/>
                  <a:pt x="2860" y="11311"/>
                </a:cubicBezTo>
                <a:cubicBezTo>
                  <a:pt x="2261" y="11311"/>
                  <a:pt x="1633" y="11234"/>
                  <a:pt x="1778" y="10913"/>
                </a:cubicBezTo>
                <a:cubicBezTo>
                  <a:pt x="1842" y="10742"/>
                  <a:pt x="2442" y="10635"/>
                  <a:pt x="2623" y="10592"/>
                </a:cubicBezTo>
                <a:cubicBezTo>
                  <a:pt x="2944" y="10517"/>
                  <a:pt x="3287" y="10485"/>
                  <a:pt x="3630" y="10453"/>
                </a:cubicBezTo>
                <a:cubicBezTo>
                  <a:pt x="3884" y="10431"/>
                  <a:pt x="4140" y="10411"/>
                  <a:pt x="4394" y="10411"/>
                </a:cubicBezTo>
                <a:close/>
                <a:moveTo>
                  <a:pt x="6939" y="8290"/>
                </a:moveTo>
                <a:cubicBezTo>
                  <a:pt x="7313" y="8761"/>
                  <a:pt x="7399" y="9489"/>
                  <a:pt x="7431" y="10056"/>
                </a:cubicBezTo>
                <a:cubicBezTo>
                  <a:pt x="7485" y="10677"/>
                  <a:pt x="7420" y="11277"/>
                  <a:pt x="7217" y="11855"/>
                </a:cubicBezTo>
                <a:cubicBezTo>
                  <a:pt x="7217" y="11845"/>
                  <a:pt x="7206" y="11834"/>
                  <a:pt x="7206" y="11824"/>
                </a:cubicBezTo>
                <a:cubicBezTo>
                  <a:pt x="7120" y="10903"/>
                  <a:pt x="7120" y="9949"/>
                  <a:pt x="6982" y="9040"/>
                </a:cubicBezTo>
                <a:cubicBezTo>
                  <a:pt x="6977" y="9010"/>
                  <a:pt x="6956" y="8996"/>
                  <a:pt x="6935" y="8996"/>
                </a:cubicBezTo>
                <a:cubicBezTo>
                  <a:pt x="6910" y="8996"/>
                  <a:pt x="6885" y="9015"/>
                  <a:pt x="6885" y="9050"/>
                </a:cubicBezTo>
                <a:cubicBezTo>
                  <a:pt x="6842" y="9789"/>
                  <a:pt x="6906" y="10549"/>
                  <a:pt x="6982" y="11288"/>
                </a:cubicBezTo>
                <a:cubicBezTo>
                  <a:pt x="6649" y="10346"/>
                  <a:pt x="6564" y="9178"/>
                  <a:pt x="6939" y="8290"/>
                </a:cubicBezTo>
                <a:close/>
                <a:moveTo>
                  <a:pt x="8395" y="10121"/>
                </a:moveTo>
                <a:lnTo>
                  <a:pt x="8395" y="10121"/>
                </a:lnTo>
                <a:cubicBezTo>
                  <a:pt x="9305" y="10442"/>
                  <a:pt x="9498" y="12155"/>
                  <a:pt x="9519" y="13001"/>
                </a:cubicBezTo>
                <a:cubicBezTo>
                  <a:pt x="9380" y="12595"/>
                  <a:pt x="9187" y="12198"/>
                  <a:pt x="9038" y="11802"/>
                </a:cubicBezTo>
                <a:cubicBezTo>
                  <a:pt x="8888" y="11395"/>
                  <a:pt x="8769" y="10977"/>
                  <a:pt x="8566" y="10592"/>
                </a:cubicBezTo>
                <a:cubicBezTo>
                  <a:pt x="8563" y="10581"/>
                  <a:pt x="8555" y="10576"/>
                  <a:pt x="8547" y="10576"/>
                </a:cubicBezTo>
                <a:cubicBezTo>
                  <a:pt x="8532" y="10576"/>
                  <a:pt x="8516" y="10592"/>
                  <a:pt x="8524" y="10613"/>
                </a:cubicBezTo>
                <a:cubicBezTo>
                  <a:pt x="8631" y="11310"/>
                  <a:pt x="8898" y="12102"/>
                  <a:pt x="9219" y="12787"/>
                </a:cubicBezTo>
                <a:cubicBezTo>
                  <a:pt x="8631" y="12059"/>
                  <a:pt x="8395" y="11031"/>
                  <a:pt x="8395" y="10121"/>
                </a:cubicBezTo>
                <a:close/>
                <a:moveTo>
                  <a:pt x="10483" y="11620"/>
                </a:moveTo>
                <a:cubicBezTo>
                  <a:pt x="10729" y="11866"/>
                  <a:pt x="10868" y="12316"/>
                  <a:pt x="10965" y="12583"/>
                </a:cubicBezTo>
                <a:cubicBezTo>
                  <a:pt x="11029" y="12744"/>
                  <a:pt x="11082" y="12905"/>
                  <a:pt x="11125" y="13076"/>
                </a:cubicBezTo>
                <a:cubicBezTo>
                  <a:pt x="10890" y="12605"/>
                  <a:pt x="10654" y="12145"/>
                  <a:pt x="10483" y="11620"/>
                </a:cubicBezTo>
                <a:close/>
                <a:moveTo>
                  <a:pt x="7174" y="12241"/>
                </a:moveTo>
                <a:cubicBezTo>
                  <a:pt x="7196" y="12252"/>
                  <a:pt x="7217" y="12262"/>
                  <a:pt x="7239" y="12284"/>
                </a:cubicBezTo>
                <a:cubicBezTo>
                  <a:pt x="6550" y="12833"/>
                  <a:pt x="5448" y="13664"/>
                  <a:pt x="4460" y="13664"/>
                </a:cubicBezTo>
                <a:cubicBezTo>
                  <a:pt x="4157" y="13664"/>
                  <a:pt x="3865" y="13586"/>
                  <a:pt x="3598" y="13397"/>
                </a:cubicBezTo>
                <a:cubicBezTo>
                  <a:pt x="4069" y="12969"/>
                  <a:pt x="4712" y="12766"/>
                  <a:pt x="5300" y="12552"/>
                </a:cubicBezTo>
                <a:cubicBezTo>
                  <a:pt x="5707" y="12412"/>
                  <a:pt x="6093" y="12338"/>
                  <a:pt x="6499" y="12284"/>
                </a:cubicBezTo>
                <a:lnTo>
                  <a:pt x="6499" y="12284"/>
                </a:lnTo>
                <a:cubicBezTo>
                  <a:pt x="5761" y="12712"/>
                  <a:pt x="5054" y="13140"/>
                  <a:pt x="4208" y="13387"/>
                </a:cubicBezTo>
                <a:cubicBezTo>
                  <a:pt x="4159" y="13396"/>
                  <a:pt x="4174" y="13463"/>
                  <a:pt x="4219" y="13463"/>
                </a:cubicBezTo>
                <a:cubicBezTo>
                  <a:pt x="4222" y="13463"/>
                  <a:pt x="4226" y="13462"/>
                  <a:pt x="4229" y="13461"/>
                </a:cubicBezTo>
                <a:cubicBezTo>
                  <a:pt x="5172" y="13237"/>
                  <a:pt x="6221" y="12894"/>
                  <a:pt x="6982" y="12252"/>
                </a:cubicBezTo>
                <a:cubicBezTo>
                  <a:pt x="7046" y="12241"/>
                  <a:pt x="7110" y="12241"/>
                  <a:pt x="7174" y="12241"/>
                </a:cubicBezTo>
                <a:close/>
                <a:moveTo>
                  <a:pt x="9369" y="13376"/>
                </a:moveTo>
                <a:cubicBezTo>
                  <a:pt x="8641" y="14136"/>
                  <a:pt x="7485" y="14543"/>
                  <a:pt x="6564" y="14993"/>
                </a:cubicBezTo>
                <a:cubicBezTo>
                  <a:pt x="6516" y="15012"/>
                  <a:pt x="6545" y="15082"/>
                  <a:pt x="6597" y="15082"/>
                </a:cubicBezTo>
                <a:cubicBezTo>
                  <a:pt x="6604" y="15082"/>
                  <a:pt x="6611" y="15081"/>
                  <a:pt x="6618" y="15079"/>
                </a:cubicBezTo>
                <a:cubicBezTo>
                  <a:pt x="7549" y="14661"/>
                  <a:pt x="8941" y="14329"/>
                  <a:pt x="9530" y="13408"/>
                </a:cubicBezTo>
                <a:cubicBezTo>
                  <a:pt x="9594" y="13430"/>
                  <a:pt x="9647" y="13451"/>
                  <a:pt x="9701" y="13473"/>
                </a:cubicBezTo>
                <a:cubicBezTo>
                  <a:pt x="9009" y="14322"/>
                  <a:pt x="7736" y="15274"/>
                  <a:pt x="6548" y="15274"/>
                </a:cubicBezTo>
                <a:cubicBezTo>
                  <a:pt x="6357" y="15274"/>
                  <a:pt x="6169" y="15249"/>
                  <a:pt x="5985" y="15196"/>
                </a:cubicBezTo>
                <a:cubicBezTo>
                  <a:pt x="6649" y="14082"/>
                  <a:pt x="8191" y="13697"/>
                  <a:pt x="9369" y="13376"/>
                </a:cubicBezTo>
                <a:close/>
                <a:moveTo>
                  <a:pt x="11810" y="14008"/>
                </a:moveTo>
                <a:cubicBezTo>
                  <a:pt x="11832" y="14008"/>
                  <a:pt x="11843" y="14018"/>
                  <a:pt x="11853" y="14018"/>
                </a:cubicBezTo>
                <a:cubicBezTo>
                  <a:pt x="11553" y="14415"/>
                  <a:pt x="11136" y="14693"/>
                  <a:pt x="10718" y="14950"/>
                </a:cubicBezTo>
                <a:cubicBezTo>
                  <a:pt x="10302" y="15202"/>
                  <a:pt x="9797" y="15551"/>
                  <a:pt x="9300" y="15551"/>
                </a:cubicBezTo>
                <a:cubicBezTo>
                  <a:pt x="9248" y="15551"/>
                  <a:pt x="9196" y="15547"/>
                  <a:pt x="9145" y="15539"/>
                </a:cubicBezTo>
                <a:cubicBezTo>
                  <a:pt x="9776" y="14746"/>
                  <a:pt x="10601" y="14308"/>
                  <a:pt x="11543" y="14008"/>
                </a:cubicBezTo>
                <a:lnTo>
                  <a:pt x="11543" y="14008"/>
                </a:lnTo>
                <a:cubicBezTo>
                  <a:pt x="10944" y="14608"/>
                  <a:pt x="10097" y="14929"/>
                  <a:pt x="9402" y="15410"/>
                </a:cubicBezTo>
                <a:cubicBezTo>
                  <a:pt x="9382" y="15430"/>
                  <a:pt x="9389" y="15476"/>
                  <a:pt x="9422" y="15476"/>
                </a:cubicBezTo>
                <a:cubicBezTo>
                  <a:pt x="9426" y="15476"/>
                  <a:pt x="9429" y="15475"/>
                  <a:pt x="9433" y="15474"/>
                </a:cubicBezTo>
                <a:cubicBezTo>
                  <a:pt x="10237" y="15207"/>
                  <a:pt x="11200" y="14682"/>
                  <a:pt x="11789" y="14051"/>
                </a:cubicBezTo>
                <a:cubicBezTo>
                  <a:pt x="11800" y="14040"/>
                  <a:pt x="11810" y="14018"/>
                  <a:pt x="11810" y="14008"/>
                </a:cubicBezTo>
                <a:close/>
                <a:moveTo>
                  <a:pt x="1915" y="0"/>
                </a:moveTo>
                <a:cubicBezTo>
                  <a:pt x="1887" y="0"/>
                  <a:pt x="1863" y="30"/>
                  <a:pt x="1863" y="67"/>
                </a:cubicBezTo>
                <a:cubicBezTo>
                  <a:pt x="1852" y="67"/>
                  <a:pt x="1852" y="77"/>
                  <a:pt x="1842" y="88"/>
                </a:cubicBezTo>
                <a:cubicBezTo>
                  <a:pt x="1338" y="1319"/>
                  <a:pt x="1542" y="2422"/>
                  <a:pt x="2270" y="3503"/>
                </a:cubicBezTo>
                <a:cubicBezTo>
                  <a:pt x="2281" y="3525"/>
                  <a:pt x="2302" y="3536"/>
                  <a:pt x="2313" y="3546"/>
                </a:cubicBezTo>
                <a:cubicBezTo>
                  <a:pt x="2366" y="3825"/>
                  <a:pt x="2420" y="4103"/>
                  <a:pt x="2484" y="4381"/>
                </a:cubicBezTo>
                <a:cubicBezTo>
                  <a:pt x="2013" y="3482"/>
                  <a:pt x="996" y="2679"/>
                  <a:pt x="43" y="2668"/>
                </a:cubicBezTo>
                <a:cubicBezTo>
                  <a:pt x="11" y="2668"/>
                  <a:pt x="0" y="2701"/>
                  <a:pt x="32" y="2722"/>
                </a:cubicBezTo>
                <a:cubicBezTo>
                  <a:pt x="129" y="4114"/>
                  <a:pt x="1317" y="5067"/>
                  <a:pt x="2666" y="5078"/>
                </a:cubicBezTo>
                <a:cubicBezTo>
                  <a:pt x="2752" y="5366"/>
                  <a:pt x="2849" y="5666"/>
                  <a:pt x="2966" y="5956"/>
                </a:cubicBezTo>
                <a:cubicBezTo>
                  <a:pt x="3041" y="6149"/>
                  <a:pt x="3127" y="6352"/>
                  <a:pt x="3213" y="6555"/>
                </a:cubicBezTo>
                <a:cubicBezTo>
                  <a:pt x="2720" y="6137"/>
                  <a:pt x="2185" y="5773"/>
                  <a:pt x="1595" y="5559"/>
                </a:cubicBezTo>
                <a:cubicBezTo>
                  <a:pt x="1451" y="5507"/>
                  <a:pt x="1071" y="5361"/>
                  <a:pt x="786" y="5361"/>
                </a:cubicBezTo>
                <a:cubicBezTo>
                  <a:pt x="606" y="5361"/>
                  <a:pt x="464" y="5418"/>
                  <a:pt x="439" y="5592"/>
                </a:cubicBezTo>
                <a:cubicBezTo>
                  <a:pt x="375" y="6030"/>
                  <a:pt x="1146" y="6694"/>
                  <a:pt x="1457" y="6908"/>
                </a:cubicBezTo>
                <a:cubicBezTo>
                  <a:pt x="2120" y="7358"/>
                  <a:pt x="2837" y="7379"/>
                  <a:pt x="3619" y="7433"/>
                </a:cubicBezTo>
                <a:cubicBezTo>
                  <a:pt x="3769" y="7744"/>
                  <a:pt x="3930" y="8054"/>
                  <a:pt x="4101" y="8365"/>
                </a:cubicBezTo>
                <a:cubicBezTo>
                  <a:pt x="3524" y="8138"/>
                  <a:pt x="2913" y="8028"/>
                  <a:pt x="2299" y="8028"/>
                </a:cubicBezTo>
                <a:cubicBezTo>
                  <a:pt x="1808" y="8028"/>
                  <a:pt x="1315" y="8098"/>
                  <a:pt x="836" y="8236"/>
                </a:cubicBezTo>
                <a:cubicBezTo>
                  <a:pt x="771" y="8257"/>
                  <a:pt x="739" y="8333"/>
                  <a:pt x="771" y="8397"/>
                </a:cubicBezTo>
                <a:cubicBezTo>
                  <a:pt x="1060" y="8943"/>
                  <a:pt x="1799" y="9275"/>
                  <a:pt x="2377" y="9425"/>
                </a:cubicBezTo>
                <a:cubicBezTo>
                  <a:pt x="2554" y="9473"/>
                  <a:pt x="2726" y="9494"/>
                  <a:pt x="2895" y="9494"/>
                </a:cubicBezTo>
                <a:cubicBezTo>
                  <a:pt x="3445" y="9494"/>
                  <a:pt x="3960" y="9272"/>
                  <a:pt x="4476" y="9018"/>
                </a:cubicBezTo>
                <a:cubicBezTo>
                  <a:pt x="4743" y="9478"/>
                  <a:pt x="5043" y="9928"/>
                  <a:pt x="5343" y="10346"/>
                </a:cubicBezTo>
                <a:cubicBezTo>
                  <a:pt x="5049" y="10229"/>
                  <a:pt x="4721" y="10189"/>
                  <a:pt x="4388" y="10189"/>
                </a:cubicBezTo>
                <a:cubicBezTo>
                  <a:pt x="3958" y="10189"/>
                  <a:pt x="3519" y="10255"/>
                  <a:pt x="3127" y="10303"/>
                </a:cubicBezTo>
                <a:cubicBezTo>
                  <a:pt x="2806" y="10346"/>
                  <a:pt x="1360" y="10549"/>
                  <a:pt x="1371" y="11053"/>
                </a:cubicBezTo>
                <a:cubicBezTo>
                  <a:pt x="1378" y="11468"/>
                  <a:pt x="2216" y="11541"/>
                  <a:pt x="2802" y="11541"/>
                </a:cubicBezTo>
                <a:cubicBezTo>
                  <a:pt x="3031" y="11541"/>
                  <a:pt x="3221" y="11530"/>
                  <a:pt x="3309" y="11524"/>
                </a:cubicBezTo>
                <a:cubicBezTo>
                  <a:pt x="4133" y="11481"/>
                  <a:pt x="5000" y="11288"/>
                  <a:pt x="5664" y="10796"/>
                </a:cubicBezTo>
                <a:cubicBezTo>
                  <a:pt x="6039" y="11256"/>
                  <a:pt x="6446" y="11663"/>
                  <a:pt x="6896" y="12027"/>
                </a:cubicBezTo>
                <a:cubicBezTo>
                  <a:pt x="6866" y="12025"/>
                  <a:pt x="6835" y="12025"/>
                  <a:pt x="6805" y="12025"/>
                </a:cubicBezTo>
                <a:cubicBezTo>
                  <a:pt x="6244" y="12025"/>
                  <a:pt x="5669" y="12208"/>
                  <a:pt x="5150" y="12391"/>
                </a:cubicBezTo>
                <a:cubicBezTo>
                  <a:pt x="4519" y="12616"/>
                  <a:pt x="3834" y="12830"/>
                  <a:pt x="3341" y="13323"/>
                </a:cubicBezTo>
                <a:cubicBezTo>
                  <a:pt x="3309" y="13365"/>
                  <a:pt x="3287" y="13451"/>
                  <a:pt x="3341" y="13494"/>
                </a:cubicBezTo>
                <a:cubicBezTo>
                  <a:pt x="3685" y="13789"/>
                  <a:pt x="4068" y="13908"/>
                  <a:pt x="4464" y="13908"/>
                </a:cubicBezTo>
                <a:cubicBezTo>
                  <a:pt x="5532" y="13908"/>
                  <a:pt x="6695" y="13040"/>
                  <a:pt x="7453" y="12423"/>
                </a:cubicBezTo>
                <a:cubicBezTo>
                  <a:pt x="7956" y="12755"/>
                  <a:pt x="8502" y="13033"/>
                  <a:pt x="9080" y="13258"/>
                </a:cubicBezTo>
                <a:cubicBezTo>
                  <a:pt x="7827" y="13473"/>
                  <a:pt x="6414" y="14125"/>
                  <a:pt x="5728" y="15196"/>
                </a:cubicBezTo>
                <a:cubicBezTo>
                  <a:pt x="5686" y="15260"/>
                  <a:pt x="5728" y="15336"/>
                  <a:pt x="5793" y="15357"/>
                </a:cubicBezTo>
                <a:cubicBezTo>
                  <a:pt x="6055" y="15470"/>
                  <a:pt x="6330" y="15520"/>
                  <a:pt x="6608" y="15520"/>
                </a:cubicBezTo>
                <a:cubicBezTo>
                  <a:pt x="7887" y="15520"/>
                  <a:pt x="9255" y="14461"/>
                  <a:pt x="9958" y="13547"/>
                </a:cubicBezTo>
                <a:cubicBezTo>
                  <a:pt x="10408" y="13676"/>
                  <a:pt x="10858" y="13794"/>
                  <a:pt x="11308" y="13890"/>
                </a:cubicBezTo>
                <a:cubicBezTo>
                  <a:pt x="10333" y="14115"/>
                  <a:pt x="9466" y="14768"/>
                  <a:pt x="8855" y="15550"/>
                </a:cubicBezTo>
                <a:cubicBezTo>
                  <a:pt x="8802" y="15614"/>
                  <a:pt x="8855" y="15689"/>
                  <a:pt x="8919" y="15710"/>
                </a:cubicBezTo>
                <a:cubicBezTo>
                  <a:pt x="9057" y="15768"/>
                  <a:pt x="9196" y="15793"/>
                  <a:pt x="9334" y="15793"/>
                </a:cubicBezTo>
                <a:cubicBezTo>
                  <a:pt x="9806" y="15793"/>
                  <a:pt x="10270" y="15503"/>
                  <a:pt x="10675" y="15271"/>
                </a:cubicBezTo>
                <a:cubicBezTo>
                  <a:pt x="11222" y="14950"/>
                  <a:pt x="11768" y="14608"/>
                  <a:pt x="12121" y="14082"/>
                </a:cubicBezTo>
                <a:cubicBezTo>
                  <a:pt x="12753" y="14222"/>
                  <a:pt x="13385" y="14361"/>
                  <a:pt x="14006" y="14543"/>
                </a:cubicBezTo>
                <a:cubicBezTo>
                  <a:pt x="14851" y="14789"/>
                  <a:pt x="15687" y="15100"/>
                  <a:pt x="16447" y="15550"/>
                </a:cubicBezTo>
                <a:cubicBezTo>
                  <a:pt x="17271" y="16031"/>
                  <a:pt x="17839" y="16663"/>
                  <a:pt x="18428" y="17402"/>
                </a:cubicBezTo>
                <a:cubicBezTo>
                  <a:pt x="18453" y="17435"/>
                  <a:pt x="18484" y="17449"/>
                  <a:pt x="18515" y="17449"/>
                </a:cubicBezTo>
                <a:cubicBezTo>
                  <a:pt x="18602" y="17449"/>
                  <a:pt x="18689" y="17337"/>
                  <a:pt x="18642" y="17242"/>
                </a:cubicBezTo>
                <a:cubicBezTo>
                  <a:pt x="18085" y="16042"/>
                  <a:pt x="16779" y="15260"/>
                  <a:pt x="15622" y="14757"/>
                </a:cubicBezTo>
                <a:cubicBezTo>
                  <a:pt x="14295" y="14190"/>
                  <a:pt x="12881" y="13922"/>
                  <a:pt x="11479" y="13601"/>
                </a:cubicBezTo>
                <a:cubicBezTo>
                  <a:pt x="11382" y="13087"/>
                  <a:pt x="11222" y="12595"/>
                  <a:pt x="11008" y="12112"/>
                </a:cubicBezTo>
                <a:cubicBezTo>
                  <a:pt x="10847" y="11770"/>
                  <a:pt x="10697" y="11417"/>
                  <a:pt x="10333" y="11288"/>
                </a:cubicBezTo>
                <a:cubicBezTo>
                  <a:pt x="10320" y="11283"/>
                  <a:pt x="10308" y="11280"/>
                  <a:pt x="10296" y="11280"/>
                </a:cubicBezTo>
                <a:cubicBezTo>
                  <a:pt x="10233" y="11280"/>
                  <a:pt x="10176" y="11343"/>
                  <a:pt x="10194" y="11406"/>
                </a:cubicBezTo>
                <a:cubicBezTo>
                  <a:pt x="10397" y="12123"/>
                  <a:pt x="10687" y="12916"/>
                  <a:pt x="11136" y="13526"/>
                </a:cubicBezTo>
                <a:cubicBezTo>
                  <a:pt x="11104" y="13515"/>
                  <a:pt x="11072" y="13504"/>
                  <a:pt x="11029" y="13494"/>
                </a:cubicBezTo>
                <a:cubicBezTo>
                  <a:pt x="10601" y="13397"/>
                  <a:pt x="10161" y="13280"/>
                  <a:pt x="9744" y="13140"/>
                </a:cubicBezTo>
                <a:cubicBezTo>
                  <a:pt x="9744" y="13130"/>
                  <a:pt x="9755" y="13119"/>
                  <a:pt x="9755" y="13097"/>
                </a:cubicBezTo>
                <a:cubicBezTo>
                  <a:pt x="9744" y="12369"/>
                  <a:pt x="9626" y="11663"/>
                  <a:pt x="9348" y="10988"/>
                </a:cubicBezTo>
                <a:cubicBezTo>
                  <a:pt x="9155" y="10485"/>
                  <a:pt x="8898" y="9971"/>
                  <a:pt x="8320" y="9885"/>
                </a:cubicBezTo>
                <a:cubicBezTo>
                  <a:pt x="8312" y="9884"/>
                  <a:pt x="8304" y="9883"/>
                  <a:pt x="8296" y="9883"/>
                </a:cubicBezTo>
                <a:cubicBezTo>
                  <a:pt x="8238" y="9883"/>
                  <a:pt x="8181" y="9916"/>
                  <a:pt x="8181" y="9982"/>
                </a:cubicBezTo>
                <a:cubicBezTo>
                  <a:pt x="8191" y="10870"/>
                  <a:pt x="8374" y="12134"/>
                  <a:pt x="9016" y="12883"/>
                </a:cubicBezTo>
                <a:cubicBezTo>
                  <a:pt x="8459" y="12659"/>
                  <a:pt x="7913" y="12380"/>
                  <a:pt x="7410" y="12038"/>
                </a:cubicBezTo>
                <a:cubicBezTo>
                  <a:pt x="7410" y="12027"/>
                  <a:pt x="7420" y="12016"/>
                  <a:pt x="7420" y="12005"/>
                </a:cubicBezTo>
                <a:cubicBezTo>
                  <a:pt x="7677" y="11310"/>
                  <a:pt x="7731" y="10581"/>
                  <a:pt x="7656" y="9842"/>
                </a:cubicBezTo>
                <a:cubicBezTo>
                  <a:pt x="7581" y="9200"/>
                  <a:pt x="7485" y="8472"/>
                  <a:pt x="6992" y="8012"/>
                </a:cubicBezTo>
                <a:cubicBezTo>
                  <a:pt x="6967" y="7986"/>
                  <a:pt x="6936" y="7974"/>
                  <a:pt x="6908" y="7974"/>
                </a:cubicBezTo>
                <a:cubicBezTo>
                  <a:pt x="6864" y="7974"/>
                  <a:pt x="6823" y="8003"/>
                  <a:pt x="6810" y="8054"/>
                </a:cubicBezTo>
                <a:cubicBezTo>
                  <a:pt x="6532" y="8804"/>
                  <a:pt x="6478" y="9532"/>
                  <a:pt x="6564" y="10324"/>
                </a:cubicBezTo>
                <a:cubicBezTo>
                  <a:pt x="6606" y="10774"/>
                  <a:pt x="6682" y="11245"/>
                  <a:pt x="6885" y="11641"/>
                </a:cubicBezTo>
                <a:cubicBezTo>
                  <a:pt x="6746" y="11524"/>
                  <a:pt x="6606" y="11395"/>
                  <a:pt x="6468" y="11256"/>
                </a:cubicBezTo>
                <a:cubicBezTo>
                  <a:pt x="6200" y="10977"/>
                  <a:pt x="5964" y="10689"/>
                  <a:pt x="5728" y="10389"/>
                </a:cubicBezTo>
                <a:cubicBezTo>
                  <a:pt x="6007" y="9811"/>
                  <a:pt x="6178" y="9189"/>
                  <a:pt x="6254" y="8547"/>
                </a:cubicBezTo>
                <a:cubicBezTo>
                  <a:pt x="6307" y="7990"/>
                  <a:pt x="6361" y="7219"/>
                  <a:pt x="6071" y="6705"/>
                </a:cubicBezTo>
                <a:cubicBezTo>
                  <a:pt x="6055" y="6673"/>
                  <a:pt x="6023" y="6657"/>
                  <a:pt x="5990" y="6657"/>
                </a:cubicBezTo>
                <a:cubicBezTo>
                  <a:pt x="5956" y="6657"/>
                  <a:pt x="5921" y="6673"/>
                  <a:pt x="5900" y="6705"/>
                </a:cubicBezTo>
                <a:cubicBezTo>
                  <a:pt x="5376" y="7519"/>
                  <a:pt x="5054" y="8654"/>
                  <a:pt x="5226" y="9661"/>
                </a:cubicBezTo>
                <a:cubicBezTo>
                  <a:pt x="4958" y="9243"/>
                  <a:pt x="4701" y="8814"/>
                  <a:pt x="4465" y="8386"/>
                </a:cubicBezTo>
                <a:cubicBezTo>
                  <a:pt x="5364" y="7379"/>
                  <a:pt x="5514" y="5838"/>
                  <a:pt x="5311" y="4553"/>
                </a:cubicBezTo>
                <a:cubicBezTo>
                  <a:pt x="5304" y="4499"/>
                  <a:pt x="5260" y="4475"/>
                  <a:pt x="5212" y="4475"/>
                </a:cubicBezTo>
                <a:cubicBezTo>
                  <a:pt x="5183" y="4475"/>
                  <a:pt x="5153" y="4484"/>
                  <a:pt x="5129" y="4500"/>
                </a:cubicBezTo>
                <a:cubicBezTo>
                  <a:pt x="4305" y="5174"/>
                  <a:pt x="3812" y="6234"/>
                  <a:pt x="3887" y="7272"/>
                </a:cubicBezTo>
                <a:lnTo>
                  <a:pt x="3727" y="6951"/>
                </a:lnTo>
                <a:cubicBezTo>
                  <a:pt x="3501" y="6513"/>
                  <a:pt x="3320" y="6073"/>
                  <a:pt x="3159" y="5623"/>
                </a:cubicBezTo>
                <a:cubicBezTo>
                  <a:pt x="4208" y="4895"/>
                  <a:pt x="5322" y="3396"/>
                  <a:pt x="4701" y="2090"/>
                </a:cubicBezTo>
                <a:cubicBezTo>
                  <a:pt x="4683" y="2053"/>
                  <a:pt x="4647" y="2034"/>
                  <a:pt x="4610" y="2034"/>
                </a:cubicBezTo>
                <a:cubicBezTo>
                  <a:pt x="4582" y="2034"/>
                  <a:pt x="4553" y="2046"/>
                  <a:pt x="4529" y="2068"/>
                </a:cubicBezTo>
                <a:cubicBezTo>
                  <a:pt x="3769" y="2765"/>
                  <a:pt x="2977" y="3664"/>
                  <a:pt x="2880" y="4703"/>
                </a:cubicBezTo>
                <a:cubicBezTo>
                  <a:pt x="2806" y="4424"/>
                  <a:pt x="2741" y="4146"/>
                  <a:pt x="2688" y="3867"/>
                </a:cubicBezTo>
                <a:lnTo>
                  <a:pt x="2688" y="3857"/>
                </a:lnTo>
                <a:cubicBezTo>
                  <a:pt x="2977" y="3129"/>
                  <a:pt x="2934" y="2154"/>
                  <a:pt x="2806" y="1394"/>
                </a:cubicBezTo>
                <a:cubicBezTo>
                  <a:pt x="2709" y="848"/>
                  <a:pt x="2473" y="227"/>
                  <a:pt x="1928" y="2"/>
                </a:cubicBezTo>
                <a:cubicBezTo>
                  <a:pt x="1923" y="1"/>
                  <a:pt x="1919" y="0"/>
                  <a:pt x="1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1" name="Google Shape;1471;p39"/>
          <p:cNvSpPr/>
          <p:nvPr/>
        </p:nvSpPr>
        <p:spPr>
          <a:xfrm>
            <a:off x="6147683" y="2516924"/>
            <a:ext cx="2153342" cy="1452433"/>
          </a:xfrm>
          <a:custGeom>
            <a:avLst/>
            <a:gdLst/>
            <a:ahLst/>
            <a:cxnLst/>
            <a:rect l="l" t="t" r="r" b="b"/>
            <a:pathLst>
              <a:path w="18423" h="17754" extrusionOk="0">
                <a:moveTo>
                  <a:pt x="16452" y="134"/>
                </a:moveTo>
                <a:cubicBezTo>
                  <a:pt x="16559" y="691"/>
                  <a:pt x="16688" y="1248"/>
                  <a:pt x="16634" y="1815"/>
                </a:cubicBezTo>
                <a:cubicBezTo>
                  <a:pt x="16580" y="2265"/>
                  <a:pt x="16409" y="2650"/>
                  <a:pt x="16195" y="3025"/>
                </a:cubicBezTo>
                <a:cubicBezTo>
                  <a:pt x="16292" y="2243"/>
                  <a:pt x="16323" y="1451"/>
                  <a:pt x="16345" y="670"/>
                </a:cubicBezTo>
                <a:cubicBezTo>
                  <a:pt x="16345" y="624"/>
                  <a:pt x="16302" y="600"/>
                  <a:pt x="16261" y="600"/>
                </a:cubicBezTo>
                <a:cubicBezTo>
                  <a:pt x="16225" y="600"/>
                  <a:pt x="16190" y="618"/>
                  <a:pt x="16185" y="659"/>
                </a:cubicBezTo>
                <a:cubicBezTo>
                  <a:pt x="16088" y="1548"/>
                  <a:pt x="16002" y="2415"/>
                  <a:pt x="15863" y="3261"/>
                </a:cubicBezTo>
                <a:cubicBezTo>
                  <a:pt x="15756" y="2147"/>
                  <a:pt x="15607" y="1044"/>
                  <a:pt x="16452" y="134"/>
                </a:cubicBezTo>
                <a:close/>
                <a:moveTo>
                  <a:pt x="18294" y="2736"/>
                </a:moveTo>
                <a:lnTo>
                  <a:pt x="18294" y="2736"/>
                </a:lnTo>
                <a:cubicBezTo>
                  <a:pt x="18037" y="3818"/>
                  <a:pt x="17287" y="4610"/>
                  <a:pt x="16238" y="4803"/>
                </a:cubicBezTo>
                <a:cubicBezTo>
                  <a:pt x="16495" y="4620"/>
                  <a:pt x="16730" y="4385"/>
                  <a:pt x="16966" y="4182"/>
                </a:cubicBezTo>
                <a:cubicBezTo>
                  <a:pt x="17320" y="3861"/>
                  <a:pt x="17694" y="3528"/>
                  <a:pt x="17984" y="3143"/>
                </a:cubicBezTo>
                <a:cubicBezTo>
                  <a:pt x="18001" y="3125"/>
                  <a:pt x="17983" y="3094"/>
                  <a:pt x="17964" y="3094"/>
                </a:cubicBezTo>
                <a:cubicBezTo>
                  <a:pt x="17960" y="3094"/>
                  <a:pt x="17955" y="3096"/>
                  <a:pt x="17951" y="3100"/>
                </a:cubicBezTo>
                <a:cubicBezTo>
                  <a:pt x="17598" y="3400"/>
                  <a:pt x="17277" y="3732"/>
                  <a:pt x="16923" y="4032"/>
                </a:cubicBezTo>
                <a:cubicBezTo>
                  <a:pt x="16677" y="4246"/>
                  <a:pt x="16399" y="4439"/>
                  <a:pt x="16142" y="4653"/>
                </a:cubicBezTo>
                <a:cubicBezTo>
                  <a:pt x="16366" y="4289"/>
                  <a:pt x="16559" y="3914"/>
                  <a:pt x="16859" y="3592"/>
                </a:cubicBezTo>
                <a:cubicBezTo>
                  <a:pt x="17277" y="3132"/>
                  <a:pt x="17791" y="3004"/>
                  <a:pt x="18294" y="2736"/>
                </a:cubicBezTo>
                <a:close/>
                <a:moveTo>
                  <a:pt x="13861" y="2383"/>
                </a:moveTo>
                <a:cubicBezTo>
                  <a:pt x="14664" y="3090"/>
                  <a:pt x="15253" y="3892"/>
                  <a:pt x="15414" y="4920"/>
                </a:cubicBezTo>
                <a:cubicBezTo>
                  <a:pt x="15350" y="4727"/>
                  <a:pt x="15253" y="4546"/>
                  <a:pt x="15146" y="4374"/>
                </a:cubicBezTo>
                <a:cubicBezTo>
                  <a:pt x="14867" y="3892"/>
                  <a:pt x="14525" y="3432"/>
                  <a:pt x="14182" y="3004"/>
                </a:cubicBezTo>
                <a:cubicBezTo>
                  <a:pt x="14168" y="2990"/>
                  <a:pt x="14152" y="2984"/>
                  <a:pt x="14138" y="2984"/>
                </a:cubicBezTo>
                <a:cubicBezTo>
                  <a:pt x="14108" y="2984"/>
                  <a:pt x="14085" y="3010"/>
                  <a:pt x="14107" y="3047"/>
                </a:cubicBezTo>
                <a:cubicBezTo>
                  <a:pt x="14332" y="3432"/>
                  <a:pt x="14610" y="3796"/>
                  <a:pt x="14846" y="4171"/>
                </a:cubicBezTo>
                <a:cubicBezTo>
                  <a:pt x="15114" y="4567"/>
                  <a:pt x="15231" y="4974"/>
                  <a:pt x="15381" y="5413"/>
                </a:cubicBezTo>
                <a:cubicBezTo>
                  <a:pt x="15381" y="5413"/>
                  <a:pt x="15381" y="5424"/>
                  <a:pt x="15392" y="5424"/>
                </a:cubicBezTo>
                <a:cubicBezTo>
                  <a:pt x="15381" y="5434"/>
                  <a:pt x="15381" y="5456"/>
                  <a:pt x="15381" y="5467"/>
                </a:cubicBezTo>
                <a:cubicBezTo>
                  <a:pt x="14460" y="4824"/>
                  <a:pt x="13497" y="3539"/>
                  <a:pt x="13861" y="2383"/>
                </a:cubicBezTo>
                <a:close/>
                <a:moveTo>
                  <a:pt x="17468" y="5637"/>
                </a:moveTo>
                <a:cubicBezTo>
                  <a:pt x="17599" y="5637"/>
                  <a:pt x="17688" y="5687"/>
                  <a:pt x="17694" y="5820"/>
                </a:cubicBezTo>
                <a:cubicBezTo>
                  <a:pt x="17715" y="6184"/>
                  <a:pt x="16891" y="6740"/>
                  <a:pt x="16634" y="6880"/>
                </a:cubicBezTo>
                <a:cubicBezTo>
                  <a:pt x="16302" y="7051"/>
                  <a:pt x="15959" y="7126"/>
                  <a:pt x="15595" y="7169"/>
                </a:cubicBezTo>
                <a:cubicBezTo>
                  <a:pt x="16195" y="6912"/>
                  <a:pt x="16742" y="6495"/>
                  <a:pt x="17223" y="6119"/>
                </a:cubicBezTo>
                <a:cubicBezTo>
                  <a:pt x="17250" y="6093"/>
                  <a:pt x="17232" y="6050"/>
                  <a:pt x="17199" y="6050"/>
                </a:cubicBezTo>
                <a:cubicBezTo>
                  <a:pt x="17193" y="6050"/>
                  <a:pt x="17187" y="6052"/>
                  <a:pt x="17180" y="6055"/>
                </a:cubicBezTo>
                <a:cubicBezTo>
                  <a:pt x="16516" y="6526"/>
                  <a:pt x="15767" y="6794"/>
                  <a:pt x="15039" y="7147"/>
                </a:cubicBezTo>
                <a:cubicBezTo>
                  <a:pt x="15071" y="7073"/>
                  <a:pt x="15103" y="7009"/>
                  <a:pt x="15135" y="6933"/>
                </a:cubicBezTo>
                <a:cubicBezTo>
                  <a:pt x="15521" y="6633"/>
                  <a:pt x="15895" y="6312"/>
                  <a:pt x="16323" y="6077"/>
                </a:cubicBezTo>
                <a:cubicBezTo>
                  <a:pt x="16487" y="5983"/>
                  <a:pt x="17122" y="5637"/>
                  <a:pt x="17468" y="5637"/>
                </a:cubicBezTo>
                <a:close/>
                <a:moveTo>
                  <a:pt x="13336" y="4856"/>
                </a:moveTo>
                <a:lnTo>
                  <a:pt x="13336" y="4856"/>
                </a:lnTo>
                <a:cubicBezTo>
                  <a:pt x="14279" y="5681"/>
                  <a:pt x="14525" y="6794"/>
                  <a:pt x="14289" y="7983"/>
                </a:cubicBezTo>
                <a:cubicBezTo>
                  <a:pt x="14193" y="7630"/>
                  <a:pt x="14075" y="7287"/>
                  <a:pt x="13979" y="6944"/>
                </a:cubicBezTo>
                <a:cubicBezTo>
                  <a:pt x="13829" y="6376"/>
                  <a:pt x="13722" y="5798"/>
                  <a:pt x="13593" y="5231"/>
                </a:cubicBezTo>
                <a:cubicBezTo>
                  <a:pt x="13589" y="5217"/>
                  <a:pt x="13577" y="5211"/>
                  <a:pt x="13564" y="5211"/>
                </a:cubicBezTo>
                <a:cubicBezTo>
                  <a:pt x="13547" y="5211"/>
                  <a:pt x="13529" y="5223"/>
                  <a:pt x="13529" y="5241"/>
                </a:cubicBezTo>
                <a:cubicBezTo>
                  <a:pt x="13625" y="6184"/>
                  <a:pt x="13775" y="7319"/>
                  <a:pt x="14172" y="8218"/>
                </a:cubicBezTo>
                <a:cubicBezTo>
                  <a:pt x="14172" y="8218"/>
                  <a:pt x="14172" y="8229"/>
                  <a:pt x="14161" y="8229"/>
                </a:cubicBezTo>
                <a:cubicBezTo>
                  <a:pt x="13390" y="7330"/>
                  <a:pt x="13251" y="6012"/>
                  <a:pt x="13336" y="4856"/>
                </a:cubicBezTo>
                <a:close/>
                <a:moveTo>
                  <a:pt x="16293" y="8242"/>
                </a:moveTo>
                <a:cubicBezTo>
                  <a:pt x="16691" y="8242"/>
                  <a:pt x="17094" y="8290"/>
                  <a:pt x="17501" y="8389"/>
                </a:cubicBezTo>
                <a:cubicBezTo>
                  <a:pt x="17202" y="8818"/>
                  <a:pt x="16570" y="9107"/>
                  <a:pt x="16109" y="9236"/>
                </a:cubicBezTo>
                <a:cubicBezTo>
                  <a:pt x="15945" y="9278"/>
                  <a:pt x="15786" y="9296"/>
                  <a:pt x="15630" y="9296"/>
                </a:cubicBezTo>
                <a:cubicBezTo>
                  <a:pt x="15267" y="9296"/>
                  <a:pt x="14923" y="9196"/>
                  <a:pt x="14579" y="9053"/>
                </a:cubicBezTo>
                <a:cubicBezTo>
                  <a:pt x="15403" y="9032"/>
                  <a:pt x="16281" y="8850"/>
                  <a:pt x="17020" y="8518"/>
                </a:cubicBezTo>
                <a:cubicBezTo>
                  <a:pt x="17039" y="8509"/>
                  <a:pt x="17032" y="8474"/>
                  <a:pt x="17008" y="8474"/>
                </a:cubicBezTo>
                <a:cubicBezTo>
                  <a:pt x="17005" y="8474"/>
                  <a:pt x="17002" y="8474"/>
                  <a:pt x="16999" y="8475"/>
                </a:cubicBezTo>
                <a:cubicBezTo>
                  <a:pt x="16138" y="8682"/>
                  <a:pt x="15179" y="8840"/>
                  <a:pt x="14284" y="8840"/>
                </a:cubicBezTo>
                <a:cubicBezTo>
                  <a:pt x="14253" y="8840"/>
                  <a:pt x="14223" y="8840"/>
                  <a:pt x="14193" y="8839"/>
                </a:cubicBezTo>
                <a:cubicBezTo>
                  <a:pt x="14236" y="8765"/>
                  <a:pt x="14279" y="8700"/>
                  <a:pt x="14310" y="8625"/>
                </a:cubicBezTo>
                <a:cubicBezTo>
                  <a:pt x="14962" y="8377"/>
                  <a:pt x="15622" y="8242"/>
                  <a:pt x="16293" y="8242"/>
                </a:cubicBezTo>
                <a:close/>
                <a:moveTo>
                  <a:pt x="12533" y="7051"/>
                </a:moveTo>
                <a:cubicBezTo>
                  <a:pt x="12854" y="7544"/>
                  <a:pt x="13058" y="8090"/>
                  <a:pt x="13133" y="8679"/>
                </a:cubicBezTo>
                <a:cubicBezTo>
                  <a:pt x="13197" y="9096"/>
                  <a:pt x="13154" y="9482"/>
                  <a:pt x="13080" y="9867"/>
                </a:cubicBezTo>
                <a:cubicBezTo>
                  <a:pt x="12983" y="9118"/>
                  <a:pt x="12876" y="8379"/>
                  <a:pt x="12737" y="7630"/>
                </a:cubicBezTo>
                <a:cubicBezTo>
                  <a:pt x="12737" y="7621"/>
                  <a:pt x="12730" y="7618"/>
                  <a:pt x="12723" y="7618"/>
                </a:cubicBezTo>
                <a:cubicBezTo>
                  <a:pt x="12712" y="7618"/>
                  <a:pt x="12698" y="7627"/>
                  <a:pt x="12704" y="7640"/>
                </a:cubicBezTo>
                <a:cubicBezTo>
                  <a:pt x="12769" y="8508"/>
                  <a:pt x="12865" y="9375"/>
                  <a:pt x="12994" y="10231"/>
                </a:cubicBezTo>
                <a:cubicBezTo>
                  <a:pt x="12983" y="10242"/>
                  <a:pt x="12983" y="10253"/>
                  <a:pt x="12972" y="10264"/>
                </a:cubicBezTo>
                <a:cubicBezTo>
                  <a:pt x="12758" y="9771"/>
                  <a:pt x="12587" y="9257"/>
                  <a:pt x="12512" y="8722"/>
                </a:cubicBezTo>
                <a:cubicBezTo>
                  <a:pt x="12447" y="8229"/>
                  <a:pt x="12373" y="7554"/>
                  <a:pt x="12533" y="7051"/>
                </a:cubicBezTo>
                <a:close/>
                <a:moveTo>
                  <a:pt x="14264" y="10459"/>
                </a:moveTo>
                <a:cubicBezTo>
                  <a:pt x="14488" y="10459"/>
                  <a:pt x="14715" y="10473"/>
                  <a:pt x="14943" y="10488"/>
                </a:cubicBezTo>
                <a:cubicBezTo>
                  <a:pt x="15274" y="10510"/>
                  <a:pt x="15617" y="10542"/>
                  <a:pt x="15949" y="10606"/>
                </a:cubicBezTo>
                <a:cubicBezTo>
                  <a:pt x="16131" y="10649"/>
                  <a:pt x="16730" y="10745"/>
                  <a:pt x="16806" y="10906"/>
                </a:cubicBezTo>
                <a:cubicBezTo>
                  <a:pt x="16963" y="11254"/>
                  <a:pt x="16210" y="11332"/>
                  <a:pt x="15571" y="11332"/>
                </a:cubicBezTo>
                <a:cubicBezTo>
                  <a:pt x="15208" y="11332"/>
                  <a:pt x="14882" y="11307"/>
                  <a:pt x="14782" y="11292"/>
                </a:cubicBezTo>
                <a:cubicBezTo>
                  <a:pt x="14375" y="11238"/>
                  <a:pt x="13958" y="11142"/>
                  <a:pt x="13572" y="10970"/>
                </a:cubicBezTo>
                <a:lnTo>
                  <a:pt x="13572" y="10970"/>
                </a:lnTo>
                <a:cubicBezTo>
                  <a:pt x="13690" y="10986"/>
                  <a:pt x="13813" y="10989"/>
                  <a:pt x="13937" y="10989"/>
                </a:cubicBezTo>
                <a:cubicBezTo>
                  <a:pt x="13997" y="10989"/>
                  <a:pt x="14057" y="10988"/>
                  <a:pt x="14117" y="10988"/>
                </a:cubicBezTo>
                <a:cubicBezTo>
                  <a:pt x="14182" y="10988"/>
                  <a:pt x="14247" y="10989"/>
                  <a:pt x="14310" y="10992"/>
                </a:cubicBezTo>
                <a:cubicBezTo>
                  <a:pt x="15017" y="11002"/>
                  <a:pt x="15724" y="11066"/>
                  <a:pt x="16431" y="11109"/>
                </a:cubicBezTo>
                <a:cubicBezTo>
                  <a:pt x="16434" y="11110"/>
                  <a:pt x="16437" y="11110"/>
                  <a:pt x="16440" y="11110"/>
                </a:cubicBezTo>
                <a:cubicBezTo>
                  <a:pt x="16473" y="11110"/>
                  <a:pt x="16471" y="11055"/>
                  <a:pt x="16442" y="11045"/>
                </a:cubicBezTo>
                <a:cubicBezTo>
                  <a:pt x="15317" y="10778"/>
                  <a:pt x="14182" y="10863"/>
                  <a:pt x="13068" y="10671"/>
                </a:cubicBezTo>
                <a:cubicBezTo>
                  <a:pt x="13455" y="10505"/>
                  <a:pt x="13856" y="10459"/>
                  <a:pt x="14264" y="10459"/>
                </a:cubicBezTo>
                <a:close/>
                <a:moveTo>
                  <a:pt x="11580" y="8379"/>
                </a:moveTo>
                <a:cubicBezTo>
                  <a:pt x="11987" y="9267"/>
                  <a:pt x="11912" y="10424"/>
                  <a:pt x="11602" y="11388"/>
                </a:cubicBezTo>
                <a:cubicBezTo>
                  <a:pt x="11655" y="10638"/>
                  <a:pt x="11719" y="9878"/>
                  <a:pt x="11655" y="9139"/>
                </a:cubicBezTo>
                <a:cubicBezTo>
                  <a:pt x="11655" y="9109"/>
                  <a:pt x="11624" y="9089"/>
                  <a:pt x="11598" y="9089"/>
                </a:cubicBezTo>
                <a:cubicBezTo>
                  <a:pt x="11577" y="9089"/>
                  <a:pt x="11559" y="9101"/>
                  <a:pt x="11559" y="9129"/>
                </a:cubicBezTo>
                <a:cubicBezTo>
                  <a:pt x="11441" y="10050"/>
                  <a:pt x="11452" y="10992"/>
                  <a:pt x="11388" y="11923"/>
                </a:cubicBezTo>
                <a:cubicBezTo>
                  <a:pt x="11388" y="11934"/>
                  <a:pt x="11377" y="11944"/>
                  <a:pt x="11377" y="11955"/>
                </a:cubicBezTo>
                <a:cubicBezTo>
                  <a:pt x="11162" y="11377"/>
                  <a:pt x="11088" y="10778"/>
                  <a:pt x="11120" y="10167"/>
                </a:cubicBezTo>
                <a:cubicBezTo>
                  <a:pt x="11152" y="9589"/>
                  <a:pt x="11227" y="8861"/>
                  <a:pt x="11580" y="8379"/>
                </a:cubicBezTo>
                <a:close/>
                <a:moveTo>
                  <a:pt x="10167" y="10242"/>
                </a:moveTo>
                <a:lnTo>
                  <a:pt x="10167" y="10242"/>
                </a:lnTo>
                <a:cubicBezTo>
                  <a:pt x="10188" y="11152"/>
                  <a:pt x="9963" y="12180"/>
                  <a:pt x="9396" y="12919"/>
                </a:cubicBezTo>
                <a:cubicBezTo>
                  <a:pt x="9696" y="12223"/>
                  <a:pt x="9953" y="11430"/>
                  <a:pt x="10049" y="10735"/>
                </a:cubicBezTo>
                <a:cubicBezTo>
                  <a:pt x="10049" y="10714"/>
                  <a:pt x="10035" y="10697"/>
                  <a:pt x="10020" y="10697"/>
                </a:cubicBezTo>
                <a:cubicBezTo>
                  <a:pt x="10012" y="10697"/>
                  <a:pt x="10003" y="10702"/>
                  <a:pt x="9996" y="10713"/>
                </a:cubicBezTo>
                <a:cubicBezTo>
                  <a:pt x="9813" y="11099"/>
                  <a:pt x="9696" y="11527"/>
                  <a:pt x="9556" y="11923"/>
                </a:cubicBezTo>
                <a:cubicBezTo>
                  <a:pt x="9406" y="12330"/>
                  <a:pt x="9235" y="12737"/>
                  <a:pt x="9096" y="13144"/>
                </a:cubicBezTo>
                <a:cubicBezTo>
                  <a:pt x="9107" y="12298"/>
                  <a:pt x="9256" y="10574"/>
                  <a:pt x="10167" y="10242"/>
                </a:cubicBezTo>
                <a:close/>
                <a:moveTo>
                  <a:pt x="8111" y="11784"/>
                </a:moveTo>
                <a:cubicBezTo>
                  <a:pt x="7940" y="12298"/>
                  <a:pt x="7726" y="12769"/>
                  <a:pt x="7490" y="13240"/>
                </a:cubicBezTo>
                <a:lnTo>
                  <a:pt x="7490" y="13240"/>
                </a:lnTo>
                <a:cubicBezTo>
                  <a:pt x="7533" y="13079"/>
                  <a:pt x="7576" y="12908"/>
                  <a:pt x="7640" y="12748"/>
                </a:cubicBezTo>
                <a:cubicBezTo>
                  <a:pt x="7726" y="12480"/>
                  <a:pt x="7864" y="12030"/>
                  <a:pt x="8111" y="11784"/>
                </a:cubicBezTo>
                <a:close/>
                <a:moveTo>
                  <a:pt x="11419" y="12330"/>
                </a:moveTo>
                <a:cubicBezTo>
                  <a:pt x="11484" y="12330"/>
                  <a:pt x="11559" y="12341"/>
                  <a:pt x="11623" y="12341"/>
                </a:cubicBezTo>
                <a:cubicBezTo>
                  <a:pt x="12394" y="12972"/>
                  <a:pt x="13454" y="13294"/>
                  <a:pt x="14396" y="13508"/>
                </a:cubicBezTo>
                <a:cubicBezTo>
                  <a:pt x="14400" y="13508"/>
                  <a:pt x="14403" y="13509"/>
                  <a:pt x="14407" y="13509"/>
                </a:cubicBezTo>
                <a:cubicBezTo>
                  <a:pt x="14451" y="13509"/>
                  <a:pt x="14457" y="13443"/>
                  <a:pt x="14418" y="13433"/>
                </a:cubicBezTo>
                <a:cubicBezTo>
                  <a:pt x="13561" y="13198"/>
                  <a:pt x="12844" y="12780"/>
                  <a:pt x="12105" y="12373"/>
                </a:cubicBezTo>
                <a:lnTo>
                  <a:pt x="12105" y="12373"/>
                </a:lnTo>
                <a:cubicBezTo>
                  <a:pt x="12501" y="12415"/>
                  <a:pt x="12897" y="12480"/>
                  <a:pt x="13304" y="12619"/>
                </a:cubicBezTo>
                <a:cubicBezTo>
                  <a:pt x="13904" y="12812"/>
                  <a:pt x="14536" y="13005"/>
                  <a:pt x="15017" y="13433"/>
                </a:cubicBezTo>
                <a:cubicBezTo>
                  <a:pt x="14746" y="13634"/>
                  <a:pt x="14444" y="13716"/>
                  <a:pt x="14130" y="13716"/>
                </a:cubicBezTo>
                <a:cubicBezTo>
                  <a:pt x="13153" y="13716"/>
                  <a:pt x="12052" y="12918"/>
                  <a:pt x="11355" y="12384"/>
                </a:cubicBezTo>
                <a:cubicBezTo>
                  <a:pt x="11377" y="12362"/>
                  <a:pt x="11398" y="12351"/>
                  <a:pt x="11419" y="12330"/>
                </a:cubicBezTo>
                <a:close/>
                <a:moveTo>
                  <a:pt x="9256" y="13508"/>
                </a:moveTo>
                <a:lnTo>
                  <a:pt x="9256" y="13508"/>
                </a:lnTo>
                <a:cubicBezTo>
                  <a:pt x="10434" y="13819"/>
                  <a:pt x="11976" y="14172"/>
                  <a:pt x="12661" y="15264"/>
                </a:cubicBezTo>
                <a:cubicBezTo>
                  <a:pt x="12465" y="15327"/>
                  <a:pt x="12261" y="15355"/>
                  <a:pt x="12054" y="15355"/>
                </a:cubicBezTo>
                <a:cubicBezTo>
                  <a:pt x="10886" y="15355"/>
                  <a:pt x="9614" y="14443"/>
                  <a:pt x="8914" y="13615"/>
                </a:cubicBezTo>
                <a:cubicBezTo>
                  <a:pt x="8978" y="13593"/>
                  <a:pt x="9032" y="13572"/>
                  <a:pt x="9085" y="13550"/>
                </a:cubicBezTo>
                <a:cubicBezTo>
                  <a:pt x="9696" y="14461"/>
                  <a:pt x="11088" y="14771"/>
                  <a:pt x="12040" y="15157"/>
                </a:cubicBezTo>
                <a:cubicBezTo>
                  <a:pt x="12047" y="15159"/>
                  <a:pt x="12053" y="15160"/>
                  <a:pt x="12060" y="15160"/>
                </a:cubicBezTo>
                <a:cubicBezTo>
                  <a:pt x="12103" y="15160"/>
                  <a:pt x="12131" y="15100"/>
                  <a:pt x="12083" y="15071"/>
                </a:cubicBezTo>
                <a:cubicBezTo>
                  <a:pt x="11152" y="14643"/>
                  <a:pt x="9996" y="14268"/>
                  <a:pt x="9256" y="13508"/>
                </a:cubicBezTo>
                <a:close/>
                <a:moveTo>
                  <a:pt x="7083" y="14183"/>
                </a:moveTo>
                <a:cubicBezTo>
                  <a:pt x="8036" y="14471"/>
                  <a:pt x="8871" y="14889"/>
                  <a:pt x="9525" y="15671"/>
                </a:cubicBezTo>
                <a:cubicBezTo>
                  <a:pt x="9465" y="15681"/>
                  <a:pt x="9405" y="15686"/>
                  <a:pt x="9345" y="15686"/>
                </a:cubicBezTo>
                <a:cubicBezTo>
                  <a:pt x="8847" y="15686"/>
                  <a:pt x="8349" y="15353"/>
                  <a:pt x="7929" y="15114"/>
                </a:cubicBezTo>
                <a:cubicBezTo>
                  <a:pt x="7500" y="14857"/>
                  <a:pt x="7083" y="14590"/>
                  <a:pt x="6772" y="14204"/>
                </a:cubicBezTo>
                <a:cubicBezTo>
                  <a:pt x="6794" y="14193"/>
                  <a:pt x="6805" y="14193"/>
                  <a:pt x="6815" y="14193"/>
                </a:cubicBezTo>
                <a:cubicBezTo>
                  <a:pt x="6826" y="14204"/>
                  <a:pt x="6826" y="14214"/>
                  <a:pt x="6848" y="14226"/>
                </a:cubicBezTo>
                <a:cubicBezTo>
                  <a:pt x="7447" y="14847"/>
                  <a:pt x="8411" y="15349"/>
                  <a:pt x="9225" y="15606"/>
                </a:cubicBezTo>
                <a:cubicBezTo>
                  <a:pt x="9229" y="15607"/>
                  <a:pt x="9232" y="15608"/>
                  <a:pt x="9236" y="15608"/>
                </a:cubicBezTo>
                <a:cubicBezTo>
                  <a:pt x="9269" y="15608"/>
                  <a:pt x="9276" y="15562"/>
                  <a:pt x="9256" y="15542"/>
                </a:cubicBezTo>
                <a:cubicBezTo>
                  <a:pt x="8550" y="15071"/>
                  <a:pt x="7704" y="14771"/>
                  <a:pt x="7083" y="14183"/>
                </a:cubicBezTo>
                <a:close/>
                <a:moveTo>
                  <a:pt x="16470" y="0"/>
                </a:moveTo>
                <a:cubicBezTo>
                  <a:pt x="16464" y="0"/>
                  <a:pt x="16458" y="2"/>
                  <a:pt x="16452" y="6"/>
                </a:cubicBezTo>
                <a:cubicBezTo>
                  <a:pt x="15906" y="241"/>
                  <a:pt x="15681" y="862"/>
                  <a:pt x="15595" y="1408"/>
                </a:cubicBezTo>
                <a:cubicBezTo>
                  <a:pt x="15478" y="2169"/>
                  <a:pt x="15445" y="3154"/>
                  <a:pt x="15756" y="3871"/>
                </a:cubicBezTo>
                <a:cubicBezTo>
                  <a:pt x="15756" y="3882"/>
                  <a:pt x="15756" y="3882"/>
                  <a:pt x="15767" y="3882"/>
                </a:cubicBezTo>
                <a:cubicBezTo>
                  <a:pt x="15714" y="4160"/>
                  <a:pt x="15649" y="4449"/>
                  <a:pt x="15585" y="4727"/>
                </a:cubicBezTo>
                <a:cubicBezTo>
                  <a:pt x="15467" y="3678"/>
                  <a:pt x="14664" y="2800"/>
                  <a:pt x="13882" y="2115"/>
                </a:cubicBezTo>
                <a:cubicBezTo>
                  <a:pt x="13861" y="2098"/>
                  <a:pt x="13835" y="2089"/>
                  <a:pt x="13809" y="2089"/>
                </a:cubicBezTo>
                <a:cubicBezTo>
                  <a:pt x="13769" y="2089"/>
                  <a:pt x="13730" y="2109"/>
                  <a:pt x="13711" y="2147"/>
                </a:cubicBezTo>
                <a:cubicBezTo>
                  <a:pt x="13111" y="3464"/>
                  <a:pt x="14257" y="4931"/>
                  <a:pt x="15317" y="5648"/>
                </a:cubicBezTo>
                <a:cubicBezTo>
                  <a:pt x="15167" y="6098"/>
                  <a:pt x="14996" y="6548"/>
                  <a:pt x="14782" y="6987"/>
                </a:cubicBezTo>
                <a:lnTo>
                  <a:pt x="14621" y="7308"/>
                </a:lnTo>
                <a:cubicBezTo>
                  <a:pt x="14686" y="6269"/>
                  <a:pt x="14161" y="5220"/>
                  <a:pt x="13325" y="4556"/>
                </a:cubicBezTo>
                <a:cubicBezTo>
                  <a:pt x="13302" y="4541"/>
                  <a:pt x="13274" y="4532"/>
                  <a:pt x="13246" y="4532"/>
                </a:cubicBezTo>
                <a:cubicBezTo>
                  <a:pt x="13197" y="4532"/>
                  <a:pt x="13150" y="4559"/>
                  <a:pt x="13144" y="4620"/>
                </a:cubicBezTo>
                <a:cubicBezTo>
                  <a:pt x="12972" y="5905"/>
                  <a:pt x="13144" y="7437"/>
                  <a:pt x="14053" y="8432"/>
                </a:cubicBezTo>
                <a:cubicBezTo>
                  <a:pt x="13829" y="8872"/>
                  <a:pt x="13593" y="9300"/>
                  <a:pt x="13325" y="9717"/>
                </a:cubicBezTo>
                <a:cubicBezTo>
                  <a:pt x="13475" y="8711"/>
                  <a:pt x="13144" y="7587"/>
                  <a:pt x="12597" y="6773"/>
                </a:cubicBezTo>
                <a:cubicBezTo>
                  <a:pt x="12578" y="6743"/>
                  <a:pt x="12547" y="6730"/>
                  <a:pt x="12516" y="6730"/>
                </a:cubicBezTo>
                <a:cubicBezTo>
                  <a:pt x="12480" y="6730"/>
                  <a:pt x="12443" y="6749"/>
                  <a:pt x="12426" y="6783"/>
                </a:cubicBezTo>
                <a:cubicBezTo>
                  <a:pt x="12148" y="7308"/>
                  <a:pt x="12212" y="8068"/>
                  <a:pt x="12287" y="8636"/>
                </a:cubicBezTo>
                <a:cubicBezTo>
                  <a:pt x="12362" y="9267"/>
                  <a:pt x="12544" y="9878"/>
                  <a:pt x="12833" y="10456"/>
                </a:cubicBezTo>
                <a:cubicBezTo>
                  <a:pt x="12608" y="10767"/>
                  <a:pt x="12373" y="11056"/>
                  <a:pt x="12116" y="11334"/>
                </a:cubicBezTo>
                <a:cubicBezTo>
                  <a:pt x="11976" y="11473"/>
                  <a:pt x="11837" y="11613"/>
                  <a:pt x="11698" y="11730"/>
                </a:cubicBezTo>
                <a:cubicBezTo>
                  <a:pt x="11902" y="11334"/>
                  <a:pt x="11966" y="10863"/>
                  <a:pt x="11998" y="10414"/>
                </a:cubicBezTo>
                <a:cubicBezTo>
                  <a:pt x="12073" y="9621"/>
                  <a:pt x="11998" y="8893"/>
                  <a:pt x="11719" y="8144"/>
                </a:cubicBezTo>
                <a:cubicBezTo>
                  <a:pt x="11700" y="8092"/>
                  <a:pt x="11658" y="8068"/>
                  <a:pt x="11614" y="8068"/>
                </a:cubicBezTo>
                <a:cubicBezTo>
                  <a:pt x="11584" y="8068"/>
                  <a:pt x="11552" y="8079"/>
                  <a:pt x="11526" y="8101"/>
                </a:cubicBezTo>
                <a:cubicBezTo>
                  <a:pt x="11045" y="8572"/>
                  <a:pt x="10959" y="9300"/>
                  <a:pt x="10905" y="9942"/>
                </a:cubicBezTo>
                <a:cubicBezTo>
                  <a:pt x="10831" y="10681"/>
                  <a:pt x="10905" y="11409"/>
                  <a:pt x="11174" y="12105"/>
                </a:cubicBezTo>
                <a:cubicBezTo>
                  <a:pt x="11174" y="12116"/>
                  <a:pt x="11184" y="12127"/>
                  <a:pt x="11184" y="12137"/>
                </a:cubicBezTo>
                <a:cubicBezTo>
                  <a:pt x="10691" y="12491"/>
                  <a:pt x="10156" y="12780"/>
                  <a:pt x="9589" y="13015"/>
                </a:cubicBezTo>
                <a:cubicBezTo>
                  <a:pt x="10220" y="12255"/>
                  <a:pt x="10381" y="10992"/>
                  <a:pt x="10370" y="10103"/>
                </a:cubicBezTo>
                <a:cubicBezTo>
                  <a:pt x="10370" y="10038"/>
                  <a:pt x="10321" y="10005"/>
                  <a:pt x="10266" y="10005"/>
                </a:cubicBezTo>
                <a:cubicBezTo>
                  <a:pt x="10258" y="10005"/>
                  <a:pt x="10250" y="10005"/>
                  <a:pt x="10242" y="10007"/>
                </a:cubicBezTo>
                <a:cubicBezTo>
                  <a:pt x="9663" y="10103"/>
                  <a:pt x="9418" y="10617"/>
                  <a:pt x="9225" y="11120"/>
                </a:cubicBezTo>
                <a:cubicBezTo>
                  <a:pt x="8968" y="11806"/>
                  <a:pt x="8861" y="12512"/>
                  <a:pt x="8861" y="13240"/>
                </a:cubicBezTo>
                <a:cubicBezTo>
                  <a:pt x="8861" y="13262"/>
                  <a:pt x="8871" y="13272"/>
                  <a:pt x="8871" y="13283"/>
                </a:cubicBezTo>
                <a:cubicBezTo>
                  <a:pt x="8454" y="13433"/>
                  <a:pt x="8026" y="13550"/>
                  <a:pt x="7597" y="13669"/>
                </a:cubicBezTo>
                <a:cubicBezTo>
                  <a:pt x="7554" y="13679"/>
                  <a:pt x="7522" y="13679"/>
                  <a:pt x="7479" y="13690"/>
                </a:cubicBezTo>
                <a:lnTo>
                  <a:pt x="7479" y="13690"/>
                </a:lnTo>
                <a:cubicBezTo>
                  <a:pt x="7929" y="13069"/>
                  <a:pt x="8197" y="12287"/>
                  <a:pt x="8390" y="11559"/>
                </a:cubicBezTo>
                <a:cubicBezTo>
                  <a:pt x="8407" y="11497"/>
                  <a:pt x="8351" y="11434"/>
                  <a:pt x="8287" y="11434"/>
                </a:cubicBezTo>
                <a:cubicBezTo>
                  <a:pt x="8275" y="11434"/>
                  <a:pt x="8262" y="11436"/>
                  <a:pt x="8250" y="11442"/>
                </a:cubicBezTo>
                <a:cubicBezTo>
                  <a:pt x="7886" y="11570"/>
                  <a:pt x="7736" y="11934"/>
                  <a:pt x="7586" y="12277"/>
                </a:cubicBezTo>
                <a:cubicBezTo>
                  <a:pt x="7383" y="12758"/>
                  <a:pt x="7233" y="13262"/>
                  <a:pt x="7147" y="13776"/>
                </a:cubicBezTo>
                <a:cubicBezTo>
                  <a:pt x="5756" y="14129"/>
                  <a:pt x="4342" y="14418"/>
                  <a:pt x="3025" y="15007"/>
                </a:cubicBezTo>
                <a:cubicBezTo>
                  <a:pt x="1868" y="15532"/>
                  <a:pt x="583" y="16346"/>
                  <a:pt x="48" y="17545"/>
                </a:cubicBezTo>
                <a:cubicBezTo>
                  <a:pt x="1" y="17646"/>
                  <a:pt x="92" y="17754"/>
                  <a:pt x="181" y="17754"/>
                </a:cubicBezTo>
                <a:cubicBezTo>
                  <a:pt x="214" y="17754"/>
                  <a:pt x="247" y="17740"/>
                  <a:pt x="273" y="17705"/>
                </a:cubicBezTo>
                <a:cubicBezTo>
                  <a:pt x="840" y="16956"/>
                  <a:pt x="1397" y="16313"/>
                  <a:pt x="2211" y="15810"/>
                </a:cubicBezTo>
                <a:cubicBezTo>
                  <a:pt x="2960" y="15349"/>
                  <a:pt x="3796" y="15028"/>
                  <a:pt x="4631" y="14761"/>
                </a:cubicBezTo>
                <a:cubicBezTo>
                  <a:pt x="5252" y="14568"/>
                  <a:pt x="5884" y="14418"/>
                  <a:pt x="6505" y="14268"/>
                </a:cubicBezTo>
                <a:cubicBezTo>
                  <a:pt x="6879" y="14782"/>
                  <a:pt x="7426" y="15125"/>
                  <a:pt x="7983" y="15435"/>
                </a:cubicBezTo>
                <a:cubicBezTo>
                  <a:pt x="8384" y="15657"/>
                  <a:pt x="8848" y="15928"/>
                  <a:pt x="9317" y="15928"/>
                </a:cubicBezTo>
                <a:cubicBezTo>
                  <a:pt x="9461" y="15928"/>
                  <a:pt x="9606" y="15902"/>
                  <a:pt x="9749" y="15842"/>
                </a:cubicBezTo>
                <a:cubicBezTo>
                  <a:pt x="9803" y="15821"/>
                  <a:pt x="9856" y="15735"/>
                  <a:pt x="9803" y="15682"/>
                </a:cubicBezTo>
                <a:cubicBezTo>
                  <a:pt x="9182" y="14911"/>
                  <a:pt x="8304" y="14268"/>
                  <a:pt x="7319" y="14064"/>
                </a:cubicBezTo>
                <a:cubicBezTo>
                  <a:pt x="7769" y="13957"/>
                  <a:pt x="8218" y="13829"/>
                  <a:pt x="8657" y="13690"/>
                </a:cubicBezTo>
                <a:cubicBezTo>
                  <a:pt x="9381" y="14579"/>
                  <a:pt x="10750" y="15610"/>
                  <a:pt x="12020" y="15610"/>
                </a:cubicBezTo>
                <a:cubicBezTo>
                  <a:pt x="12310" y="15610"/>
                  <a:pt x="12595" y="15557"/>
                  <a:pt x="12865" y="15435"/>
                </a:cubicBezTo>
                <a:cubicBezTo>
                  <a:pt x="12930" y="15403"/>
                  <a:pt x="12961" y="15328"/>
                  <a:pt x="12918" y="15264"/>
                </a:cubicBezTo>
                <a:cubicBezTo>
                  <a:pt x="12223" y="14214"/>
                  <a:pt x="10798" y="13583"/>
                  <a:pt x="9535" y="13379"/>
                </a:cubicBezTo>
                <a:cubicBezTo>
                  <a:pt x="10113" y="13155"/>
                  <a:pt x="10660" y="12865"/>
                  <a:pt x="11152" y="12534"/>
                </a:cubicBezTo>
                <a:cubicBezTo>
                  <a:pt x="11909" y="13121"/>
                  <a:pt x="13067" y="13953"/>
                  <a:pt x="14128" y="13953"/>
                </a:cubicBezTo>
                <a:cubicBezTo>
                  <a:pt x="14538" y="13953"/>
                  <a:pt x="14933" y="13829"/>
                  <a:pt x="15285" y="13519"/>
                </a:cubicBezTo>
                <a:cubicBezTo>
                  <a:pt x="15328" y="13476"/>
                  <a:pt x="15317" y="13390"/>
                  <a:pt x="15274" y="13347"/>
                </a:cubicBezTo>
                <a:cubicBezTo>
                  <a:pt x="14771" y="12865"/>
                  <a:pt x="14096" y="12662"/>
                  <a:pt x="13444" y="12448"/>
                </a:cubicBezTo>
                <a:cubicBezTo>
                  <a:pt x="12950" y="12280"/>
                  <a:pt x="12383" y="12112"/>
                  <a:pt x="11835" y="12112"/>
                </a:cubicBezTo>
                <a:cubicBezTo>
                  <a:pt x="11789" y="12112"/>
                  <a:pt x="11743" y="12113"/>
                  <a:pt x="11698" y="12116"/>
                </a:cubicBezTo>
                <a:cubicBezTo>
                  <a:pt x="12137" y="11752"/>
                  <a:pt x="12544" y="11334"/>
                  <a:pt x="12908" y="10863"/>
                </a:cubicBezTo>
                <a:cubicBezTo>
                  <a:pt x="13582" y="11345"/>
                  <a:pt x="14460" y="11527"/>
                  <a:pt x="15274" y="11549"/>
                </a:cubicBezTo>
                <a:cubicBezTo>
                  <a:pt x="15338" y="11551"/>
                  <a:pt x="15458" y="11555"/>
                  <a:pt x="15607" y="11555"/>
                </a:cubicBezTo>
                <a:cubicBezTo>
                  <a:pt x="16183" y="11555"/>
                  <a:pt x="17204" y="11496"/>
                  <a:pt x="17213" y="11045"/>
                </a:cubicBezTo>
                <a:cubicBezTo>
                  <a:pt x="17213" y="10542"/>
                  <a:pt x="15756" y="10371"/>
                  <a:pt x="15435" y="10328"/>
                </a:cubicBezTo>
                <a:cubicBezTo>
                  <a:pt x="15072" y="10289"/>
                  <a:pt x="14668" y="10238"/>
                  <a:pt x="14269" y="10238"/>
                </a:cubicBezTo>
                <a:cubicBezTo>
                  <a:pt x="13903" y="10238"/>
                  <a:pt x="13541" y="10280"/>
                  <a:pt x="13218" y="10414"/>
                </a:cubicBezTo>
                <a:cubicBezTo>
                  <a:pt x="13518" y="9985"/>
                  <a:pt x="13796" y="9536"/>
                  <a:pt x="14065" y="9064"/>
                </a:cubicBezTo>
                <a:cubicBezTo>
                  <a:pt x="14570" y="9305"/>
                  <a:pt x="15082" y="9516"/>
                  <a:pt x="15622" y="9516"/>
                </a:cubicBezTo>
                <a:cubicBezTo>
                  <a:pt x="15803" y="9516"/>
                  <a:pt x="15986" y="9492"/>
                  <a:pt x="16174" y="9439"/>
                </a:cubicBezTo>
                <a:cubicBezTo>
                  <a:pt x="16752" y="9279"/>
                  <a:pt x="17480" y="8925"/>
                  <a:pt x="17758" y="8368"/>
                </a:cubicBezTo>
                <a:cubicBezTo>
                  <a:pt x="17791" y="8315"/>
                  <a:pt x="17758" y="8240"/>
                  <a:pt x="17694" y="8218"/>
                </a:cubicBezTo>
                <a:cubicBezTo>
                  <a:pt x="17239" y="8097"/>
                  <a:pt x="16771" y="8034"/>
                  <a:pt x="16304" y="8034"/>
                </a:cubicBezTo>
                <a:cubicBezTo>
                  <a:pt x="15662" y="8034"/>
                  <a:pt x="15024" y="8153"/>
                  <a:pt x="14429" y="8401"/>
                </a:cubicBezTo>
                <a:cubicBezTo>
                  <a:pt x="14589" y="8090"/>
                  <a:pt x="14750" y="7780"/>
                  <a:pt x="14889" y="7469"/>
                </a:cubicBezTo>
                <a:cubicBezTo>
                  <a:pt x="15671" y="7404"/>
                  <a:pt x="16388" y="7361"/>
                  <a:pt x="17041" y="6901"/>
                </a:cubicBezTo>
                <a:cubicBezTo>
                  <a:pt x="17351" y="6687"/>
                  <a:pt x="18112" y="6002"/>
                  <a:pt x="18037" y="5563"/>
                </a:cubicBezTo>
                <a:cubicBezTo>
                  <a:pt x="18013" y="5396"/>
                  <a:pt x="17880" y="5340"/>
                  <a:pt x="17711" y="5340"/>
                </a:cubicBezTo>
                <a:cubicBezTo>
                  <a:pt x="17423" y="5340"/>
                  <a:pt x="17029" y="5502"/>
                  <a:pt x="16880" y="5563"/>
                </a:cubicBezTo>
                <a:cubicBezTo>
                  <a:pt x="16302" y="5777"/>
                  <a:pt x="15767" y="6162"/>
                  <a:pt x="15285" y="6580"/>
                </a:cubicBezTo>
                <a:cubicBezTo>
                  <a:pt x="15371" y="6376"/>
                  <a:pt x="15445" y="6173"/>
                  <a:pt x="15521" y="5969"/>
                </a:cubicBezTo>
                <a:cubicBezTo>
                  <a:pt x="15628" y="5681"/>
                  <a:pt x="15724" y="5391"/>
                  <a:pt x="15799" y="5091"/>
                </a:cubicBezTo>
                <a:cubicBezTo>
                  <a:pt x="17159" y="5060"/>
                  <a:pt x="18326" y="4075"/>
                  <a:pt x="18390" y="2693"/>
                </a:cubicBezTo>
                <a:lnTo>
                  <a:pt x="18401" y="2693"/>
                </a:lnTo>
                <a:cubicBezTo>
                  <a:pt x="18422" y="2672"/>
                  <a:pt x="18412" y="2629"/>
                  <a:pt x="18379" y="2629"/>
                </a:cubicBezTo>
                <a:cubicBezTo>
                  <a:pt x="17427" y="2661"/>
                  <a:pt x="16420" y="3485"/>
                  <a:pt x="15971" y="4396"/>
                </a:cubicBezTo>
                <a:cubicBezTo>
                  <a:pt x="16035" y="4118"/>
                  <a:pt x="16088" y="3839"/>
                  <a:pt x="16120" y="3561"/>
                </a:cubicBezTo>
                <a:cubicBezTo>
                  <a:pt x="16142" y="3550"/>
                  <a:pt x="16163" y="3539"/>
                  <a:pt x="16174" y="3518"/>
                </a:cubicBezTo>
                <a:cubicBezTo>
                  <a:pt x="16880" y="2415"/>
                  <a:pt x="17063" y="1312"/>
                  <a:pt x="16527" y="91"/>
                </a:cubicBezTo>
                <a:cubicBezTo>
                  <a:pt x="16527" y="80"/>
                  <a:pt x="16516" y="70"/>
                  <a:pt x="16516" y="59"/>
                </a:cubicBezTo>
                <a:cubicBezTo>
                  <a:pt x="16516" y="33"/>
                  <a:pt x="16495" y="0"/>
                  <a:pt x="16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472" name="Google Shape;1472;p39"/>
          <p:cNvGrpSpPr/>
          <p:nvPr/>
        </p:nvGrpSpPr>
        <p:grpSpPr>
          <a:xfrm>
            <a:off x="932081" y="3962158"/>
            <a:ext cx="7516757" cy="446863"/>
            <a:chOff x="500210" y="4475281"/>
            <a:chExt cx="4478525" cy="266259"/>
          </a:xfrm>
        </p:grpSpPr>
        <p:sp>
          <p:nvSpPr>
            <p:cNvPr id="1473" name="Google Shape;1473;p39"/>
            <p:cNvSpPr/>
            <p:nvPr/>
          </p:nvSpPr>
          <p:spPr>
            <a:xfrm>
              <a:off x="4817033" y="4614523"/>
              <a:ext cx="13207" cy="42151"/>
            </a:xfrm>
            <a:custGeom>
              <a:avLst/>
              <a:gdLst/>
              <a:ahLst/>
              <a:cxnLst/>
              <a:rect l="l" t="t" r="r" b="b"/>
              <a:pathLst>
                <a:path w="141" h="450" extrusionOk="0">
                  <a:moveTo>
                    <a:pt x="1" y="0"/>
                  </a:moveTo>
                  <a:cubicBezTo>
                    <a:pt x="1" y="86"/>
                    <a:pt x="1" y="161"/>
                    <a:pt x="12" y="247"/>
                  </a:cubicBezTo>
                  <a:cubicBezTo>
                    <a:pt x="12" y="290"/>
                    <a:pt x="22" y="321"/>
                    <a:pt x="44" y="364"/>
                  </a:cubicBezTo>
                  <a:cubicBezTo>
                    <a:pt x="65" y="397"/>
                    <a:pt x="98" y="439"/>
                    <a:pt x="129" y="450"/>
                  </a:cubicBezTo>
                  <a:lnTo>
                    <a:pt x="140" y="450"/>
                  </a:lnTo>
                  <a:lnTo>
                    <a:pt x="140" y="439"/>
                  </a:lnTo>
                  <a:lnTo>
                    <a:pt x="76" y="343"/>
                  </a:lnTo>
                  <a:cubicBezTo>
                    <a:pt x="65" y="311"/>
                    <a:pt x="44" y="278"/>
                    <a:pt x="33" y="236"/>
                  </a:cubicBezTo>
                  <a:cubicBezTo>
                    <a:pt x="12" y="161"/>
                    <a:pt x="12" y="86"/>
                    <a:pt x="22" y="11"/>
                  </a:cubicBez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4" name="Google Shape;1474;p39"/>
            <p:cNvSpPr/>
            <p:nvPr/>
          </p:nvSpPr>
          <p:spPr>
            <a:xfrm>
              <a:off x="67907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86" y="151"/>
                    <a:pt x="365" y="172"/>
                  </a:cubicBezTo>
                  <a:cubicBezTo>
                    <a:pt x="343" y="183"/>
                    <a:pt x="322" y="205"/>
                    <a:pt x="290" y="215"/>
                  </a:cubicBezTo>
                  <a:cubicBezTo>
                    <a:pt x="279" y="215"/>
                    <a:pt x="269" y="226"/>
                    <a:pt x="247" y="226"/>
                  </a:cubicBezTo>
                  <a:lnTo>
                    <a:pt x="129" y="226"/>
                  </a:lnTo>
                  <a:cubicBezTo>
                    <a:pt x="108" y="226"/>
                    <a:pt x="86" y="215"/>
                    <a:pt x="65" y="205"/>
                  </a:cubicBezTo>
                  <a:cubicBezTo>
                    <a:pt x="55" y="194"/>
                    <a:pt x="33" y="183"/>
                    <a:pt x="22" y="172"/>
                  </a:cubicBezTo>
                  <a:cubicBezTo>
                    <a:pt x="12" y="162"/>
                    <a:pt x="12" y="140"/>
                    <a:pt x="22" y="129"/>
                  </a:cubicBezTo>
                  <a:cubicBezTo>
                    <a:pt x="22" y="122"/>
                    <a:pt x="28" y="114"/>
                    <a:pt x="31" y="114"/>
                  </a:cubicBezTo>
                  <a:cubicBezTo>
                    <a:pt x="32" y="114"/>
                    <a:pt x="33" y="116"/>
                    <a:pt x="33" y="119"/>
                  </a:cubicBezTo>
                  <a:lnTo>
                    <a:pt x="44" y="119"/>
                  </a:lnTo>
                  <a:cubicBezTo>
                    <a:pt x="44" y="119"/>
                    <a:pt x="44" y="108"/>
                    <a:pt x="33" y="108"/>
                  </a:cubicBezTo>
                  <a:cubicBezTo>
                    <a:pt x="33" y="108"/>
                    <a:pt x="12" y="108"/>
                    <a:pt x="1" y="129"/>
                  </a:cubicBezTo>
                  <a:lnTo>
                    <a:pt x="1" y="183"/>
                  </a:lnTo>
                  <a:cubicBezTo>
                    <a:pt x="12" y="205"/>
                    <a:pt x="33" y="226"/>
                    <a:pt x="55" y="236"/>
                  </a:cubicBezTo>
                  <a:cubicBezTo>
                    <a:pt x="65"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397" y="226"/>
                  </a:cubicBezTo>
                  <a:cubicBezTo>
                    <a:pt x="429" y="205"/>
                    <a:pt x="450" y="183"/>
                    <a:pt x="472" y="162"/>
                  </a:cubicBezTo>
                  <a:cubicBezTo>
                    <a:pt x="504" y="140"/>
                    <a:pt x="526" y="119"/>
                    <a:pt x="547" y="108"/>
                  </a:cubicBezTo>
                  <a:cubicBezTo>
                    <a:pt x="569" y="86"/>
                    <a:pt x="590" y="76"/>
                    <a:pt x="611" y="65"/>
                  </a:cubicBezTo>
                  <a:lnTo>
                    <a:pt x="676" y="33"/>
                  </a:lnTo>
                  <a:cubicBezTo>
                    <a:pt x="697" y="33"/>
                    <a:pt x="719" y="22"/>
                    <a:pt x="740" y="22"/>
                  </a:cubicBezTo>
                  <a:cubicBezTo>
                    <a:pt x="750"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5" name="Google Shape;1475;p39"/>
            <p:cNvSpPr/>
            <p:nvPr/>
          </p:nvSpPr>
          <p:spPr>
            <a:xfrm>
              <a:off x="778439" y="4567196"/>
              <a:ext cx="183830" cy="65718"/>
            </a:xfrm>
            <a:custGeom>
              <a:avLst/>
              <a:gdLst/>
              <a:ahLst/>
              <a:cxnLst/>
              <a:rect l="l" t="t" r="r" b="b"/>
              <a:pathLst>
                <a:path w="814" h="291" extrusionOk="0">
                  <a:moveTo>
                    <a:pt x="793" y="33"/>
                  </a:moveTo>
                  <a:cubicBezTo>
                    <a:pt x="803" y="44"/>
                    <a:pt x="803" y="55"/>
                    <a:pt x="803" y="55"/>
                  </a:cubicBezTo>
                  <a:lnTo>
                    <a:pt x="814" y="65"/>
                  </a:lnTo>
                  <a:lnTo>
                    <a:pt x="814" y="55"/>
                  </a:lnTo>
                  <a:lnTo>
                    <a:pt x="793" y="33"/>
                  </a:lnTo>
                  <a:close/>
                  <a:moveTo>
                    <a:pt x="674" y="1"/>
                  </a:moveTo>
                  <a:cubicBezTo>
                    <a:pt x="653" y="1"/>
                    <a:pt x="631" y="12"/>
                    <a:pt x="600" y="22"/>
                  </a:cubicBezTo>
                  <a:cubicBezTo>
                    <a:pt x="578" y="33"/>
                    <a:pt x="546" y="44"/>
                    <a:pt x="524" y="65"/>
                  </a:cubicBezTo>
                  <a:cubicBezTo>
                    <a:pt x="493" y="76"/>
                    <a:pt x="471" y="98"/>
                    <a:pt x="450" y="119"/>
                  </a:cubicBezTo>
                  <a:cubicBezTo>
                    <a:pt x="417" y="129"/>
                    <a:pt x="396" y="151"/>
                    <a:pt x="374" y="172"/>
                  </a:cubicBezTo>
                  <a:cubicBezTo>
                    <a:pt x="353" y="183"/>
                    <a:pt x="321" y="205"/>
                    <a:pt x="300" y="215"/>
                  </a:cubicBezTo>
                  <a:cubicBezTo>
                    <a:pt x="289" y="215"/>
                    <a:pt x="267" y="226"/>
                    <a:pt x="257" y="226"/>
                  </a:cubicBezTo>
                  <a:lnTo>
                    <a:pt x="139" y="226"/>
                  </a:lnTo>
                  <a:cubicBezTo>
                    <a:pt x="117" y="226"/>
                    <a:pt x="96" y="215"/>
                    <a:pt x="75" y="205"/>
                  </a:cubicBezTo>
                  <a:cubicBezTo>
                    <a:pt x="53" y="194"/>
                    <a:pt x="43" y="183"/>
                    <a:pt x="32" y="172"/>
                  </a:cubicBezTo>
                  <a:cubicBezTo>
                    <a:pt x="22" y="162"/>
                    <a:pt x="22" y="140"/>
                    <a:pt x="22" y="129"/>
                  </a:cubicBezTo>
                  <a:cubicBezTo>
                    <a:pt x="29" y="122"/>
                    <a:pt x="31" y="114"/>
                    <a:pt x="35" y="114"/>
                  </a:cubicBezTo>
                  <a:cubicBezTo>
                    <a:pt x="37" y="114"/>
                    <a:pt x="40" y="116"/>
                    <a:pt x="43" y="119"/>
                  </a:cubicBezTo>
                  <a:lnTo>
                    <a:pt x="53" y="119"/>
                  </a:lnTo>
                  <a:cubicBezTo>
                    <a:pt x="53" y="119"/>
                    <a:pt x="53" y="108"/>
                    <a:pt x="43" y="108"/>
                  </a:cubicBezTo>
                  <a:cubicBezTo>
                    <a:pt x="43" y="108"/>
                    <a:pt x="22" y="108"/>
                    <a:pt x="10" y="129"/>
                  </a:cubicBezTo>
                  <a:cubicBezTo>
                    <a:pt x="10" y="140"/>
                    <a:pt x="0" y="162"/>
                    <a:pt x="10" y="183"/>
                  </a:cubicBezTo>
                  <a:cubicBezTo>
                    <a:pt x="22" y="205"/>
                    <a:pt x="32" y="226"/>
                    <a:pt x="53" y="236"/>
                  </a:cubicBezTo>
                  <a:cubicBezTo>
                    <a:pt x="75" y="248"/>
                    <a:pt x="107" y="269"/>
                    <a:pt x="129" y="269"/>
                  </a:cubicBezTo>
                  <a:cubicBezTo>
                    <a:pt x="160" y="279"/>
                    <a:pt x="193" y="290"/>
                    <a:pt x="225" y="290"/>
                  </a:cubicBezTo>
                  <a:cubicBezTo>
                    <a:pt x="236" y="290"/>
                    <a:pt x="257" y="279"/>
                    <a:pt x="267" y="279"/>
                  </a:cubicBezTo>
                  <a:cubicBezTo>
                    <a:pt x="289" y="279"/>
                    <a:pt x="30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2"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6" name="Google Shape;1476;p39"/>
            <p:cNvSpPr/>
            <p:nvPr/>
          </p:nvSpPr>
          <p:spPr>
            <a:xfrm>
              <a:off x="879838" y="4567196"/>
              <a:ext cx="184056" cy="65718"/>
            </a:xfrm>
            <a:custGeom>
              <a:avLst/>
              <a:gdLst/>
              <a:ahLst/>
              <a:cxnLst/>
              <a:rect l="l" t="t" r="r" b="b"/>
              <a:pathLst>
                <a:path w="815" h="291" extrusionOk="0">
                  <a:moveTo>
                    <a:pt x="803" y="55"/>
                  </a:moveTo>
                  <a:lnTo>
                    <a:pt x="803" y="65"/>
                  </a:lnTo>
                  <a:cubicBezTo>
                    <a:pt x="803" y="65"/>
                    <a:pt x="815" y="65"/>
                    <a:pt x="803" y="55"/>
                  </a:cubicBezTo>
                  <a:close/>
                  <a:moveTo>
                    <a:pt x="675" y="1"/>
                  </a:moveTo>
                  <a:cubicBezTo>
                    <a:pt x="654" y="1"/>
                    <a:pt x="622" y="12"/>
                    <a:pt x="600" y="22"/>
                  </a:cubicBezTo>
                  <a:cubicBezTo>
                    <a:pt x="568" y="33"/>
                    <a:pt x="547" y="44"/>
                    <a:pt x="515" y="65"/>
                  </a:cubicBezTo>
                  <a:cubicBezTo>
                    <a:pt x="493" y="76"/>
                    <a:pt x="472" y="98"/>
                    <a:pt x="451" y="119"/>
                  </a:cubicBezTo>
                  <a:cubicBezTo>
                    <a:pt x="418" y="129"/>
                    <a:pt x="397" y="151"/>
                    <a:pt x="375" y="172"/>
                  </a:cubicBezTo>
                  <a:cubicBezTo>
                    <a:pt x="343" y="183"/>
                    <a:pt x="322" y="205"/>
                    <a:pt x="301" y="215"/>
                  </a:cubicBezTo>
                  <a:cubicBezTo>
                    <a:pt x="279" y="215"/>
                    <a:pt x="268" y="226"/>
                    <a:pt x="258" y="226"/>
                  </a:cubicBezTo>
                  <a:lnTo>
                    <a:pt x="140" y="226"/>
                  </a:lnTo>
                  <a:cubicBezTo>
                    <a:pt x="118" y="226"/>
                    <a:pt x="9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cubicBezTo>
                    <a:pt x="54" y="119"/>
                    <a:pt x="54" y="108"/>
                    <a:pt x="44" y="108"/>
                  </a:cubicBezTo>
                  <a:cubicBezTo>
                    <a:pt x="33" y="108"/>
                    <a:pt x="22" y="108"/>
                    <a:pt x="11" y="129"/>
                  </a:cubicBezTo>
                  <a:cubicBezTo>
                    <a:pt x="1" y="140"/>
                    <a:pt x="1" y="162"/>
                    <a:pt x="11" y="183"/>
                  </a:cubicBezTo>
                  <a:cubicBezTo>
                    <a:pt x="22" y="205"/>
                    <a:pt x="33" y="226"/>
                    <a:pt x="54" y="236"/>
                  </a:cubicBezTo>
                  <a:cubicBezTo>
                    <a:pt x="75" y="248"/>
                    <a:pt x="97" y="269"/>
                    <a:pt x="129" y="269"/>
                  </a:cubicBezTo>
                  <a:cubicBezTo>
                    <a:pt x="161" y="279"/>
                    <a:pt x="182" y="290"/>
                    <a:pt x="225" y="290"/>
                  </a:cubicBezTo>
                  <a:cubicBezTo>
                    <a:pt x="236" y="290"/>
                    <a:pt x="258" y="279"/>
                    <a:pt x="268" y="279"/>
                  </a:cubicBezTo>
                  <a:cubicBezTo>
                    <a:pt x="290" y="279"/>
                    <a:pt x="301" y="279"/>
                    <a:pt x="322" y="269"/>
                  </a:cubicBezTo>
                  <a:cubicBezTo>
                    <a:pt x="354" y="258"/>
                    <a:pt x="375" y="236"/>
                    <a:pt x="408" y="226"/>
                  </a:cubicBezTo>
                  <a:cubicBezTo>
                    <a:pt x="439" y="205"/>
                    <a:pt x="461" y="183"/>
                    <a:pt x="482" y="162"/>
                  </a:cubicBezTo>
                  <a:cubicBezTo>
                    <a:pt x="504" y="140"/>
                    <a:pt x="525" y="119"/>
                    <a:pt x="558" y="108"/>
                  </a:cubicBezTo>
                  <a:cubicBezTo>
                    <a:pt x="579" y="86"/>
                    <a:pt x="600" y="76"/>
                    <a:pt x="622" y="65"/>
                  </a:cubicBezTo>
                  <a:lnTo>
                    <a:pt x="686" y="33"/>
                  </a:lnTo>
                  <a:cubicBezTo>
                    <a:pt x="708" y="33"/>
                    <a:pt x="729" y="22"/>
                    <a:pt x="739" y="22"/>
                  </a:cubicBezTo>
                  <a:cubicBezTo>
                    <a:pt x="761" y="33"/>
                    <a:pt x="772" y="33"/>
                    <a:pt x="782" y="33"/>
                  </a:cubicBezTo>
                  <a:lnTo>
                    <a:pt x="803" y="55"/>
                  </a:lnTo>
                  <a:cubicBezTo>
                    <a:pt x="803" y="55"/>
                    <a:pt x="803" y="44"/>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7" name="Google Shape;1477;p39"/>
            <p:cNvSpPr/>
            <p:nvPr/>
          </p:nvSpPr>
          <p:spPr>
            <a:xfrm>
              <a:off x="981464" y="4567196"/>
              <a:ext cx="181571" cy="65718"/>
            </a:xfrm>
            <a:custGeom>
              <a:avLst/>
              <a:gdLst/>
              <a:ahLst/>
              <a:cxnLst/>
              <a:rect l="l" t="t" r="r" b="b"/>
              <a:pathLst>
                <a:path w="804" h="291" extrusionOk="0">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289"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lnTo>
                    <a:pt x="43" y="108"/>
                  </a:ln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46" y="279"/>
                    <a:pt x="268" y="279"/>
                  </a:cubicBezTo>
                  <a:cubicBezTo>
                    <a:pt x="279" y="279"/>
                    <a:pt x="300" y="279"/>
                    <a:pt x="322" y="269"/>
                  </a:cubicBezTo>
                  <a:cubicBezTo>
                    <a:pt x="353" y="258"/>
                    <a:pt x="375" y="236"/>
                    <a:pt x="407" y="226"/>
                  </a:cubicBezTo>
                  <a:cubicBezTo>
                    <a:pt x="429" y="205"/>
                    <a:pt x="461" y="183"/>
                    <a:pt x="482" y="162"/>
                  </a:cubicBezTo>
                  <a:cubicBezTo>
                    <a:pt x="503" y="140"/>
                    <a:pt x="525" y="119"/>
                    <a:pt x="546" y="108"/>
                  </a:cubicBezTo>
                  <a:cubicBezTo>
                    <a:pt x="568" y="86"/>
                    <a:pt x="589" y="76"/>
                    <a:pt x="622" y="65"/>
                  </a:cubicBezTo>
                  <a:lnTo>
                    <a:pt x="686" y="33"/>
                  </a:lnTo>
                  <a:cubicBezTo>
                    <a:pt x="707" y="33"/>
                    <a:pt x="718" y="22"/>
                    <a:pt x="739" y="22"/>
                  </a:cubicBezTo>
                  <a:cubicBezTo>
                    <a:pt x="760" y="33"/>
                    <a:pt x="772"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8" name="Google Shape;1478;p39"/>
            <p:cNvSpPr/>
            <p:nvPr/>
          </p:nvSpPr>
          <p:spPr>
            <a:xfrm>
              <a:off x="1083089" y="4567196"/>
              <a:ext cx="181346" cy="65718"/>
            </a:xfrm>
            <a:custGeom>
              <a:avLst/>
              <a:gdLst/>
              <a:ahLst/>
              <a:cxnLst/>
              <a:rect l="l" t="t" r="r" b="b"/>
              <a:pathLst>
                <a:path w="803" h="291" extrusionOk="0">
                  <a:moveTo>
                    <a:pt x="674" y="1"/>
                  </a:moveTo>
                  <a:cubicBezTo>
                    <a:pt x="643" y="1"/>
                    <a:pt x="621" y="12"/>
                    <a:pt x="589" y="22"/>
                  </a:cubicBezTo>
                  <a:cubicBezTo>
                    <a:pt x="567" y="33"/>
                    <a:pt x="536" y="44"/>
                    <a:pt x="514" y="65"/>
                  </a:cubicBezTo>
                  <a:cubicBezTo>
                    <a:pt x="493" y="76"/>
                    <a:pt x="460" y="98"/>
                    <a:pt x="439" y="119"/>
                  </a:cubicBezTo>
                  <a:cubicBezTo>
                    <a:pt x="417" y="129"/>
                    <a:pt x="396" y="151"/>
                    <a:pt x="364" y="172"/>
                  </a:cubicBezTo>
                  <a:cubicBezTo>
                    <a:pt x="343" y="183"/>
                    <a:pt x="322" y="205"/>
                    <a:pt x="289" y="215"/>
                  </a:cubicBezTo>
                  <a:cubicBezTo>
                    <a:pt x="279" y="215"/>
                    <a:pt x="268" y="226"/>
                    <a:pt x="257" y="226"/>
                  </a:cubicBezTo>
                  <a:lnTo>
                    <a:pt x="139" y="226"/>
                  </a:lnTo>
                  <a:cubicBezTo>
                    <a:pt x="107" y="226"/>
                    <a:pt x="86" y="215"/>
                    <a:pt x="75" y="205"/>
                  </a:cubicBezTo>
                  <a:cubicBezTo>
                    <a:pt x="53" y="194"/>
                    <a:pt x="32" y="183"/>
                    <a:pt x="32" y="172"/>
                  </a:cubicBezTo>
                  <a:cubicBezTo>
                    <a:pt x="22" y="162"/>
                    <a:pt x="11" y="140"/>
                    <a:pt x="22" y="129"/>
                  </a:cubicBezTo>
                  <a:cubicBezTo>
                    <a:pt x="22" y="122"/>
                    <a:pt x="27" y="114"/>
                    <a:pt x="30" y="114"/>
                  </a:cubicBezTo>
                  <a:cubicBezTo>
                    <a:pt x="31" y="114"/>
                    <a:pt x="32" y="116"/>
                    <a:pt x="32" y="119"/>
                  </a:cubicBezTo>
                  <a:lnTo>
                    <a:pt x="53" y="119"/>
                  </a:lnTo>
                  <a:cubicBezTo>
                    <a:pt x="43" y="119"/>
                    <a:pt x="43" y="108"/>
                    <a:pt x="43" y="108"/>
                  </a:cubicBezTo>
                  <a:cubicBezTo>
                    <a:pt x="32" y="108"/>
                    <a:pt x="11" y="108"/>
                    <a:pt x="11" y="129"/>
                  </a:cubicBezTo>
                  <a:cubicBezTo>
                    <a:pt x="0" y="140"/>
                    <a:pt x="0" y="162"/>
                    <a:pt x="11" y="183"/>
                  </a:cubicBezTo>
                  <a:cubicBezTo>
                    <a:pt x="11" y="205"/>
                    <a:pt x="32" y="226"/>
                    <a:pt x="53" y="236"/>
                  </a:cubicBezTo>
                  <a:cubicBezTo>
                    <a:pt x="75" y="248"/>
                    <a:pt x="96" y="269"/>
                    <a:pt x="129" y="269"/>
                  </a:cubicBezTo>
                  <a:cubicBezTo>
                    <a:pt x="150" y="279"/>
                    <a:pt x="182" y="290"/>
                    <a:pt x="214" y="290"/>
                  </a:cubicBezTo>
                  <a:cubicBezTo>
                    <a:pt x="225" y="290"/>
                    <a:pt x="246" y="279"/>
                    <a:pt x="268" y="279"/>
                  </a:cubicBezTo>
                  <a:cubicBezTo>
                    <a:pt x="279" y="279"/>
                    <a:pt x="300" y="279"/>
                    <a:pt x="310" y="269"/>
                  </a:cubicBezTo>
                  <a:cubicBezTo>
                    <a:pt x="343" y="258"/>
                    <a:pt x="375" y="236"/>
                    <a:pt x="407" y="226"/>
                  </a:cubicBezTo>
                  <a:cubicBezTo>
                    <a:pt x="429" y="205"/>
                    <a:pt x="450" y="183"/>
                    <a:pt x="482" y="162"/>
                  </a:cubicBezTo>
                  <a:cubicBezTo>
                    <a:pt x="503" y="140"/>
                    <a:pt x="525" y="119"/>
                    <a:pt x="546" y="108"/>
                  </a:cubicBezTo>
                  <a:cubicBezTo>
                    <a:pt x="567" y="86"/>
                    <a:pt x="589" y="76"/>
                    <a:pt x="610" y="65"/>
                  </a:cubicBezTo>
                  <a:lnTo>
                    <a:pt x="674" y="33"/>
                  </a:lnTo>
                  <a:cubicBezTo>
                    <a:pt x="696" y="33"/>
                    <a:pt x="717" y="22"/>
                    <a:pt x="739" y="22"/>
                  </a:cubicBezTo>
                  <a:cubicBezTo>
                    <a:pt x="760" y="33"/>
                    <a:pt x="771"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79" name="Google Shape;1479;p39"/>
            <p:cNvSpPr/>
            <p:nvPr/>
          </p:nvSpPr>
          <p:spPr>
            <a:xfrm>
              <a:off x="1182005" y="4567196"/>
              <a:ext cx="184056" cy="65718"/>
            </a:xfrm>
            <a:custGeom>
              <a:avLst/>
              <a:gdLst/>
              <a:ahLst/>
              <a:cxnLst/>
              <a:rect l="l" t="t" r="r" b="b"/>
              <a:pathLst>
                <a:path w="815" h="291" extrusionOk="0">
                  <a:moveTo>
                    <a:pt x="793" y="33"/>
                  </a:moveTo>
                  <a:cubicBezTo>
                    <a:pt x="804" y="44"/>
                    <a:pt x="804" y="55"/>
                    <a:pt x="815" y="55"/>
                  </a:cubicBezTo>
                  <a:cubicBezTo>
                    <a:pt x="815" y="55"/>
                    <a:pt x="815" y="44"/>
                    <a:pt x="793" y="33"/>
                  </a:cubicBezTo>
                  <a:close/>
                  <a:moveTo>
                    <a:pt x="686" y="1"/>
                  </a:moveTo>
                  <a:cubicBezTo>
                    <a:pt x="654" y="1"/>
                    <a:pt x="633" y="12"/>
                    <a:pt x="600" y="22"/>
                  </a:cubicBezTo>
                  <a:cubicBezTo>
                    <a:pt x="579" y="33"/>
                    <a:pt x="547" y="44"/>
                    <a:pt x="526" y="65"/>
                  </a:cubicBezTo>
                  <a:cubicBezTo>
                    <a:pt x="505" y="76"/>
                    <a:pt x="472" y="98"/>
                    <a:pt x="451" y="119"/>
                  </a:cubicBezTo>
                  <a:cubicBezTo>
                    <a:pt x="429" y="129"/>
                    <a:pt x="397" y="151"/>
                    <a:pt x="376" y="172"/>
                  </a:cubicBezTo>
                  <a:cubicBezTo>
                    <a:pt x="355" y="183"/>
                    <a:pt x="322" y="205"/>
                    <a:pt x="301" y="215"/>
                  </a:cubicBezTo>
                  <a:cubicBezTo>
                    <a:pt x="290" y="215"/>
                    <a:pt x="279" y="226"/>
                    <a:pt x="258" y="226"/>
                  </a:cubicBezTo>
                  <a:lnTo>
                    <a:pt x="140" y="226"/>
                  </a:lnTo>
                  <a:cubicBezTo>
                    <a:pt x="119" y="226"/>
                    <a:pt x="98" y="215"/>
                    <a:pt x="76" y="205"/>
                  </a:cubicBezTo>
                  <a:cubicBezTo>
                    <a:pt x="65" y="194"/>
                    <a:pt x="44" y="183"/>
                    <a:pt x="33" y="172"/>
                  </a:cubicBezTo>
                  <a:cubicBezTo>
                    <a:pt x="22" y="162"/>
                    <a:pt x="22" y="140"/>
                    <a:pt x="33" y="129"/>
                  </a:cubicBezTo>
                  <a:cubicBezTo>
                    <a:pt x="33" y="122"/>
                    <a:pt x="39" y="114"/>
                    <a:pt x="42" y="114"/>
                  </a:cubicBezTo>
                  <a:cubicBezTo>
                    <a:pt x="43" y="114"/>
                    <a:pt x="44" y="116"/>
                    <a:pt x="44" y="119"/>
                  </a:cubicBezTo>
                  <a:lnTo>
                    <a:pt x="55" y="119"/>
                  </a:lnTo>
                  <a:cubicBezTo>
                    <a:pt x="55" y="119"/>
                    <a:pt x="55" y="108"/>
                    <a:pt x="44" y="108"/>
                  </a:cubicBezTo>
                  <a:cubicBezTo>
                    <a:pt x="44" y="108"/>
                    <a:pt x="22" y="108"/>
                    <a:pt x="12" y="129"/>
                  </a:cubicBezTo>
                  <a:cubicBezTo>
                    <a:pt x="12" y="140"/>
                    <a:pt x="1" y="162"/>
                    <a:pt x="12" y="183"/>
                  </a:cubicBezTo>
                  <a:cubicBezTo>
                    <a:pt x="22" y="205"/>
                    <a:pt x="44" y="226"/>
                    <a:pt x="65" y="236"/>
                  </a:cubicBezTo>
                  <a:cubicBezTo>
                    <a:pt x="76" y="248"/>
                    <a:pt x="108" y="269"/>
                    <a:pt x="129" y="269"/>
                  </a:cubicBezTo>
                  <a:cubicBezTo>
                    <a:pt x="162" y="279"/>
                    <a:pt x="194" y="290"/>
                    <a:pt x="226" y="290"/>
                  </a:cubicBezTo>
                  <a:cubicBezTo>
                    <a:pt x="236" y="290"/>
                    <a:pt x="258" y="279"/>
                    <a:pt x="279" y="279"/>
                  </a:cubicBezTo>
                  <a:cubicBezTo>
                    <a:pt x="290" y="279"/>
                    <a:pt x="312" y="279"/>
                    <a:pt x="322" y="269"/>
                  </a:cubicBezTo>
                  <a:cubicBezTo>
                    <a:pt x="355" y="258"/>
                    <a:pt x="386" y="236"/>
                    <a:pt x="408" y="226"/>
                  </a:cubicBezTo>
                  <a:cubicBezTo>
                    <a:pt x="440" y="205"/>
                    <a:pt x="462" y="183"/>
                    <a:pt x="483" y="162"/>
                  </a:cubicBezTo>
                  <a:cubicBezTo>
                    <a:pt x="515" y="140"/>
                    <a:pt x="536" y="119"/>
                    <a:pt x="558" y="108"/>
                  </a:cubicBezTo>
                  <a:cubicBezTo>
                    <a:pt x="579" y="86"/>
                    <a:pt x="600" y="76"/>
                    <a:pt x="622" y="65"/>
                  </a:cubicBezTo>
                  <a:lnTo>
                    <a:pt x="686" y="33"/>
                  </a:lnTo>
                  <a:cubicBezTo>
                    <a:pt x="708" y="33"/>
                    <a:pt x="729" y="22"/>
                    <a:pt x="750" y="22"/>
                  </a:cubicBezTo>
                  <a:cubicBezTo>
                    <a:pt x="762"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0" name="Google Shape;1480;p39"/>
            <p:cNvSpPr/>
            <p:nvPr/>
          </p:nvSpPr>
          <p:spPr>
            <a:xfrm>
              <a:off x="128363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4" y="55"/>
                    <a:pt x="804" y="55"/>
                  </a:cubicBezTo>
                  <a:lnTo>
                    <a:pt x="814" y="65"/>
                  </a:lnTo>
                  <a:lnTo>
                    <a:pt x="814" y="55"/>
                  </a:lnTo>
                  <a:lnTo>
                    <a:pt x="795" y="36"/>
                  </a:lnTo>
                  <a:close/>
                  <a:moveTo>
                    <a:pt x="676" y="1"/>
                  </a:moveTo>
                  <a:cubicBezTo>
                    <a:pt x="654" y="1"/>
                    <a:pt x="633" y="12"/>
                    <a:pt x="600" y="22"/>
                  </a:cubicBezTo>
                  <a:cubicBezTo>
                    <a:pt x="579" y="33"/>
                    <a:pt x="547" y="44"/>
                    <a:pt x="526" y="65"/>
                  </a:cubicBezTo>
                  <a:cubicBezTo>
                    <a:pt x="493" y="76"/>
                    <a:pt x="472" y="98"/>
                    <a:pt x="450" y="119"/>
                  </a:cubicBezTo>
                  <a:cubicBezTo>
                    <a:pt x="419" y="129"/>
                    <a:pt x="397" y="151"/>
                    <a:pt x="376" y="172"/>
                  </a:cubicBezTo>
                  <a:cubicBezTo>
                    <a:pt x="354" y="183"/>
                    <a:pt x="322" y="205"/>
                    <a:pt x="300" y="215"/>
                  </a:cubicBezTo>
                  <a:cubicBezTo>
                    <a:pt x="290" y="215"/>
                    <a:pt x="269" y="226"/>
                    <a:pt x="258" y="226"/>
                  </a:cubicBezTo>
                  <a:lnTo>
                    <a:pt x="140" y="226"/>
                  </a:lnTo>
                  <a:cubicBezTo>
                    <a:pt x="119" y="226"/>
                    <a:pt x="97" y="215"/>
                    <a:pt x="76" y="205"/>
                  </a:cubicBezTo>
                  <a:cubicBezTo>
                    <a:pt x="55" y="194"/>
                    <a:pt x="43" y="183"/>
                    <a:pt x="33" y="172"/>
                  </a:cubicBezTo>
                  <a:cubicBezTo>
                    <a:pt x="22" y="162"/>
                    <a:pt x="22" y="140"/>
                    <a:pt x="22" y="129"/>
                  </a:cubicBezTo>
                  <a:cubicBezTo>
                    <a:pt x="30" y="122"/>
                    <a:pt x="32" y="114"/>
                    <a:pt x="36" y="114"/>
                  </a:cubicBezTo>
                  <a:cubicBezTo>
                    <a:pt x="38" y="114"/>
                    <a:pt x="40" y="116"/>
                    <a:pt x="43" y="119"/>
                  </a:cubicBezTo>
                  <a:lnTo>
                    <a:pt x="55" y="119"/>
                  </a:lnTo>
                  <a:cubicBezTo>
                    <a:pt x="55" y="119"/>
                    <a:pt x="55" y="108"/>
                    <a:pt x="43" y="108"/>
                  </a:cubicBezTo>
                  <a:cubicBezTo>
                    <a:pt x="33" y="108"/>
                    <a:pt x="22" y="108"/>
                    <a:pt x="12" y="129"/>
                  </a:cubicBezTo>
                  <a:cubicBezTo>
                    <a:pt x="12" y="140"/>
                    <a:pt x="1" y="162"/>
                    <a:pt x="12" y="183"/>
                  </a:cubicBezTo>
                  <a:cubicBezTo>
                    <a:pt x="22" y="205"/>
                    <a:pt x="33" y="226"/>
                    <a:pt x="55" y="236"/>
                  </a:cubicBezTo>
                  <a:cubicBezTo>
                    <a:pt x="76" y="248"/>
                    <a:pt x="108" y="269"/>
                    <a:pt x="129" y="269"/>
                  </a:cubicBezTo>
                  <a:cubicBezTo>
                    <a:pt x="162" y="279"/>
                    <a:pt x="193" y="290"/>
                    <a:pt x="226" y="290"/>
                  </a:cubicBezTo>
                  <a:cubicBezTo>
                    <a:pt x="236" y="290"/>
                    <a:pt x="258" y="279"/>
                    <a:pt x="269" y="279"/>
                  </a:cubicBezTo>
                  <a:cubicBezTo>
                    <a:pt x="290" y="279"/>
                    <a:pt x="300" y="279"/>
                    <a:pt x="322" y="269"/>
                  </a:cubicBezTo>
                  <a:cubicBezTo>
                    <a:pt x="354" y="258"/>
                    <a:pt x="386" y="236"/>
                    <a:pt x="407" y="226"/>
                  </a:cubicBezTo>
                  <a:cubicBezTo>
                    <a:pt x="440" y="205"/>
                    <a:pt x="461" y="183"/>
                    <a:pt x="483" y="162"/>
                  </a:cubicBezTo>
                  <a:cubicBezTo>
                    <a:pt x="515" y="140"/>
                    <a:pt x="536" y="119"/>
                    <a:pt x="557" y="108"/>
                  </a:cubicBezTo>
                  <a:cubicBezTo>
                    <a:pt x="579" y="86"/>
                    <a:pt x="600" y="76"/>
                    <a:pt x="622" y="65"/>
                  </a:cubicBezTo>
                  <a:lnTo>
                    <a:pt x="686" y="33"/>
                  </a:lnTo>
                  <a:cubicBezTo>
                    <a:pt x="707" y="33"/>
                    <a:pt x="729" y="22"/>
                    <a:pt x="74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1" name="Google Shape;1481;p39"/>
            <p:cNvSpPr/>
            <p:nvPr/>
          </p:nvSpPr>
          <p:spPr>
            <a:xfrm>
              <a:off x="1385256" y="4567196"/>
              <a:ext cx="184056" cy="65718"/>
            </a:xfrm>
            <a:custGeom>
              <a:avLst/>
              <a:gdLst/>
              <a:ahLst/>
              <a:cxnLst/>
              <a:rect l="l" t="t" r="r" b="b"/>
              <a:pathLst>
                <a:path w="815" h="291" extrusionOk="0">
                  <a:moveTo>
                    <a:pt x="804" y="55"/>
                  </a:moveTo>
                  <a:lnTo>
                    <a:pt x="804" y="65"/>
                  </a:lnTo>
                  <a:cubicBezTo>
                    <a:pt x="804" y="65"/>
                    <a:pt x="814" y="65"/>
                    <a:pt x="804" y="55"/>
                  </a:cubicBezTo>
                  <a:close/>
                  <a:moveTo>
                    <a:pt x="675" y="1"/>
                  </a:moveTo>
                  <a:cubicBezTo>
                    <a:pt x="654" y="1"/>
                    <a:pt x="621" y="12"/>
                    <a:pt x="600" y="22"/>
                  </a:cubicBezTo>
                  <a:cubicBezTo>
                    <a:pt x="568" y="33"/>
                    <a:pt x="547" y="44"/>
                    <a:pt x="514" y="65"/>
                  </a:cubicBezTo>
                  <a:cubicBezTo>
                    <a:pt x="493" y="76"/>
                    <a:pt x="471" y="98"/>
                    <a:pt x="450" y="119"/>
                  </a:cubicBezTo>
                  <a:cubicBezTo>
                    <a:pt x="418" y="129"/>
                    <a:pt x="397" y="151"/>
                    <a:pt x="376" y="172"/>
                  </a:cubicBezTo>
                  <a:cubicBezTo>
                    <a:pt x="343" y="183"/>
                    <a:pt x="322" y="205"/>
                    <a:pt x="300" y="215"/>
                  </a:cubicBezTo>
                  <a:cubicBezTo>
                    <a:pt x="279" y="215"/>
                    <a:pt x="268" y="226"/>
                    <a:pt x="257" y="226"/>
                  </a:cubicBezTo>
                  <a:lnTo>
                    <a:pt x="140" y="226"/>
                  </a:lnTo>
                  <a:cubicBezTo>
                    <a:pt x="119" y="226"/>
                    <a:pt x="97" y="215"/>
                    <a:pt x="76"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97" y="269"/>
                    <a:pt x="129" y="269"/>
                  </a:cubicBezTo>
                  <a:cubicBezTo>
                    <a:pt x="161" y="279"/>
                    <a:pt x="183" y="290"/>
                    <a:pt x="226" y="290"/>
                  </a:cubicBezTo>
                  <a:cubicBezTo>
                    <a:pt x="236" y="290"/>
                    <a:pt x="257" y="279"/>
                    <a:pt x="268" y="279"/>
                  </a:cubicBezTo>
                  <a:cubicBezTo>
                    <a:pt x="290" y="279"/>
                    <a:pt x="300" y="279"/>
                    <a:pt x="322" y="269"/>
                  </a:cubicBezTo>
                  <a:cubicBezTo>
                    <a:pt x="354" y="258"/>
                    <a:pt x="376" y="236"/>
                    <a:pt x="407" y="226"/>
                  </a:cubicBezTo>
                  <a:cubicBezTo>
                    <a:pt x="440" y="205"/>
                    <a:pt x="461" y="183"/>
                    <a:pt x="483" y="162"/>
                  </a:cubicBezTo>
                  <a:cubicBezTo>
                    <a:pt x="504" y="140"/>
                    <a:pt x="525" y="119"/>
                    <a:pt x="547" y="108"/>
                  </a:cubicBezTo>
                  <a:cubicBezTo>
                    <a:pt x="579" y="86"/>
                    <a:pt x="600" y="76"/>
                    <a:pt x="621" y="65"/>
                  </a:cubicBezTo>
                  <a:lnTo>
                    <a:pt x="686" y="33"/>
                  </a:lnTo>
                  <a:cubicBezTo>
                    <a:pt x="707" y="33"/>
                    <a:pt x="728" y="22"/>
                    <a:pt x="740" y="22"/>
                  </a:cubicBezTo>
                  <a:cubicBezTo>
                    <a:pt x="761" y="33"/>
                    <a:pt x="771" y="33"/>
                    <a:pt x="782" y="33"/>
                  </a:cubicBezTo>
                  <a:lnTo>
                    <a:pt x="80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2" name="Google Shape;1482;p39"/>
            <p:cNvSpPr/>
            <p:nvPr/>
          </p:nvSpPr>
          <p:spPr>
            <a:xfrm>
              <a:off x="148688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39" y="119"/>
                  </a:cubicBezTo>
                  <a:cubicBezTo>
                    <a:pt x="418" y="129"/>
                    <a:pt x="397" y="151"/>
                    <a:pt x="364" y="172"/>
                  </a:cubicBezTo>
                  <a:cubicBezTo>
                    <a:pt x="343" y="183"/>
                    <a:pt x="321" y="205"/>
                    <a:pt x="290" y="215"/>
                  </a:cubicBezTo>
                  <a:cubicBezTo>
                    <a:pt x="278" y="215"/>
                    <a:pt x="268" y="226"/>
                    <a:pt x="257" y="226"/>
                  </a:cubicBezTo>
                  <a:lnTo>
                    <a:pt x="140" y="226"/>
                  </a:lnTo>
                  <a:cubicBezTo>
                    <a:pt x="118" y="226"/>
                    <a:pt x="86" y="215"/>
                    <a:pt x="75" y="205"/>
                  </a:cubicBezTo>
                  <a:cubicBezTo>
                    <a:pt x="54" y="194"/>
                    <a:pt x="43" y="183"/>
                    <a:pt x="33" y="172"/>
                  </a:cubicBezTo>
                  <a:cubicBezTo>
                    <a:pt x="21" y="162"/>
                    <a:pt x="21" y="140"/>
                    <a:pt x="21" y="129"/>
                  </a:cubicBezTo>
                  <a:cubicBezTo>
                    <a:pt x="21" y="122"/>
                    <a:pt x="27" y="114"/>
                    <a:pt x="34" y="114"/>
                  </a:cubicBezTo>
                  <a:cubicBezTo>
                    <a:pt x="37" y="114"/>
                    <a:pt x="40" y="116"/>
                    <a:pt x="43" y="119"/>
                  </a:cubicBezTo>
                  <a:lnTo>
                    <a:pt x="54" y="119"/>
                  </a:lnTo>
                  <a:lnTo>
                    <a:pt x="43" y="108"/>
                  </a:lnTo>
                  <a:cubicBezTo>
                    <a:pt x="33" y="108"/>
                    <a:pt x="21" y="108"/>
                    <a:pt x="11" y="129"/>
                  </a:cubicBezTo>
                  <a:cubicBezTo>
                    <a:pt x="0" y="140"/>
                    <a:pt x="0" y="162"/>
                    <a:pt x="11" y="183"/>
                  </a:cubicBezTo>
                  <a:cubicBezTo>
                    <a:pt x="21" y="205"/>
                    <a:pt x="33" y="226"/>
                    <a:pt x="54" y="236"/>
                  </a:cubicBezTo>
                  <a:cubicBezTo>
                    <a:pt x="75" y="248"/>
                    <a:pt x="97" y="269"/>
                    <a:pt x="129" y="269"/>
                  </a:cubicBezTo>
                  <a:cubicBezTo>
                    <a:pt x="161" y="279"/>
                    <a:pt x="182" y="290"/>
                    <a:pt x="214" y="290"/>
                  </a:cubicBezTo>
                  <a:cubicBezTo>
                    <a:pt x="236" y="290"/>
                    <a:pt x="247" y="279"/>
                    <a:pt x="268" y="279"/>
                  </a:cubicBezTo>
                  <a:cubicBezTo>
                    <a:pt x="278" y="279"/>
                    <a:pt x="300" y="279"/>
                    <a:pt x="311" y="269"/>
                  </a:cubicBezTo>
                  <a:cubicBezTo>
                    <a:pt x="343" y="258"/>
                    <a:pt x="375" y="236"/>
                    <a:pt x="407" y="226"/>
                  </a:cubicBezTo>
                  <a:cubicBezTo>
                    <a:pt x="428" y="205"/>
                    <a:pt x="461" y="183"/>
                    <a:pt x="482" y="162"/>
                  </a:cubicBezTo>
                  <a:cubicBezTo>
                    <a:pt x="504" y="140"/>
                    <a:pt x="525" y="119"/>
                    <a:pt x="547" y="108"/>
                  </a:cubicBezTo>
                  <a:cubicBezTo>
                    <a:pt x="568" y="86"/>
                    <a:pt x="589" y="76"/>
                    <a:pt x="611" y="65"/>
                  </a:cubicBezTo>
                  <a:cubicBezTo>
                    <a:pt x="642" y="55"/>
                    <a:pt x="664" y="44"/>
                    <a:pt x="685" y="33"/>
                  </a:cubicBezTo>
                  <a:cubicBezTo>
                    <a:pt x="707" y="33"/>
                    <a:pt x="718" y="22"/>
                    <a:pt x="739" y="22"/>
                  </a:cubicBezTo>
                  <a:cubicBezTo>
                    <a:pt x="761" y="33"/>
                    <a:pt x="771" y="33"/>
                    <a:pt x="782" y="33"/>
                  </a:cubicBezTo>
                  <a:lnTo>
                    <a:pt x="804" y="55"/>
                  </a:ln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3" name="Google Shape;1483;p39"/>
            <p:cNvSpPr/>
            <p:nvPr/>
          </p:nvSpPr>
          <p:spPr>
            <a:xfrm>
              <a:off x="158828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33" y="183"/>
                    <a:pt x="33" y="172"/>
                  </a:cubicBezTo>
                  <a:cubicBezTo>
                    <a:pt x="22" y="162"/>
                    <a:pt x="12" y="140"/>
                    <a:pt x="22" y="129"/>
                  </a:cubicBezTo>
                  <a:cubicBezTo>
                    <a:pt x="22" y="122"/>
                    <a:pt x="28" y="114"/>
                    <a:pt x="31" y="114"/>
                  </a:cubicBezTo>
                  <a:cubicBezTo>
                    <a:pt x="32" y="114"/>
                    <a:pt x="33" y="116"/>
                    <a:pt x="33" y="119"/>
                  </a:cubicBezTo>
                  <a:lnTo>
                    <a:pt x="44" y="119"/>
                  </a:lnTo>
                  <a:lnTo>
                    <a:pt x="44" y="108"/>
                  </a:lnTo>
                  <a:cubicBezTo>
                    <a:pt x="33" y="108"/>
                    <a:pt x="1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26" y="290"/>
                    <a:pt x="247" y="279"/>
                    <a:pt x="269" y="279"/>
                  </a:cubicBezTo>
                  <a:cubicBezTo>
                    <a:pt x="279" y="279"/>
                    <a:pt x="301" y="279"/>
                    <a:pt x="312" y="269"/>
                  </a:cubicBezTo>
                  <a:cubicBezTo>
                    <a:pt x="343" y="258"/>
                    <a:pt x="376" y="236"/>
                    <a:pt x="408" y="226"/>
                  </a:cubicBezTo>
                  <a:cubicBezTo>
                    <a:pt x="429" y="205"/>
                    <a:pt x="450" y="183"/>
                    <a:pt x="483" y="162"/>
                  </a:cubicBezTo>
                  <a:cubicBezTo>
                    <a:pt x="504" y="140"/>
                    <a:pt x="526" y="119"/>
                    <a:pt x="547" y="108"/>
                  </a:cubicBezTo>
                  <a:cubicBezTo>
                    <a:pt x="569" y="86"/>
                    <a:pt x="590" y="76"/>
                    <a:pt x="612" y="65"/>
                  </a:cubicBezTo>
                  <a:lnTo>
                    <a:pt x="676" y="33"/>
                  </a:lnTo>
                  <a:cubicBezTo>
                    <a:pt x="697" y="33"/>
                    <a:pt x="719" y="22"/>
                    <a:pt x="740" y="22"/>
                  </a:cubicBezTo>
                  <a:cubicBezTo>
                    <a:pt x="761"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4" name="Google Shape;1484;p39"/>
            <p:cNvSpPr/>
            <p:nvPr/>
          </p:nvSpPr>
          <p:spPr>
            <a:xfrm>
              <a:off x="1687648" y="4567196"/>
              <a:ext cx="183830" cy="65718"/>
            </a:xfrm>
            <a:custGeom>
              <a:avLst/>
              <a:gdLst/>
              <a:ahLst/>
              <a:cxnLst/>
              <a:rect l="l" t="t" r="r" b="b"/>
              <a:pathLst>
                <a:path w="814" h="291" extrusionOk="0">
                  <a:moveTo>
                    <a:pt x="793" y="33"/>
                  </a:moveTo>
                  <a:cubicBezTo>
                    <a:pt x="803" y="44"/>
                    <a:pt x="803" y="55"/>
                    <a:pt x="814" y="55"/>
                  </a:cubicBezTo>
                  <a:lnTo>
                    <a:pt x="793" y="33"/>
                  </a:lnTo>
                  <a:close/>
                  <a:moveTo>
                    <a:pt x="685" y="1"/>
                  </a:moveTo>
                  <a:cubicBezTo>
                    <a:pt x="653" y="1"/>
                    <a:pt x="632" y="12"/>
                    <a:pt x="600" y="22"/>
                  </a:cubicBezTo>
                  <a:cubicBezTo>
                    <a:pt x="578" y="33"/>
                    <a:pt x="546" y="44"/>
                    <a:pt x="524" y="65"/>
                  </a:cubicBezTo>
                  <a:cubicBezTo>
                    <a:pt x="503" y="76"/>
                    <a:pt x="471" y="98"/>
                    <a:pt x="450" y="119"/>
                  </a:cubicBezTo>
                  <a:cubicBezTo>
                    <a:pt x="428" y="129"/>
                    <a:pt x="396" y="151"/>
                    <a:pt x="375" y="172"/>
                  </a:cubicBezTo>
                  <a:cubicBezTo>
                    <a:pt x="353" y="183"/>
                    <a:pt x="321" y="205"/>
                    <a:pt x="300" y="215"/>
                  </a:cubicBezTo>
                  <a:cubicBezTo>
                    <a:pt x="289" y="215"/>
                    <a:pt x="279" y="226"/>
                    <a:pt x="257" y="226"/>
                  </a:cubicBezTo>
                  <a:lnTo>
                    <a:pt x="139" y="226"/>
                  </a:lnTo>
                  <a:cubicBezTo>
                    <a:pt x="118" y="226"/>
                    <a:pt x="96" y="215"/>
                    <a:pt x="75" y="205"/>
                  </a:cubicBezTo>
                  <a:cubicBezTo>
                    <a:pt x="64" y="194"/>
                    <a:pt x="43" y="183"/>
                    <a:pt x="32" y="172"/>
                  </a:cubicBezTo>
                  <a:cubicBezTo>
                    <a:pt x="22" y="162"/>
                    <a:pt x="22" y="140"/>
                    <a:pt x="22" y="129"/>
                  </a:cubicBezTo>
                  <a:cubicBezTo>
                    <a:pt x="29" y="122"/>
                    <a:pt x="37" y="114"/>
                    <a:pt x="40" y="114"/>
                  </a:cubicBezTo>
                  <a:cubicBezTo>
                    <a:pt x="42" y="114"/>
                    <a:pt x="43" y="116"/>
                    <a:pt x="43" y="119"/>
                  </a:cubicBezTo>
                  <a:lnTo>
                    <a:pt x="53" y="119"/>
                  </a:lnTo>
                  <a:cubicBezTo>
                    <a:pt x="53" y="119"/>
                    <a:pt x="53" y="108"/>
                    <a:pt x="43" y="108"/>
                  </a:cubicBezTo>
                  <a:cubicBezTo>
                    <a:pt x="43" y="108"/>
                    <a:pt x="22" y="108"/>
                    <a:pt x="10" y="129"/>
                  </a:cubicBezTo>
                  <a:cubicBezTo>
                    <a:pt x="10" y="140"/>
                    <a:pt x="0" y="162"/>
                    <a:pt x="10" y="183"/>
                  </a:cubicBezTo>
                  <a:cubicBezTo>
                    <a:pt x="22" y="205"/>
                    <a:pt x="43" y="226"/>
                    <a:pt x="53" y="236"/>
                  </a:cubicBezTo>
                  <a:cubicBezTo>
                    <a:pt x="75" y="248"/>
                    <a:pt x="107" y="269"/>
                    <a:pt x="129" y="269"/>
                  </a:cubicBezTo>
                  <a:cubicBezTo>
                    <a:pt x="160" y="279"/>
                    <a:pt x="193" y="290"/>
                    <a:pt x="225" y="290"/>
                  </a:cubicBezTo>
                  <a:cubicBezTo>
                    <a:pt x="236" y="290"/>
                    <a:pt x="257" y="279"/>
                    <a:pt x="279" y="279"/>
                  </a:cubicBezTo>
                  <a:cubicBezTo>
                    <a:pt x="289" y="279"/>
                    <a:pt x="31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3"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5" name="Google Shape;1485;p39"/>
            <p:cNvSpPr/>
            <p:nvPr/>
          </p:nvSpPr>
          <p:spPr>
            <a:xfrm>
              <a:off x="1789048" y="4567196"/>
              <a:ext cx="184056" cy="65718"/>
            </a:xfrm>
            <a:custGeom>
              <a:avLst/>
              <a:gdLst/>
              <a:ahLst/>
              <a:cxnLst/>
              <a:rect l="l" t="t" r="r" b="b"/>
              <a:pathLst>
                <a:path w="815" h="291" extrusionOk="0">
                  <a:moveTo>
                    <a:pt x="793" y="33"/>
                  </a:moveTo>
                  <a:cubicBezTo>
                    <a:pt x="793" y="44"/>
                    <a:pt x="804" y="55"/>
                    <a:pt x="804" y="55"/>
                  </a:cubicBezTo>
                  <a:lnTo>
                    <a:pt x="815" y="65"/>
                  </a:lnTo>
                  <a:lnTo>
                    <a:pt x="815" y="55"/>
                  </a:lnTo>
                  <a:lnTo>
                    <a:pt x="793" y="33"/>
                  </a:lnTo>
                  <a:close/>
                  <a:moveTo>
                    <a:pt x="675" y="1"/>
                  </a:moveTo>
                  <a:cubicBezTo>
                    <a:pt x="654" y="1"/>
                    <a:pt x="622" y="12"/>
                    <a:pt x="601" y="22"/>
                  </a:cubicBezTo>
                  <a:cubicBezTo>
                    <a:pt x="579" y="33"/>
                    <a:pt x="547" y="44"/>
                    <a:pt x="525" y="65"/>
                  </a:cubicBezTo>
                  <a:cubicBezTo>
                    <a:pt x="493" y="76"/>
                    <a:pt x="472" y="98"/>
                    <a:pt x="451" y="119"/>
                  </a:cubicBezTo>
                  <a:cubicBezTo>
                    <a:pt x="418" y="129"/>
                    <a:pt x="397" y="151"/>
                    <a:pt x="375" y="172"/>
                  </a:cubicBezTo>
                  <a:cubicBezTo>
                    <a:pt x="354" y="183"/>
                    <a:pt x="322" y="205"/>
                    <a:pt x="301" y="215"/>
                  </a:cubicBezTo>
                  <a:cubicBezTo>
                    <a:pt x="290" y="215"/>
                    <a:pt x="268" y="226"/>
                    <a:pt x="258" y="226"/>
                  </a:cubicBezTo>
                  <a:lnTo>
                    <a:pt x="140" y="226"/>
                  </a:lnTo>
                  <a:cubicBezTo>
                    <a:pt x="118" y="226"/>
                    <a:pt x="97" y="215"/>
                    <a:pt x="75" y="205"/>
                  </a:cubicBezTo>
                  <a:cubicBezTo>
                    <a:pt x="54" y="194"/>
                    <a:pt x="44" y="183"/>
                    <a:pt x="33" y="172"/>
                  </a:cubicBezTo>
                  <a:cubicBezTo>
                    <a:pt x="22" y="162"/>
                    <a:pt x="22" y="140"/>
                    <a:pt x="22" y="129"/>
                  </a:cubicBezTo>
                  <a:cubicBezTo>
                    <a:pt x="30" y="122"/>
                    <a:pt x="32" y="114"/>
                    <a:pt x="36" y="114"/>
                  </a:cubicBezTo>
                  <a:cubicBezTo>
                    <a:pt x="38" y="114"/>
                    <a:pt x="40" y="116"/>
                    <a:pt x="44" y="119"/>
                  </a:cubicBezTo>
                  <a:lnTo>
                    <a:pt x="54" y="119"/>
                  </a:lnTo>
                  <a:cubicBezTo>
                    <a:pt x="54" y="119"/>
                    <a:pt x="54" y="108"/>
                    <a:pt x="44" y="108"/>
                  </a:cubicBezTo>
                  <a:cubicBezTo>
                    <a:pt x="33"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6" y="290"/>
                    <a:pt x="258" y="279"/>
                    <a:pt x="268" y="279"/>
                  </a:cubicBezTo>
                  <a:cubicBezTo>
                    <a:pt x="290" y="279"/>
                    <a:pt x="301" y="279"/>
                    <a:pt x="322" y="269"/>
                  </a:cubicBezTo>
                  <a:cubicBezTo>
                    <a:pt x="354" y="258"/>
                    <a:pt x="386" y="236"/>
                    <a:pt x="408" y="226"/>
                  </a:cubicBezTo>
                  <a:cubicBezTo>
                    <a:pt x="439" y="205"/>
                    <a:pt x="461" y="183"/>
                    <a:pt x="482" y="162"/>
                  </a:cubicBezTo>
                  <a:cubicBezTo>
                    <a:pt x="504" y="140"/>
                    <a:pt x="536" y="119"/>
                    <a:pt x="558" y="108"/>
                  </a:cubicBezTo>
                  <a:cubicBezTo>
                    <a:pt x="579" y="86"/>
                    <a:pt x="601" y="76"/>
                    <a:pt x="622" y="65"/>
                  </a:cubicBezTo>
                  <a:lnTo>
                    <a:pt x="686" y="33"/>
                  </a:lnTo>
                  <a:cubicBezTo>
                    <a:pt x="708" y="33"/>
                    <a:pt x="729" y="22"/>
                    <a:pt x="739"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6" name="Google Shape;1486;p39"/>
            <p:cNvSpPr/>
            <p:nvPr/>
          </p:nvSpPr>
          <p:spPr>
            <a:xfrm>
              <a:off x="1890674" y="4567196"/>
              <a:ext cx="184056" cy="65718"/>
            </a:xfrm>
            <a:custGeom>
              <a:avLst/>
              <a:gdLst/>
              <a:ahLst/>
              <a:cxnLst/>
              <a:rect l="l" t="t" r="r" b="b"/>
              <a:pathLst>
                <a:path w="815" h="291" extrusionOk="0">
                  <a:moveTo>
                    <a:pt x="803" y="55"/>
                  </a:moveTo>
                  <a:lnTo>
                    <a:pt x="803" y="65"/>
                  </a:lnTo>
                  <a:cubicBezTo>
                    <a:pt x="803" y="65"/>
                    <a:pt x="814" y="65"/>
                    <a:pt x="803" y="55"/>
                  </a:cubicBezTo>
                  <a:close/>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300"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58" y="279"/>
                    <a:pt x="268" y="279"/>
                  </a:cubicBezTo>
                  <a:cubicBezTo>
                    <a:pt x="289" y="279"/>
                    <a:pt x="300" y="279"/>
                    <a:pt x="322" y="269"/>
                  </a:cubicBezTo>
                  <a:cubicBezTo>
                    <a:pt x="354" y="258"/>
                    <a:pt x="375" y="236"/>
                    <a:pt x="408" y="226"/>
                  </a:cubicBezTo>
                  <a:cubicBezTo>
                    <a:pt x="429" y="205"/>
                    <a:pt x="461" y="183"/>
                    <a:pt x="482" y="162"/>
                  </a:cubicBezTo>
                  <a:cubicBezTo>
                    <a:pt x="503" y="140"/>
                    <a:pt x="525" y="119"/>
                    <a:pt x="546" y="108"/>
                  </a:cubicBezTo>
                  <a:cubicBezTo>
                    <a:pt x="579" y="86"/>
                    <a:pt x="600" y="76"/>
                    <a:pt x="622" y="65"/>
                  </a:cubicBezTo>
                  <a:lnTo>
                    <a:pt x="686" y="33"/>
                  </a:lnTo>
                  <a:cubicBezTo>
                    <a:pt x="707" y="33"/>
                    <a:pt x="729" y="22"/>
                    <a:pt x="739" y="22"/>
                  </a:cubicBezTo>
                  <a:cubicBezTo>
                    <a:pt x="760" y="33"/>
                    <a:pt x="772"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7" name="Google Shape;1487;p39"/>
            <p:cNvSpPr/>
            <p:nvPr/>
          </p:nvSpPr>
          <p:spPr>
            <a:xfrm>
              <a:off x="1992299" y="4567196"/>
              <a:ext cx="181346" cy="65718"/>
            </a:xfrm>
            <a:custGeom>
              <a:avLst/>
              <a:gdLst/>
              <a:ahLst/>
              <a:cxnLst/>
              <a:rect l="l" t="t" r="r" b="b"/>
              <a:pathLst>
                <a:path w="803" h="291" extrusionOk="0">
                  <a:moveTo>
                    <a:pt x="675" y="1"/>
                  </a:moveTo>
                  <a:cubicBezTo>
                    <a:pt x="653" y="1"/>
                    <a:pt x="621" y="12"/>
                    <a:pt x="600" y="22"/>
                  </a:cubicBezTo>
                  <a:cubicBezTo>
                    <a:pt x="567" y="33"/>
                    <a:pt x="546" y="44"/>
                    <a:pt x="514" y="65"/>
                  </a:cubicBezTo>
                  <a:cubicBezTo>
                    <a:pt x="493" y="76"/>
                    <a:pt x="471" y="98"/>
                    <a:pt x="439" y="119"/>
                  </a:cubicBezTo>
                  <a:cubicBezTo>
                    <a:pt x="418" y="129"/>
                    <a:pt x="396" y="151"/>
                    <a:pt x="364" y="172"/>
                  </a:cubicBezTo>
                  <a:cubicBezTo>
                    <a:pt x="343" y="183"/>
                    <a:pt x="322" y="205"/>
                    <a:pt x="289" y="215"/>
                  </a:cubicBezTo>
                  <a:cubicBezTo>
                    <a:pt x="279" y="215"/>
                    <a:pt x="268" y="226"/>
                    <a:pt x="257" y="226"/>
                  </a:cubicBezTo>
                  <a:lnTo>
                    <a:pt x="139" y="226"/>
                  </a:lnTo>
                  <a:cubicBezTo>
                    <a:pt x="118" y="226"/>
                    <a:pt x="8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lnTo>
                    <a:pt x="43" y="108"/>
                  </a:lnTo>
                  <a:cubicBezTo>
                    <a:pt x="32" y="108"/>
                    <a:pt x="22" y="108"/>
                    <a:pt x="11" y="129"/>
                  </a:cubicBezTo>
                  <a:cubicBezTo>
                    <a:pt x="0" y="140"/>
                    <a:pt x="0" y="162"/>
                    <a:pt x="11" y="183"/>
                  </a:cubicBezTo>
                  <a:cubicBezTo>
                    <a:pt x="22" y="205"/>
                    <a:pt x="32" y="226"/>
                    <a:pt x="53" y="236"/>
                  </a:cubicBezTo>
                  <a:cubicBezTo>
                    <a:pt x="75" y="248"/>
                    <a:pt x="96" y="269"/>
                    <a:pt x="129" y="269"/>
                  </a:cubicBezTo>
                  <a:cubicBezTo>
                    <a:pt x="161" y="279"/>
                    <a:pt x="182" y="290"/>
                    <a:pt x="215" y="290"/>
                  </a:cubicBezTo>
                  <a:cubicBezTo>
                    <a:pt x="236" y="290"/>
                    <a:pt x="246" y="279"/>
                    <a:pt x="268" y="279"/>
                  </a:cubicBezTo>
                  <a:cubicBezTo>
                    <a:pt x="279" y="279"/>
                    <a:pt x="300" y="279"/>
                    <a:pt x="310" y="269"/>
                  </a:cubicBezTo>
                  <a:cubicBezTo>
                    <a:pt x="343" y="258"/>
                    <a:pt x="375" y="236"/>
                    <a:pt x="407" y="226"/>
                  </a:cubicBezTo>
                  <a:cubicBezTo>
                    <a:pt x="429" y="205"/>
                    <a:pt x="460" y="183"/>
                    <a:pt x="482" y="162"/>
                  </a:cubicBezTo>
                  <a:cubicBezTo>
                    <a:pt x="503" y="140"/>
                    <a:pt x="525" y="119"/>
                    <a:pt x="546" y="108"/>
                  </a:cubicBezTo>
                  <a:cubicBezTo>
                    <a:pt x="567" y="86"/>
                    <a:pt x="589" y="76"/>
                    <a:pt x="610" y="65"/>
                  </a:cubicBezTo>
                  <a:cubicBezTo>
                    <a:pt x="643" y="55"/>
                    <a:pt x="664" y="44"/>
                    <a:pt x="686" y="33"/>
                  </a:cubicBezTo>
                  <a:cubicBezTo>
                    <a:pt x="707" y="33"/>
                    <a:pt x="717" y="22"/>
                    <a:pt x="739" y="22"/>
                  </a:cubicBezTo>
                  <a:cubicBezTo>
                    <a:pt x="760" y="33"/>
                    <a:pt x="771"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8" name="Google Shape;1488;p39"/>
            <p:cNvSpPr/>
            <p:nvPr/>
          </p:nvSpPr>
          <p:spPr>
            <a:xfrm>
              <a:off x="2093925" y="4567196"/>
              <a:ext cx="181346" cy="65718"/>
            </a:xfrm>
            <a:custGeom>
              <a:avLst/>
              <a:gdLst/>
              <a:ahLst/>
              <a:cxnLst/>
              <a:rect l="l" t="t" r="r" b="b"/>
              <a:pathLst>
                <a:path w="803" h="291" extrusionOk="0">
                  <a:moveTo>
                    <a:pt x="674" y="1"/>
                  </a:moveTo>
                  <a:cubicBezTo>
                    <a:pt x="643" y="1"/>
                    <a:pt x="621" y="12"/>
                    <a:pt x="589" y="22"/>
                  </a:cubicBezTo>
                  <a:cubicBezTo>
                    <a:pt x="567" y="33"/>
                    <a:pt x="535" y="44"/>
                    <a:pt x="514" y="65"/>
                  </a:cubicBezTo>
                  <a:cubicBezTo>
                    <a:pt x="493" y="76"/>
                    <a:pt x="460" y="98"/>
                    <a:pt x="439" y="119"/>
                  </a:cubicBezTo>
                  <a:cubicBezTo>
                    <a:pt x="417" y="129"/>
                    <a:pt x="396" y="151"/>
                    <a:pt x="364" y="172"/>
                  </a:cubicBezTo>
                  <a:cubicBezTo>
                    <a:pt x="343" y="183"/>
                    <a:pt x="321" y="205"/>
                    <a:pt x="289" y="215"/>
                  </a:cubicBezTo>
                  <a:cubicBezTo>
                    <a:pt x="278" y="215"/>
                    <a:pt x="267" y="226"/>
                    <a:pt x="257" y="226"/>
                  </a:cubicBezTo>
                  <a:lnTo>
                    <a:pt x="139" y="226"/>
                  </a:lnTo>
                  <a:cubicBezTo>
                    <a:pt x="107" y="226"/>
                    <a:pt x="86" y="215"/>
                    <a:pt x="75" y="205"/>
                  </a:cubicBezTo>
                  <a:cubicBezTo>
                    <a:pt x="53" y="194"/>
                    <a:pt x="32" y="183"/>
                    <a:pt x="21" y="172"/>
                  </a:cubicBezTo>
                  <a:cubicBezTo>
                    <a:pt x="21" y="162"/>
                    <a:pt x="10" y="140"/>
                    <a:pt x="21" y="129"/>
                  </a:cubicBezTo>
                  <a:cubicBezTo>
                    <a:pt x="21" y="122"/>
                    <a:pt x="27" y="114"/>
                    <a:pt x="30" y="114"/>
                  </a:cubicBezTo>
                  <a:cubicBezTo>
                    <a:pt x="31" y="114"/>
                    <a:pt x="32" y="116"/>
                    <a:pt x="32" y="119"/>
                  </a:cubicBezTo>
                  <a:lnTo>
                    <a:pt x="43" y="119"/>
                  </a:lnTo>
                  <a:cubicBezTo>
                    <a:pt x="43" y="119"/>
                    <a:pt x="43" y="108"/>
                    <a:pt x="32" y="108"/>
                  </a:cubicBezTo>
                  <a:cubicBezTo>
                    <a:pt x="32" y="108"/>
                    <a:pt x="10"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25" y="290"/>
                    <a:pt x="246" y="279"/>
                    <a:pt x="267" y="279"/>
                  </a:cubicBezTo>
                  <a:cubicBezTo>
                    <a:pt x="278" y="279"/>
                    <a:pt x="300" y="279"/>
                    <a:pt x="310" y="269"/>
                  </a:cubicBezTo>
                  <a:cubicBezTo>
                    <a:pt x="343" y="258"/>
                    <a:pt x="374" y="236"/>
                    <a:pt x="407" y="226"/>
                  </a:cubicBezTo>
                  <a:cubicBezTo>
                    <a:pt x="428" y="205"/>
                    <a:pt x="450" y="183"/>
                    <a:pt x="481" y="162"/>
                  </a:cubicBezTo>
                  <a:cubicBezTo>
                    <a:pt x="503" y="140"/>
                    <a:pt x="524" y="119"/>
                    <a:pt x="546" y="108"/>
                  </a:cubicBezTo>
                  <a:cubicBezTo>
                    <a:pt x="567" y="86"/>
                    <a:pt x="589" y="76"/>
                    <a:pt x="610" y="65"/>
                  </a:cubicBezTo>
                  <a:lnTo>
                    <a:pt x="674" y="33"/>
                  </a:lnTo>
                  <a:cubicBezTo>
                    <a:pt x="696" y="33"/>
                    <a:pt x="717" y="22"/>
                    <a:pt x="738" y="22"/>
                  </a:cubicBezTo>
                  <a:cubicBezTo>
                    <a:pt x="750" y="33"/>
                    <a:pt x="771" y="33"/>
                    <a:pt x="781" y="33"/>
                  </a:cubicBezTo>
                  <a:cubicBezTo>
                    <a:pt x="792" y="44"/>
                    <a:pt x="792" y="55"/>
                    <a:pt x="803" y="55"/>
                  </a:cubicBezTo>
                  <a:cubicBezTo>
                    <a:pt x="803" y="55"/>
                    <a:pt x="803" y="44"/>
                    <a:pt x="792" y="33"/>
                  </a:cubicBezTo>
                  <a:cubicBezTo>
                    <a:pt x="781" y="22"/>
                    <a:pt x="760" y="12"/>
                    <a:pt x="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89" name="Google Shape;1489;p39"/>
            <p:cNvSpPr/>
            <p:nvPr/>
          </p:nvSpPr>
          <p:spPr>
            <a:xfrm>
              <a:off x="219284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5" y="55"/>
                    <a:pt x="814" y="55"/>
                  </a:cubicBez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8"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3" y="114"/>
                    <a:pt x="43" y="116"/>
                    <a:pt x="43" y="119"/>
                  </a:cubicBezTo>
                  <a:lnTo>
                    <a:pt x="55" y="119"/>
                  </a:lnTo>
                  <a:cubicBezTo>
                    <a:pt x="55" y="119"/>
                    <a:pt x="55" y="108"/>
                    <a:pt x="43" y="108"/>
                  </a:cubicBezTo>
                  <a:cubicBezTo>
                    <a:pt x="43" y="108"/>
                    <a:pt x="22" y="108"/>
                    <a:pt x="12" y="129"/>
                  </a:cubicBezTo>
                  <a:cubicBezTo>
                    <a:pt x="12" y="140"/>
                    <a:pt x="1" y="162"/>
                    <a:pt x="12" y="183"/>
                  </a:cubicBezTo>
                  <a:cubicBezTo>
                    <a:pt x="22" y="205"/>
                    <a:pt x="43" y="226"/>
                    <a:pt x="55" y="236"/>
                  </a:cubicBezTo>
                  <a:cubicBezTo>
                    <a:pt x="76" y="248"/>
                    <a:pt x="108" y="269"/>
                    <a:pt x="129" y="269"/>
                  </a:cubicBezTo>
                  <a:cubicBezTo>
                    <a:pt x="162" y="279"/>
                    <a:pt x="193" y="290"/>
                    <a:pt x="226" y="290"/>
                  </a:cubicBezTo>
                  <a:cubicBezTo>
                    <a:pt x="236" y="290"/>
                    <a:pt x="258" y="279"/>
                    <a:pt x="269" y="279"/>
                  </a:cubicBezTo>
                  <a:cubicBezTo>
                    <a:pt x="290" y="279"/>
                    <a:pt x="312" y="279"/>
                    <a:pt x="322" y="269"/>
                  </a:cubicBezTo>
                  <a:cubicBezTo>
                    <a:pt x="354" y="258"/>
                    <a:pt x="386" y="236"/>
                    <a:pt x="408" y="226"/>
                  </a:cubicBezTo>
                  <a:cubicBezTo>
                    <a:pt x="440" y="205"/>
                    <a:pt x="462" y="183"/>
                    <a:pt x="483" y="162"/>
                  </a:cubicBezTo>
                  <a:cubicBezTo>
                    <a:pt x="515" y="140"/>
                    <a:pt x="536" y="119"/>
                    <a:pt x="557" y="108"/>
                  </a:cubicBezTo>
                  <a:cubicBezTo>
                    <a:pt x="579" y="86"/>
                    <a:pt x="600" y="76"/>
                    <a:pt x="622" y="65"/>
                  </a:cubicBezTo>
                  <a:lnTo>
                    <a:pt x="686" y="33"/>
                  </a:lnTo>
                  <a:cubicBezTo>
                    <a:pt x="707" y="33"/>
                    <a:pt x="729" y="22"/>
                    <a:pt x="75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0" name="Google Shape;1490;p39"/>
            <p:cNvSpPr/>
            <p:nvPr/>
          </p:nvSpPr>
          <p:spPr>
            <a:xfrm>
              <a:off x="2294466" y="4567196"/>
              <a:ext cx="184056" cy="65718"/>
            </a:xfrm>
            <a:custGeom>
              <a:avLst/>
              <a:gdLst/>
              <a:ahLst/>
              <a:cxnLst/>
              <a:rect l="l" t="t" r="r" b="b"/>
              <a:pathLst>
                <a:path w="815" h="291" extrusionOk="0">
                  <a:moveTo>
                    <a:pt x="675" y="1"/>
                  </a:moveTo>
                  <a:cubicBezTo>
                    <a:pt x="654" y="1"/>
                    <a:pt x="621" y="12"/>
                    <a:pt x="600" y="22"/>
                  </a:cubicBezTo>
                  <a:cubicBezTo>
                    <a:pt x="568" y="33"/>
                    <a:pt x="547" y="44"/>
                    <a:pt x="525" y="65"/>
                  </a:cubicBezTo>
                  <a:cubicBezTo>
                    <a:pt x="493" y="76"/>
                    <a:pt x="472" y="98"/>
                    <a:pt x="450" y="119"/>
                  </a:cubicBezTo>
                  <a:cubicBezTo>
                    <a:pt x="418" y="129"/>
                    <a:pt x="397" y="151"/>
                    <a:pt x="376" y="172"/>
                  </a:cubicBezTo>
                  <a:cubicBezTo>
                    <a:pt x="354" y="183"/>
                    <a:pt x="322" y="205"/>
                    <a:pt x="300" y="215"/>
                  </a:cubicBezTo>
                  <a:cubicBezTo>
                    <a:pt x="290" y="215"/>
                    <a:pt x="268" y="226"/>
                    <a:pt x="257" y="226"/>
                  </a:cubicBezTo>
                  <a:lnTo>
                    <a:pt x="140" y="226"/>
                  </a:lnTo>
                  <a:cubicBezTo>
                    <a:pt x="119" y="226"/>
                    <a:pt x="97" y="215"/>
                    <a:pt x="76" y="205"/>
                  </a:cubicBezTo>
                  <a:cubicBezTo>
                    <a:pt x="54" y="194"/>
                    <a:pt x="43" y="183"/>
                    <a:pt x="33" y="172"/>
                  </a:cubicBezTo>
                  <a:cubicBezTo>
                    <a:pt x="22" y="162"/>
                    <a:pt x="22" y="140"/>
                    <a:pt x="22" y="129"/>
                  </a:cubicBezTo>
                  <a:cubicBezTo>
                    <a:pt x="30" y="122"/>
                    <a:pt x="32" y="114"/>
                    <a:pt x="36" y="114"/>
                  </a:cubicBezTo>
                  <a:cubicBezTo>
                    <a:pt x="38" y="114"/>
                    <a:pt x="40" y="116"/>
                    <a:pt x="43" y="119"/>
                  </a:cubicBezTo>
                  <a:lnTo>
                    <a:pt x="54" y="119"/>
                  </a:lnTo>
                  <a:cubicBezTo>
                    <a:pt x="54" y="119"/>
                    <a:pt x="54" y="108"/>
                    <a:pt x="43" y="108"/>
                  </a:cubicBezTo>
                  <a:cubicBezTo>
                    <a:pt x="33" y="108"/>
                    <a:pt x="22" y="108"/>
                    <a:pt x="12" y="129"/>
                  </a:cubicBezTo>
                  <a:cubicBezTo>
                    <a:pt x="12" y="140"/>
                    <a:pt x="0" y="162"/>
                    <a:pt x="12"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2" y="269"/>
                  </a:cubicBezTo>
                  <a:cubicBezTo>
                    <a:pt x="354" y="258"/>
                    <a:pt x="386" y="236"/>
                    <a:pt x="407" y="226"/>
                  </a:cubicBezTo>
                  <a:cubicBezTo>
                    <a:pt x="440" y="205"/>
                    <a:pt x="461" y="183"/>
                    <a:pt x="483" y="162"/>
                  </a:cubicBezTo>
                  <a:cubicBezTo>
                    <a:pt x="504" y="140"/>
                    <a:pt x="536" y="119"/>
                    <a:pt x="557" y="108"/>
                  </a:cubicBezTo>
                  <a:cubicBezTo>
                    <a:pt x="579" y="86"/>
                    <a:pt x="600" y="76"/>
                    <a:pt x="621" y="65"/>
                  </a:cubicBezTo>
                  <a:lnTo>
                    <a:pt x="686" y="33"/>
                  </a:lnTo>
                  <a:cubicBezTo>
                    <a:pt x="707" y="33"/>
                    <a:pt x="728" y="22"/>
                    <a:pt x="740" y="22"/>
                  </a:cubicBezTo>
                  <a:cubicBezTo>
                    <a:pt x="761" y="33"/>
                    <a:pt x="771" y="33"/>
                    <a:pt x="782" y="33"/>
                  </a:cubicBezTo>
                  <a:lnTo>
                    <a:pt x="804" y="55"/>
                  </a:lnTo>
                  <a:lnTo>
                    <a:pt x="814" y="65"/>
                  </a:lnTo>
                  <a:lnTo>
                    <a:pt x="814" y="55"/>
                  </a:lnTo>
                  <a:lnTo>
                    <a:pt x="793" y="33"/>
                  </a:ln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1" name="Google Shape;1491;p39"/>
            <p:cNvSpPr/>
            <p:nvPr/>
          </p:nvSpPr>
          <p:spPr>
            <a:xfrm>
              <a:off x="239609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40" y="119"/>
                  </a:cubicBezTo>
                  <a:cubicBezTo>
                    <a:pt x="418" y="129"/>
                    <a:pt x="397" y="151"/>
                    <a:pt x="375" y="172"/>
                  </a:cubicBezTo>
                  <a:cubicBezTo>
                    <a:pt x="343" y="183"/>
                    <a:pt x="321" y="205"/>
                    <a:pt x="300" y="215"/>
                  </a:cubicBezTo>
                  <a:cubicBezTo>
                    <a:pt x="278" y="215"/>
                    <a:pt x="268" y="226"/>
                    <a:pt x="257" y="226"/>
                  </a:cubicBezTo>
                  <a:lnTo>
                    <a:pt x="140" y="226"/>
                  </a:lnTo>
                  <a:cubicBezTo>
                    <a:pt x="118" y="226"/>
                    <a:pt x="97" y="215"/>
                    <a:pt x="75"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5" y="248"/>
                    <a:pt x="97" y="269"/>
                    <a:pt x="129" y="269"/>
                  </a:cubicBezTo>
                  <a:cubicBezTo>
                    <a:pt x="161" y="279"/>
                    <a:pt x="183" y="290"/>
                    <a:pt x="214" y="290"/>
                  </a:cubicBezTo>
                  <a:cubicBezTo>
                    <a:pt x="236" y="290"/>
                    <a:pt x="257" y="279"/>
                    <a:pt x="268" y="279"/>
                  </a:cubicBezTo>
                  <a:cubicBezTo>
                    <a:pt x="290" y="279"/>
                    <a:pt x="300" y="279"/>
                    <a:pt x="321" y="269"/>
                  </a:cubicBezTo>
                  <a:cubicBezTo>
                    <a:pt x="354" y="258"/>
                    <a:pt x="375" y="236"/>
                    <a:pt x="407" y="226"/>
                  </a:cubicBezTo>
                  <a:cubicBezTo>
                    <a:pt x="428" y="205"/>
                    <a:pt x="461" y="183"/>
                    <a:pt x="482" y="162"/>
                  </a:cubicBezTo>
                  <a:cubicBezTo>
                    <a:pt x="504" y="140"/>
                    <a:pt x="525" y="119"/>
                    <a:pt x="547" y="108"/>
                  </a:cubicBezTo>
                  <a:cubicBezTo>
                    <a:pt x="578" y="86"/>
                    <a:pt x="600" y="76"/>
                    <a:pt x="621" y="65"/>
                  </a:cubicBezTo>
                  <a:lnTo>
                    <a:pt x="685" y="33"/>
                  </a:lnTo>
                  <a:cubicBezTo>
                    <a:pt x="707" y="33"/>
                    <a:pt x="728" y="22"/>
                    <a:pt x="739" y="22"/>
                  </a:cubicBezTo>
                  <a:cubicBezTo>
                    <a:pt x="761" y="33"/>
                    <a:pt x="771" y="33"/>
                    <a:pt x="782" y="33"/>
                  </a:cubicBezTo>
                  <a:lnTo>
                    <a:pt x="804" y="55"/>
                  </a:lnTo>
                  <a:cubicBezTo>
                    <a:pt x="804" y="55"/>
                    <a:pt x="804" y="44"/>
                    <a:pt x="792" y="33"/>
                  </a:cubicBezTo>
                  <a:cubicBezTo>
                    <a:pt x="782"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2" name="Google Shape;1492;p39"/>
            <p:cNvSpPr/>
            <p:nvPr/>
          </p:nvSpPr>
          <p:spPr>
            <a:xfrm>
              <a:off x="2497491"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65" y="172"/>
                  </a:cubicBezTo>
                  <a:cubicBezTo>
                    <a:pt x="343" y="183"/>
                    <a:pt x="322" y="205"/>
                    <a:pt x="290" y="215"/>
                  </a:cubicBezTo>
                  <a:cubicBezTo>
                    <a:pt x="279" y="215"/>
                    <a:pt x="269" y="226"/>
                    <a:pt x="258" y="226"/>
                  </a:cubicBezTo>
                  <a:lnTo>
                    <a:pt x="140" y="226"/>
                  </a:lnTo>
                  <a:cubicBezTo>
                    <a:pt x="119" y="226"/>
                    <a:pt x="86" y="215"/>
                    <a:pt x="76" y="205"/>
                  </a:cubicBezTo>
                  <a:cubicBezTo>
                    <a:pt x="55" y="194"/>
                    <a:pt x="44" y="183"/>
                    <a:pt x="33" y="172"/>
                  </a:cubicBezTo>
                  <a:cubicBezTo>
                    <a:pt x="22" y="162"/>
                    <a:pt x="22" y="140"/>
                    <a:pt x="22" y="129"/>
                  </a:cubicBezTo>
                  <a:cubicBezTo>
                    <a:pt x="22" y="122"/>
                    <a:pt x="28" y="114"/>
                    <a:pt x="35" y="114"/>
                  </a:cubicBezTo>
                  <a:cubicBezTo>
                    <a:pt x="37" y="114"/>
                    <a:pt x="41" y="116"/>
                    <a:pt x="44" y="119"/>
                  </a:cubicBezTo>
                  <a:lnTo>
                    <a:pt x="55" y="119"/>
                  </a:lnTo>
                  <a:lnTo>
                    <a:pt x="44" y="108"/>
                  </a:lnTo>
                  <a:cubicBezTo>
                    <a:pt x="33" y="108"/>
                    <a:pt x="2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36" y="290"/>
                    <a:pt x="248" y="279"/>
                    <a:pt x="269" y="279"/>
                  </a:cubicBezTo>
                  <a:cubicBezTo>
                    <a:pt x="279" y="279"/>
                    <a:pt x="301" y="279"/>
                    <a:pt x="312" y="269"/>
                  </a:cubicBezTo>
                  <a:cubicBezTo>
                    <a:pt x="343" y="258"/>
                    <a:pt x="376" y="236"/>
                    <a:pt x="408" y="226"/>
                  </a:cubicBezTo>
                  <a:cubicBezTo>
                    <a:pt x="429" y="205"/>
                    <a:pt x="462" y="183"/>
                    <a:pt x="483" y="162"/>
                  </a:cubicBezTo>
                  <a:cubicBezTo>
                    <a:pt x="504" y="140"/>
                    <a:pt x="526" y="119"/>
                    <a:pt x="547" y="108"/>
                  </a:cubicBezTo>
                  <a:cubicBezTo>
                    <a:pt x="569" y="86"/>
                    <a:pt x="590" y="76"/>
                    <a:pt x="612" y="65"/>
                  </a:cubicBezTo>
                  <a:cubicBezTo>
                    <a:pt x="643" y="55"/>
                    <a:pt x="665" y="44"/>
                    <a:pt x="686" y="33"/>
                  </a:cubicBezTo>
                  <a:cubicBezTo>
                    <a:pt x="708" y="33"/>
                    <a:pt x="719"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3" name="Google Shape;1493;p39"/>
            <p:cNvSpPr/>
            <p:nvPr/>
          </p:nvSpPr>
          <p:spPr>
            <a:xfrm>
              <a:off x="2599117" y="4567196"/>
              <a:ext cx="181797" cy="65718"/>
            </a:xfrm>
            <a:custGeom>
              <a:avLst/>
              <a:gdLst/>
              <a:ahLst/>
              <a:cxnLst/>
              <a:rect l="l" t="t" r="r" b="b"/>
              <a:pathLst>
                <a:path w="805" h="291" extrusionOk="0">
                  <a:moveTo>
                    <a:pt x="676" y="1"/>
                  </a:moveTo>
                  <a:cubicBezTo>
                    <a:pt x="643" y="1"/>
                    <a:pt x="622" y="12"/>
                    <a:pt x="590" y="22"/>
                  </a:cubicBezTo>
                  <a:cubicBezTo>
                    <a:pt x="568" y="33"/>
                    <a:pt x="536" y="44"/>
                    <a:pt x="514"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4" y="194"/>
                    <a:pt x="33" y="183"/>
                    <a:pt x="22" y="172"/>
                  </a:cubicBezTo>
                  <a:cubicBezTo>
                    <a:pt x="22" y="162"/>
                    <a:pt x="12" y="140"/>
                    <a:pt x="22" y="129"/>
                  </a:cubicBezTo>
                  <a:cubicBezTo>
                    <a:pt x="22" y="122"/>
                    <a:pt x="27" y="114"/>
                    <a:pt x="31" y="114"/>
                  </a:cubicBezTo>
                  <a:cubicBezTo>
                    <a:pt x="32" y="114"/>
                    <a:pt x="33" y="116"/>
                    <a:pt x="33" y="119"/>
                  </a:cubicBezTo>
                  <a:lnTo>
                    <a:pt x="43" y="119"/>
                  </a:lnTo>
                  <a:cubicBezTo>
                    <a:pt x="43" y="119"/>
                    <a:pt x="43" y="108"/>
                    <a:pt x="33" y="108"/>
                  </a:cubicBezTo>
                  <a:cubicBezTo>
                    <a:pt x="33" y="108"/>
                    <a:pt x="12" y="108"/>
                    <a:pt x="12" y="129"/>
                  </a:cubicBezTo>
                  <a:cubicBezTo>
                    <a:pt x="1" y="140"/>
                    <a:pt x="1" y="162"/>
                    <a:pt x="12" y="183"/>
                  </a:cubicBezTo>
                  <a:cubicBezTo>
                    <a:pt x="12" y="205"/>
                    <a:pt x="33" y="226"/>
                    <a:pt x="54" y="236"/>
                  </a:cubicBezTo>
                  <a:cubicBezTo>
                    <a:pt x="76" y="248"/>
                    <a:pt x="97" y="269"/>
                    <a:pt x="129" y="269"/>
                  </a:cubicBezTo>
                  <a:cubicBezTo>
                    <a:pt x="150" y="279"/>
                    <a:pt x="183" y="290"/>
                    <a:pt x="215" y="290"/>
                  </a:cubicBezTo>
                  <a:cubicBezTo>
                    <a:pt x="226" y="290"/>
                    <a:pt x="247" y="279"/>
                    <a:pt x="269" y="279"/>
                  </a:cubicBezTo>
                  <a:cubicBezTo>
                    <a:pt x="279" y="279"/>
                    <a:pt x="300" y="279"/>
                    <a:pt x="311" y="269"/>
                  </a:cubicBezTo>
                  <a:cubicBezTo>
                    <a:pt x="343" y="258"/>
                    <a:pt x="376" y="236"/>
                    <a:pt x="407" y="226"/>
                  </a:cubicBezTo>
                  <a:cubicBezTo>
                    <a:pt x="429" y="205"/>
                    <a:pt x="450" y="183"/>
                    <a:pt x="483" y="162"/>
                  </a:cubicBezTo>
                  <a:cubicBezTo>
                    <a:pt x="504" y="140"/>
                    <a:pt x="526" y="119"/>
                    <a:pt x="547" y="108"/>
                  </a:cubicBezTo>
                  <a:cubicBezTo>
                    <a:pt x="568" y="86"/>
                    <a:pt x="590" y="76"/>
                    <a:pt x="611" y="65"/>
                  </a:cubicBezTo>
                  <a:lnTo>
                    <a:pt x="676" y="33"/>
                  </a:lnTo>
                  <a:cubicBezTo>
                    <a:pt x="697" y="33"/>
                    <a:pt x="718" y="22"/>
                    <a:pt x="740" y="22"/>
                  </a:cubicBezTo>
                  <a:cubicBezTo>
                    <a:pt x="750" y="33"/>
                    <a:pt x="771"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4" name="Google Shape;1494;p39"/>
            <p:cNvSpPr/>
            <p:nvPr/>
          </p:nvSpPr>
          <p:spPr>
            <a:xfrm>
              <a:off x="2698258" y="4567196"/>
              <a:ext cx="184056" cy="65718"/>
            </a:xfrm>
            <a:custGeom>
              <a:avLst/>
              <a:gdLst/>
              <a:ahLst/>
              <a:cxnLst/>
              <a:rect l="l" t="t" r="r" b="b"/>
              <a:pathLst>
                <a:path w="815" h="291" extrusionOk="0">
                  <a:moveTo>
                    <a:pt x="793" y="33"/>
                  </a:moveTo>
                  <a:lnTo>
                    <a:pt x="793" y="33"/>
                  </a:lnTo>
                  <a:cubicBezTo>
                    <a:pt x="804" y="44"/>
                    <a:pt x="804" y="55"/>
                    <a:pt x="804" y="55"/>
                  </a:cubicBezTo>
                  <a:lnTo>
                    <a:pt x="815" y="65"/>
                  </a:lnTo>
                  <a:lnTo>
                    <a:pt x="815" y="55"/>
                  </a:lnTo>
                  <a:lnTo>
                    <a:pt x="793" y="33"/>
                  </a:lnTo>
                  <a:close/>
                  <a:moveTo>
                    <a:pt x="686" y="1"/>
                  </a:moveTo>
                  <a:cubicBezTo>
                    <a:pt x="654" y="1"/>
                    <a:pt x="632" y="12"/>
                    <a:pt x="601" y="22"/>
                  </a:cubicBezTo>
                  <a:cubicBezTo>
                    <a:pt x="579" y="33"/>
                    <a:pt x="547" y="44"/>
                    <a:pt x="525" y="65"/>
                  </a:cubicBezTo>
                  <a:cubicBezTo>
                    <a:pt x="494" y="76"/>
                    <a:pt x="472" y="98"/>
                    <a:pt x="451" y="119"/>
                  </a:cubicBezTo>
                  <a:cubicBezTo>
                    <a:pt x="429" y="129"/>
                    <a:pt x="397" y="151"/>
                    <a:pt x="375" y="172"/>
                  </a:cubicBezTo>
                  <a:cubicBezTo>
                    <a:pt x="354" y="183"/>
                    <a:pt x="322" y="205"/>
                    <a:pt x="301" y="215"/>
                  </a:cubicBezTo>
                  <a:cubicBezTo>
                    <a:pt x="290" y="215"/>
                    <a:pt x="279" y="226"/>
                    <a:pt x="258" y="226"/>
                  </a:cubicBezTo>
                  <a:lnTo>
                    <a:pt x="140" y="226"/>
                  </a:lnTo>
                  <a:cubicBezTo>
                    <a:pt x="118" y="226"/>
                    <a:pt x="97" y="215"/>
                    <a:pt x="75" y="205"/>
                  </a:cubicBezTo>
                  <a:cubicBezTo>
                    <a:pt x="65" y="194"/>
                    <a:pt x="44" y="183"/>
                    <a:pt x="33" y="172"/>
                  </a:cubicBezTo>
                  <a:cubicBezTo>
                    <a:pt x="22" y="162"/>
                    <a:pt x="22" y="140"/>
                    <a:pt x="22" y="129"/>
                  </a:cubicBezTo>
                  <a:cubicBezTo>
                    <a:pt x="30"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7" y="290"/>
                    <a:pt x="258" y="279"/>
                    <a:pt x="268" y="279"/>
                  </a:cubicBezTo>
                  <a:cubicBezTo>
                    <a:pt x="290" y="279"/>
                    <a:pt x="311" y="279"/>
                    <a:pt x="322" y="269"/>
                  </a:cubicBezTo>
                  <a:cubicBezTo>
                    <a:pt x="354" y="258"/>
                    <a:pt x="386" y="236"/>
                    <a:pt x="408" y="226"/>
                  </a:cubicBezTo>
                  <a:cubicBezTo>
                    <a:pt x="440" y="205"/>
                    <a:pt x="461" y="183"/>
                    <a:pt x="482" y="162"/>
                  </a:cubicBezTo>
                  <a:cubicBezTo>
                    <a:pt x="515" y="140"/>
                    <a:pt x="536" y="119"/>
                    <a:pt x="558" y="108"/>
                  </a:cubicBezTo>
                  <a:cubicBezTo>
                    <a:pt x="579" y="86"/>
                    <a:pt x="601" y="76"/>
                    <a:pt x="622" y="65"/>
                  </a:cubicBezTo>
                  <a:lnTo>
                    <a:pt x="686" y="33"/>
                  </a:lnTo>
                  <a:cubicBezTo>
                    <a:pt x="708" y="33"/>
                    <a:pt x="729" y="22"/>
                    <a:pt x="751" y="22"/>
                  </a:cubicBezTo>
                  <a:cubicBezTo>
                    <a:pt x="761" y="33"/>
                    <a:pt x="782" y="33"/>
                    <a:pt x="793" y="33"/>
                  </a:cubicBezTo>
                  <a:cubicBezTo>
                    <a:pt x="782" y="22"/>
                    <a:pt x="772" y="12"/>
                    <a:pt x="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5" name="Google Shape;1495;p39"/>
            <p:cNvSpPr/>
            <p:nvPr/>
          </p:nvSpPr>
          <p:spPr>
            <a:xfrm>
              <a:off x="2799884"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4" y="183"/>
                    <a:pt x="322" y="205"/>
                    <a:pt x="301" y="215"/>
                  </a:cubicBezTo>
                  <a:cubicBezTo>
                    <a:pt x="289" y="215"/>
                    <a:pt x="268" y="226"/>
                    <a:pt x="258" y="226"/>
                  </a:cubicBezTo>
                  <a:lnTo>
                    <a:pt x="139" y="226"/>
                  </a:lnTo>
                  <a:cubicBezTo>
                    <a:pt x="118" y="226"/>
                    <a:pt x="97" y="215"/>
                    <a:pt x="75" y="205"/>
                  </a:cubicBezTo>
                  <a:cubicBezTo>
                    <a:pt x="54" y="194"/>
                    <a:pt x="44" y="183"/>
                    <a:pt x="32" y="172"/>
                  </a:cubicBezTo>
                  <a:cubicBezTo>
                    <a:pt x="22" y="162"/>
                    <a:pt x="22" y="140"/>
                    <a:pt x="22" y="129"/>
                  </a:cubicBezTo>
                  <a:cubicBezTo>
                    <a:pt x="29" y="122"/>
                    <a:pt x="31" y="114"/>
                    <a:pt x="36" y="114"/>
                  </a:cubicBezTo>
                  <a:cubicBezTo>
                    <a:pt x="38" y="114"/>
                    <a:pt x="40" y="116"/>
                    <a:pt x="44" y="119"/>
                  </a:cubicBezTo>
                  <a:lnTo>
                    <a:pt x="54" y="119"/>
                  </a:lnTo>
                  <a:cubicBezTo>
                    <a:pt x="54" y="119"/>
                    <a:pt x="54" y="108"/>
                    <a:pt x="44" y="108"/>
                  </a:cubicBezTo>
                  <a:cubicBezTo>
                    <a:pt x="32" y="108"/>
                    <a:pt x="22" y="108"/>
                    <a:pt x="11" y="129"/>
                  </a:cubicBezTo>
                  <a:cubicBezTo>
                    <a:pt x="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01" y="279"/>
                    <a:pt x="322" y="269"/>
                  </a:cubicBezTo>
                  <a:cubicBezTo>
                    <a:pt x="354" y="258"/>
                    <a:pt x="386" y="236"/>
                    <a:pt x="408" y="226"/>
                  </a:cubicBezTo>
                  <a:cubicBezTo>
                    <a:pt x="439" y="205"/>
                    <a:pt x="461" y="183"/>
                    <a:pt x="482" y="162"/>
                  </a:cubicBezTo>
                  <a:cubicBezTo>
                    <a:pt x="504" y="140"/>
                    <a:pt x="536" y="119"/>
                    <a:pt x="557" y="108"/>
                  </a:cubicBezTo>
                  <a:cubicBezTo>
                    <a:pt x="579" y="86"/>
                    <a:pt x="600" y="76"/>
                    <a:pt x="622" y="65"/>
                  </a:cubicBezTo>
                  <a:lnTo>
                    <a:pt x="686" y="33"/>
                  </a:lnTo>
                  <a:cubicBezTo>
                    <a:pt x="707" y="33"/>
                    <a:pt x="729" y="22"/>
                    <a:pt x="739" y="22"/>
                  </a:cubicBezTo>
                  <a:cubicBezTo>
                    <a:pt x="761" y="33"/>
                    <a:pt x="772" y="33"/>
                    <a:pt x="782" y="33"/>
                  </a:cubicBezTo>
                  <a:lnTo>
                    <a:pt x="803" y="55"/>
                  </a:lnTo>
                  <a:lnTo>
                    <a:pt x="814" y="65"/>
                  </a:lnTo>
                  <a:lnTo>
                    <a:pt x="814" y="55"/>
                  </a:lnTo>
                  <a:lnTo>
                    <a:pt x="793" y="33"/>
                  </a:ln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6" name="Google Shape;1496;p39"/>
            <p:cNvSpPr/>
            <p:nvPr/>
          </p:nvSpPr>
          <p:spPr>
            <a:xfrm>
              <a:off x="2901509" y="4567196"/>
              <a:ext cx="181571" cy="65718"/>
            </a:xfrm>
            <a:custGeom>
              <a:avLst/>
              <a:gdLst/>
              <a:ahLst/>
              <a:cxnLst/>
              <a:rect l="l" t="t" r="r" b="b"/>
              <a:pathLst>
                <a:path w="804" h="291" extrusionOk="0">
                  <a:moveTo>
                    <a:pt x="675" y="1"/>
                  </a:moveTo>
                  <a:cubicBezTo>
                    <a:pt x="653" y="1"/>
                    <a:pt x="621" y="12"/>
                    <a:pt x="600" y="22"/>
                  </a:cubicBezTo>
                  <a:cubicBezTo>
                    <a:pt x="567" y="33"/>
                    <a:pt x="546" y="44"/>
                    <a:pt x="514" y="65"/>
                  </a:cubicBezTo>
                  <a:cubicBezTo>
                    <a:pt x="493" y="76"/>
                    <a:pt x="472" y="98"/>
                    <a:pt x="439" y="119"/>
                  </a:cubicBezTo>
                  <a:cubicBezTo>
                    <a:pt x="418" y="129"/>
                    <a:pt x="396" y="151"/>
                    <a:pt x="375" y="172"/>
                  </a:cubicBezTo>
                  <a:cubicBezTo>
                    <a:pt x="343" y="183"/>
                    <a:pt x="322" y="205"/>
                    <a:pt x="300" y="215"/>
                  </a:cubicBezTo>
                  <a:cubicBezTo>
                    <a:pt x="27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96" y="269"/>
                    <a:pt x="129" y="269"/>
                  </a:cubicBezTo>
                  <a:cubicBezTo>
                    <a:pt x="161" y="279"/>
                    <a:pt x="182" y="290"/>
                    <a:pt x="215" y="290"/>
                  </a:cubicBezTo>
                  <a:cubicBezTo>
                    <a:pt x="236" y="290"/>
                    <a:pt x="257" y="279"/>
                    <a:pt x="268" y="279"/>
                  </a:cubicBezTo>
                  <a:cubicBezTo>
                    <a:pt x="289" y="279"/>
                    <a:pt x="300" y="279"/>
                    <a:pt x="322" y="269"/>
                  </a:cubicBezTo>
                  <a:cubicBezTo>
                    <a:pt x="353" y="258"/>
                    <a:pt x="375" y="236"/>
                    <a:pt x="407" y="226"/>
                  </a:cubicBezTo>
                  <a:cubicBezTo>
                    <a:pt x="429" y="205"/>
                    <a:pt x="460" y="183"/>
                    <a:pt x="482" y="162"/>
                  </a:cubicBezTo>
                  <a:cubicBezTo>
                    <a:pt x="503" y="140"/>
                    <a:pt x="525" y="119"/>
                    <a:pt x="546" y="108"/>
                  </a:cubicBezTo>
                  <a:cubicBezTo>
                    <a:pt x="579" y="86"/>
                    <a:pt x="600" y="76"/>
                    <a:pt x="621" y="65"/>
                  </a:cubicBezTo>
                  <a:lnTo>
                    <a:pt x="686" y="33"/>
                  </a:lnTo>
                  <a:cubicBezTo>
                    <a:pt x="707" y="33"/>
                    <a:pt x="729" y="22"/>
                    <a:pt x="739" y="22"/>
                  </a:cubicBezTo>
                  <a:cubicBezTo>
                    <a:pt x="760" y="33"/>
                    <a:pt x="771"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7" name="Google Shape;1497;p39"/>
            <p:cNvSpPr/>
            <p:nvPr/>
          </p:nvSpPr>
          <p:spPr>
            <a:xfrm>
              <a:off x="300313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60" y="98"/>
                    <a:pt x="439" y="119"/>
                  </a:cubicBezTo>
                  <a:cubicBezTo>
                    <a:pt x="417" y="129"/>
                    <a:pt x="396" y="151"/>
                    <a:pt x="364" y="172"/>
                  </a:cubicBezTo>
                  <a:cubicBezTo>
                    <a:pt x="343" y="183"/>
                    <a:pt x="321" y="205"/>
                    <a:pt x="289" y="215"/>
                  </a:cubicBezTo>
                  <a:cubicBezTo>
                    <a:pt x="279" y="215"/>
                    <a:pt x="267" y="226"/>
                    <a:pt x="257" y="226"/>
                  </a:cubicBezTo>
                  <a:lnTo>
                    <a:pt x="139" y="226"/>
                  </a:lnTo>
                  <a:cubicBezTo>
                    <a:pt x="117" y="226"/>
                    <a:pt x="86" y="215"/>
                    <a:pt x="75" y="205"/>
                  </a:cubicBezTo>
                  <a:cubicBezTo>
                    <a:pt x="53" y="194"/>
                    <a:pt x="43" y="183"/>
                    <a:pt x="32" y="172"/>
                  </a:cubicBezTo>
                  <a:cubicBezTo>
                    <a:pt x="22" y="162"/>
                    <a:pt x="22" y="140"/>
                    <a:pt x="22" y="129"/>
                  </a:cubicBezTo>
                  <a:cubicBezTo>
                    <a:pt x="22" y="122"/>
                    <a:pt x="27" y="114"/>
                    <a:pt x="34" y="114"/>
                  </a:cubicBezTo>
                  <a:cubicBezTo>
                    <a:pt x="36" y="114"/>
                    <a:pt x="40" y="116"/>
                    <a:pt x="43" y="119"/>
                  </a:cubicBezTo>
                  <a:lnTo>
                    <a:pt x="53" y="119"/>
                  </a:lnTo>
                  <a:lnTo>
                    <a:pt x="43" y="108"/>
                  </a:lnTo>
                  <a:cubicBezTo>
                    <a:pt x="32" y="108"/>
                    <a:pt x="22"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36" y="290"/>
                    <a:pt x="246" y="279"/>
                    <a:pt x="267" y="279"/>
                  </a:cubicBezTo>
                  <a:cubicBezTo>
                    <a:pt x="279" y="279"/>
                    <a:pt x="300" y="279"/>
                    <a:pt x="310" y="269"/>
                  </a:cubicBezTo>
                  <a:cubicBezTo>
                    <a:pt x="343" y="258"/>
                    <a:pt x="374" y="236"/>
                    <a:pt x="407" y="226"/>
                  </a:cubicBezTo>
                  <a:cubicBezTo>
                    <a:pt x="428" y="205"/>
                    <a:pt x="460" y="183"/>
                    <a:pt x="482" y="162"/>
                  </a:cubicBezTo>
                  <a:cubicBezTo>
                    <a:pt x="503" y="140"/>
                    <a:pt x="524" y="119"/>
                    <a:pt x="546" y="108"/>
                  </a:cubicBezTo>
                  <a:cubicBezTo>
                    <a:pt x="567" y="86"/>
                    <a:pt x="589" y="76"/>
                    <a:pt x="610" y="65"/>
                  </a:cubicBezTo>
                  <a:cubicBezTo>
                    <a:pt x="631" y="55"/>
                    <a:pt x="664" y="44"/>
                    <a:pt x="685" y="33"/>
                  </a:cubicBezTo>
                  <a:cubicBezTo>
                    <a:pt x="707" y="33"/>
                    <a:pt x="717" y="22"/>
                    <a:pt x="739" y="22"/>
                  </a:cubicBezTo>
                  <a:cubicBezTo>
                    <a:pt x="760" y="33"/>
                    <a:pt x="771" y="33"/>
                    <a:pt x="781" y="33"/>
                  </a:cubicBezTo>
                  <a:lnTo>
                    <a:pt x="803" y="55"/>
                  </a:lnTo>
                  <a:cubicBezTo>
                    <a:pt x="803" y="55"/>
                    <a:pt x="803" y="44"/>
                    <a:pt x="792" y="33"/>
                  </a:cubicBezTo>
                  <a:cubicBezTo>
                    <a:pt x="781"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8" name="Google Shape;1498;p39"/>
            <p:cNvSpPr/>
            <p:nvPr/>
          </p:nvSpPr>
          <p:spPr>
            <a:xfrm>
              <a:off x="3104534"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97" y="151"/>
                    <a:pt x="365" y="172"/>
                  </a:cubicBezTo>
                  <a:cubicBezTo>
                    <a:pt x="343" y="183"/>
                    <a:pt x="322" y="205"/>
                    <a:pt x="290" y="215"/>
                  </a:cubicBezTo>
                  <a:cubicBezTo>
                    <a:pt x="279" y="215"/>
                    <a:pt x="268" y="226"/>
                    <a:pt x="258" y="226"/>
                  </a:cubicBezTo>
                  <a:lnTo>
                    <a:pt x="140" y="226"/>
                  </a:lnTo>
                  <a:cubicBezTo>
                    <a:pt x="108" y="226"/>
                    <a:pt x="87" y="215"/>
                    <a:pt x="65" y="205"/>
                  </a:cubicBezTo>
                  <a:cubicBezTo>
                    <a:pt x="54" y="194"/>
                    <a:pt x="33" y="183"/>
                    <a:pt x="22" y="172"/>
                  </a:cubicBezTo>
                  <a:cubicBezTo>
                    <a:pt x="22" y="162"/>
                    <a:pt x="11" y="140"/>
                    <a:pt x="22" y="129"/>
                  </a:cubicBezTo>
                  <a:cubicBezTo>
                    <a:pt x="22" y="122"/>
                    <a:pt x="27" y="114"/>
                    <a:pt x="30" y="114"/>
                  </a:cubicBezTo>
                  <a:cubicBezTo>
                    <a:pt x="32" y="114"/>
                    <a:pt x="33" y="116"/>
                    <a:pt x="33" y="119"/>
                  </a:cubicBezTo>
                  <a:lnTo>
                    <a:pt x="44" y="119"/>
                  </a:lnTo>
                  <a:cubicBezTo>
                    <a:pt x="44" y="119"/>
                    <a:pt x="44" y="108"/>
                    <a:pt x="33" y="108"/>
                  </a:cubicBezTo>
                  <a:cubicBezTo>
                    <a:pt x="33" y="108"/>
                    <a:pt x="11" y="108"/>
                    <a:pt x="11" y="129"/>
                  </a:cubicBezTo>
                  <a:cubicBezTo>
                    <a:pt x="1" y="140"/>
                    <a:pt x="1" y="162"/>
                    <a:pt x="1" y="183"/>
                  </a:cubicBezTo>
                  <a:cubicBezTo>
                    <a:pt x="11" y="205"/>
                    <a:pt x="33" y="226"/>
                    <a:pt x="54" y="236"/>
                  </a:cubicBezTo>
                  <a:cubicBezTo>
                    <a:pt x="75" y="248"/>
                    <a:pt x="97" y="269"/>
                    <a:pt x="129" y="269"/>
                  </a:cubicBezTo>
                  <a:cubicBezTo>
                    <a:pt x="151" y="279"/>
                    <a:pt x="182" y="290"/>
                    <a:pt x="215" y="290"/>
                  </a:cubicBezTo>
                  <a:cubicBezTo>
                    <a:pt x="225" y="290"/>
                    <a:pt x="247" y="279"/>
                    <a:pt x="268" y="279"/>
                  </a:cubicBezTo>
                  <a:cubicBezTo>
                    <a:pt x="279" y="279"/>
                    <a:pt x="301" y="279"/>
                    <a:pt x="311" y="269"/>
                  </a:cubicBezTo>
                  <a:cubicBezTo>
                    <a:pt x="343" y="258"/>
                    <a:pt x="375" y="236"/>
                    <a:pt x="408" y="226"/>
                  </a:cubicBezTo>
                  <a:cubicBezTo>
                    <a:pt x="429" y="205"/>
                    <a:pt x="451" y="183"/>
                    <a:pt x="482" y="162"/>
                  </a:cubicBezTo>
                  <a:cubicBezTo>
                    <a:pt x="504" y="140"/>
                    <a:pt x="525" y="119"/>
                    <a:pt x="547"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99" name="Google Shape;1499;p39"/>
            <p:cNvSpPr/>
            <p:nvPr/>
          </p:nvSpPr>
          <p:spPr>
            <a:xfrm>
              <a:off x="3203676" y="4567196"/>
              <a:ext cx="184056" cy="65718"/>
            </a:xfrm>
            <a:custGeom>
              <a:avLst/>
              <a:gdLst/>
              <a:ahLst/>
              <a:cxnLst/>
              <a:rect l="l" t="t" r="r" b="b"/>
              <a:pathLst>
                <a:path w="815" h="291" extrusionOk="0">
                  <a:moveTo>
                    <a:pt x="793" y="33"/>
                  </a:moveTo>
                  <a:lnTo>
                    <a:pt x="795" y="36"/>
                  </a:lnTo>
                  <a:lnTo>
                    <a:pt x="795" y="36"/>
                  </a:lnTo>
                  <a:cubicBezTo>
                    <a:pt x="794" y="35"/>
                    <a:pt x="794" y="34"/>
                    <a:pt x="793" y="33"/>
                  </a:cubicBezTo>
                  <a:close/>
                  <a:moveTo>
                    <a:pt x="795" y="36"/>
                  </a:moveTo>
                  <a:cubicBezTo>
                    <a:pt x="804" y="45"/>
                    <a:pt x="804" y="55"/>
                    <a:pt x="804" y="55"/>
                  </a:cubicBezTo>
                  <a:lnTo>
                    <a:pt x="814" y="65"/>
                  </a:lnTo>
                  <a:lnTo>
                    <a:pt x="814" y="55"/>
                  </a:ln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7"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2" y="114"/>
                    <a:pt x="43" y="116"/>
                    <a:pt x="43" y="119"/>
                  </a:cubicBezTo>
                  <a:lnTo>
                    <a:pt x="54" y="119"/>
                  </a:lnTo>
                  <a:cubicBezTo>
                    <a:pt x="54" y="119"/>
                    <a:pt x="54" y="108"/>
                    <a:pt x="43" y="108"/>
                  </a:cubicBezTo>
                  <a:cubicBezTo>
                    <a:pt x="43" y="108"/>
                    <a:pt x="22" y="108"/>
                    <a:pt x="12" y="129"/>
                  </a:cubicBezTo>
                  <a:cubicBezTo>
                    <a:pt x="12" y="140"/>
                    <a:pt x="0" y="162"/>
                    <a:pt x="12" y="183"/>
                  </a:cubicBezTo>
                  <a:cubicBezTo>
                    <a:pt x="22" y="205"/>
                    <a:pt x="33" y="226"/>
                    <a:pt x="54" y="236"/>
                  </a:cubicBezTo>
                  <a:cubicBezTo>
                    <a:pt x="76" y="248"/>
                    <a:pt x="108" y="269"/>
                    <a:pt x="129" y="269"/>
                  </a:cubicBezTo>
                  <a:cubicBezTo>
                    <a:pt x="161" y="279"/>
                    <a:pt x="193" y="290"/>
                    <a:pt x="226" y="290"/>
                  </a:cubicBezTo>
                  <a:cubicBezTo>
                    <a:pt x="236" y="290"/>
                    <a:pt x="257" y="279"/>
                    <a:pt x="269" y="279"/>
                  </a:cubicBezTo>
                  <a:cubicBezTo>
                    <a:pt x="290" y="279"/>
                    <a:pt x="311" y="279"/>
                    <a:pt x="322" y="269"/>
                  </a:cubicBezTo>
                  <a:cubicBezTo>
                    <a:pt x="354" y="258"/>
                    <a:pt x="386" y="236"/>
                    <a:pt x="407" y="226"/>
                  </a:cubicBezTo>
                  <a:cubicBezTo>
                    <a:pt x="440" y="205"/>
                    <a:pt x="461" y="183"/>
                    <a:pt x="483" y="162"/>
                  </a:cubicBezTo>
                  <a:cubicBezTo>
                    <a:pt x="514" y="140"/>
                    <a:pt x="536" y="119"/>
                    <a:pt x="557" y="108"/>
                  </a:cubicBezTo>
                  <a:cubicBezTo>
                    <a:pt x="579" y="86"/>
                    <a:pt x="600" y="76"/>
                    <a:pt x="621" y="65"/>
                  </a:cubicBezTo>
                  <a:lnTo>
                    <a:pt x="686" y="33"/>
                  </a:lnTo>
                  <a:cubicBezTo>
                    <a:pt x="707" y="33"/>
                    <a:pt x="729" y="22"/>
                    <a:pt x="750" y="22"/>
                  </a:cubicBezTo>
                  <a:cubicBezTo>
                    <a:pt x="761" y="33"/>
                    <a:pt x="783" y="33"/>
                    <a:pt x="793" y="33"/>
                  </a:cubicBezTo>
                  <a:cubicBezTo>
                    <a:pt x="783"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0" name="Google Shape;1500;p39"/>
            <p:cNvSpPr/>
            <p:nvPr/>
          </p:nvSpPr>
          <p:spPr>
            <a:xfrm>
              <a:off x="3305301" y="4567196"/>
              <a:ext cx="183830" cy="65718"/>
            </a:xfrm>
            <a:custGeom>
              <a:avLst/>
              <a:gdLst/>
              <a:ahLst/>
              <a:cxnLst/>
              <a:rect l="l" t="t" r="r" b="b"/>
              <a:pathLst>
                <a:path w="814" h="291" extrusionOk="0">
                  <a:moveTo>
                    <a:pt x="675" y="1"/>
                  </a:moveTo>
                  <a:cubicBezTo>
                    <a:pt x="654" y="1"/>
                    <a:pt x="621" y="12"/>
                    <a:pt x="600" y="22"/>
                  </a:cubicBezTo>
                  <a:cubicBezTo>
                    <a:pt x="568" y="33"/>
                    <a:pt x="547" y="44"/>
                    <a:pt x="525" y="65"/>
                  </a:cubicBezTo>
                  <a:cubicBezTo>
                    <a:pt x="493" y="76"/>
                    <a:pt x="471" y="98"/>
                    <a:pt x="450" y="119"/>
                  </a:cubicBezTo>
                  <a:cubicBezTo>
                    <a:pt x="418" y="129"/>
                    <a:pt x="397" y="151"/>
                    <a:pt x="375" y="172"/>
                  </a:cubicBezTo>
                  <a:cubicBezTo>
                    <a:pt x="354" y="183"/>
                    <a:pt x="321" y="205"/>
                    <a:pt x="300" y="215"/>
                  </a:cubicBezTo>
                  <a:cubicBezTo>
                    <a:pt x="290" y="215"/>
                    <a:pt x="268"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107" y="269"/>
                    <a:pt x="129" y="269"/>
                  </a:cubicBezTo>
                  <a:cubicBezTo>
                    <a:pt x="161" y="279"/>
                    <a:pt x="193" y="290"/>
                    <a:pt x="225"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04" y="140"/>
                    <a:pt x="525" y="119"/>
                    <a:pt x="557" y="108"/>
                  </a:cubicBezTo>
                  <a:cubicBezTo>
                    <a:pt x="578" y="86"/>
                    <a:pt x="600" y="76"/>
                    <a:pt x="621" y="65"/>
                  </a:cubicBezTo>
                  <a:lnTo>
                    <a:pt x="685" y="33"/>
                  </a:lnTo>
                  <a:cubicBezTo>
                    <a:pt x="707" y="33"/>
                    <a:pt x="728" y="22"/>
                    <a:pt x="739" y="22"/>
                  </a:cubicBezTo>
                  <a:cubicBezTo>
                    <a:pt x="761" y="33"/>
                    <a:pt x="771" y="33"/>
                    <a:pt x="782" y="33"/>
                  </a:cubicBezTo>
                  <a:lnTo>
                    <a:pt x="804" y="55"/>
                  </a:lnTo>
                  <a:lnTo>
                    <a:pt x="814" y="65"/>
                  </a:lnTo>
                  <a:lnTo>
                    <a:pt x="81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1" name="Google Shape;1501;p39"/>
            <p:cNvSpPr/>
            <p:nvPr/>
          </p:nvSpPr>
          <p:spPr>
            <a:xfrm>
              <a:off x="3406701" y="4567196"/>
              <a:ext cx="181797" cy="65718"/>
            </a:xfrm>
            <a:custGeom>
              <a:avLst/>
              <a:gdLst/>
              <a:ahLst/>
              <a:cxnLst/>
              <a:rect l="l" t="t" r="r" b="b"/>
              <a:pathLst>
                <a:path w="805" h="291" extrusionOk="0">
                  <a:moveTo>
                    <a:pt x="676" y="1"/>
                  </a:moveTo>
                  <a:cubicBezTo>
                    <a:pt x="654" y="1"/>
                    <a:pt x="622" y="12"/>
                    <a:pt x="601" y="22"/>
                  </a:cubicBezTo>
                  <a:cubicBezTo>
                    <a:pt x="569" y="33"/>
                    <a:pt x="547" y="44"/>
                    <a:pt x="515" y="65"/>
                  </a:cubicBezTo>
                  <a:cubicBezTo>
                    <a:pt x="493" y="76"/>
                    <a:pt x="472" y="98"/>
                    <a:pt x="440" y="119"/>
                  </a:cubicBezTo>
                  <a:cubicBezTo>
                    <a:pt x="419" y="129"/>
                    <a:pt x="397" y="151"/>
                    <a:pt x="376" y="172"/>
                  </a:cubicBezTo>
                  <a:cubicBezTo>
                    <a:pt x="344" y="183"/>
                    <a:pt x="322" y="205"/>
                    <a:pt x="301" y="215"/>
                  </a:cubicBezTo>
                  <a:cubicBezTo>
                    <a:pt x="279"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98" y="269"/>
                    <a:pt x="129" y="269"/>
                  </a:cubicBezTo>
                  <a:cubicBezTo>
                    <a:pt x="162" y="279"/>
                    <a:pt x="183" y="290"/>
                    <a:pt x="215" y="290"/>
                  </a:cubicBezTo>
                  <a:cubicBezTo>
                    <a:pt x="236" y="290"/>
                    <a:pt x="258" y="279"/>
                    <a:pt x="269" y="279"/>
                  </a:cubicBezTo>
                  <a:cubicBezTo>
                    <a:pt x="290" y="279"/>
                    <a:pt x="301" y="279"/>
                    <a:pt x="322" y="269"/>
                  </a:cubicBezTo>
                  <a:cubicBezTo>
                    <a:pt x="355" y="258"/>
                    <a:pt x="376" y="236"/>
                    <a:pt x="408" y="226"/>
                  </a:cubicBezTo>
                  <a:cubicBezTo>
                    <a:pt x="429" y="205"/>
                    <a:pt x="462" y="183"/>
                    <a:pt x="483" y="162"/>
                  </a:cubicBezTo>
                  <a:cubicBezTo>
                    <a:pt x="505" y="140"/>
                    <a:pt x="526" y="119"/>
                    <a:pt x="547" y="108"/>
                  </a:cubicBezTo>
                  <a:cubicBezTo>
                    <a:pt x="569" y="86"/>
                    <a:pt x="601" y="76"/>
                    <a:pt x="622" y="65"/>
                  </a:cubicBezTo>
                  <a:lnTo>
                    <a:pt x="686" y="33"/>
                  </a:lnTo>
                  <a:cubicBezTo>
                    <a:pt x="708" y="33"/>
                    <a:pt x="719" y="22"/>
                    <a:pt x="740" y="22"/>
                  </a:cubicBezTo>
                  <a:cubicBezTo>
                    <a:pt x="762" y="33"/>
                    <a:pt x="772" y="33"/>
                    <a:pt x="783" y="33"/>
                  </a:cubicBezTo>
                  <a:lnTo>
                    <a:pt x="804" y="55"/>
                  </a:lnTo>
                  <a:cubicBezTo>
                    <a:pt x="804" y="55"/>
                    <a:pt x="804" y="44"/>
                    <a:pt x="793" y="33"/>
                  </a:cubicBezTo>
                  <a:cubicBezTo>
                    <a:pt x="783" y="22"/>
                    <a:pt x="76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2" name="Google Shape;1502;p39"/>
            <p:cNvSpPr/>
            <p:nvPr/>
          </p:nvSpPr>
          <p:spPr>
            <a:xfrm>
              <a:off x="3508327"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lnTo>
                    <a:pt x="43" y="108"/>
                  </a:lnTo>
                  <a:cubicBezTo>
                    <a:pt x="33" y="108"/>
                    <a:pt x="12" y="108"/>
                    <a:pt x="12" y="129"/>
                  </a:cubicBezTo>
                  <a:cubicBezTo>
                    <a:pt x="1" y="140"/>
                    <a:pt x="1" y="162"/>
                    <a:pt x="12" y="183"/>
                  </a:cubicBezTo>
                  <a:cubicBezTo>
                    <a:pt x="12" y="205"/>
                    <a:pt x="33" y="226"/>
                    <a:pt x="55" y="236"/>
                  </a:cubicBezTo>
                  <a:cubicBezTo>
                    <a:pt x="76"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407" y="226"/>
                  </a:cubicBezTo>
                  <a:cubicBezTo>
                    <a:pt x="429" y="205"/>
                    <a:pt x="461" y="183"/>
                    <a:pt x="483" y="162"/>
                  </a:cubicBezTo>
                  <a:cubicBezTo>
                    <a:pt x="504" y="140"/>
                    <a:pt x="526" y="119"/>
                    <a:pt x="547" y="108"/>
                  </a:cubicBezTo>
                  <a:cubicBezTo>
                    <a:pt x="569" y="86"/>
                    <a:pt x="590" y="76"/>
                    <a:pt x="611" y="65"/>
                  </a:cubicBezTo>
                  <a:cubicBezTo>
                    <a:pt x="633" y="55"/>
                    <a:pt x="664" y="44"/>
                    <a:pt x="676" y="33"/>
                  </a:cubicBezTo>
                  <a:cubicBezTo>
                    <a:pt x="707" y="33"/>
                    <a:pt x="718"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3" name="Google Shape;1503;p39"/>
            <p:cNvSpPr/>
            <p:nvPr/>
          </p:nvSpPr>
          <p:spPr>
            <a:xfrm>
              <a:off x="3609952" y="4567196"/>
              <a:ext cx="181571" cy="65718"/>
            </a:xfrm>
            <a:custGeom>
              <a:avLst/>
              <a:gdLst/>
              <a:ahLst/>
              <a:cxnLst/>
              <a:rect l="l" t="t" r="r" b="b"/>
              <a:pathLst>
                <a:path w="804" h="291" extrusionOk="0">
                  <a:moveTo>
                    <a:pt x="675" y="1"/>
                  </a:moveTo>
                  <a:cubicBezTo>
                    <a:pt x="643" y="1"/>
                    <a:pt x="621" y="12"/>
                    <a:pt x="590" y="22"/>
                  </a:cubicBezTo>
                  <a:cubicBezTo>
                    <a:pt x="568" y="33"/>
                    <a:pt x="536" y="44"/>
                    <a:pt x="514" y="65"/>
                  </a:cubicBezTo>
                  <a:cubicBezTo>
                    <a:pt x="493" y="76"/>
                    <a:pt x="461" y="98"/>
                    <a:pt x="440" y="119"/>
                  </a:cubicBezTo>
                  <a:cubicBezTo>
                    <a:pt x="418" y="129"/>
                    <a:pt x="386" y="151"/>
                    <a:pt x="364" y="172"/>
                  </a:cubicBezTo>
                  <a:cubicBezTo>
                    <a:pt x="343" y="183"/>
                    <a:pt x="322" y="205"/>
                    <a:pt x="290" y="215"/>
                  </a:cubicBezTo>
                  <a:cubicBezTo>
                    <a:pt x="279" y="215"/>
                    <a:pt x="268" y="226"/>
                    <a:pt x="257" y="226"/>
                  </a:cubicBezTo>
                  <a:lnTo>
                    <a:pt x="140" y="226"/>
                  </a:lnTo>
                  <a:cubicBezTo>
                    <a:pt x="107" y="226"/>
                    <a:pt x="86" y="215"/>
                    <a:pt x="65" y="205"/>
                  </a:cubicBezTo>
                  <a:cubicBezTo>
                    <a:pt x="54" y="194"/>
                    <a:pt x="33" y="183"/>
                    <a:pt x="22" y="172"/>
                  </a:cubicBezTo>
                  <a:cubicBezTo>
                    <a:pt x="22" y="162"/>
                    <a:pt x="11" y="140"/>
                    <a:pt x="22" y="129"/>
                  </a:cubicBezTo>
                  <a:cubicBezTo>
                    <a:pt x="22" y="122"/>
                    <a:pt x="27" y="114"/>
                    <a:pt x="31"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76" y="248"/>
                    <a:pt x="97" y="269"/>
                    <a:pt x="129" y="269"/>
                  </a:cubicBezTo>
                  <a:cubicBezTo>
                    <a:pt x="150" y="279"/>
                    <a:pt x="183" y="290"/>
                    <a:pt x="214" y="290"/>
                  </a:cubicBezTo>
                  <a:cubicBezTo>
                    <a:pt x="226" y="290"/>
                    <a:pt x="247" y="279"/>
                    <a:pt x="268" y="279"/>
                  </a:cubicBezTo>
                  <a:cubicBezTo>
                    <a:pt x="279" y="279"/>
                    <a:pt x="300" y="279"/>
                    <a:pt x="311" y="269"/>
                  </a:cubicBezTo>
                  <a:cubicBezTo>
                    <a:pt x="343" y="258"/>
                    <a:pt x="376" y="236"/>
                    <a:pt x="407" y="226"/>
                  </a:cubicBezTo>
                  <a:cubicBezTo>
                    <a:pt x="429" y="205"/>
                    <a:pt x="450" y="183"/>
                    <a:pt x="483" y="162"/>
                  </a:cubicBezTo>
                  <a:cubicBezTo>
                    <a:pt x="504" y="140"/>
                    <a:pt x="525" y="119"/>
                    <a:pt x="547" y="108"/>
                  </a:cubicBezTo>
                  <a:cubicBezTo>
                    <a:pt x="568" y="86"/>
                    <a:pt x="590" y="76"/>
                    <a:pt x="611" y="65"/>
                  </a:cubicBezTo>
                  <a:lnTo>
                    <a:pt x="675" y="33"/>
                  </a:lnTo>
                  <a:cubicBezTo>
                    <a:pt x="697" y="33"/>
                    <a:pt x="718" y="22"/>
                    <a:pt x="740" y="22"/>
                  </a:cubicBezTo>
                  <a:cubicBezTo>
                    <a:pt x="750" y="33"/>
                    <a:pt x="771" y="33"/>
                    <a:pt x="782" y="33"/>
                  </a:cubicBezTo>
                  <a:cubicBezTo>
                    <a:pt x="793" y="44"/>
                    <a:pt x="793" y="55"/>
                    <a:pt x="804" y="55"/>
                  </a:cubicBez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4" name="Google Shape;1504;p39"/>
            <p:cNvSpPr/>
            <p:nvPr/>
          </p:nvSpPr>
          <p:spPr>
            <a:xfrm>
              <a:off x="3709093" y="4567196"/>
              <a:ext cx="184056" cy="65718"/>
            </a:xfrm>
            <a:custGeom>
              <a:avLst/>
              <a:gdLst/>
              <a:ahLst/>
              <a:cxnLst/>
              <a:rect l="l" t="t" r="r" b="b"/>
              <a:pathLst>
                <a:path w="815" h="291" extrusionOk="0">
                  <a:moveTo>
                    <a:pt x="793" y="33"/>
                  </a:moveTo>
                  <a:cubicBezTo>
                    <a:pt x="803" y="44"/>
                    <a:pt x="803" y="55"/>
                    <a:pt x="803" y="55"/>
                  </a:cubicBezTo>
                  <a:lnTo>
                    <a:pt x="815" y="65"/>
                  </a:lnTo>
                  <a:lnTo>
                    <a:pt x="815" y="55"/>
                  </a:lnTo>
                  <a:lnTo>
                    <a:pt x="793" y="33"/>
                  </a:lnTo>
                  <a:close/>
                  <a:moveTo>
                    <a:pt x="686" y="1"/>
                  </a:moveTo>
                  <a:cubicBezTo>
                    <a:pt x="653" y="1"/>
                    <a:pt x="632" y="12"/>
                    <a:pt x="600" y="22"/>
                  </a:cubicBezTo>
                  <a:cubicBezTo>
                    <a:pt x="579" y="33"/>
                    <a:pt x="546" y="44"/>
                    <a:pt x="525" y="65"/>
                  </a:cubicBezTo>
                  <a:cubicBezTo>
                    <a:pt x="493" y="76"/>
                    <a:pt x="472" y="98"/>
                    <a:pt x="450" y="119"/>
                  </a:cubicBezTo>
                  <a:cubicBezTo>
                    <a:pt x="429" y="129"/>
                    <a:pt x="397" y="151"/>
                    <a:pt x="375" y="172"/>
                  </a:cubicBezTo>
                  <a:cubicBezTo>
                    <a:pt x="354" y="183"/>
                    <a:pt x="322" y="205"/>
                    <a:pt x="301" y="215"/>
                  </a:cubicBezTo>
                  <a:cubicBezTo>
                    <a:pt x="289" y="215"/>
                    <a:pt x="279" y="226"/>
                    <a:pt x="258" y="226"/>
                  </a:cubicBezTo>
                  <a:lnTo>
                    <a:pt x="140" y="226"/>
                  </a:lnTo>
                  <a:cubicBezTo>
                    <a:pt x="118" y="226"/>
                    <a:pt x="97" y="215"/>
                    <a:pt x="75" y="205"/>
                  </a:cubicBezTo>
                  <a:cubicBezTo>
                    <a:pt x="65" y="194"/>
                    <a:pt x="44" y="183"/>
                    <a:pt x="32" y="172"/>
                  </a:cubicBezTo>
                  <a:cubicBezTo>
                    <a:pt x="22" y="162"/>
                    <a:pt x="22" y="140"/>
                    <a:pt x="22" y="129"/>
                  </a:cubicBezTo>
                  <a:cubicBezTo>
                    <a:pt x="29"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11" y="279"/>
                    <a:pt x="322" y="269"/>
                  </a:cubicBezTo>
                  <a:cubicBezTo>
                    <a:pt x="354" y="258"/>
                    <a:pt x="386" y="236"/>
                    <a:pt x="408" y="226"/>
                  </a:cubicBezTo>
                  <a:cubicBezTo>
                    <a:pt x="439" y="205"/>
                    <a:pt x="461" y="183"/>
                    <a:pt x="482" y="162"/>
                  </a:cubicBezTo>
                  <a:cubicBezTo>
                    <a:pt x="515" y="140"/>
                    <a:pt x="536" y="119"/>
                    <a:pt x="558" y="108"/>
                  </a:cubicBezTo>
                  <a:cubicBezTo>
                    <a:pt x="579" y="86"/>
                    <a:pt x="600" y="76"/>
                    <a:pt x="622" y="65"/>
                  </a:cubicBezTo>
                  <a:lnTo>
                    <a:pt x="686" y="33"/>
                  </a:lnTo>
                  <a:cubicBezTo>
                    <a:pt x="707" y="33"/>
                    <a:pt x="729" y="22"/>
                    <a:pt x="750"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5" name="Google Shape;1505;p39"/>
            <p:cNvSpPr/>
            <p:nvPr/>
          </p:nvSpPr>
          <p:spPr>
            <a:xfrm>
              <a:off x="3810719"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3" y="183"/>
                    <a:pt x="322" y="205"/>
                    <a:pt x="300" y="215"/>
                  </a:cubicBezTo>
                  <a:cubicBezTo>
                    <a:pt x="28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108" y="269"/>
                    <a:pt x="129" y="269"/>
                  </a:cubicBezTo>
                  <a:cubicBezTo>
                    <a:pt x="161" y="279"/>
                    <a:pt x="193" y="290"/>
                    <a:pt x="225" y="290"/>
                  </a:cubicBezTo>
                  <a:cubicBezTo>
                    <a:pt x="236" y="290"/>
                    <a:pt x="257" y="279"/>
                    <a:pt x="268" y="279"/>
                  </a:cubicBezTo>
                  <a:cubicBezTo>
                    <a:pt x="289" y="279"/>
                    <a:pt x="300" y="279"/>
                    <a:pt x="322" y="269"/>
                  </a:cubicBezTo>
                  <a:cubicBezTo>
                    <a:pt x="353" y="258"/>
                    <a:pt x="386" y="236"/>
                    <a:pt x="407" y="226"/>
                  </a:cubicBezTo>
                  <a:cubicBezTo>
                    <a:pt x="439" y="205"/>
                    <a:pt x="460" y="183"/>
                    <a:pt x="482" y="162"/>
                  </a:cubicBezTo>
                  <a:cubicBezTo>
                    <a:pt x="503" y="140"/>
                    <a:pt x="525" y="119"/>
                    <a:pt x="557" y="108"/>
                  </a:cubicBezTo>
                  <a:cubicBezTo>
                    <a:pt x="579" y="86"/>
                    <a:pt x="600" y="76"/>
                    <a:pt x="622" y="65"/>
                  </a:cubicBezTo>
                  <a:lnTo>
                    <a:pt x="686" y="33"/>
                  </a:lnTo>
                  <a:cubicBezTo>
                    <a:pt x="707" y="33"/>
                    <a:pt x="729" y="22"/>
                    <a:pt x="739" y="22"/>
                  </a:cubicBezTo>
                  <a:cubicBezTo>
                    <a:pt x="760" y="33"/>
                    <a:pt x="771" y="33"/>
                    <a:pt x="782" y="33"/>
                  </a:cubicBezTo>
                  <a:lnTo>
                    <a:pt x="803" y="55"/>
                  </a:lnTo>
                  <a:cubicBezTo>
                    <a:pt x="803" y="65"/>
                    <a:pt x="814" y="65"/>
                    <a:pt x="814" y="65"/>
                  </a:cubicBezTo>
                  <a:lnTo>
                    <a:pt x="814" y="55"/>
                  </a:lnTo>
                  <a:cubicBezTo>
                    <a:pt x="803" y="55"/>
                    <a:pt x="803"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6" name="Google Shape;1506;p39"/>
            <p:cNvSpPr/>
            <p:nvPr/>
          </p:nvSpPr>
          <p:spPr>
            <a:xfrm>
              <a:off x="391234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71" y="98"/>
                    <a:pt x="439" y="119"/>
                  </a:cubicBezTo>
                  <a:cubicBezTo>
                    <a:pt x="417" y="129"/>
                    <a:pt x="396" y="151"/>
                    <a:pt x="375" y="172"/>
                  </a:cubicBezTo>
                  <a:cubicBezTo>
                    <a:pt x="343" y="183"/>
                    <a:pt x="321" y="205"/>
                    <a:pt x="300" y="215"/>
                  </a:cubicBezTo>
                  <a:cubicBezTo>
                    <a:pt x="279" y="215"/>
                    <a:pt x="267" y="226"/>
                    <a:pt x="257" y="226"/>
                  </a:cubicBezTo>
                  <a:lnTo>
                    <a:pt x="139" y="226"/>
                  </a:lnTo>
                  <a:cubicBezTo>
                    <a:pt x="118" y="226"/>
                    <a:pt x="9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cubicBezTo>
                    <a:pt x="53" y="119"/>
                    <a:pt x="53" y="108"/>
                    <a:pt x="43" y="108"/>
                  </a:cubicBezTo>
                  <a:cubicBezTo>
                    <a:pt x="32" y="108"/>
                    <a:pt x="22" y="108"/>
                    <a:pt x="10" y="129"/>
                  </a:cubicBezTo>
                  <a:cubicBezTo>
                    <a:pt x="0" y="140"/>
                    <a:pt x="0" y="162"/>
                    <a:pt x="10" y="183"/>
                  </a:cubicBezTo>
                  <a:cubicBezTo>
                    <a:pt x="22" y="205"/>
                    <a:pt x="32" y="226"/>
                    <a:pt x="53" y="236"/>
                  </a:cubicBezTo>
                  <a:cubicBezTo>
                    <a:pt x="75" y="248"/>
                    <a:pt x="96" y="269"/>
                    <a:pt x="129" y="269"/>
                  </a:cubicBezTo>
                  <a:cubicBezTo>
                    <a:pt x="160" y="279"/>
                    <a:pt x="182" y="290"/>
                    <a:pt x="214" y="290"/>
                  </a:cubicBezTo>
                  <a:cubicBezTo>
                    <a:pt x="236" y="290"/>
                    <a:pt x="257" y="279"/>
                    <a:pt x="267" y="279"/>
                  </a:cubicBezTo>
                  <a:cubicBezTo>
                    <a:pt x="289" y="279"/>
                    <a:pt x="300" y="279"/>
                    <a:pt x="321" y="269"/>
                  </a:cubicBezTo>
                  <a:cubicBezTo>
                    <a:pt x="353" y="258"/>
                    <a:pt x="375" y="236"/>
                    <a:pt x="407" y="226"/>
                  </a:cubicBezTo>
                  <a:cubicBezTo>
                    <a:pt x="428" y="205"/>
                    <a:pt x="460" y="183"/>
                    <a:pt x="482" y="162"/>
                  </a:cubicBezTo>
                  <a:cubicBezTo>
                    <a:pt x="503" y="140"/>
                    <a:pt x="524" y="119"/>
                    <a:pt x="546" y="108"/>
                  </a:cubicBezTo>
                  <a:cubicBezTo>
                    <a:pt x="567" y="86"/>
                    <a:pt x="600" y="76"/>
                    <a:pt x="621" y="65"/>
                  </a:cubicBezTo>
                  <a:lnTo>
                    <a:pt x="685" y="33"/>
                  </a:lnTo>
                  <a:cubicBezTo>
                    <a:pt x="707" y="33"/>
                    <a:pt x="717" y="22"/>
                    <a:pt x="739" y="22"/>
                  </a:cubicBezTo>
                  <a:cubicBezTo>
                    <a:pt x="760" y="33"/>
                    <a:pt x="771" y="33"/>
                    <a:pt x="781" y="33"/>
                  </a:cubicBezTo>
                  <a:lnTo>
                    <a:pt x="803" y="55"/>
                  </a:lnTo>
                  <a:cubicBezTo>
                    <a:pt x="803" y="55"/>
                    <a:pt x="803" y="44"/>
                    <a:pt x="793" y="33"/>
                  </a:cubicBezTo>
                  <a:cubicBezTo>
                    <a:pt x="781"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7" name="Google Shape;1507;p39"/>
            <p:cNvSpPr/>
            <p:nvPr/>
          </p:nvSpPr>
          <p:spPr>
            <a:xfrm>
              <a:off x="4013744" y="4567196"/>
              <a:ext cx="181571" cy="65718"/>
            </a:xfrm>
            <a:custGeom>
              <a:avLst/>
              <a:gdLst/>
              <a:ahLst/>
              <a:cxnLst/>
              <a:rect l="l" t="t" r="r" b="b"/>
              <a:pathLst>
                <a:path w="804" h="291" extrusionOk="0">
                  <a:moveTo>
                    <a:pt x="675" y="1"/>
                  </a:moveTo>
                  <a:cubicBezTo>
                    <a:pt x="654" y="1"/>
                    <a:pt x="622" y="12"/>
                    <a:pt x="601" y="22"/>
                  </a:cubicBezTo>
                  <a:cubicBezTo>
                    <a:pt x="568" y="33"/>
                    <a:pt x="547" y="44"/>
                    <a:pt x="515" y="65"/>
                  </a:cubicBezTo>
                  <a:cubicBezTo>
                    <a:pt x="493" y="76"/>
                    <a:pt x="461" y="98"/>
                    <a:pt x="439" y="119"/>
                  </a:cubicBezTo>
                  <a:cubicBezTo>
                    <a:pt x="418" y="129"/>
                    <a:pt x="397" y="151"/>
                    <a:pt x="365" y="172"/>
                  </a:cubicBezTo>
                  <a:cubicBezTo>
                    <a:pt x="344" y="183"/>
                    <a:pt x="322" y="205"/>
                    <a:pt x="290" y="215"/>
                  </a:cubicBezTo>
                  <a:cubicBezTo>
                    <a:pt x="279" y="215"/>
                    <a:pt x="268" y="226"/>
                    <a:pt x="258" y="226"/>
                  </a:cubicBezTo>
                  <a:lnTo>
                    <a:pt x="140" y="226"/>
                  </a:lnTo>
                  <a:cubicBezTo>
                    <a:pt x="108" y="226"/>
                    <a:pt x="8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lnTo>
                    <a:pt x="44" y="108"/>
                  </a:lnTo>
                  <a:cubicBezTo>
                    <a:pt x="33" y="108"/>
                    <a:pt x="11" y="108"/>
                    <a:pt x="11" y="129"/>
                  </a:cubicBezTo>
                  <a:cubicBezTo>
                    <a:pt x="1" y="140"/>
                    <a:pt x="1" y="162"/>
                    <a:pt x="11" y="183"/>
                  </a:cubicBezTo>
                  <a:cubicBezTo>
                    <a:pt x="11" y="205"/>
                    <a:pt x="33" y="226"/>
                    <a:pt x="54" y="236"/>
                  </a:cubicBezTo>
                  <a:cubicBezTo>
                    <a:pt x="75" y="248"/>
                    <a:pt x="97" y="269"/>
                    <a:pt x="129" y="269"/>
                  </a:cubicBezTo>
                  <a:cubicBezTo>
                    <a:pt x="151" y="279"/>
                    <a:pt x="183" y="290"/>
                    <a:pt x="215" y="290"/>
                  </a:cubicBezTo>
                  <a:cubicBezTo>
                    <a:pt x="225" y="290"/>
                    <a:pt x="247" y="279"/>
                    <a:pt x="268" y="279"/>
                  </a:cubicBezTo>
                  <a:cubicBezTo>
                    <a:pt x="279" y="279"/>
                    <a:pt x="301" y="279"/>
                    <a:pt x="311" y="269"/>
                  </a:cubicBezTo>
                  <a:cubicBezTo>
                    <a:pt x="344" y="258"/>
                    <a:pt x="375" y="236"/>
                    <a:pt x="408" y="226"/>
                  </a:cubicBezTo>
                  <a:cubicBezTo>
                    <a:pt x="429" y="205"/>
                    <a:pt x="461" y="183"/>
                    <a:pt x="482" y="162"/>
                  </a:cubicBezTo>
                  <a:cubicBezTo>
                    <a:pt x="504" y="140"/>
                    <a:pt x="525" y="119"/>
                    <a:pt x="547" y="108"/>
                  </a:cubicBezTo>
                  <a:cubicBezTo>
                    <a:pt x="568" y="86"/>
                    <a:pt x="589" y="76"/>
                    <a:pt x="611" y="65"/>
                  </a:cubicBezTo>
                  <a:lnTo>
                    <a:pt x="675" y="33"/>
                  </a:lnTo>
                  <a:cubicBezTo>
                    <a:pt x="708" y="33"/>
                    <a:pt x="718" y="22"/>
                    <a:pt x="739" y="22"/>
                  </a:cubicBezTo>
                  <a:cubicBezTo>
                    <a:pt x="761" y="33"/>
                    <a:pt x="772" y="33"/>
                    <a:pt x="782" y="33"/>
                  </a:cubicBezTo>
                  <a:lnTo>
                    <a:pt x="804" y="55"/>
                  </a:lnTo>
                  <a:cubicBezTo>
                    <a:pt x="804" y="55"/>
                    <a:pt x="804"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8" name="Google Shape;1508;p39"/>
            <p:cNvSpPr/>
            <p:nvPr/>
          </p:nvSpPr>
          <p:spPr>
            <a:xfrm>
              <a:off x="4115370"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86" y="151"/>
                    <a:pt x="365" y="172"/>
                  </a:cubicBezTo>
                  <a:cubicBezTo>
                    <a:pt x="343" y="183"/>
                    <a:pt x="322" y="205"/>
                    <a:pt x="289" y="215"/>
                  </a:cubicBezTo>
                  <a:cubicBezTo>
                    <a:pt x="279" y="215"/>
                    <a:pt x="268" y="226"/>
                    <a:pt x="258" y="226"/>
                  </a:cubicBezTo>
                  <a:lnTo>
                    <a:pt x="139" y="226"/>
                  </a:lnTo>
                  <a:cubicBezTo>
                    <a:pt x="108" y="226"/>
                    <a:pt x="86" y="215"/>
                    <a:pt x="65" y="205"/>
                  </a:cubicBezTo>
                  <a:cubicBezTo>
                    <a:pt x="54" y="194"/>
                    <a:pt x="32" y="183"/>
                    <a:pt x="22" y="172"/>
                  </a:cubicBezTo>
                  <a:cubicBezTo>
                    <a:pt x="22" y="162"/>
                    <a:pt x="11" y="140"/>
                    <a:pt x="22" y="129"/>
                  </a:cubicBezTo>
                  <a:cubicBezTo>
                    <a:pt x="22" y="122"/>
                    <a:pt x="27" y="114"/>
                    <a:pt x="30" y="114"/>
                  </a:cubicBezTo>
                  <a:cubicBezTo>
                    <a:pt x="31" y="114"/>
                    <a:pt x="32" y="116"/>
                    <a:pt x="32" y="119"/>
                  </a:cubicBezTo>
                  <a:lnTo>
                    <a:pt x="43" y="119"/>
                  </a:lnTo>
                  <a:cubicBezTo>
                    <a:pt x="43" y="119"/>
                    <a:pt x="43" y="108"/>
                    <a:pt x="32" y="108"/>
                  </a:cubicBezTo>
                  <a:cubicBezTo>
                    <a:pt x="32" y="108"/>
                    <a:pt x="11" y="108"/>
                    <a:pt x="11" y="129"/>
                  </a:cubicBezTo>
                  <a:cubicBezTo>
                    <a:pt x="1" y="140"/>
                    <a:pt x="1" y="162"/>
                    <a:pt x="1" y="183"/>
                  </a:cubicBezTo>
                  <a:cubicBezTo>
                    <a:pt x="11" y="205"/>
                    <a:pt x="32" y="226"/>
                    <a:pt x="54" y="236"/>
                  </a:cubicBezTo>
                  <a:cubicBezTo>
                    <a:pt x="75" y="248"/>
                    <a:pt x="97" y="269"/>
                    <a:pt x="129" y="269"/>
                  </a:cubicBezTo>
                  <a:cubicBezTo>
                    <a:pt x="151" y="279"/>
                    <a:pt x="182" y="290"/>
                    <a:pt x="215" y="290"/>
                  </a:cubicBezTo>
                  <a:cubicBezTo>
                    <a:pt x="225" y="290"/>
                    <a:pt x="246" y="279"/>
                    <a:pt x="268" y="279"/>
                  </a:cubicBezTo>
                  <a:cubicBezTo>
                    <a:pt x="279" y="279"/>
                    <a:pt x="300" y="279"/>
                    <a:pt x="311" y="269"/>
                  </a:cubicBezTo>
                  <a:cubicBezTo>
                    <a:pt x="343" y="258"/>
                    <a:pt x="375" y="236"/>
                    <a:pt x="396" y="226"/>
                  </a:cubicBezTo>
                  <a:cubicBezTo>
                    <a:pt x="429" y="205"/>
                    <a:pt x="450" y="183"/>
                    <a:pt x="482" y="162"/>
                  </a:cubicBezTo>
                  <a:cubicBezTo>
                    <a:pt x="503" y="140"/>
                    <a:pt x="525" y="119"/>
                    <a:pt x="546"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09" name="Google Shape;1509;p39"/>
            <p:cNvSpPr/>
            <p:nvPr/>
          </p:nvSpPr>
          <p:spPr>
            <a:xfrm>
              <a:off x="4214511" y="4567196"/>
              <a:ext cx="183830" cy="65718"/>
            </a:xfrm>
            <a:custGeom>
              <a:avLst/>
              <a:gdLst/>
              <a:ahLst/>
              <a:cxnLst/>
              <a:rect l="l" t="t" r="r" b="b"/>
              <a:pathLst>
                <a:path w="814" h="291" extrusionOk="0">
                  <a:moveTo>
                    <a:pt x="793" y="33"/>
                  </a:moveTo>
                  <a:lnTo>
                    <a:pt x="795" y="36"/>
                  </a:lnTo>
                  <a:lnTo>
                    <a:pt x="795" y="36"/>
                  </a:lnTo>
                  <a:cubicBezTo>
                    <a:pt x="794" y="35"/>
                    <a:pt x="793" y="34"/>
                    <a:pt x="793" y="33"/>
                  </a:cubicBezTo>
                  <a:close/>
                  <a:moveTo>
                    <a:pt x="795" y="36"/>
                  </a:moveTo>
                  <a:cubicBezTo>
                    <a:pt x="804" y="45"/>
                    <a:pt x="804" y="55"/>
                    <a:pt x="804" y="55"/>
                  </a:cubicBezTo>
                  <a:lnTo>
                    <a:pt x="814" y="65"/>
                  </a:lnTo>
                  <a:lnTo>
                    <a:pt x="814" y="55"/>
                  </a:lnTo>
                  <a:lnTo>
                    <a:pt x="795" y="36"/>
                  </a:lnTo>
                  <a:close/>
                  <a:moveTo>
                    <a:pt x="675" y="1"/>
                  </a:moveTo>
                  <a:cubicBezTo>
                    <a:pt x="654" y="1"/>
                    <a:pt x="632" y="12"/>
                    <a:pt x="600" y="22"/>
                  </a:cubicBezTo>
                  <a:cubicBezTo>
                    <a:pt x="578" y="33"/>
                    <a:pt x="547" y="44"/>
                    <a:pt x="525" y="65"/>
                  </a:cubicBezTo>
                  <a:cubicBezTo>
                    <a:pt x="493" y="76"/>
                    <a:pt x="471" y="98"/>
                    <a:pt x="450" y="119"/>
                  </a:cubicBezTo>
                  <a:cubicBezTo>
                    <a:pt x="429" y="129"/>
                    <a:pt x="397" y="151"/>
                    <a:pt x="375" y="172"/>
                  </a:cubicBezTo>
                  <a:cubicBezTo>
                    <a:pt x="354" y="183"/>
                    <a:pt x="321" y="205"/>
                    <a:pt x="300" y="215"/>
                  </a:cubicBezTo>
                  <a:cubicBezTo>
                    <a:pt x="290" y="215"/>
                    <a:pt x="279"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43" y="108"/>
                    <a:pt x="22" y="108"/>
                    <a:pt x="11" y="129"/>
                  </a:cubicBezTo>
                  <a:cubicBezTo>
                    <a:pt x="11" y="140"/>
                    <a:pt x="0" y="162"/>
                    <a:pt x="11"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14" y="140"/>
                    <a:pt x="536" y="119"/>
                    <a:pt x="557" y="108"/>
                  </a:cubicBezTo>
                  <a:cubicBezTo>
                    <a:pt x="578" y="86"/>
                    <a:pt x="600" y="76"/>
                    <a:pt x="621" y="65"/>
                  </a:cubicBezTo>
                  <a:lnTo>
                    <a:pt x="686" y="33"/>
                  </a:lnTo>
                  <a:cubicBezTo>
                    <a:pt x="707" y="33"/>
                    <a:pt x="728" y="22"/>
                    <a:pt x="750" y="22"/>
                  </a:cubicBezTo>
                  <a:cubicBezTo>
                    <a:pt x="761" y="33"/>
                    <a:pt x="782" y="33"/>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0" name="Google Shape;1510;p39"/>
            <p:cNvSpPr/>
            <p:nvPr/>
          </p:nvSpPr>
          <p:spPr>
            <a:xfrm>
              <a:off x="4315911" y="4567196"/>
              <a:ext cx="184056" cy="65718"/>
            </a:xfrm>
            <a:custGeom>
              <a:avLst/>
              <a:gdLst/>
              <a:ahLst/>
              <a:cxnLst/>
              <a:rect l="l" t="t" r="r" b="b"/>
              <a:pathLst>
                <a:path w="815" h="291" extrusionOk="0">
                  <a:moveTo>
                    <a:pt x="676" y="1"/>
                  </a:moveTo>
                  <a:cubicBezTo>
                    <a:pt x="655" y="1"/>
                    <a:pt x="622" y="12"/>
                    <a:pt x="601" y="22"/>
                  </a:cubicBezTo>
                  <a:cubicBezTo>
                    <a:pt x="569" y="33"/>
                    <a:pt x="547" y="44"/>
                    <a:pt x="526" y="65"/>
                  </a:cubicBezTo>
                  <a:cubicBezTo>
                    <a:pt x="493" y="76"/>
                    <a:pt x="472" y="98"/>
                    <a:pt x="451" y="119"/>
                  </a:cubicBezTo>
                  <a:cubicBezTo>
                    <a:pt x="419" y="129"/>
                    <a:pt x="398" y="151"/>
                    <a:pt x="376" y="172"/>
                  </a:cubicBezTo>
                  <a:cubicBezTo>
                    <a:pt x="344" y="183"/>
                    <a:pt x="322" y="205"/>
                    <a:pt x="301" y="215"/>
                  </a:cubicBezTo>
                  <a:cubicBezTo>
                    <a:pt x="290"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108" y="269"/>
                    <a:pt x="129" y="269"/>
                  </a:cubicBezTo>
                  <a:cubicBezTo>
                    <a:pt x="162" y="279"/>
                    <a:pt x="194" y="290"/>
                    <a:pt x="226" y="290"/>
                  </a:cubicBezTo>
                  <a:cubicBezTo>
                    <a:pt x="237" y="290"/>
                    <a:pt x="258" y="279"/>
                    <a:pt x="269" y="279"/>
                  </a:cubicBezTo>
                  <a:cubicBezTo>
                    <a:pt x="290" y="279"/>
                    <a:pt x="301" y="279"/>
                    <a:pt x="322" y="269"/>
                  </a:cubicBezTo>
                  <a:cubicBezTo>
                    <a:pt x="355" y="258"/>
                    <a:pt x="386" y="236"/>
                    <a:pt x="408" y="226"/>
                  </a:cubicBezTo>
                  <a:cubicBezTo>
                    <a:pt x="440" y="205"/>
                    <a:pt x="462" y="183"/>
                    <a:pt x="483" y="162"/>
                  </a:cubicBezTo>
                  <a:cubicBezTo>
                    <a:pt x="505" y="140"/>
                    <a:pt x="526" y="119"/>
                    <a:pt x="558" y="108"/>
                  </a:cubicBezTo>
                  <a:cubicBezTo>
                    <a:pt x="579" y="86"/>
                    <a:pt x="601" y="76"/>
                    <a:pt x="622" y="65"/>
                  </a:cubicBezTo>
                  <a:lnTo>
                    <a:pt x="686" y="33"/>
                  </a:lnTo>
                  <a:cubicBezTo>
                    <a:pt x="708" y="33"/>
                    <a:pt x="729" y="22"/>
                    <a:pt x="740" y="22"/>
                  </a:cubicBezTo>
                  <a:cubicBezTo>
                    <a:pt x="762" y="33"/>
                    <a:pt x="772" y="33"/>
                    <a:pt x="783" y="33"/>
                  </a:cubicBezTo>
                  <a:lnTo>
                    <a:pt x="804" y="55"/>
                  </a:lnTo>
                  <a:cubicBezTo>
                    <a:pt x="804" y="65"/>
                    <a:pt x="815" y="65"/>
                    <a:pt x="815" y="65"/>
                  </a:cubicBezTo>
                  <a:lnTo>
                    <a:pt x="815" y="55"/>
                  </a:lnTo>
                  <a:cubicBezTo>
                    <a:pt x="804" y="55"/>
                    <a:pt x="804" y="44"/>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1" name="Google Shape;1511;p39"/>
            <p:cNvSpPr/>
            <p:nvPr/>
          </p:nvSpPr>
          <p:spPr>
            <a:xfrm>
              <a:off x="4417536"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76" y="172"/>
                  </a:cubicBezTo>
                  <a:cubicBezTo>
                    <a:pt x="343" y="183"/>
                    <a:pt x="322" y="205"/>
                    <a:pt x="300" y="215"/>
                  </a:cubicBezTo>
                  <a:cubicBezTo>
                    <a:pt x="279" y="215"/>
                    <a:pt x="269" y="226"/>
                    <a:pt x="258" y="226"/>
                  </a:cubicBezTo>
                  <a:lnTo>
                    <a:pt x="140" y="226"/>
                  </a:lnTo>
                  <a:cubicBezTo>
                    <a:pt x="119" y="226"/>
                    <a:pt x="97"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cubicBezTo>
                    <a:pt x="55" y="119"/>
                    <a:pt x="55" y="108"/>
                    <a:pt x="43" y="108"/>
                  </a:cubicBezTo>
                  <a:cubicBezTo>
                    <a:pt x="33" y="108"/>
                    <a:pt x="22" y="108"/>
                    <a:pt x="12" y="129"/>
                  </a:cubicBezTo>
                  <a:cubicBezTo>
                    <a:pt x="1" y="140"/>
                    <a:pt x="1" y="162"/>
                    <a:pt x="12" y="183"/>
                  </a:cubicBezTo>
                  <a:cubicBezTo>
                    <a:pt x="22" y="205"/>
                    <a:pt x="33" y="226"/>
                    <a:pt x="55" y="236"/>
                  </a:cubicBezTo>
                  <a:cubicBezTo>
                    <a:pt x="76" y="248"/>
                    <a:pt x="97" y="269"/>
                    <a:pt x="129" y="269"/>
                  </a:cubicBezTo>
                  <a:cubicBezTo>
                    <a:pt x="162" y="279"/>
                    <a:pt x="183" y="290"/>
                    <a:pt x="215" y="290"/>
                  </a:cubicBezTo>
                  <a:cubicBezTo>
                    <a:pt x="236" y="290"/>
                    <a:pt x="258" y="279"/>
                    <a:pt x="269" y="279"/>
                  </a:cubicBezTo>
                  <a:cubicBezTo>
                    <a:pt x="290" y="279"/>
                    <a:pt x="300" y="279"/>
                    <a:pt x="322" y="269"/>
                  </a:cubicBezTo>
                  <a:cubicBezTo>
                    <a:pt x="354" y="258"/>
                    <a:pt x="376" y="236"/>
                    <a:pt x="408" y="226"/>
                  </a:cubicBezTo>
                  <a:cubicBezTo>
                    <a:pt x="429" y="205"/>
                    <a:pt x="462" y="183"/>
                    <a:pt x="483" y="162"/>
                  </a:cubicBezTo>
                  <a:cubicBezTo>
                    <a:pt x="504" y="140"/>
                    <a:pt x="526" y="119"/>
                    <a:pt x="547" y="108"/>
                  </a:cubicBezTo>
                  <a:cubicBezTo>
                    <a:pt x="569" y="86"/>
                    <a:pt x="590" y="76"/>
                    <a:pt x="622" y="65"/>
                  </a:cubicBezTo>
                  <a:lnTo>
                    <a:pt x="686" y="33"/>
                  </a:lnTo>
                  <a:cubicBezTo>
                    <a:pt x="707" y="33"/>
                    <a:pt x="718" y="22"/>
                    <a:pt x="740" y="22"/>
                  </a:cubicBezTo>
                  <a:cubicBezTo>
                    <a:pt x="761" y="33"/>
                    <a:pt x="772" y="33"/>
                    <a:pt x="783" y="33"/>
                  </a:cubicBezTo>
                  <a:lnTo>
                    <a:pt x="804" y="55"/>
                  </a:lnTo>
                  <a:cubicBezTo>
                    <a:pt x="804" y="55"/>
                    <a:pt x="804" y="44"/>
                    <a:pt x="793" y="33"/>
                  </a:cubicBezTo>
                  <a:cubicBezTo>
                    <a:pt x="783"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2" name="Google Shape;1512;p39"/>
            <p:cNvSpPr/>
            <p:nvPr/>
          </p:nvSpPr>
          <p:spPr>
            <a:xfrm>
              <a:off x="4519162" y="4567196"/>
              <a:ext cx="181571" cy="65718"/>
            </a:xfrm>
            <a:custGeom>
              <a:avLst/>
              <a:gdLst/>
              <a:ahLst/>
              <a:cxnLst/>
              <a:rect l="l" t="t" r="r" b="b"/>
              <a:pathLst>
                <a:path w="804" h="291" extrusionOk="0">
                  <a:moveTo>
                    <a:pt x="675" y="1"/>
                  </a:moveTo>
                  <a:cubicBezTo>
                    <a:pt x="654" y="1"/>
                    <a:pt x="621" y="12"/>
                    <a:pt x="590" y="22"/>
                  </a:cubicBezTo>
                  <a:cubicBezTo>
                    <a:pt x="568" y="33"/>
                    <a:pt x="536" y="44"/>
                    <a:pt x="514" y="65"/>
                  </a:cubicBezTo>
                  <a:cubicBezTo>
                    <a:pt x="493" y="76"/>
                    <a:pt x="461" y="98"/>
                    <a:pt x="440" y="119"/>
                  </a:cubicBezTo>
                  <a:cubicBezTo>
                    <a:pt x="418" y="129"/>
                    <a:pt x="397" y="151"/>
                    <a:pt x="364" y="172"/>
                  </a:cubicBezTo>
                  <a:cubicBezTo>
                    <a:pt x="343" y="183"/>
                    <a:pt x="322" y="205"/>
                    <a:pt x="290" y="215"/>
                  </a:cubicBezTo>
                  <a:cubicBezTo>
                    <a:pt x="279" y="215"/>
                    <a:pt x="268" y="226"/>
                    <a:pt x="257" y="226"/>
                  </a:cubicBezTo>
                  <a:lnTo>
                    <a:pt x="140" y="226"/>
                  </a:lnTo>
                  <a:cubicBezTo>
                    <a:pt x="107" y="226"/>
                    <a:pt x="86" y="215"/>
                    <a:pt x="76" y="205"/>
                  </a:cubicBezTo>
                  <a:cubicBezTo>
                    <a:pt x="54" y="194"/>
                    <a:pt x="33" y="183"/>
                    <a:pt x="33" y="172"/>
                  </a:cubicBezTo>
                  <a:cubicBezTo>
                    <a:pt x="22" y="162"/>
                    <a:pt x="12" y="140"/>
                    <a:pt x="22" y="129"/>
                  </a:cubicBezTo>
                  <a:cubicBezTo>
                    <a:pt x="22" y="122"/>
                    <a:pt x="27" y="114"/>
                    <a:pt x="34" y="114"/>
                  </a:cubicBezTo>
                  <a:cubicBezTo>
                    <a:pt x="37" y="114"/>
                    <a:pt x="40" y="116"/>
                    <a:pt x="43" y="119"/>
                  </a:cubicBezTo>
                  <a:lnTo>
                    <a:pt x="54" y="119"/>
                  </a:lnTo>
                  <a:lnTo>
                    <a:pt x="43" y="108"/>
                  </a:lnTo>
                  <a:cubicBezTo>
                    <a:pt x="33" y="108"/>
                    <a:pt x="12" y="108"/>
                    <a:pt x="12" y="129"/>
                  </a:cubicBezTo>
                  <a:cubicBezTo>
                    <a:pt x="0" y="140"/>
                    <a:pt x="0" y="162"/>
                    <a:pt x="12" y="183"/>
                  </a:cubicBezTo>
                  <a:cubicBezTo>
                    <a:pt x="12" y="205"/>
                    <a:pt x="33" y="226"/>
                    <a:pt x="54" y="236"/>
                  </a:cubicBezTo>
                  <a:cubicBezTo>
                    <a:pt x="76" y="248"/>
                    <a:pt x="97" y="269"/>
                    <a:pt x="129" y="269"/>
                  </a:cubicBezTo>
                  <a:cubicBezTo>
                    <a:pt x="150" y="279"/>
                    <a:pt x="183" y="290"/>
                    <a:pt x="215" y="290"/>
                  </a:cubicBezTo>
                  <a:cubicBezTo>
                    <a:pt x="226" y="290"/>
                    <a:pt x="247" y="279"/>
                    <a:pt x="268" y="279"/>
                  </a:cubicBezTo>
                  <a:cubicBezTo>
                    <a:pt x="279" y="279"/>
                    <a:pt x="300" y="279"/>
                    <a:pt x="311" y="269"/>
                  </a:cubicBezTo>
                  <a:cubicBezTo>
                    <a:pt x="343" y="258"/>
                    <a:pt x="376" y="236"/>
                    <a:pt x="407" y="226"/>
                  </a:cubicBezTo>
                  <a:cubicBezTo>
                    <a:pt x="429" y="205"/>
                    <a:pt x="461" y="183"/>
                    <a:pt x="483" y="162"/>
                  </a:cubicBezTo>
                  <a:cubicBezTo>
                    <a:pt x="504" y="140"/>
                    <a:pt x="525" y="119"/>
                    <a:pt x="547" y="108"/>
                  </a:cubicBezTo>
                  <a:cubicBezTo>
                    <a:pt x="568" y="86"/>
                    <a:pt x="590" y="76"/>
                    <a:pt x="611" y="65"/>
                  </a:cubicBezTo>
                  <a:lnTo>
                    <a:pt x="675" y="33"/>
                  </a:lnTo>
                  <a:cubicBezTo>
                    <a:pt x="697" y="33"/>
                    <a:pt x="718" y="22"/>
                    <a:pt x="740" y="22"/>
                  </a:cubicBezTo>
                  <a:cubicBezTo>
                    <a:pt x="761" y="33"/>
                    <a:pt x="771" y="33"/>
                    <a:pt x="782" y="33"/>
                  </a:cubicBezTo>
                  <a:lnTo>
                    <a:pt x="804" y="55"/>
                  </a:ln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3" name="Google Shape;1513;p39"/>
            <p:cNvSpPr/>
            <p:nvPr/>
          </p:nvSpPr>
          <p:spPr>
            <a:xfrm>
              <a:off x="4620788" y="4567196"/>
              <a:ext cx="181571" cy="65718"/>
            </a:xfrm>
            <a:custGeom>
              <a:avLst/>
              <a:gdLst/>
              <a:ahLst/>
              <a:cxnLst/>
              <a:rect l="l" t="t" r="r" b="b"/>
              <a:pathLst>
                <a:path w="804" h="291" extrusionOk="0">
                  <a:moveTo>
                    <a:pt x="675" y="1"/>
                  </a:moveTo>
                  <a:cubicBezTo>
                    <a:pt x="643" y="1"/>
                    <a:pt x="621" y="12"/>
                    <a:pt x="589" y="22"/>
                  </a:cubicBezTo>
                  <a:cubicBezTo>
                    <a:pt x="568" y="33"/>
                    <a:pt x="535" y="44"/>
                    <a:pt x="514" y="65"/>
                  </a:cubicBezTo>
                  <a:cubicBezTo>
                    <a:pt x="493" y="76"/>
                    <a:pt x="461" y="98"/>
                    <a:pt x="440" y="119"/>
                  </a:cubicBezTo>
                  <a:cubicBezTo>
                    <a:pt x="418" y="129"/>
                    <a:pt x="386" y="151"/>
                    <a:pt x="364" y="172"/>
                  </a:cubicBezTo>
                  <a:cubicBezTo>
                    <a:pt x="343" y="183"/>
                    <a:pt x="321" y="205"/>
                    <a:pt x="290" y="215"/>
                  </a:cubicBezTo>
                  <a:cubicBezTo>
                    <a:pt x="278" y="215"/>
                    <a:pt x="268" y="226"/>
                    <a:pt x="247" y="226"/>
                  </a:cubicBezTo>
                  <a:lnTo>
                    <a:pt x="140" y="226"/>
                  </a:lnTo>
                  <a:cubicBezTo>
                    <a:pt x="107" y="226"/>
                    <a:pt x="86" y="215"/>
                    <a:pt x="64" y="205"/>
                  </a:cubicBezTo>
                  <a:cubicBezTo>
                    <a:pt x="54" y="194"/>
                    <a:pt x="33" y="183"/>
                    <a:pt x="22" y="172"/>
                  </a:cubicBezTo>
                  <a:cubicBezTo>
                    <a:pt x="11" y="162"/>
                    <a:pt x="11" y="140"/>
                    <a:pt x="22" y="129"/>
                  </a:cubicBezTo>
                  <a:cubicBezTo>
                    <a:pt x="22" y="122"/>
                    <a:pt x="27" y="114"/>
                    <a:pt x="30"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64" y="248"/>
                    <a:pt x="97" y="269"/>
                    <a:pt x="129" y="269"/>
                  </a:cubicBezTo>
                  <a:cubicBezTo>
                    <a:pt x="150" y="279"/>
                    <a:pt x="183" y="290"/>
                    <a:pt x="214" y="290"/>
                  </a:cubicBezTo>
                  <a:cubicBezTo>
                    <a:pt x="225" y="290"/>
                    <a:pt x="247" y="279"/>
                    <a:pt x="268" y="279"/>
                  </a:cubicBezTo>
                  <a:cubicBezTo>
                    <a:pt x="278" y="279"/>
                    <a:pt x="300" y="279"/>
                    <a:pt x="311" y="269"/>
                  </a:cubicBezTo>
                  <a:cubicBezTo>
                    <a:pt x="343" y="258"/>
                    <a:pt x="375" y="236"/>
                    <a:pt x="397" y="226"/>
                  </a:cubicBezTo>
                  <a:cubicBezTo>
                    <a:pt x="428" y="205"/>
                    <a:pt x="450" y="183"/>
                    <a:pt x="482" y="162"/>
                  </a:cubicBezTo>
                  <a:cubicBezTo>
                    <a:pt x="504" y="140"/>
                    <a:pt x="525" y="119"/>
                    <a:pt x="547" y="108"/>
                  </a:cubicBezTo>
                  <a:cubicBezTo>
                    <a:pt x="568" y="86"/>
                    <a:pt x="589" y="76"/>
                    <a:pt x="611" y="65"/>
                  </a:cubicBezTo>
                  <a:lnTo>
                    <a:pt x="675" y="33"/>
                  </a:lnTo>
                  <a:cubicBezTo>
                    <a:pt x="697" y="33"/>
                    <a:pt x="718" y="22"/>
                    <a:pt x="739" y="22"/>
                  </a:cubicBezTo>
                  <a:cubicBezTo>
                    <a:pt x="750" y="33"/>
                    <a:pt x="771" y="33"/>
                    <a:pt x="782" y="33"/>
                  </a:cubicBezTo>
                  <a:cubicBezTo>
                    <a:pt x="792" y="44"/>
                    <a:pt x="792" y="55"/>
                    <a:pt x="804" y="55"/>
                  </a:cubicBez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4" name="Google Shape;1514;p39"/>
            <p:cNvSpPr/>
            <p:nvPr/>
          </p:nvSpPr>
          <p:spPr>
            <a:xfrm>
              <a:off x="611321" y="4594522"/>
              <a:ext cx="152664" cy="142276"/>
            </a:xfrm>
            <a:custGeom>
              <a:avLst/>
              <a:gdLst/>
              <a:ahLst/>
              <a:cxnLst/>
              <a:rect l="l" t="t" r="r" b="b"/>
              <a:pathLst>
                <a:path w="676" h="630" extrusionOk="0">
                  <a:moveTo>
                    <a:pt x="215" y="1"/>
                  </a:moveTo>
                  <a:cubicBezTo>
                    <a:pt x="196" y="1"/>
                    <a:pt x="178" y="3"/>
                    <a:pt x="162" y="8"/>
                  </a:cubicBezTo>
                  <a:cubicBezTo>
                    <a:pt x="98" y="30"/>
                    <a:pt x="44" y="73"/>
                    <a:pt x="22" y="148"/>
                  </a:cubicBezTo>
                  <a:cubicBezTo>
                    <a:pt x="1" y="201"/>
                    <a:pt x="1" y="276"/>
                    <a:pt x="22" y="341"/>
                  </a:cubicBezTo>
                  <a:cubicBezTo>
                    <a:pt x="44" y="394"/>
                    <a:pt x="87" y="448"/>
                    <a:pt x="129" y="479"/>
                  </a:cubicBezTo>
                  <a:cubicBezTo>
                    <a:pt x="183" y="522"/>
                    <a:pt x="236" y="544"/>
                    <a:pt x="290" y="555"/>
                  </a:cubicBezTo>
                  <a:cubicBezTo>
                    <a:pt x="312" y="565"/>
                    <a:pt x="344" y="565"/>
                    <a:pt x="365" y="565"/>
                  </a:cubicBezTo>
                  <a:lnTo>
                    <a:pt x="408" y="565"/>
                  </a:lnTo>
                  <a:cubicBezTo>
                    <a:pt x="419" y="555"/>
                    <a:pt x="429" y="555"/>
                    <a:pt x="440" y="555"/>
                  </a:cubicBezTo>
                  <a:lnTo>
                    <a:pt x="558" y="555"/>
                  </a:lnTo>
                  <a:cubicBezTo>
                    <a:pt x="590" y="555"/>
                    <a:pt x="622" y="565"/>
                    <a:pt x="643" y="576"/>
                  </a:cubicBezTo>
                  <a:cubicBezTo>
                    <a:pt x="665" y="598"/>
                    <a:pt x="665" y="619"/>
                    <a:pt x="665" y="629"/>
                  </a:cubicBezTo>
                  <a:cubicBezTo>
                    <a:pt x="676" y="619"/>
                    <a:pt x="676" y="619"/>
                    <a:pt x="665" y="608"/>
                  </a:cubicBezTo>
                  <a:cubicBezTo>
                    <a:pt x="665" y="598"/>
                    <a:pt x="665" y="587"/>
                    <a:pt x="654" y="576"/>
                  </a:cubicBezTo>
                  <a:cubicBezTo>
                    <a:pt x="633" y="555"/>
                    <a:pt x="600" y="544"/>
                    <a:pt x="558" y="533"/>
                  </a:cubicBezTo>
                  <a:cubicBezTo>
                    <a:pt x="526" y="533"/>
                    <a:pt x="483" y="522"/>
                    <a:pt x="440" y="522"/>
                  </a:cubicBezTo>
                  <a:lnTo>
                    <a:pt x="365" y="522"/>
                  </a:lnTo>
                  <a:cubicBezTo>
                    <a:pt x="344" y="522"/>
                    <a:pt x="322" y="522"/>
                    <a:pt x="301" y="512"/>
                  </a:cubicBezTo>
                  <a:cubicBezTo>
                    <a:pt x="248" y="501"/>
                    <a:pt x="205" y="479"/>
                    <a:pt x="162" y="448"/>
                  </a:cubicBezTo>
                  <a:cubicBezTo>
                    <a:pt x="119" y="415"/>
                    <a:pt x="87" y="372"/>
                    <a:pt x="76" y="319"/>
                  </a:cubicBezTo>
                  <a:cubicBezTo>
                    <a:pt x="55" y="265"/>
                    <a:pt x="55" y="212"/>
                    <a:pt x="76" y="158"/>
                  </a:cubicBezTo>
                  <a:cubicBezTo>
                    <a:pt x="76" y="137"/>
                    <a:pt x="98" y="115"/>
                    <a:pt x="108" y="94"/>
                  </a:cubicBezTo>
                  <a:cubicBezTo>
                    <a:pt x="129" y="84"/>
                    <a:pt x="151" y="73"/>
                    <a:pt x="183" y="62"/>
                  </a:cubicBezTo>
                  <a:cubicBezTo>
                    <a:pt x="195" y="59"/>
                    <a:pt x="207" y="58"/>
                    <a:pt x="220" y="58"/>
                  </a:cubicBezTo>
                  <a:cubicBezTo>
                    <a:pt x="254" y="58"/>
                    <a:pt x="291" y="68"/>
                    <a:pt x="322" y="84"/>
                  </a:cubicBezTo>
                  <a:cubicBezTo>
                    <a:pt x="333" y="94"/>
                    <a:pt x="344" y="105"/>
                    <a:pt x="344" y="115"/>
                  </a:cubicBezTo>
                  <a:lnTo>
                    <a:pt x="355" y="115"/>
                  </a:lnTo>
                  <a:lnTo>
                    <a:pt x="355" y="127"/>
                  </a:lnTo>
                  <a:lnTo>
                    <a:pt x="365" y="137"/>
                  </a:lnTo>
                  <a:cubicBezTo>
                    <a:pt x="376" y="158"/>
                    <a:pt x="376" y="180"/>
                    <a:pt x="376" y="201"/>
                  </a:cubicBezTo>
                  <a:cubicBezTo>
                    <a:pt x="365" y="255"/>
                    <a:pt x="333" y="287"/>
                    <a:pt x="301" y="308"/>
                  </a:cubicBezTo>
                  <a:cubicBezTo>
                    <a:pt x="286" y="308"/>
                    <a:pt x="272" y="313"/>
                    <a:pt x="261" y="313"/>
                  </a:cubicBezTo>
                  <a:cubicBezTo>
                    <a:pt x="256" y="313"/>
                    <a:pt x="251" y="312"/>
                    <a:pt x="248" y="308"/>
                  </a:cubicBezTo>
                  <a:cubicBezTo>
                    <a:pt x="226" y="308"/>
                    <a:pt x="215" y="298"/>
                    <a:pt x="194" y="287"/>
                  </a:cubicBezTo>
                  <a:lnTo>
                    <a:pt x="194" y="276"/>
                  </a:lnTo>
                  <a:lnTo>
                    <a:pt x="183" y="276"/>
                  </a:lnTo>
                  <a:lnTo>
                    <a:pt x="183" y="265"/>
                  </a:lnTo>
                  <a:cubicBezTo>
                    <a:pt x="172" y="265"/>
                    <a:pt x="172" y="255"/>
                    <a:pt x="172" y="255"/>
                  </a:cubicBezTo>
                  <a:lnTo>
                    <a:pt x="172" y="212"/>
                  </a:lnTo>
                  <a:lnTo>
                    <a:pt x="194" y="191"/>
                  </a:lnTo>
                  <a:lnTo>
                    <a:pt x="236" y="191"/>
                  </a:lnTo>
                  <a:cubicBezTo>
                    <a:pt x="236" y="191"/>
                    <a:pt x="226" y="191"/>
                    <a:pt x="226" y="180"/>
                  </a:cubicBezTo>
                  <a:lnTo>
                    <a:pt x="194" y="180"/>
                  </a:lnTo>
                  <a:cubicBezTo>
                    <a:pt x="183" y="191"/>
                    <a:pt x="172" y="191"/>
                    <a:pt x="162" y="212"/>
                  </a:cubicBezTo>
                  <a:cubicBezTo>
                    <a:pt x="162" y="222"/>
                    <a:pt x="151" y="234"/>
                    <a:pt x="162" y="255"/>
                  </a:cubicBezTo>
                  <a:lnTo>
                    <a:pt x="162" y="276"/>
                  </a:lnTo>
                  <a:lnTo>
                    <a:pt x="172" y="287"/>
                  </a:lnTo>
                  <a:cubicBezTo>
                    <a:pt x="172" y="298"/>
                    <a:pt x="183" y="298"/>
                    <a:pt x="183" y="308"/>
                  </a:cubicBezTo>
                  <a:cubicBezTo>
                    <a:pt x="194" y="319"/>
                    <a:pt x="215" y="330"/>
                    <a:pt x="236" y="341"/>
                  </a:cubicBezTo>
                  <a:cubicBezTo>
                    <a:pt x="258" y="341"/>
                    <a:pt x="290" y="341"/>
                    <a:pt x="312" y="330"/>
                  </a:cubicBezTo>
                  <a:cubicBezTo>
                    <a:pt x="355" y="319"/>
                    <a:pt x="397" y="276"/>
                    <a:pt x="419" y="212"/>
                  </a:cubicBezTo>
                  <a:cubicBezTo>
                    <a:pt x="419" y="191"/>
                    <a:pt x="419" y="158"/>
                    <a:pt x="408" y="127"/>
                  </a:cubicBezTo>
                  <a:cubicBezTo>
                    <a:pt x="408" y="115"/>
                    <a:pt x="397" y="105"/>
                    <a:pt x="397" y="105"/>
                  </a:cubicBezTo>
                  <a:lnTo>
                    <a:pt x="397" y="94"/>
                  </a:lnTo>
                  <a:lnTo>
                    <a:pt x="386" y="94"/>
                  </a:lnTo>
                  <a:lnTo>
                    <a:pt x="386" y="84"/>
                  </a:lnTo>
                  <a:lnTo>
                    <a:pt x="355" y="51"/>
                  </a:lnTo>
                  <a:cubicBezTo>
                    <a:pt x="322" y="30"/>
                    <a:pt x="301" y="19"/>
                    <a:pt x="269" y="8"/>
                  </a:cubicBezTo>
                  <a:cubicBezTo>
                    <a:pt x="253" y="3"/>
                    <a:pt x="234"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5" name="Google Shape;1515;p39"/>
            <p:cNvSpPr/>
            <p:nvPr/>
          </p:nvSpPr>
          <p:spPr>
            <a:xfrm>
              <a:off x="633227" y="4681017"/>
              <a:ext cx="96883" cy="38844"/>
            </a:xfrm>
            <a:custGeom>
              <a:avLst/>
              <a:gdLst/>
              <a:ahLst/>
              <a:cxnLst/>
              <a:rect l="l" t="t" r="r" b="b"/>
              <a:pathLst>
                <a:path w="429" h="172" extrusionOk="0">
                  <a:moveTo>
                    <a:pt x="247" y="1"/>
                  </a:moveTo>
                  <a:cubicBezTo>
                    <a:pt x="225" y="1"/>
                    <a:pt x="215" y="11"/>
                    <a:pt x="204" y="11"/>
                  </a:cubicBezTo>
                  <a:cubicBezTo>
                    <a:pt x="182" y="11"/>
                    <a:pt x="172" y="11"/>
                    <a:pt x="161" y="22"/>
                  </a:cubicBezTo>
                  <a:lnTo>
                    <a:pt x="54" y="22"/>
                  </a:lnTo>
                  <a:cubicBezTo>
                    <a:pt x="44" y="22"/>
                    <a:pt x="32" y="22"/>
                    <a:pt x="22" y="11"/>
                  </a:cubicBezTo>
                  <a:lnTo>
                    <a:pt x="1" y="11"/>
                  </a:lnTo>
                  <a:cubicBezTo>
                    <a:pt x="1" y="11"/>
                    <a:pt x="11" y="22"/>
                    <a:pt x="22" y="22"/>
                  </a:cubicBezTo>
                  <a:cubicBezTo>
                    <a:pt x="22" y="32"/>
                    <a:pt x="22" y="32"/>
                    <a:pt x="32" y="32"/>
                  </a:cubicBezTo>
                  <a:lnTo>
                    <a:pt x="44" y="43"/>
                  </a:lnTo>
                  <a:lnTo>
                    <a:pt x="54" y="43"/>
                  </a:lnTo>
                  <a:cubicBezTo>
                    <a:pt x="65" y="54"/>
                    <a:pt x="65" y="54"/>
                    <a:pt x="75" y="54"/>
                  </a:cubicBezTo>
                  <a:cubicBezTo>
                    <a:pt x="86" y="65"/>
                    <a:pt x="97" y="65"/>
                    <a:pt x="118" y="65"/>
                  </a:cubicBezTo>
                  <a:lnTo>
                    <a:pt x="204" y="65"/>
                  </a:lnTo>
                  <a:cubicBezTo>
                    <a:pt x="225" y="65"/>
                    <a:pt x="236" y="65"/>
                    <a:pt x="258" y="54"/>
                  </a:cubicBezTo>
                  <a:lnTo>
                    <a:pt x="289" y="54"/>
                  </a:lnTo>
                  <a:cubicBezTo>
                    <a:pt x="300" y="65"/>
                    <a:pt x="311" y="65"/>
                    <a:pt x="311" y="65"/>
                  </a:cubicBezTo>
                  <a:lnTo>
                    <a:pt x="332" y="65"/>
                  </a:lnTo>
                  <a:cubicBezTo>
                    <a:pt x="343" y="75"/>
                    <a:pt x="354" y="75"/>
                    <a:pt x="365" y="86"/>
                  </a:cubicBezTo>
                  <a:cubicBezTo>
                    <a:pt x="365" y="86"/>
                    <a:pt x="375" y="86"/>
                    <a:pt x="375" y="96"/>
                  </a:cubicBezTo>
                  <a:cubicBezTo>
                    <a:pt x="386" y="96"/>
                    <a:pt x="386" y="108"/>
                    <a:pt x="386" y="108"/>
                  </a:cubicBezTo>
                  <a:cubicBezTo>
                    <a:pt x="396" y="108"/>
                    <a:pt x="396" y="118"/>
                    <a:pt x="396" y="118"/>
                  </a:cubicBezTo>
                  <a:cubicBezTo>
                    <a:pt x="408" y="118"/>
                    <a:pt x="408" y="129"/>
                    <a:pt x="408" y="129"/>
                  </a:cubicBezTo>
                  <a:cubicBezTo>
                    <a:pt x="418" y="139"/>
                    <a:pt x="418" y="150"/>
                    <a:pt x="418" y="150"/>
                  </a:cubicBezTo>
                  <a:cubicBezTo>
                    <a:pt x="429" y="161"/>
                    <a:pt x="429" y="172"/>
                    <a:pt x="429" y="172"/>
                  </a:cubicBezTo>
                  <a:lnTo>
                    <a:pt x="429" y="161"/>
                  </a:lnTo>
                  <a:lnTo>
                    <a:pt x="429" y="150"/>
                  </a:lnTo>
                  <a:lnTo>
                    <a:pt x="429" y="118"/>
                  </a:lnTo>
                  <a:cubicBezTo>
                    <a:pt x="429" y="108"/>
                    <a:pt x="418" y="96"/>
                    <a:pt x="418" y="86"/>
                  </a:cubicBezTo>
                  <a:lnTo>
                    <a:pt x="386" y="54"/>
                  </a:lnTo>
                  <a:lnTo>
                    <a:pt x="354" y="22"/>
                  </a:lnTo>
                  <a:cubicBezTo>
                    <a:pt x="332" y="11"/>
                    <a:pt x="322" y="11"/>
                    <a:pt x="300" y="11"/>
                  </a:cubicBezTo>
                  <a:cubicBezTo>
                    <a:pt x="279" y="1"/>
                    <a:pt x="26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6" name="Google Shape;1516;p39"/>
            <p:cNvSpPr/>
            <p:nvPr/>
          </p:nvSpPr>
          <p:spPr>
            <a:xfrm>
              <a:off x="500210" y="4475281"/>
              <a:ext cx="142954" cy="151309"/>
            </a:xfrm>
            <a:custGeom>
              <a:avLst/>
              <a:gdLst/>
              <a:ahLst/>
              <a:cxnLst/>
              <a:rect l="l" t="t" r="r" b="b"/>
              <a:pathLst>
                <a:path w="633" h="670" extrusionOk="0">
                  <a:moveTo>
                    <a:pt x="440" y="429"/>
                  </a:moveTo>
                  <a:lnTo>
                    <a:pt x="440" y="440"/>
                  </a:lnTo>
                  <a:cubicBezTo>
                    <a:pt x="450" y="440"/>
                    <a:pt x="450" y="440"/>
                    <a:pt x="450" y="451"/>
                  </a:cubicBezTo>
                  <a:lnTo>
                    <a:pt x="450" y="429"/>
                  </a:lnTo>
                  <a:close/>
                  <a:moveTo>
                    <a:pt x="0" y="1"/>
                  </a:moveTo>
                  <a:cubicBezTo>
                    <a:pt x="22" y="1"/>
                    <a:pt x="43" y="12"/>
                    <a:pt x="54" y="22"/>
                  </a:cubicBezTo>
                  <a:cubicBezTo>
                    <a:pt x="76" y="44"/>
                    <a:pt x="76" y="76"/>
                    <a:pt x="76" y="108"/>
                  </a:cubicBezTo>
                  <a:cubicBezTo>
                    <a:pt x="86" y="151"/>
                    <a:pt x="76" y="194"/>
                    <a:pt x="76" y="236"/>
                  </a:cubicBezTo>
                  <a:lnTo>
                    <a:pt x="76" y="269"/>
                  </a:lnTo>
                  <a:lnTo>
                    <a:pt x="76" y="279"/>
                  </a:lnTo>
                  <a:lnTo>
                    <a:pt x="76" y="290"/>
                  </a:lnTo>
                  <a:lnTo>
                    <a:pt x="76" y="301"/>
                  </a:lnTo>
                  <a:lnTo>
                    <a:pt x="76" y="386"/>
                  </a:lnTo>
                  <a:cubicBezTo>
                    <a:pt x="86" y="440"/>
                    <a:pt x="119" y="493"/>
                    <a:pt x="150" y="536"/>
                  </a:cubicBezTo>
                  <a:cubicBezTo>
                    <a:pt x="193" y="590"/>
                    <a:pt x="236" y="622"/>
                    <a:pt x="300" y="643"/>
                  </a:cubicBezTo>
                  <a:cubicBezTo>
                    <a:pt x="336" y="661"/>
                    <a:pt x="371" y="669"/>
                    <a:pt x="407" y="669"/>
                  </a:cubicBezTo>
                  <a:cubicBezTo>
                    <a:pt x="435" y="669"/>
                    <a:pt x="464" y="664"/>
                    <a:pt x="493" y="655"/>
                  </a:cubicBezTo>
                  <a:cubicBezTo>
                    <a:pt x="557" y="633"/>
                    <a:pt x="611" y="569"/>
                    <a:pt x="621" y="505"/>
                  </a:cubicBezTo>
                  <a:cubicBezTo>
                    <a:pt x="633" y="472"/>
                    <a:pt x="633" y="440"/>
                    <a:pt x="633" y="408"/>
                  </a:cubicBezTo>
                  <a:cubicBezTo>
                    <a:pt x="621" y="376"/>
                    <a:pt x="611" y="344"/>
                    <a:pt x="590" y="322"/>
                  </a:cubicBezTo>
                  <a:lnTo>
                    <a:pt x="557" y="290"/>
                  </a:lnTo>
                  <a:lnTo>
                    <a:pt x="547" y="279"/>
                  </a:lnTo>
                  <a:lnTo>
                    <a:pt x="536" y="269"/>
                  </a:lnTo>
                  <a:cubicBezTo>
                    <a:pt x="525" y="269"/>
                    <a:pt x="514" y="269"/>
                    <a:pt x="514" y="258"/>
                  </a:cubicBezTo>
                  <a:cubicBezTo>
                    <a:pt x="498" y="253"/>
                    <a:pt x="482" y="250"/>
                    <a:pt x="466" y="250"/>
                  </a:cubicBezTo>
                  <a:cubicBezTo>
                    <a:pt x="450" y="250"/>
                    <a:pt x="434" y="253"/>
                    <a:pt x="418" y="258"/>
                  </a:cubicBezTo>
                  <a:cubicBezTo>
                    <a:pt x="364" y="269"/>
                    <a:pt x="322" y="312"/>
                    <a:pt x="300" y="365"/>
                  </a:cubicBezTo>
                  <a:cubicBezTo>
                    <a:pt x="290" y="386"/>
                    <a:pt x="290" y="408"/>
                    <a:pt x="300" y="429"/>
                  </a:cubicBezTo>
                  <a:cubicBezTo>
                    <a:pt x="300" y="462"/>
                    <a:pt x="322" y="472"/>
                    <a:pt x="333" y="483"/>
                  </a:cubicBezTo>
                  <a:cubicBezTo>
                    <a:pt x="333" y="493"/>
                    <a:pt x="343" y="493"/>
                    <a:pt x="343" y="493"/>
                  </a:cubicBezTo>
                  <a:cubicBezTo>
                    <a:pt x="343" y="505"/>
                    <a:pt x="343" y="505"/>
                    <a:pt x="354" y="505"/>
                  </a:cubicBezTo>
                  <a:cubicBezTo>
                    <a:pt x="364" y="515"/>
                    <a:pt x="376" y="515"/>
                    <a:pt x="386" y="515"/>
                  </a:cubicBezTo>
                  <a:cubicBezTo>
                    <a:pt x="397" y="515"/>
                    <a:pt x="418" y="515"/>
                    <a:pt x="429" y="505"/>
                  </a:cubicBezTo>
                  <a:cubicBezTo>
                    <a:pt x="440" y="493"/>
                    <a:pt x="450" y="483"/>
                    <a:pt x="450" y="472"/>
                  </a:cubicBezTo>
                  <a:lnTo>
                    <a:pt x="450" y="451"/>
                  </a:lnTo>
                  <a:cubicBezTo>
                    <a:pt x="450" y="462"/>
                    <a:pt x="450" y="462"/>
                    <a:pt x="440" y="472"/>
                  </a:cubicBezTo>
                  <a:cubicBezTo>
                    <a:pt x="440" y="483"/>
                    <a:pt x="429" y="493"/>
                    <a:pt x="418" y="493"/>
                  </a:cubicBezTo>
                  <a:cubicBezTo>
                    <a:pt x="407" y="505"/>
                    <a:pt x="397" y="505"/>
                    <a:pt x="386" y="505"/>
                  </a:cubicBezTo>
                  <a:cubicBezTo>
                    <a:pt x="376" y="493"/>
                    <a:pt x="376" y="493"/>
                    <a:pt x="364" y="493"/>
                  </a:cubicBezTo>
                  <a:lnTo>
                    <a:pt x="364" y="483"/>
                  </a:lnTo>
                  <a:lnTo>
                    <a:pt x="354" y="483"/>
                  </a:lnTo>
                  <a:cubicBezTo>
                    <a:pt x="354" y="483"/>
                    <a:pt x="354" y="472"/>
                    <a:pt x="343" y="472"/>
                  </a:cubicBezTo>
                  <a:cubicBezTo>
                    <a:pt x="333" y="462"/>
                    <a:pt x="333" y="440"/>
                    <a:pt x="322" y="429"/>
                  </a:cubicBezTo>
                  <a:cubicBezTo>
                    <a:pt x="322" y="408"/>
                    <a:pt x="322" y="386"/>
                    <a:pt x="333" y="376"/>
                  </a:cubicBezTo>
                  <a:cubicBezTo>
                    <a:pt x="343" y="333"/>
                    <a:pt x="386" y="312"/>
                    <a:pt x="429" y="301"/>
                  </a:cubicBezTo>
                  <a:cubicBezTo>
                    <a:pt x="435" y="298"/>
                    <a:pt x="441" y="297"/>
                    <a:pt x="447" y="297"/>
                  </a:cubicBezTo>
                  <a:cubicBezTo>
                    <a:pt x="462" y="297"/>
                    <a:pt x="478" y="304"/>
                    <a:pt x="493" y="312"/>
                  </a:cubicBezTo>
                  <a:lnTo>
                    <a:pt x="504" y="312"/>
                  </a:lnTo>
                  <a:lnTo>
                    <a:pt x="514" y="322"/>
                  </a:lnTo>
                  <a:lnTo>
                    <a:pt x="525" y="322"/>
                  </a:lnTo>
                  <a:cubicBezTo>
                    <a:pt x="536" y="333"/>
                    <a:pt x="536" y="344"/>
                    <a:pt x="547" y="355"/>
                  </a:cubicBezTo>
                  <a:cubicBezTo>
                    <a:pt x="579" y="386"/>
                    <a:pt x="590" y="440"/>
                    <a:pt x="579" y="493"/>
                  </a:cubicBezTo>
                  <a:cubicBezTo>
                    <a:pt x="568" y="515"/>
                    <a:pt x="557" y="536"/>
                    <a:pt x="536" y="558"/>
                  </a:cubicBezTo>
                  <a:cubicBezTo>
                    <a:pt x="525" y="579"/>
                    <a:pt x="493" y="590"/>
                    <a:pt x="471" y="601"/>
                  </a:cubicBezTo>
                  <a:cubicBezTo>
                    <a:pt x="450" y="611"/>
                    <a:pt x="423" y="617"/>
                    <a:pt x="397" y="617"/>
                  </a:cubicBezTo>
                  <a:cubicBezTo>
                    <a:pt x="370" y="617"/>
                    <a:pt x="343" y="611"/>
                    <a:pt x="322" y="601"/>
                  </a:cubicBezTo>
                  <a:cubicBezTo>
                    <a:pt x="268" y="579"/>
                    <a:pt x="226" y="547"/>
                    <a:pt x="193" y="505"/>
                  </a:cubicBezTo>
                  <a:cubicBezTo>
                    <a:pt x="150" y="472"/>
                    <a:pt x="129" y="419"/>
                    <a:pt x="119" y="376"/>
                  </a:cubicBezTo>
                  <a:cubicBezTo>
                    <a:pt x="119" y="355"/>
                    <a:pt x="107" y="322"/>
                    <a:pt x="107" y="301"/>
                  </a:cubicBezTo>
                  <a:lnTo>
                    <a:pt x="107" y="290"/>
                  </a:lnTo>
                  <a:lnTo>
                    <a:pt x="107" y="279"/>
                  </a:lnTo>
                  <a:lnTo>
                    <a:pt x="107" y="269"/>
                  </a:lnTo>
                  <a:lnTo>
                    <a:pt x="107" y="236"/>
                  </a:lnTo>
                  <a:cubicBezTo>
                    <a:pt x="107" y="194"/>
                    <a:pt x="107" y="151"/>
                    <a:pt x="97" y="108"/>
                  </a:cubicBezTo>
                  <a:cubicBezTo>
                    <a:pt x="97" y="76"/>
                    <a:pt x="86" y="44"/>
                    <a:pt x="65" y="22"/>
                  </a:cubicBezTo>
                  <a:cubicBezTo>
                    <a:pt x="54" y="12"/>
                    <a:pt x="43"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7" name="Google Shape;1517;p39"/>
            <p:cNvSpPr/>
            <p:nvPr/>
          </p:nvSpPr>
          <p:spPr>
            <a:xfrm>
              <a:off x="519406" y="4509157"/>
              <a:ext cx="36811" cy="97109"/>
            </a:xfrm>
            <a:custGeom>
              <a:avLst/>
              <a:gdLst/>
              <a:ahLst/>
              <a:cxnLst/>
              <a:rect l="l" t="t" r="r" b="b"/>
              <a:pathLst>
                <a:path w="163" h="430" extrusionOk="0">
                  <a:moveTo>
                    <a:pt x="1" y="1"/>
                  </a:moveTo>
                  <a:lnTo>
                    <a:pt x="22" y="12"/>
                  </a:lnTo>
                  <a:lnTo>
                    <a:pt x="34" y="22"/>
                  </a:lnTo>
                  <a:cubicBezTo>
                    <a:pt x="44" y="33"/>
                    <a:pt x="44" y="33"/>
                    <a:pt x="55" y="33"/>
                  </a:cubicBezTo>
                  <a:cubicBezTo>
                    <a:pt x="55" y="33"/>
                    <a:pt x="55" y="44"/>
                    <a:pt x="65" y="44"/>
                  </a:cubicBezTo>
                  <a:cubicBezTo>
                    <a:pt x="65" y="44"/>
                    <a:pt x="65" y="55"/>
                    <a:pt x="76" y="55"/>
                  </a:cubicBezTo>
                  <a:cubicBezTo>
                    <a:pt x="76" y="65"/>
                    <a:pt x="76" y="65"/>
                    <a:pt x="87" y="65"/>
                  </a:cubicBezTo>
                  <a:cubicBezTo>
                    <a:pt x="87" y="76"/>
                    <a:pt x="98" y="86"/>
                    <a:pt x="98" y="98"/>
                  </a:cubicBezTo>
                  <a:cubicBezTo>
                    <a:pt x="108" y="108"/>
                    <a:pt x="108" y="119"/>
                    <a:pt x="108" y="119"/>
                  </a:cubicBezTo>
                  <a:lnTo>
                    <a:pt x="108" y="140"/>
                  </a:lnTo>
                  <a:lnTo>
                    <a:pt x="108" y="183"/>
                  </a:lnTo>
                  <a:lnTo>
                    <a:pt x="108" y="226"/>
                  </a:lnTo>
                  <a:cubicBezTo>
                    <a:pt x="108" y="236"/>
                    <a:pt x="98" y="258"/>
                    <a:pt x="98" y="269"/>
                  </a:cubicBezTo>
                  <a:cubicBezTo>
                    <a:pt x="98" y="290"/>
                    <a:pt x="108" y="301"/>
                    <a:pt x="108" y="322"/>
                  </a:cubicBezTo>
                  <a:cubicBezTo>
                    <a:pt x="108" y="333"/>
                    <a:pt x="108" y="343"/>
                    <a:pt x="119" y="355"/>
                  </a:cubicBezTo>
                  <a:lnTo>
                    <a:pt x="119" y="376"/>
                  </a:lnTo>
                  <a:lnTo>
                    <a:pt x="129" y="386"/>
                  </a:lnTo>
                  <a:cubicBezTo>
                    <a:pt x="129" y="397"/>
                    <a:pt x="129" y="397"/>
                    <a:pt x="141" y="408"/>
                  </a:cubicBezTo>
                  <a:cubicBezTo>
                    <a:pt x="151" y="429"/>
                    <a:pt x="162" y="429"/>
                    <a:pt x="162" y="429"/>
                  </a:cubicBezTo>
                  <a:cubicBezTo>
                    <a:pt x="162" y="429"/>
                    <a:pt x="151" y="419"/>
                    <a:pt x="151" y="408"/>
                  </a:cubicBezTo>
                  <a:lnTo>
                    <a:pt x="151" y="386"/>
                  </a:lnTo>
                  <a:lnTo>
                    <a:pt x="151" y="365"/>
                  </a:lnTo>
                  <a:lnTo>
                    <a:pt x="151" y="355"/>
                  </a:lnTo>
                  <a:cubicBezTo>
                    <a:pt x="141" y="343"/>
                    <a:pt x="151" y="333"/>
                    <a:pt x="151" y="312"/>
                  </a:cubicBezTo>
                  <a:lnTo>
                    <a:pt x="151" y="279"/>
                  </a:lnTo>
                  <a:cubicBezTo>
                    <a:pt x="151" y="258"/>
                    <a:pt x="151" y="248"/>
                    <a:pt x="162" y="236"/>
                  </a:cubicBezTo>
                  <a:lnTo>
                    <a:pt x="162" y="183"/>
                  </a:lnTo>
                  <a:lnTo>
                    <a:pt x="162" y="129"/>
                  </a:lnTo>
                  <a:cubicBezTo>
                    <a:pt x="162" y="119"/>
                    <a:pt x="151" y="98"/>
                    <a:pt x="141" y="86"/>
                  </a:cubicBezTo>
                  <a:cubicBezTo>
                    <a:pt x="141" y="65"/>
                    <a:pt x="129" y="55"/>
                    <a:pt x="119" y="44"/>
                  </a:cubicBezTo>
                  <a:cubicBezTo>
                    <a:pt x="108" y="33"/>
                    <a:pt x="87" y="22"/>
                    <a:pt x="76" y="22"/>
                  </a:cubicBezTo>
                  <a:cubicBezTo>
                    <a:pt x="65" y="12"/>
                    <a:pt x="55" y="12"/>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8" name="Google Shape;1518;p39"/>
            <p:cNvSpPr/>
            <p:nvPr/>
          </p:nvSpPr>
          <p:spPr>
            <a:xfrm>
              <a:off x="654907" y="4636076"/>
              <a:ext cx="14679" cy="15583"/>
            </a:xfrm>
            <a:custGeom>
              <a:avLst/>
              <a:gdLst/>
              <a:ahLst/>
              <a:cxnLst/>
              <a:rect l="l" t="t" r="r" b="b"/>
              <a:pathLst>
                <a:path w="65" h="69" extrusionOk="0">
                  <a:moveTo>
                    <a:pt x="33" y="1"/>
                  </a:moveTo>
                  <a:cubicBezTo>
                    <a:pt x="25" y="1"/>
                    <a:pt x="17" y="6"/>
                    <a:pt x="12" y="17"/>
                  </a:cubicBezTo>
                  <a:cubicBezTo>
                    <a:pt x="1" y="28"/>
                    <a:pt x="1" y="50"/>
                    <a:pt x="12" y="60"/>
                  </a:cubicBezTo>
                  <a:cubicBezTo>
                    <a:pt x="17" y="65"/>
                    <a:pt x="25" y="68"/>
                    <a:pt x="33" y="68"/>
                  </a:cubicBezTo>
                  <a:cubicBezTo>
                    <a:pt x="41" y="68"/>
                    <a:pt x="49" y="65"/>
                    <a:pt x="55" y="60"/>
                  </a:cubicBezTo>
                  <a:cubicBezTo>
                    <a:pt x="65" y="50"/>
                    <a:pt x="65" y="28"/>
                    <a:pt x="55" y="17"/>
                  </a:cubicBezTo>
                  <a:cubicBezTo>
                    <a:pt x="49" y="6"/>
                    <a:pt x="41"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19" name="Google Shape;1519;p39"/>
            <p:cNvSpPr/>
            <p:nvPr/>
          </p:nvSpPr>
          <p:spPr>
            <a:xfrm>
              <a:off x="584898" y="4568551"/>
              <a:ext cx="17163" cy="15357"/>
            </a:xfrm>
            <a:custGeom>
              <a:avLst/>
              <a:gdLst/>
              <a:ahLst/>
              <a:cxnLst/>
              <a:rect l="l" t="t" r="r" b="b"/>
              <a:pathLst>
                <a:path w="76" h="68" extrusionOk="0">
                  <a:moveTo>
                    <a:pt x="43" y="0"/>
                  </a:moveTo>
                  <a:cubicBezTo>
                    <a:pt x="35" y="0"/>
                    <a:pt x="27" y="6"/>
                    <a:pt x="22" y="16"/>
                  </a:cubicBezTo>
                  <a:cubicBezTo>
                    <a:pt x="1" y="27"/>
                    <a:pt x="1" y="49"/>
                    <a:pt x="22" y="59"/>
                  </a:cubicBezTo>
                  <a:cubicBezTo>
                    <a:pt x="27" y="65"/>
                    <a:pt x="35" y="67"/>
                    <a:pt x="43" y="67"/>
                  </a:cubicBezTo>
                  <a:cubicBezTo>
                    <a:pt x="51" y="67"/>
                    <a:pt x="59" y="65"/>
                    <a:pt x="65" y="59"/>
                  </a:cubicBezTo>
                  <a:cubicBezTo>
                    <a:pt x="75" y="49"/>
                    <a:pt x="75" y="27"/>
                    <a:pt x="65" y="16"/>
                  </a:cubicBezTo>
                  <a:cubicBezTo>
                    <a:pt x="59" y="6"/>
                    <a:pt x="51" y="0"/>
                    <a:pt x="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0" name="Google Shape;1520;p39"/>
            <p:cNvSpPr/>
            <p:nvPr/>
          </p:nvSpPr>
          <p:spPr>
            <a:xfrm>
              <a:off x="4836008" y="4475281"/>
              <a:ext cx="142728" cy="151309"/>
            </a:xfrm>
            <a:custGeom>
              <a:avLst/>
              <a:gdLst/>
              <a:ahLst/>
              <a:cxnLst/>
              <a:rect l="l" t="t" r="r" b="b"/>
              <a:pathLst>
                <a:path w="632" h="670" extrusionOk="0">
                  <a:moveTo>
                    <a:pt x="193" y="429"/>
                  </a:moveTo>
                  <a:lnTo>
                    <a:pt x="193" y="440"/>
                  </a:lnTo>
                  <a:cubicBezTo>
                    <a:pt x="193" y="429"/>
                    <a:pt x="204" y="429"/>
                    <a:pt x="204" y="429"/>
                  </a:cubicBezTo>
                  <a:close/>
                  <a:moveTo>
                    <a:pt x="193" y="451"/>
                  </a:moveTo>
                  <a:cubicBezTo>
                    <a:pt x="182" y="462"/>
                    <a:pt x="182" y="462"/>
                    <a:pt x="193" y="472"/>
                  </a:cubicBezTo>
                  <a:lnTo>
                    <a:pt x="193" y="451"/>
                  </a:lnTo>
                  <a:close/>
                  <a:moveTo>
                    <a:pt x="610" y="1"/>
                  </a:moveTo>
                  <a:cubicBezTo>
                    <a:pt x="600" y="1"/>
                    <a:pt x="589" y="12"/>
                    <a:pt x="579" y="22"/>
                  </a:cubicBezTo>
                  <a:cubicBezTo>
                    <a:pt x="557" y="44"/>
                    <a:pt x="546" y="76"/>
                    <a:pt x="536" y="108"/>
                  </a:cubicBezTo>
                  <a:lnTo>
                    <a:pt x="536" y="236"/>
                  </a:lnTo>
                  <a:lnTo>
                    <a:pt x="536" y="269"/>
                  </a:lnTo>
                  <a:lnTo>
                    <a:pt x="536" y="279"/>
                  </a:lnTo>
                  <a:lnTo>
                    <a:pt x="536" y="290"/>
                  </a:lnTo>
                  <a:lnTo>
                    <a:pt x="536" y="301"/>
                  </a:lnTo>
                  <a:cubicBezTo>
                    <a:pt x="536" y="322"/>
                    <a:pt x="525" y="355"/>
                    <a:pt x="525" y="376"/>
                  </a:cubicBezTo>
                  <a:cubicBezTo>
                    <a:pt x="514" y="419"/>
                    <a:pt x="482" y="472"/>
                    <a:pt x="450" y="505"/>
                  </a:cubicBezTo>
                  <a:cubicBezTo>
                    <a:pt x="418" y="547"/>
                    <a:pt x="375" y="579"/>
                    <a:pt x="322" y="601"/>
                  </a:cubicBezTo>
                  <a:cubicBezTo>
                    <a:pt x="295" y="611"/>
                    <a:pt x="268" y="617"/>
                    <a:pt x="241" y="617"/>
                  </a:cubicBezTo>
                  <a:cubicBezTo>
                    <a:pt x="214" y="617"/>
                    <a:pt x="188" y="611"/>
                    <a:pt x="161" y="601"/>
                  </a:cubicBezTo>
                  <a:cubicBezTo>
                    <a:pt x="139" y="590"/>
                    <a:pt x="118" y="579"/>
                    <a:pt x="108" y="558"/>
                  </a:cubicBezTo>
                  <a:cubicBezTo>
                    <a:pt x="86" y="536"/>
                    <a:pt x="75" y="515"/>
                    <a:pt x="65" y="493"/>
                  </a:cubicBezTo>
                  <a:cubicBezTo>
                    <a:pt x="54" y="440"/>
                    <a:pt x="65" y="386"/>
                    <a:pt x="96" y="355"/>
                  </a:cubicBezTo>
                  <a:cubicBezTo>
                    <a:pt x="96" y="344"/>
                    <a:pt x="108" y="333"/>
                    <a:pt x="118" y="322"/>
                  </a:cubicBezTo>
                  <a:lnTo>
                    <a:pt x="129" y="322"/>
                  </a:lnTo>
                  <a:lnTo>
                    <a:pt x="129" y="312"/>
                  </a:lnTo>
                  <a:lnTo>
                    <a:pt x="150" y="312"/>
                  </a:lnTo>
                  <a:cubicBezTo>
                    <a:pt x="166" y="304"/>
                    <a:pt x="181" y="297"/>
                    <a:pt x="196" y="297"/>
                  </a:cubicBezTo>
                  <a:cubicBezTo>
                    <a:pt x="202" y="297"/>
                    <a:pt x="208" y="298"/>
                    <a:pt x="215" y="301"/>
                  </a:cubicBezTo>
                  <a:cubicBezTo>
                    <a:pt x="257" y="312"/>
                    <a:pt x="289" y="333"/>
                    <a:pt x="311" y="376"/>
                  </a:cubicBezTo>
                  <a:cubicBezTo>
                    <a:pt x="322" y="386"/>
                    <a:pt x="322" y="408"/>
                    <a:pt x="322" y="429"/>
                  </a:cubicBezTo>
                  <a:cubicBezTo>
                    <a:pt x="311" y="440"/>
                    <a:pt x="300" y="462"/>
                    <a:pt x="289" y="472"/>
                  </a:cubicBezTo>
                  <a:lnTo>
                    <a:pt x="289" y="483"/>
                  </a:lnTo>
                  <a:lnTo>
                    <a:pt x="279" y="483"/>
                  </a:lnTo>
                  <a:lnTo>
                    <a:pt x="279" y="493"/>
                  </a:lnTo>
                  <a:cubicBezTo>
                    <a:pt x="268" y="493"/>
                    <a:pt x="268" y="493"/>
                    <a:pt x="257" y="505"/>
                  </a:cubicBezTo>
                  <a:cubicBezTo>
                    <a:pt x="246" y="505"/>
                    <a:pt x="225" y="505"/>
                    <a:pt x="215" y="493"/>
                  </a:cubicBezTo>
                  <a:cubicBezTo>
                    <a:pt x="204" y="493"/>
                    <a:pt x="204" y="483"/>
                    <a:pt x="193" y="472"/>
                  </a:cubicBezTo>
                  <a:lnTo>
                    <a:pt x="193" y="472"/>
                  </a:lnTo>
                  <a:cubicBezTo>
                    <a:pt x="193" y="483"/>
                    <a:pt x="204" y="493"/>
                    <a:pt x="215" y="505"/>
                  </a:cubicBezTo>
                  <a:cubicBezTo>
                    <a:pt x="225" y="515"/>
                    <a:pt x="246" y="515"/>
                    <a:pt x="257" y="515"/>
                  </a:cubicBezTo>
                  <a:cubicBezTo>
                    <a:pt x="268" y="515"/>
                    <a:pt x="279" y="515"/>
                    <a:pt x="289" y="505"/>
                  </a:cubicBezTo>
                  <a:cubicBezTo>
                    <a:pt x="289" y="505"/>
                    <a:pt x="300" y="505"/>
                    <a:pt x="300" y="493"/>
                  </a:cubicBezTo>
                  <a:lnTo>
                    <a:pt x="311" y="483"/>
                  </a:lnTo>
                  <a:cubicBezTo>
                    <a:pt x="322" y="472"/>
                    <a:pt x="332" y="462"/>
                    <a:pt x="343" y="429"/>
                  </a:cubicBezTo>
                  <a:cubicBezTo>
                    <a:pt x="353" y="408"/>
                    <a:pt x="343" y="386"/>
                    <a:pt x="343" y="365"/>
                  </a:cubicBezTo>
                  <a:cubicBezTo>
                    <a:pt x="322" y="312"/>
                    <a:pt x="279" y="269"/>
                    <a:pt x="225" y="258"/>
                  </a:cubicBezTo>
                  <a:cubicBezTo>
                    <a:pt x="209" y="253"/>
                    <a:pt x="193" y="250"/>
                    <a:pt x="177" y="250"/>
                  </a:cubicBezTo>
                  <a:cubicBezTo>
                    <a:pt x="161" y="250"/>
                    <a:pt x="145" y="253"/>
                    <a:pt x="129" y="258"/>
                  </a:cubicBezTo>
                  <a:cubicBezTo>
                    <a:pt x="118" y="269"/>
                    <a:pt x="118" y="269"/>
                    <a:pt x="108" y="269"/>
                  </a:cubicBezTo>
                  <a:lnTo>
                    <a:pt x="96" y="279"/>
                  </a:lnTo>
                  <a:lnTo>
                    <a:pt x="86" y="290"/>
                  </a:lnTo>
                  <a:lnTo>
                    <a:pt x="54" y="322"/>
                  </a:lnTo>
                  <a:cubicBezTo>
                    <a:pt x="32" y="344"/>
                    <a:pt x="22" y="376"/>
                    <a:pt x="11" y="408"/>
                  </a:cubicBezTo>
                  <a:cubicBezTo>
                    <a:pt x="1" y="440"/>
                    <a:pt x="11" y="472"/>
                    <a:pt x="11" y="505"/>
                  </a:cubicBezTo>
                  <a:cubicBezTo>
                    <a:pt x="32" y="569"/>
                    <a:pt x="75" y="633"/>
                    <a:pt x="150" y="655"/>
                  </a:cubicBezTo>
                  <a:cubicBezTo>
                    <a:pt x="179" y="664"/>
                    <a:pt x="208" y="669"/>
                    <a:pt x="237" y="669"/>
                  </a:cubicBezTo>
                  <a:cubicBezTo>
                    <a:pt x="272" y="669"/>
                    <a:pt x="308" y="661"/>
                    <a:pt x="343" y="643"/>
                  </a:cubicBezTo>
                  <a:cubicBezTo>
                    <a:pt x="407" y="622"/>
                    <a:pt x="450" y="590"/>
                    <a:pt x="493" y="536"/>
                  </a:cubicBezTo>
                  <a:cubicBezTo>
                    <a:pt x="525" y="493"/>
                    <a:pt x="546" y="440"/>
                    <a:pt x="557" y="386"/>
                  </a:cubicBezTo>
                  <a:cubicBezTo>
                    <a:pt x="568" y="355"/>
                    <a:pt x="568" y="333"/>
                    <a:pt x="568" y="301"/>
                  </a:cubicBezTo>
                  <a:lnTo>
                    <a:pt x="568" y="290"/>
                  </a:lnTo>
                  <a:lnTo>
                    <a:pt x="568" y="279"/>
                  </a:lnTo>
                  <a:lnTo>
                    <a:pt x="568" y="269"/>
                  </a:lnTo>
                  <a:lnTo>
                    <a:pt x="568" y="236"/>
                  </a:lnTo>
                  <a:cubicBezTo>
                    <a:pt x="557" y="194"/>
                    <a:pt x="557" y="151"/>
                    <a:pt x="557" y="108"/>
                  </a:cubicBezTo>
                  <a:cubicBezTo>
                    <a:pt x="568" y="76"/>
                    <a:pt x="568" y="44"/>
                    <a:pt x="589" y="22"/>
                  </a:cubicBezTo>
                  <a:cubicBezTo>
                    <a:pt x="600" y="12"/>
                    <a:pt x="622"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1" name="Google Shape;1521;p39"/>
            <p:cNvSpPr/>
            <p:nvPr/>
          </p:nvSpPr>
          <p:spPr>
            <a:xfrm>
              <a:off x="4922954" y="4506898"/>
              <a:ext cx="39069" cy="96883"/>
            </a:xfrm>
            <a:custGeom>
              <a:avLst/>
              <a:gdLst/>
              <a:ahLst/>
              <a:cxnLst/>
              <a:rect l="l" t="t" r="r" b="b"/>
              <a:pathLst>
                <a:path w="173" h="429" extrusionOk="0">
                  <a:moveTo>
                    <a:pt x="151" y="1"/>
                  </a:moveTo>
                  <a:cubicBezTo>
                    <a:pt x="140" y="1"/>
                    <a:pt x="140" y="1"/>
                    <a:pt x="129" y="11"/>
                  </a:cubicBezTo>
                  <a:cubicBezTo>
                    <a:pt x="118" y="11"/>
                    <a:pt x="108" y="11"/>
                    <a:pt x="97" y="22"/>
                  </a:cubicBezTo>
                  <a:cubicBezTo>
                    <a:pt x="76" y="22"/>
                    <a:pt x="65" y="32"/>
                    <a:pt x="54" y="43"/>
                  </a:cubicBezTo>
                  <a:cubicBezTo>
                    <a:pt x="44" y="54"/>
                    <a:pt x="33" y="65"/>
                    <a:pt x="22" y="86"/>
                  </a:cubicBezTo>
                  <a:cubicBezTo>
                    <a:pt x="22" y="96"/>
                    <a:pt x="11" y="118"/>
                    <a:pt x="11" y="129"/>
                  </a:cubicBezTo>
                  <a:cubicBezTo>
                    <a:pt x="1" y="150"/>
                    <a:pt x="1" y="172"/>
                    <a:pt x="11" y="182"/>
                  </a:cubicBezTo>
                  <a:lnTo>
                    <a:pt x="11" y="236"/>
                  </a:lnTo>
                  <a:cubicBezTo>
                    <a:pt x="11" y="246"/>
                    <a:pt x="22" y="268"/>
                    <a:pt x="22" y="279"/>
                  </a:cubicBezTo>
                  <a:lnTo>
                    <a:pt x="22" y="322"/>
                  </a:lnTo>
                  <a:cubicBezTo>
                    <a:pt x="22" y="332"/>
                    <a:pt x="33" y="343"/>
                    <a:pt x="22" y="353"/>
                  </a:cubicBezTo>
                  <a:lnTo>
                    <a:pt x="22" y="375"/>
                  </a:lnTo>
                  <a:lnTo>
                    <a:pt x="22" y="386"/>
                  </a:lnTo>
                  <a:lnTo>
                    <a:pt x="22" y="407"/>
                  </a:lnTo>
                  <a:cubicBezTo>
                    <a:pt x="22" y="418"/>
                    <a:pt x="11" y="429"/>
                    <a:pt x="11" y="429"/>
                  </a:cubicBezTo>
                  <a:cubicBezTo>
                    <a:pt x="11" y="429"/>
                    <a:pt x="22" y="429"/>
                    <a:pt x="33" y="418"/>
                  </a:cubicBezTo>
                  <a:lnTo>
                    <a:pt x="33" y="407"/>
                  </a:lnTo>
                  <a:lnTo>
                    <a:pt x="44" y="396"/>
                  </a:lnTo>
                  <a:cubicBezTo>
                    <a:pt x="44" y="386"/>
                    <a:pt x="54" y="386"/>
                    <a:pt x="54" y="375"/>
                  </a:cubicBezTo>
                  <a:lnTo>
                    <a:pt x="54" y="365"/>
                  </a:lnTo>
                  <a:cubicBezTo>
                    <a:pt x="65" y="343"/>
                    <a:pt x="65" y="332"/>
                    <a:pt x="65" y="322"/>
                  </a:cubicBezTo>
                  <a:cubicBezTo>
                    <a:pt x="65" y="300"/>
                    <a:pt x="76" y="289"/>
                    <a:pt x="76" y="279"/>
                  </a:cubicBezTo>
                  <a:cubicBezTo>
                    <a:pt x="76" y="258"/>
                    <a:pt x="65" y="246"/>
                    <a:pt x="65" y="225"/>
                  </a:cubicBezTo>
                  <a:lnTo>
                    <a:pt x="65" y="182"/>
                  </a:lnTo>
                  <a:lnTo>
                    <a:pt x="65" y="139"/>
                  </a:lnTo>
                  <a:lnTo>
                    <a:pt x="65" y="118"/>
                  </a:lnTo>
                  <a:cubicBezTo>
                    <a:pt x="65" y="118"/>
                    <a:pt x="65" y="108"/>
                    <a:pt x="76" y="108"/>
                  </a:cubicBezTo>
                  <a:cubicBezTo>
                    <a:pt x="76" y="96"/>
                    <a:pt x="76" y="86"/>
                    <a:pt x="87" y="75"/>
                  </a:cubicBezTo>
                  <a:cubicBezTo>
                    <a:pt x="87" y="65"/>
                    <a:pt x="97" y="65"/>
                    <a:pt x="97" y="54"/>
                  </a:cubicBezTo>
                  <a:cubicBezTo>
                    <a:pt x="97" y="54"/>
                    <a:pt x="108" y="54"/>
                    <a:pt x="108" y="43"/>
                  </a:cubicBezTo>
                  <a:cubicBezTo>
                    <a:pt x="118" y="43"/>
                    <a:pt x="118" y="43"/>
                    <a:pt x="118" y="32"/>
                  </a:cubicBezTo>
                  <a:cubicBezTo>
                    <a:pt x="129" y="32"/>
                    <a:pt x="129" y="32"/>
                    <a:pt x="129" y="22"/>
                  </a:cubicBezTo>
                  <a:cubicBezTo>
                    <a:pt x="140" y="22"/>
                    <a:pt x="151" y="22"/>
                    <a:pt x="151" y="11"/>
                  </a:cubicBezTo>
                  <a:cubicBezTo>
                    <a:pt x="161" y="11"/>
                    <a:pt x="172"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2" name="Google Shape;1522;p39"/>
            <p:cNvSpPr/>
            <p:nvPr/>
          </p:nvSpPr>
          <p:spPr>
            <a:xfrm>
              <a:off x="4717445" y="4594522"/>
              <a:ext cx="152664" cy="147019"/>
            </a:xfrm>
            <a:custGeom>
              <a:avLst/>
              <a:gdLst/>
              <a:ahLst/>
              <a:cxnLst/>
              <a:rect l="l" t="t" r="r" b="b"/>
              <a:pathLst>
                <a:path w="676" h="651" extrusionOk="0">
                  <a:moveTo>
                    <a:pt x="450" y="180"/>
                  </a:moveTo>
                  <a:cubicBezTo>
                    <a:pt x="450" y="191"/>
                    <a:pt x="440" y="191"/>
                    <a:pt x="440" y="191"/>
                  </a:cubicBezTo>
                  <a:lnTo>
                    <a:pt x="472" y="191"/>
                  </a:lnTo>
                  <a:cubicBezTo>
                    <a:pt x="483" y="191"/>
                    <a:pt x="493" y="201"/>
                    <a:pt x="504" y="212"/>
                  </a:cubicBezTo>
                  <a:cubicBezTo>
                    <a:pt x="504" y="191"/>
                    <a:pt x="493" y="191"/>
                    <a:pt x="483" y="180"/>
                  </a:cubicBezTo>
                  <a:close/>
                  <a:moveTo>
                    <a:pt x="456" y="1"/>
                  </a:moveTo>
                  <a:cubicBezTo>
                    <a:pt x="440" y="1"/>
                    <a:pt x="424" y="3"/>
                    <a:pt x="407" y="8"/>
                  </a:cubicBezTo>
                  <a:cubicBezTo>
                    <a:pt x="376" y="19"/>
                    <a:pt x="343" y="30"/>
                    <a:pt x="322" y="51"/>
                  </a:cubicBezTo>
                  <a:lnTo>
                    <a:pt x="290" y="84"/>
                  </a:lnTo>
                  <a:lnTo>
                    <a:pt x="279" y="94"/>
                  </a:lnTo>
                  <a:lnTo>
                    <a:pt x="279" y="105"/>
                  </a:lnTo>
                  <a:cubicBezTo>
                    <a:pt x="269" y="105"/>
                    <a:pt x="269" y="115"/>
                    <a:pt x="269" y="127"/>
                  </a:cubicBezTo>
                  <a:cubicBezTo>
                    <a:pt x="257" y="158"/>
                    <a:pt x="257" y="191"/>
                    <a:pt x="257" y="212"/>
                  </a:cubicBezTo>
                  <a:cubicBezTo>
                    <a:pt x="279" y="276"/>
                    <a:pt x="322" y="319"/>
                    <a:pt x="364" y="330"/>
                  </a:cubicBezTo>
                  <a:cubicBezTo>
                    <a:pt x="386" y="341"/>
                    <a:pt x="418" y="341"/>
                    <a:pt x="440" y="341"/>
                  </a:cubicBezTo>
                  <a:cubicBezTo>
                    <a:pt x="461" y="330"/>
                    <a:pt x="483" y="319"/>
                    <a:pt x="493" y="308"/>
                  </a:cubicBezTo>
                  <a:cubicBezTo>
                    <a:pt x="493" y="298"/>
                    <a:pt x="493" y="298"/>
                    <a:pt x="504" y="287"/>
                  </a:cubicBezTo>
                  <a:lnTo>
                    <a:pt x="504" y="276"/>
                  </a:lnTo>
                  <a:cubicBezTo>
                    <a:pt x="514" y="276"/>
                    <a:pt x="514" y="265"/>
                    <a:pt x="514" y="255"/>
                  </a:cubicBezTo>
                  <a:cubicBezTo>
                    <a:pt x="526" y="234"/>
                    <a:pt x="514" y="222"/>
                    <a:pt x="504" y="212"/>
                  </a:cubicBezTo>
                  <a:lnTo>
                    <a:pt x="504" y="255"/>
                  </a:lnTo>
                  <a:lnTo>
                    <a:pt x="493" y="265"/>
                  </a:lnTo>
                  <a:lnTo>
                    <a:pt x="493" y="276"/>
                  </a:lnTo>
                  <a:lnTo>
                    <a:pt x="483" y="276"/>
                  </a:lnTo>
                  <a:cubicBezTo>
                    <a:pt x="483" y="287"/>
                    <a:pt x="483" y="287"/>
                    <a:pt x="472" y="287"/>
                  </a:cubicBezTo>
                  <a:cubicBezTo>
                    <a:pt x="461" y="298"/>
                    <a:pt x="450" y="308"/>
                    <a:pt x="429" y="308"/>
                  </a:cubicBezTo>
                  <a:cubicBezTo>
                    <a:pt x="425" y="312"/>
                    <a:pt x="421" y="313"/>
                    <a:pt x="415" y="313"/>
                  </a:cubicBezTo>
                  <a:cubicBezTo>
                    <a:pt x="404" y="313"/>
                    <a:pt x="390" y="308"/>
                    <a:pt x="376" y="308"/>
                  </a:cubicBezTo>
                  <a:cubicBezTo>
                    <a:pt x="343" y="287"/>
                    <a:pt x="311" y="255"/>
                    <a:pt x="300" y="201"/>
                  </a:cubicBezTo>
                  <a:cubicBezTo>
                    <a:pt x="300" y="180"/>
                    <a:pt x="300" y="158"/>
                    <a:pt x="311" y="137"/>
                  </a:cubicBezTo>
                  <a:lnTo>
                    <a:pt x="311" y="127"/>
                  </a:lnTo>
                  <a:lnTo>
                    <a:pt x="322" y="115"/>
                  </a:lnTo>
                  <a:lnTo>
                    <a:pt x="354" y="84"/>
                  </a:lnTo>
                  <a:cubicBezTo>
                    <a:pt x="377" y="68"/>
                    <a:pt x="418" y="58"/>
                    <a:pt x="455" y="58"/>
                  </a:cubicBezTo>
                  <a:cubicBezTo>
                    <a:pt x="468" y="58"/>
                    <a:pt x="481" y="59"/>
                    <a:pt x="493" y="62"/>
                  </a:cubicBezTo>
                  <a:cubicBezTo>
                    <a:pt x="514" y="73"/>
                    <a:pt x="547" y="84"/>
                    <a:pt x="557" y="94"/>
                  </a:cubicBezTo>
                  <a:cubicBezTo>
                    <a:pt x="579" y="115"/>
                    <a:pt x="590" y="137"/>
                    <a:pt x="600" y="158"/>
                  </a:cubicBezTo>
                  <a:cubicBezTo>
                    <a:pt x="621" y="212"/>
                    <a:pt x="621" y="265"/>
                    <a:pt x="600" y="319"/>
                  </a:cubicBezTo>
                  <a:cubicBezTo>
                    <a:pt x="579" y="372"/>
                    <a:pt x="547" y="415"/>
                    <a:pt x="514" y="448"/>
                  </a:cubicBezTo>
                  <a:cubicBezTo>
                    <a:pt x="472" y="479"/>
                    <a:pt x="429" y="501"/>
                    <a:pt x="376" y="512"/>
                  </a:cubicBezTo>
                  <a:cubicBezTo>
                    <a:pt x="354" y="522"/>
                    <a:pt x="333" y="522"/>
                    <a:pt x="311" y="522"/>
                  </a:cubicBezTo>
                  <a:lnTo>
                    <a:pt x="236" y="522"/>
                  </a:lnTo>
                  <a:cubicBezTo>
                    <a:pt x="193" y="522"/>
                    <a:pt x="150" y="533"/>
                    <a:pt x="107" y="533"/>
                  </a:cubicBezTo>
                  <a:cubicBezTo>
                    <a:pt x="76" y="544"/>
                    <a:pt x="43" y="555"/>
                    <a:pt x="22" y="576"/>
                  </a:cubicBezTo>
                  <a:cubicBezTo>
                    <a:pt x="12" y="587"/>
                    <a:pt x="12" y="598"/>
                    <a:pt x="0" y="608"/>
                  </a:cubicBezTo>
                  <a:lnTo>
                    <a:pt x="0" y="629"/>
                  </a:lnTo>
                  <a:cubicBezTo>
                    <a:pt x="0" y="640"/>
                    <a:pt x="0" y="640"/>
                    <a:pt x="12" y="651"/>
                  </a:cubicBezTo>
                  <a:lnTo>
                    <a:pt x="12" y="629"/>
                  </a:lnTo>
                  <a:cubicBezTo>
                    <a:pt x="12" y="619"/>
                    <a:pt x="12" y="598"/>
                    <a:pt x="33" y="576"/>
                  </a:cubicBezTo>
                  <a:cubicBezTo>
                    <a:pt x="43" y="565"/>
                    <a:pt x="76" y="555"/>
                    <a:pt x="119" y="555"/>
                  </a:cubicBezTo>
                  <a:lnTo>
                    <a:pt x="236" y="555"/>
                  </a:lnTo>
                  <a:cubicBezTo>
                    <a:pt x="247" y="555"/>
                    <a:pt x="257" y="555"/>
                    <a:pt x="269" y="565"/>
                  </a:cubicBezTo>
                  <a:lnTo>
                    <a:pt x="311" y="565"/>
                  </a:lnTo>
                  <a:cubicBezTo>
                    <a:pt x="333" y="565"/>
                    <a:pt x="354" y="565"/>
                    <a:pt x="386" y="555"/>
                  </a:cubicBezTo>
                  <a:cubicBezTo>
                    <a:pt x="440" y="544"/>
                    <a:pt x="493" y="522"/>
                    <a:pt x="536" y="479"/>
                  </a:cubicBezTo>
                  <a:cubicBezTo>
                    <a:pt x="590" y="448"/>
                    <a:pt x="633" y="394"/>
                    <a:pt x="654" y="341"/>
                  </a:cubicBezTo>
                  <a:cubicBezTo>
                    <a:pt x="675" y="276"/>
                    <a:pt x="675" y="201"/>
                    <a:pt x="654" y="148"/>
                  </a:cubicBezTo>
                  <a:cubicBezTo>
                    <a:pt x="633" y="73"/>
                    <a:pt x="568" y="30"/>
                    <a:pt x="504" y="8"/>
                  </a:cubicBezTo>
                  <a:cubicBezTo>
                    <a:pt x="488" y="3"/>
                    <a:pt x="472"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3" name="Google Shape;1523;p39"/>
            <p:cNvSpPr/>
            <p:nvPr/>
          </p:nvSpPr>
          <p:spPr>
            <a:xfrm>
              <a:off x="4751320" y="4681017"/>
              <a:ext cx="96883" cy="38844"/>
            </a:xfrm>
            <a:custGeom>
              <a:avLst/>
              <a:gdLst/>
              <a:ahLst/>
              <a:cxnLst/>
              <a:rect l="l" t="t" r="r" b="b"/>
              <a:pathLst>
                <a:path w="429" h="172" extrusionOk="0">
                  <a:moveTo>
                    <a:pt x="129" y="1"/>
                  </a:moveTo>
                  <a:cubicBezTo>
                    <a:pt x="119" y="11"/>
                    <a:pt x="97" y="11"/>
                    <a:pt x="86" y="22"/>
                  </a:cubicBezTo>
                  <a:cubicBezTo>
                    <a:pt x="65" y="32"/>
                    <a:pt x="54" y="43"/>
                    <a:pt x="43" y="54"/>
                  </a:cubicBezTo>
                  <a:cubicBezTo>
                    <a:pt x="33" y="65"/>
                    <a:pt x="22" y="75"/>
                    <a:pt x="22" y="86"/>
                  </a:cubicBezTo>
                  <a:cubicBezTo>
                    <a:pt x="11" y="96"/>
                    <a:pt x="11" y="108"/>
                    <a:pt x="11" y="118"/>
                  </a:cubicBezTo>
                  <a:cubicBezTo>
                    <a:pt x="0" y="129"/>
                    <a:pt x="0" y="139"/>
                    <a:pt x="0" y="150"/>
                  </a:cubicBezTo>
                  <a:lnTo>
                    <a:pt x="0" y="161"/>
                  </a:lnTo>
                  <a:lnTo>
                    <a:pt x="0" y="172"/>
                  </a:lnTo>
                  <a:cubicBezTo>
                    <a:pt x="0" y="172"/>
                    <a:pt x="11" y="161"/>
                    <a:pt x="11" y="150"/>
                  </a:cubicBezTo>
                  <a:lnTo>
                    <a:pt x="33" y="129"/>
                  </a:lnTo>
                  <a:lnTo>
                    <a:pt x="33" y="118"/>
                  </a:lnTo>
                  <a:cubicBezTo>
                    <a:pt x="43" y="118"/>
                    <a:pt x="43" y="108"/>
                    <a:pt x="43" y="108"/>
                  </a:cubicBezTo>
                  <a:lnTo>
                    <a:pt x="54" y="96"/>
                  </a:lnTo>
                  <a:cubicBezTo>
                    <a:pt x="65" y="86"/>
                    <a:pt x="65" y="86"/>
                    <a:pt x="76" y="86"/>
                  </a:cubicBezTo>
                  <a:cubicBezTo>
                    <a:pt x="86" y="75"/>
                    <a:pt x="97" y="75"/>
                    <a:pt x="107" y="65"/>
                  </a:cubicBezTo>
                  <a:lnTo>
                    <a:pt x="119" y="65"/>
                  </a:lnTo>
                  <a:cubicBezTo>
                    <a:pt x="129" y="65"/>
                    <a:pt x="140" y="54"/>
                    <a:pt x="140" y="54"/>
                  </a:cubicBezTo>
                  <a:lnTo>
                    <a:pt x="183" y="54"/>
                  </a:lnTo>
                  <a:cubicBezTo>
                    <a:pt x="193" y="54"/>
                    <a:pt x="214" y="65"/>
                    <a:pt x="226" y="65"/>
                  </a:cubicBezTo>
                  <a:lnTo>
                    <a:pt x="322" y="65"/>
                  </a:lnTo>
                  <a:cubicBezTo>
                    <a:pt x="333" y="65"/>
                    <a:pt x="354" y="54"/>
                    <a:pt x="364" y="54"/>
                  </a:cubicBezTo>
                  <a:cubicBezTo>
                    <a:pt x="364" y="54"/>
                    <a:pt x="376" y="54"/>
                    <a:pt x="376" y="43"/>
                  </a:cubicBezTo>
                  <a:lnTo>
                    <a:pt x="397" y="43"/>
                  </a:lnTo>
                  <a:cubicBezTo>
                    <a:pt x="397" y="32"/>
                    <a:pt x="397" y="32"/>
                    <a:pt x="407" y="32"/>
                  </a:cubicBezTo>
                  <a:lnTo>
                    <a:pt x="418" y="22"/>
                  </a:lnTo>
                  <a:lnTo>
                    <a:pt x="429" y="11"/>
                  </a:lnTo>
                  <a:lnTo>
                    <a:pt x="407" y="11"/>
                  </a:lnTo>
                  <a:cubicBezTo>
                    <a:pt x="407" y="22"/>
                    <a:pt x="397" y="22"/>
                    <a:pt x="386" y="22"/>
                  </a:cubicBezTo>
                  <a:lnTo>
                    <a:pt x="279" y="22"/>
                  </a:lnTo>
                  <a:cubicBezTo>
                    <a:pt x="268" y="11"/>
                    <a:pt x="247" y="11"/>
                    <a:pt x="236" y="11"/>
                  </a:cubicBezTo>
                  <a:cubicBezTo>
                    <a:pt x="226" y="11"/>
                    <a:pt x="2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4" name="Google Shape;1524;p39"/>
            <p:cNvSpPr/>
            <p:nvPr/>
          </p:nvSpPr>
          <p:spPr>
            <a:xfrm>
              <a:off x="4879594" y="4567874"/>
              <a:ext cx="14679" cy="16034"/>
            </a:xfrm>
            <a:custGeom>
              <a:avLst/>
              <a:gdLst/>
              <a:ahLst/>
              <a:cxnLst/>
              <a:rect l="l" t="t" r="r" b="b"/>
              <a:pathLst>
                <a:path w="65" h="71" extrusionOk="0">
                  <a:moveTo>
                    <a:pt x="32" y="1"/>
                  </a:moveTo>
                  <a:cubicBezTo>
                    <a:pt x="24" y="1"/>
                    <a:pt x="16" y="3"/>
                    <a:pt x="11" y="9"/>
                  </a:cubicBezTo>
                  <a:cubicBezTo>
                    <a:pt x="0" y="30"/>
                    <a:pt x="0" y="52"/>
                    <a:pt x="11" y="62"/>
                  </a:cubicBezTo>
                  <a:cubicBezTo>
                    <a:pt x="16" y="68"/>
                    <a:pt x="24" y="70"/>
                    <a:pt x="32" y="70"/>
                  </a:cubicBezTo>
                  <a:cubicBezTo>
                    <a:pt x="40" y="70"/>
                    <a:pt x="48" y="68"/>
                    <a:pt x="53" y="62"/>
                  </a:cubicBezTo>
                  <a:cubicBezTo>
                    <a:pt x="64" y="52"/>
                    <a:pt x="64" y="30"/>
                    <a:pt x="53" y="9"/>
                  </a:cubicBezTo>
                  <a:cubicBezTo>
                    <a:pt x="48" y="3"/>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5" name="Google Shape;1525;p39"/>
            <p:cNvSpPr/>
            <p:nvPr/>
          </p:nvSpPr>
          <p:spPr>
            <a:xfrm>
              <a:off x="4811844" y="4636076"/>
              <a:ext cx="14679" cy="15583"/>
            </a:xfrm>
            <a:custGeom>
              <a:avLst/>
              <a:gdLst/>
              <a:ahLst/>
              <a:cxnLst/>
              <a:rect l="l" t="t" r="r" b="b"/>
              <a:pathLst>
                <a:path w="65" h="69" extrusionOk="0">
                  <a:moveTo>
                    <a:pt x="32" y="1"/>
                  </a:moveTo>
                  <a:cubicBezTo>
                    <a:pt x="24" y="1"/>
                    <a:pt x="16" y="6"/>
                    <a:pt x="11" y="17"/>
                  </a:cubicBezTo>
                  <a:cubicBezTo>
                    <a:pt x="0" y="28"/>
                    <a:pt x="0" y="50"/>
                    <a:pt x="11" y="60"/>
                  </a:cubicBezTo>
                  <a:cubicBezTo>
                    <a:pt x="16" y="65"/>
                    <a:pt x="24" y="68"/>
                    <a:pt x="32" y="68"/>
                  </a:cubicBezTo>
                  <a:cubicBezTo>
                    <a:pt x="40" y="68"/>
                    <a:pt x="48" y="65"/>
                    <a:pt x="54" y="60"/>
                  </a:cubicBezTo>
                  <a:cubicBezTo>
                    <a:pt x="65" y="50"/>
                    <a:pt x="65" y="28"/>
                    <a:pt x="54" y="17"/>
                  </a:cubicBezTo>
                  <a:cubicBezTo>
                    <a:pt x="48" y="6"/>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526" name="Google Shape;1526;p39"/>
          <p:cNvGrpSpPr/>
          <p:nvPr/>
        </p:nvGrpSpPr>
        <p:grpSpPr>
          <a:xfrm rot="10800000" flipH="1">
            <a:off x="904031" y="983798"/>
            <a:ext cx="7516757" cy="446863"/>
            <a:chOff x="500210" y="4475281"/>
            <a:chExt cx="4478525" cy="266259"/>
          </a:xfrm>
        </p:grpSpPr>
        <p:sp>
          <p:nvSpPr>
            <p:cNvPr id="1527" name="Google Shape;1527;p39"/>
            <p:cNvSpPr/>
            <p:nvPr/>
          </p:nvSpPr>
          <p:spPr>
            <a:xfrm>
              <a:off x="4817033" y="4614523"/>
              <a:ext cx="13207" cy="42151"/>
            </a:xfrm>
            <a:custGeom>
              <a:avLst/>
              <a:gdLst/>
              <a:ahLst/>
              <a:cxnLst/>
              <a:rect l="l" t="t" r="r" b="b"/>
              <a:pathLst>
                <a:path w="141" h="450" extrusionOk="0">
                  <a:moveTo>
                    <a:pt x="1" y="0"/>
                  </a:moveTo>
                  <a:cubicBezTo>
                    <a:pt x="1" y="86"/>
                    <a:pt x="1" y="161"/>
                    <a:pt x="12" y="247"/>
                  </a:cubicBezTo>
                  <a:cubicBezTo>
                    <a:pt x="12" y="290"/>
                    <a:pt x="22" y="321"/>
                    <a:pt x="44" y="364"/>
                  </a:cubicBezTo>
                  <a:cubicBezTo>
                    <a:pt x="65" y="397"/>
                    <a:pt x="98" y="439"/>
                    <a:pt x="129" y="450"/>
                  </a:cubicBezTo>
                  <a:lnTo>
                    <a:pt x="140" y="450"/>
                  </a:lnTo>
                  <a:lnTo>
                    <a:pt x="140" y="439"/>
                  </a:lnTo>
                  <a:lnTo>
                    <a:pt x="76" y="343"/>
                  </a:lnTo>
                  <a:cubicBezTo>
                    <a:pt x="65" y="311"/>
                    <a:pt x="44" y="278"/>
                    <a:pt x="33" y="236"/>
                  </a:cubicBezTo>
                  <a:cubicBezTo>
                    <a:pt x="12" y="161"/>
                    <a:pt x="12" y="86"/>
                    <a:pt x="22" y="11"/>
                  </a:cubicBezTo>
                  <a:lnTo>
                    <a:pt x="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8" name="Google Shape;1528;p39"/>
            <p:cNvSpPr/>
            <p:nvPr/>
          </p:nvSpPr>
          <p:spPr>
            <a:xfrm>
              <a:off x="67907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86" y="151"/>
                    <a:pt x="365" y="172"/>
                  </a:cubicBezTo>
                  <a:cubicBezTo>
                    <a:pt x="343" y="183"/>
                    <a:pt x="322" y="205"/>
                    <a:pt x="290" y="215"/>
                  </a:cubicBezTo>
                  <a:cubicBezTo>
                    <a:pt x="279" y="215"/>
                    <a:pt x="269" y="226"/>
                    <a:pt x="247" y="226"/>
                  </a:cubicBezTo>
                  <a:lnTo>
                    <a:pt x="129" y="226"/>
                  </a:lnTo>
                  <a:cubicBezTo>
                    <a:pt x="108" y="226"/>
                    <a:pt x="86" y="215"/>
                    <a:pt x="65" y="205"/>
                  </a:cubicBezTo>
                  <a:cubicBezTo>
                    <a:pt x="55" y="194"/>
                    <a:pt x="33" y="183"/>
                    <a:pt x="22" y="172"/>
                  </a:cubicBezTo>
                  <a:cubicBezTo>
                    <a:pt x="12" y="162"/>
                    <a:pt x="12" y="140"/>
                    <a:pt x="22" y="129"/>
                  </a:cubicBezTo>
                  <a:cubicBezTo>
                    <a:pt x="22" y="122"/>
                    <a:pt x="28" y="114"/>
                    <a:pt x="31" y="114"/>
                  </a:cubicBezTo>
                  <a:cubicBezTo>
                    <a:pt x="32" y="114"/>
                    <a:pt x="33" y="116"/>
                    <a:pt x="33" y="119"/>
                  </a:cubicBezTo>
                  <a:lnTo>
                    <a:pt x="44" y="119"/>
                  </a:lnTo>
                  <a:cubicBezTo>
                    <a:pt x="44" y="119"/>
                    <a:pt x="44" y="108"/>
                    <a:pt x="33" y="108"/>
                  </a:cubicBezTo>
                  <a:cubicBezTo>
                    <a:pt x="33" y="108"/>
                    <a:pt x="12" y="108"/>
                    <a:pt x="1" y="129"/>
                  </a:cubicBezTo>
                  <a:lnTo>
                    <a:pt x="1" y="183"/>
                  </a:lnTo>
                  <a:cubicBezTo>
                    <a:pt x="12" y="205"/>
                    <a:pt x="33" y="226"/>
                    <a:pt x="55" y="236"/>
                  </a:cubicBezTo>
                  <a:cubicBezTo>
                    <a:pt x="65"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397" y="226"/>
                  </a:cubicBezTo>
                  <a:cubicBezTo>
                    <a:pt x="429" y="205"/>
                    <a:pt x="450" y="183"/>
                    <a:pt x="472" y="162"/>
                  </a:cubicBezTo>
                  <a:cubicBezTo>
                    <a:pt x="504" y="140"/>
                    <a:pt x="526" y="119"/>
                    <a:pt x="547" y="108"/>
                  </a:cubicBezTo>
                  <a:cubicBezTo>
                    <a:pt x="569" y="86"/>
                    <a:pt x="590" y="76"/>
                    <a:pt x="611" y="65"/>
                  </a:cubicBezTo>
                  <a:lnTo>
                    <a:pt x="676" y="33"/>
                  </a:lnTo>
                  <a:cubicBezTo>
                    <a:pt x="697" y="33"/>
                    <a:pt x="719" y="22"/>
                    <a:pt x="740" y="22"/>
                  </a:cubicBezTo>
                  <a:cubicBezTo>
                    <a:pt x="750"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39"/>
            <p:cNvSpPr/>
            <p:nvPr/>
          </p:nvSpPr>
          <p:spPr>
            <a:xfrm>
              <a:off x="778439" y="4567196"/>
              <a:ext cx="183830" cy="65718"/>
            </a:xfrm>
            <a:custGeom>
              <a:avLst/>
              <a:gdLst/>
              <a:ahLst/>
              <a:cxnLst/>
              <a:rect l="l" t="t" r="r" b="b"/>
              <a:pathLst>
                <a:path w="814" h="291" extrusionOk="0">
                  <a:moveTo>
                    <a:pt x="793" y="33"/>
                  </a:moveTo>
                  <a:cubicBezTo>
                    <a:pt x="803" y="44"/>
                    <a:pt x="803" y="55"/>
                    <a:pt x="803" y="55"/>
                  </a:cubicBezTo>
                  <a:lnTo>
                    <a:pt x="814" y="65"/>
                  </a:lnTo>
                  <a:lnTo>
                    <a:pt x="814" y="55"/>
                  </a:lnTo>
                  <a:lnTo>
                    <a:pt x="793" y="33"/>
                  </a:lnTo>
                  <a:close/>
                  <a:moveTo>
                    <a:pt x="674" y="1"/>
                  </a:moveTo>
                  <a:cubicBezTo>
                    <a:pt x="653" y="1"/>
                    <a:pt x="631" y="12"/>
                    <a:pt x="600" y="22"/>
                  </a:cubicBezTo>
                  <a:cubicBezTo>
                    <a:pt x="578" y="33"/>
                    <a:pt x="546" y="44"/>
                    <a:pt x="524" y="65"/>
                  </a:cubicBezTo>
                  <a:cubicBezTo>
                    <a:pt x="493" y="76"/>
                    <a:pt x="471" y="98"/>
                    <a:pt x="450" y="119"/>
                  </a:cubicBezTo>
                  <a:cubicBezTo>
                    <a:pt x="417" y="129"/>
                    <a:pt x="396" y="151"/>
                    <a:pt x="374" y="172"/>
                  </a:cubicBezTo>
                  <a:cubicBezTo>
                    <a:pt x="353" y="183"/>
                    <a:pt x="321" y="205"/>
                    <a:pt x="300" y="215"/>
                  </a:cubicBezTo>
                  <a:cubicBezTo>
                    <a:pt x="289" y="215"/>
                    <a:pt x="267" y="226"/>
                    <a:pt x="257" y="226"/>
                  </a:cubicBezTo>
                  <a:lnTo>
                    <a:pt x="139" y="226"/>
                  </a:lnTo>
                  <a:cubicBezTo>
                    <a:pt x="117" y="226"/>
                    <a:pt x="96" y="215"/>
                    <a:pt x="75" y="205"/>
                  </a:cubicBezTo>
                  <a:cubicBezTo>
                    <a:pt x="53" y="194"/>
                    <a:pt x="43" y="183"/>
                    <a:pt x="32" y="172"/>
                  </a:cubicBezTo>
                  <a:cubicBezTo>
                    <a:pt x="22" y="162"/>
                    <a:pt x="22" y="140"/>
                    <a:pt x="22" y="129"/>
                  </a:cubicBezTo>
                  <a:cubicBezTo>
                    <a:pt x="29" y="122"/>
                    <a:pt x="31" y="114"/>
                    <a:pt x="35" y="114"/>
                  </a:cubicBezTo>
                  <a:cubicBezTo>
                    <a:pt x="37" y="114"/>
                    <a:pt x="40" y="116"/>
                    <a:pt x="43" y="119"/>
                  </a:cubicBezTo>
                  <a:lnTo>
                    <a:pt x="53" y="119"/>
                  </a:lnTo>
                  <a:cubicBezTo>
                    <a:pt x="53" y="119"/>
                    <a:pt x="53" y="108"/>
                    <a:pt x="43" y="108"/>
                  </a:cubicBezTo>
                  <a:cubicBezTo>
                    <a:pt x="43" y="108"/>
                    <a:pt x="22" y="108"/>
                    <a:pt x="10" y="129"/>
                  </a:cubicBezTo>
                  <a:cubicBezTo>
                    <a:pt x="10" y="140"/>
                    <a:pt x="0" y="162"/>
                    <a:pt x="10" y="183"/>
                  </a:cubicBezTo>
                  <a:cubicBezTo>
                    <a:pt x="22" y="205"/>
                    <a:pt x="32" y="226"/>
                    <a:pt x="53" y="236"/>
                  </a:cubicBezTo>
                  <a:cubicBezTo>
                    <a:pt x="75" y="248"/>
                    <a:pt x="107" y="269"/>
                    <a:pt x="129" y="269"/>
                  </a:cubicBezTo>
                  <a:cubicBezTo>
                    <a:pt x="160" y="279"/>
                    <a:pt x="193" y="290"/>
                    <a:pt x="225" y="290"/>
                  </a:cubicBezTo>
                  <a:cubicBezTo>
                    <a:pt x="236" y="290"/>
                    <a:pt x="257" y="279"/>
                    <a:pt x="267" y="279"/>
                  </a:cubicBezTo>
                  <a:cubicBezTo>
                    <a:pt x="289" y="279"/>
                    <a:pt x="30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2"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39"/>
            <p:cNvSpPr/>
            <p:nvPr/>
          </p:nvSpPr>
          <p:spPr>
            <a:xfrm>
              <a:off x="879838" y="4567196"/>
              <a:ext cx="184056" cy="65718"/>
            </a:xfrm>
            <a:custGeom>
              <a:avLst/>
              <a:gdLst/>
              <a:ahLst/>
              <a:cxnLst/>
              <a:rect l="l" t="t" r="r" b="b"/>
              <a:pathLst>
                <a:path w="815" h="291" extrusionOk="0">
                  <a:moveTo>
                    <a:pt x="803" y="55"/>
                  </a:moveTo>
                  <a:lnTo>
                    <a:pt x="803" y="65"/>
                  </a:lnTo>
                  <a:cubicBezTo>
                    <a:pt x="803" y="65"/>
                    <a:pt x="815" y="65"/>
                    <a:pt x="803" y="55"/>
                  </a:cubicBezTo>
                  <a:close/>
                  <a:moveTo>
                    <a:pt x="675" y="1"/>
                  </a:moveTo>
                  <a:cubicBezTo>
                    <a:pt x="654" y="1"/>
                    <a:pt x="622" y="12"/>
                    <a:pt x="600" y="22"/>
                  </a:cubicBezTo>
                  <a:cubicBezTo>
                    <a:pt x="568" y="33"/>
                    <a:pt x="547" y="44"/>
                    <a:pt x="515" y="65"/>
                  </a:cubicBezTo>
                  <a:cubicBezTo>
                    <a:pt x="493" y="76"/>
                    <a:pt x="472" y="98"/>
                    <a:pt x="451" y="119"/>
                  </a:cubicBezTo>
                  <a:cubicBezTo>
                    <a:pt x="418" y="129"/>
                    <a:pt x="397" y="151"/>
                    <a:pt x="375" y="172"/>
                  </a:cubicBezTo>
                  <a:cubicBezTo>
                    <a:pt x="343" y="183"/>
                    <a:pt x="322" y="205"/>
                    <a:pt x="301" y="215"/>
                  </a:cubicBezTo>
                  <a:cubicBezTo>
                    <a:pt x="279" y="215"/>
                    <a:pt x="268" y="226"/>
                    <a:pt x="258" y="226"/>
                  </a:cubicBezTo>
                  <a:lnTo>
                    <a:pt x="140" y="226"/>
                  </a:lnTo>
                  <a:cubicBezTo>
                    <a:pt x="118" y="226"/>
                    <a:pt x="9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cubicBezTo>
                    <a:pt x="54" y="119"/>
                    <a:pt x="54" y="108"/>
                    <a:pt x="44" y="108"/>
                  </a:cubicBezTo>
                  <a:cubicBezTo>
                    <a:pt x="33" y="108"/>
                    <a:pt x="22" y="108"/>
                    <a:pt x="11" y="129"/>
                  </a:cubicBezTo>
                  <a:cubicBezTo>
                    <a:pt x="1" y="140"/>
                    <a:pt x="1" y="162"/>
                    <a:pt x="11" y="183"/>
                  </a:cubicBezTo>
                  <a:cubicBezTo>
                    <a:pt x="22" y="205"/>
                    <a:pt x="33" y="226"/>
                    <a:pt x="54" y="236"/>
                  </a:cubicBezTo>
                  <a:cubicBezTo>
                    <a:pt x="75" y="248"/>
                    <a:pt x="97" y="269"/>
                    <a:pt x="129" y="269"/>
                  </a:cubicBezTo>
                  <a:cubicBezTo>
                    <a:pt x="161" y="279"/>
                    <a:pt x="182" y="290"/>
                    <a:pt x="225" y="290"/>
                  </a:cubicBezTo>
                  <a:cubicBezTo>
                    <a:pt x="236" y="290"/>
                    <a:pt x="258" y="279"/>
                    <a:pt x="268" y="279"/>
                  </a:cubicBezTo>
                  <a:cubicBezTo>
                    <a:pt x="290" y="279"/>
                    <a:pt x="301" y="279"/>
                    <a:pt x="322" y="269"/>
                  </a:cubicBezTo>
                  <a:cubicBezTo>
                    <a:pt x="354" y="258"/>
                    <a:pt x="375" y="236"/>
                    <a:pt x="408" y="226"/>
                  </a:cubicBezTo>
                  <a:cubicBezTo>
                    <a:pt x="439" y="205"/>
                    <a:pt x="461" y="183"/>
                    <a:pt x="482" y="162"/>
                  </a:cubicBezTo>
                  <a:cubicBezTo>
                    <a:pt x="504" y="140"/>
                    <a:pt x="525" y="119"/>
                    <a:pt x="558" y="108"/>
                  </a:cubicBezTo>
                  <a:cubicBezTo>
                    <a:pt x="579" y="86"/>
                    <a:pt x="600" y="76"/>
                    <a:pt x="622" y="65"/>
                  </a:cubicBezTo>
                  <a:lnTo>
                    <a:pt x="686" y="33"/>
                  </a:lnTo>
                  <a:cubicBezTo>
                    <a:pt x="708" y="33"/>
                    <a:pt x="729" y="22"/>
                    <a:pt x="739" y="22"/>
                  </a:cubicBezTo>
                  <a:cubicBezTo>
                    <a:pt x="761" y="33"/>
                    <a:pt x="772" y="33"/>
                    <a:pt x="782" y="33"/>
                  </a:cubicBezTo>
                  <a:lnTo>
                    <a:pt x="803" y="55"/>
                  </a:lnTo>
                  <a:cubicBezTo>
                    <a:pt x="803" y="55"/>
                    <a:pt x="803" y="44"/>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39"/>
            <p:cNvSpPr/>
            <p:nvPr/>
          </p:nvSpPr>
          <p:spPr>
            <a:xfrm>
              <a:off x="981464" y="4567196"/>
              <a:ext cx="181571" cy="65718"/>
            </a:xfrm>
            <a:custGeom>
              <a:avLst/>
              <a:gdLst/>
              <a:ahLst/>
              <a:cxnLst/>
              <a:rect l="l" t="t" r="r" b="b"/>
              <a:pathLst>
                <a:path w="804" h="291" extrusionOk="0">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289"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lnTo>
                    <a:pt x="43" y="108"/>
                  </a:ln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46" y="279"/>
                    <a:pt x="268" y="279"/>
                  </a:cubicBezTo>
                  <a:cubicBezTo>
                    <a:pt x="279" y="279"/>
                    <a:pt x="300" y="279"/>
                    <a:pt x="322" y="269"/>
                  </a:cubicBezTo>
                  <a:cubicBezTo>
                    <a:pt x="353" y="258"/>
                    <a:pt x="375" y="236"/>
                    <a:pt x="407" y="226"/>
                  </a:cubicBezTo>
                  <a:cubicBezTo>
                    <a:pt x="429" y="205"/>
                    <a:pt x="461" y="183"/>
                    <a:pt x="482" y="162"/>
                  </a:cubicBezTo>
                  <a:cubicBezTo>
                    <a:pt x="503" y="140"/>
                    <a:pt x="525" y="119"/>
                    <a:pt x="546" y="108"/>
                  </a:cubicBezTo>
                  <a:cubicBezTo>
                    <a:pt x="568" y="86"/>
                    <a:pt x="589" y="76"/>
                    <a:pt x="622" y="65"/>
                  </a:cubicBezTo>
                  <a:lnTo>
                    <a:pt x="686" y="33"/>
                  </a:lnTo>
                  <a:cubicBezTo>
                    <a:pt x="707" y="33"/>
                    <a:pt x="718" y="22"/>
                    <a:pt x="739" y="22"/>
                  </a:cubicBezTo>
                  <a:cubicBezTo>
                    <a:pt x="760" y="33"/>
                    <a:pt x="772"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39"/>
            <p:cNvSpPr/>
            <p:nvPr/>
          </p:nvSpPr>
          <p:spPr>
            <a:xfrm>
              <a:off x="1083089" y="4567196"/>
              <a:ext cx="181346" cy="65718"/>
            </a:xfrm>
            <a:custGeom>
              <a:avLst/>
              <a:gdLst/>
              <a:ahLst/>
              <a:cxnLst/>
              <a:rect l="l" t="t" r="r" b="b"/>
              <a:pathLst>
                <a:path w="803" h="291" extrusionOk="0">
                  <a:moveTo>
                    <a:pt x="674" y="1"/>
                  </a:moveTo>
                  <a:cubicBezTo>
                    <a:pt x="643" y="1"/>
                    <a:pt x="621" y="12"/>
                    <a:pt x="589" y="22"/>
                  </a:cubicBezTo>
                  <a:cubicBezTo>
                    <a:pt x="567" y="33"/>
                    <a:pt x="536" y="44"/>
                    <a:pt x="514" y="65"/>
                  </a:cubicBezTo>
                  <a:cubicBezTo>
                    <a:pt x="493" y="76"/>
                    <a:pt x="460" y="98"/>
                    <a:pt x="439" y="119"/>
                  </a:cubicBezTo>
                  <a:cubicBezTo>
                    <a:pt x="417" y="129"/>
                    <a:pt x="396" y="151"/>
                    <a:pt x="364" y="172"/>
                  </a:cubicBezTo>
                  <a:cubicBezTo>
                    <a:pt x="343" y="183"/>
                    <a:pt x="322" y="205"/>
                    <a:pt x="289" y="215"/>
                  </a:cubicBezTo>
                  <a:cubicBezTo>
                    <a:pt x="279" y="215"/>
                    <a:pt x="268" y="226"/>
                    <a:pt x="257" y="226"/>
                  </a:cubicBezTo>
                  <a:lnTo>
                    <a:pt x="139" y="226"/>
                  </a:lnTo>
                  <a:cubicBezTo>
                    <a:pt x="107" y="226"/>
                    <a:pt x="86" y="215"/>
                    <a:pt x="75" y="205"/>
                  </a:cubicBezTo>
                  <a:cubicBezTo>
                    <a:pt x="53" y="194"/>
                    <a:pt x="32" y="183"/>
                    <a:pt x="32" y="172"/>
                  </a:cubicBezTo>
                  <a:cubicBezTo>
                    <a:pt x="22" y="162"/>
                    <a:pt x="11" y="140"/>
                    <a:pt x="22" y="129"/>
                  </a:cubicBezTo>
                  <a:cubicBezTo>
                    <a:pt x="22" y="122"/>
                    <a:pt x="27" y="114"/>
                    <a:pt x="30" y="114"/>
                  </a:cubicBezTo>
                  <a:cubicBezTo>
                    <a:pt x="31" y="114"/>
                    <a:pt x="32" y="116"/>
                    <a:pt x="32" y="119"/>
                  </a:cubicBezTo>
                  <a:lnTo>
                    <a:pt x="53" y="119"/>
                  </a:lnTo>
                  <a:cubicBezTo>
                    <a:pt x="43" y="119"/>
                    <a:pt x="43" y="108"/>
                    <a:pt x="43" y="108"/>
                  </a:cubicBezTo>
                  <a:cubicBezTo>
                    <a:pt x="32" y="108"/>
                    <a:pt x="11" y="108"/>
                    <a:pt x="11" y="129"/>
                  </a:cubicBezTo>
                  <a:cubicBezTo>
                    <a:pt x="0" y="140"/>
                    <a:pt x="0" y="162"/>
                    <a:pt x="11" y="183"/>
                  </a:cubicBezTo>
                  <a:cubicBezTo>
                    <a:pt x="11" y="205"/>
                    <a:pt x="32" y="226"/>
                    <a:pt x="53" y="236"/>
                  </a:cubicBezTo>
                  <a:cubicBezTo>
                    <a:pt x="75" y="248"/>
                    <a:pt x="96" y="269"/>
                    <a:pt x="129" y="269"/>
                  </a:cubicBezTo>
                  <a:cubicBezTo>
                    <a:pt x="150" y="279"/>
                    <a:pt x="182" y="290"/>
                    <a:pt x="214" y="290"/>
                  </a:cubicBezTo>
                  <a:cubicBezTo>
                    <a:pt x="225" y="290"/>
                    <a:pt x="246" y="279"/>
                    <a:pt x="268" y="279"/>
                  </a:cubicBezTo>
                  <a:cubicBezTo>
                    <a:pt x="279" y="279"/>
                    <a:pt x="300" y="279"/>
                    <a:pt x="310" y="269"/>
                  </a:cubicBezTo>
                  <a:cubicBezTo>
                    <a:pt x="343" y="258"/>
                    <a:pt x="375" y="236"/>
                    <a:pt x="407" y="226"/>
                  </a:cubicBezTo>
                  <a:cubicBezTo>
                    <a:pt x="429" y="205"/>
                    <a:pt x="450" y="183"/>
                    <a:pt x="482" y="162"/>
                  </a:cubicBezTo>
                  <a:cubicBezTo>
                    <a:pt x="503" y="140"/>
                    <a:pt x="525" y="119"/>
                    <a:pt x="546" y="108"/>
                  </a:cubicBezTo>
                  <a:cubicBezTo>
                    <a:pt x="567" y="86"/>
                    <a:pt x="589" y="76"/>
                    <a:pt x="610" y="65"/>
                  </a:cubicBezTo>
                  <a:lnTo>
                    <a:pt x="674" y="33"/>
                  </a:lnTo>
                  <a:cubicBezTo>
                    <a:pt x="696" y="33"/>
                    <a:pt x="717" y="22"/>
                    <a:pt x="739" y="22"/>
                  </a:cubicBezTo>
                  <a:cubicBezTo>
                    <a:pt x="760" y="33"/>
                    <a:pt x="771"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39"/>
            <p:cNvSpPr/>
            <p:nvPr/>
          </p:nvSpPr>
          <p:spPr>
            <a:xfrm>
              <a:off x="1182005" y="4567196"/>
              <a:ext cx="184056" cy="65718"/>
            </a:xfrm>
            <a:custGeom>
              <a:avLst/>
              <a:gdLst/>
              <a:ahLst/>
              <a:cxnLst/>
              <a:rect l="l" t="t" r="r" b="b"/>
              <a:pathLst>
                <a:path w="815" h="291" extrusionOk="0">
                  <a:moveTo>
                    <a:pt x="793" y="33"/>
                  </a:moveTo>
                  <a:cubicBezTo>
                    <a:pt x="804" y="44"/>
                    <a:pt x="804" y="55"/>
                    <a:pt x="815" y="55"/>
                  </a:cubicBezTo>
                  <a:cubicBezTo>
                    <a:pt x="815" y="55"/>
                    <a:pt x="815" y="44"/>
                    <a:pt x="793" y="33"/>
                  </a:cubicBezTo>
                  <a:close/>
                  <a:moveTo>
                    <a:pt x="686" y="1"/>
                  </a:moveTo>
                  <a:cubicBezTo>
                    <a:pt x="654" y="1"/>
                    <a:pt x="633" y="12"/>
                    <a:pt x="600" y="22"/>
                  </a:cubicBezTo>
                  <a:cubicBezTo>
                    <a:pt x="579" y="33"/>
                    <a:pt x="547" y="44"/>
                    <a:pt x="526" y="65"/>
                  </a:cubicBezTo>
                  <a:cubicBezTo>
                    <a:pt x="505" y="76"/>
                    <a:pt x="472" y="98"/>
                    <a:pt x="451" y="119"/>
                  </a:cubicBezTo>
                  <a:cubicBezTo>
                    <a:pt x="429" y="129"/>
                    <a:pt x="397" y="151"/>
                    <a:pt x="376" y="172"/>
                  </a:cubicBezTo>
                  <a:cubicBezTo>
                    <a:pt x="355" y="183"/>
                    <a:pt x="322" y="205"/>
                    <a:pt x="301" y="215"/>
                  </a:cubicBezTo>
                  <a:cubicBezTo>
                    <a:pt x="290" y="215"/>
                    <a:pt x="279" y="226"/>
                    <a:pt x="258" y="226"/>
                  </a:cubicBezTo>
                  <a:lnTo>
                    <a:pt x="140" y="226"/>
                  </a:lnTo>
                  <a:cubicBezTo>
                    <a:pt x="119" y="226"/>
                    <a:pt x="98" y="215"/>
                    <a:pt x="76" y="205"/>
                  </a:cubicBezTo>
                  <a:cubicBezTo>
                    <a:pt x="65" y="194"/>
                    <a:pt x="44" y="183"/>
                    <a:pt x="33" y="172"/>
                  </a:cubicBezTo>
                  <a:cubicBezTo>
                    <a:pt x="22" y="162"/>
                    <a:pt x="22" y="140"/>
                    <a:pt x="33" y="129"/>
                  </a:cubicBezTo>
                  <a:cubicBezTo>
                    <a:pt x="33" y="122"/>
                    <a:pt x="39" y="114"/>
                    <a:pt x="42" y="114"/>
                  </a:cubicBezTo>
                  <a:cubicBezTo>
                    <a:pt x="43" y="114"/>
                    <a:pt x="44" y="116"/>
                    <a:pt x="44" y="119"/>
                  </a:cubicBezTo>
                  <a:lnTo>
                    <a:pt x="55" y="119"/>
                  </a:lnTo>
                  <a:cubicBezTo>
                    <a:pt x="55" y="119"/>
                    <a:pt x="55" y="108"/>
                    <a:pt x="44" y="108"/>
                  </a:cubicBezTo>
                  <a:cubicBezTo>
                    <a:pt x="44" y="108"/>
                    <a:pt x="22" y="108"/>
                    <a:pt x="12" y="129"/>
                  </a:cubicBezTo>
                  <a:cubicBezTo>
                    <a:pt x="12" y="140"/>
                    <a:pt x="1" y="162"/>
                    <a:pt x="12" y="183"/>
                  </a:cubicBezTo>
                  <a:cubicBezTo>
                    <a:pt x="22" y="205"/>
                    <a:pt x="44" y="226"/>
                    <a:pt x="65" y="236"/>
                  </a:cubicBezTo>
                  <a:cubicBezTo>
                    <a:pt x="76" y="248"/>
                    <a:pt x="108" y="269"/>
                    <a:pt x="129" y="269"/>
                  </a:cubicBezTo>
                  <a:cubicBezTo>
                    <a:pt x="162" y="279"/>
                    <a:pt x="194" y="290"/>
                    <a:pt x="226" y="290"/>
                  </a:cubicBezTo>
                  <a:cubicBezTo>
                    <a:pt x="236" y="290"/>
                    <a:pt x="258" y="279"/>
                    <a:pt x="279" y="279"/>
                  </a:cubicBezTo>
                  <a:cubicBezTo>
                    <a:pt x="290" y="279"/>
                    <a:pt x="312" y="279"/>
                    <a:pt x="322" y="269"/>
                  </a:cubicBezTo>
                  <a:cubicBezTo>
                    <a:pt x="355" y="258"/>
                    <a:pt x="386" y="236"/>
                    <a:pt x="408" y="226"/>
                  </a:cubicBezTo>
                  <a:cubicBezTo>
                    <a:pt x="440" y="205"/>
                    <a:pt x="462" y="183"/>
                    <a:pt x="483" y="162"/>
                  </a:cubicBezTo>
                  <a:cubicBezTo>
                    <a:pt x="515" y="140"/>
                    <a:pt x="536" y="119"/>
                    <a:pt x="558" y="108"/>
                  </a:cubicBezTo>
                  <a:cubicBezTo>
                    <a:pt x="579" y="86"/>
                    <a:pt x="600" y="76"/>
                    <a:pt x="622" y="65"/>
                  </a:cubicBezTo>
                  <a:lnTo>
                    <a:pt x="686" y="33"/>
                  </a:lnTo>
                  <a:cubicBezTo>
                    <a:pt x="708" y="33"/>
                    <a:pt x="729" y="22"/>
                    <a:pt x="750" y="22"/>
                  </a:cubicBezTo>
                  <a:cubicBezTo>
                    <a:pt x="762"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39"/>
            <p:cNvSpPr/>
            <p:nvPr/>
          </p:nvSpPr>
          <p:spPr>
            <a:xfrm>
              <a:off x="128363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4" y="55"/>
                    <a:pt x="804" y="55"/>
                  </a:cubicBezTo>
                  <a:lnTo>
                    <a:pt x="814" y="65"/>
                  </a:lnTo>
                  <a:lnTo>
                    <a:pt x="814" y="55"/>
                  </a:lnTo>
                  <a:lnTo>
                    <a:pt x="795" y="36"/>
                  </a:lnTo>
                  <a:close/>
                  <a:moveTo>
                    <a:pt x="676" y="1"/>
                  </a:moveTo>
                  <a:cubicBezTo>
                    <a:pt x="654" y="1"/>
                    <a:pt x="633" y="12"/>
                    <a:pt x="600" y="22"/>
                  </a:cubicBezTo>
                  <a:cubicBezTo>
                    <a:pt x="579" y="33"/>
                    <a:pt x="547" y="44"/>
                    <a:pt x="526" y="65"/>
                  </a:cubicBezTo>
                  <a:cubicBezTo>
                    <a:pt x="493" y="76"/>
                    <a:pt x="472" y="98"/>
                    <a:pt x="450" y="119"/>
                  </a:cubicBezTo>
                  <a:cubicBezTo>
                    <a:pt x="419" y="129"/>
                    <a:pt x="397" y="151"/>
                    <a:pt x="376" y="172"/>
                  </a:cubicBezTo>
                  <a:cubicBezTo>
                    <a:pt x="354" y="183"/>
                    <a:pt x="322" y="205"/>
                    <a:pt x="300" y="215"/>
                  </a:cubicBezTo>
                  <a:cubicBezTo>
                    <a:pt x="290" y="215"/>
                    <a:pt x="269" y="226"/>
                    <a:pt x="258" y="226"/>
                  </a:cubicBezTo>
                  <a:lnTo>
                    <a:pt x="140" y="226"/>
                  </a:lnTo>
                  <a:cubicBezTo>
                    <a:pt x="119" y="226"/>
                    <a:pt x="97" y="215"/>
                    <a:pt x="76" y="205"/>
                  </a:cubicBezTo>
                  <a:cubicBezTo>
                    <a:pt x="55" y="194"/>
                    <a:pt x="43" y="183"/>
                    <a:pt x="33" y="172"/>
                  </a:cubicBezTo>
                  <a:cubicBezTo>
                    <a:pt x="22" y="162"/>
                    <a:pt x="22" y="140"/>
                    <a:pt x="22" y="129"/>
                  </a:cubicBezTo>
                  <a:cubicBezTo>
                    <a:pt x="30" y="122"/>
                    <a:pt x="32" y="114"/>
                    <a:pt x="36" y="114"/>
                  </a:cubicBezTo>
                  <a:cubicBezTo>
                    <a:pt x="38" y="114"/>
                    <a:pt x="40" y="116"/>
                    <a:pt x="43" y="119"/>
                  </a:cubicBezTo>
                  <a:lnTo>
                    <a:pt x="55" y="119"/>
                  </a:lnTo>
                  <a:cubicBezTo>
                    <a:pt x="55" y="119"/>
                    <a:pt x="55" y="108"/>
                    <a:pt x="43" y="108"/>
                  </a:cubicBezTo>
                  <a:cubicBezTo>
                    <a:pt x="33" y="108"/>
                    <a:pt x="22" y="108"/>
                    <a:pt x="12" y="129"/>
                  </a:cubicBezTo>
                  <a:cubicBezTo>
                    <a:pt x="12" y="140"/>
                    <a:pt x="1" y="162"/>
                    <a:pt x="12" y="183"/>
                  </a:cubicBezTo>
                  <a:cubicBezTo>
                    <a:pt x="22" y="205"/>
                    <a:pt x="33" y="226"/>
                    <a:pt x="55" y="236"/>
                  </a:cubicBezTo>
                  <a:cubicBezTo>
                    <a:pt x="76" y="248"/>
                    <a:pt x="108" y="269"/>
                    <a:pt x="129" y="269"/>
                  </a:cubicBezTo>
                  <a:cubicBezTo>
                    <a:pt x="162" y="279"/>
                    <a:pt x="193" y="290"/>
                    <a:pt x="226" y="290"/>
                  </a:cubicBezTo>
                  <a:cubicBezTo>
                    <a:pt x="236" y="290"/>
                    <a:pt x="258" y="279"/>
                    <a:pt x="269" y="279"/>
                  </a:cubicBezTo>
                  <a:cubicBezTo>
                    <a:pt x="290" y="279"/>
                    <a:pt x="300" y="279"/>
                    <a:pt x="322" y="269"/>
                  </a:cubicBezTo>
                  <a:cubicBezTo>
                    <a:pt x="354" y="258"/>
                    <a:pt x="386" y="236"/>
                    <a:pt x="407" y="226"/>
                  </a:cubicBezTo>
                  <a:cubicBezTo>
                    <a:pt x="440" y="205"/>
                    <a:pt x="461" y="183"/>
                    <a:pt x="483" y="162"/>
                  </a:cubicBezTo>
                  <a:cubicBezTo>
                    <a:pt x="515" y="140"/>
                    <a:pt x="536" y="119"/>
                    <a:pt x="557" y="108"/>
                  </a:cubicBezTo>
                  <a:cubicBezTo>
                    <a:pt x="579" y="86"/>
                    <a:pt x="600" y="76"/>
                    <a:pt x="622" y="65"/>
                  </a:cubicBezTo>
                  <a:lnTo>
                    <a:pt x="686" y="33"/>
                  </a:lnTo>
                  <a:cubicBezTo>
                    <a:pt x="707" y="33"/>
                    <a:pt x="729" y="22"/>
                    <a:pt x="74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39"/>
            <p:cNvSpPr/>
            <p:nvPr/>
          </p:nvSpPr>
          <p:spPr>
            <a:xfrm>
              <a:off x="1385256" y="4567196"/>
              <a:ext cx="184056" cy="65718"/>
            </a:xfrm>
            <a:custGeom>
              <a:avLst/>
              <a:gdLst/>
              <a:ahLst/>
              <a:cxnLst/>
              <a:rect l="l" t="t" r="r" b="b"/>
              <a:pathLst>
                <a:path w="815" h="291" extrusionOk="0">
                  <a:moveTo>
                    <a:pt x="804" y="55"/>
                  </a:moveTo>
                  <a:lnTo>
                    <a:pt x="804" y="65"/>
                  </a:lnTo>
                  <a:cubicBezTo>
                    <a:pt x="804" y="65"/>
                    <a:pt x="814" y="65"/>
                    <a:pt x="804" y="55"/>
                  </a:cubicBezTo>
                  <a:close/>
                  <a:moveTo>
                    <a:pt x="675" y="1"/>
                  </a:moveTo>
                  <a:cubicBezTo>
                    <a:pt x="654" y="1"/>
                    <a:pt x="621" y="12"/>
                    <a:pt x="600" y="22"/>
                  </a:cubicBezTo>
                  <a:cubicBezTo>
                    <a:pt x="568" y="33"/>
                    <a:pt x="547" y="44"/>
                    <a:pt x="514" y="65"/>
                  </a:cubicBezTo>
                  <a:cubicBezTo>
                    <a:pt x="493" y="76"/>
                    <a:pt x="471" y="98"/>
                    <a:pt x="450" y="119"/>
                  </a:cubicBezTo>
                  <a:cubicBezTo>
                    <a:pt x="418" y="129"/>
                    <a:pt x="397" y="151"/>
                    <a:pt x="376" y="172"/>
                  </a:cubicBezTo>
                  <a:cubicBezTo>
                    <a:pt x="343" y="183"/>
                    <a:pt x="322" y="205"/>
                    <a:pt x="300" y="215"/>
                  </a:cubicBezTo>
                  <a:cubicBezTo>
                    <a:pt x="279" y="215"/>
                    <a:pt x="268" y="226"/>
                    <a:pt x="257" y="226"/>
                  </a:cubicBezTo>
                  <a:lnTo>
                    <a:pt x="140" y="226"/>
                  </a:lnTo>
                  <a:cubicBezTo>
                    <a:pt x="119" y="226"/>
                    <a:pt x="97" y="215"/>
                    <a:pt x="76"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97" y="269"/>
                    <a:pt x="129" y="269"/>
                  </a:cubicBezTo>
                  <a:cubicBezTo>
                    <a:pt x="161" y="279"/>
                    <a:pt x="183" y="290"/>
                    <a:pt x="226" y="290"/>
                  </a:cubicBezTo>
                  <a:cubicBezTo>
                    <a:pt x="236" y="290"/>
                    <a:pt x="257" y="279"/>
                    <a:pt x="268" y="279"/>
                  </a:cubicBezTo>
                  <a:cubicBezTo>
                    <a:pt x="290" y="279"/>
                    <a:pt x="300" y="279"/>
                    <a:pt x="322" y="269"/>
                  </a:cubicBezTo>
                  <a:cubicBezTo>
                    <a:pt x="354" y="258"/>
                    <a:pt x="376" y="236"/>
                    <a:pt x="407" y="226"/>
                  </a:cubicBezTo>
                  <a:cubicBezTo>
                    <a:pt x="440" y="205"/>
                    <a:pt x="461" y="183"/>
                    <a:pt x="483" y="162"/>
                  </a:cubicBezTo>
                  <a:cubicBezTo>
                    <a:pt x="504" y="140"/>
                    <a:pt x="525" y="119"/>
                    <a:pt x="547" y="108"/>
                  </a:cubicBezTo>
                  <a:cubicBezTo>
                    <a:pt x="579" y="86"/>
                    <a:pt x="600" y="76"/>
                    <a:pt x="621" y="65"/>
                  </a:cubicBezTo>
                  <a:lnTo>
                    <a:pt x="686" y="33"/>
                  </a:lnTo>
                  <a:cubicBezTo>
                    <a:pt x="707" y="33"/>
                    <a:pt x="728" y="22"/>
                    <a:pt x="740" y="22"/>
                  </a:cubicBezTo>
                  <a:cubicBezTo>
                    <a:pt x="761" y="33"/>
                    <a:pt x="771" y="33"/>
                    <a:pt x="782" y="33"/>
                  </a:cubicBezTo>
                  <a:lnTo>
                    <a:pt x="80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39"/>
            <p:cNvSpPr/>
            <p:nvPr/>
          </p:nvSpPr>
          <p:spPr>
            <a:xfrm>
              <a:off x="148688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39" y="119"/>
                  </a:cubicBezTo>
                  <a:cubicBezTo>
                    <a:pt x="418" y="129"/>
                    <a:pt x="397" y="151"/>
                    <a:pt x="364" y="172"/>
                  </a:cubicBezTo>
                  <a:cubicBezTo>
                    <a:pt x="343" y="183"/>
                    <a:pt x="321" y="205"/>
                    <a:pt x="290" y="215"/>
                  </a:cubicBezTo>
                  <a:cubicBezTo>
                    <a:pt x="278" y="215"/>
                    <a:pt x="268" y="226"/>
                    <a:pt x="257" y="226"/>
                  </a:cubicBezTo>
                  <a:lnTo>
                    <a:pt x="140" y="226"/>
                  </a:lnTo>
                  <a:cubicBezTo>
                    <a:pt x="118" y="226"/>
                    <a:pt x="86" y="215"/>
                    <a:pt x="75" y="205"/>
                  </a:cubicBezTo>
                  <a:cubicBezTo>
                    <a:pt x="54" y="194"/>
                    <a:pt x="43" y="183"/>
                    <a:pt x="33" y="172"/>
                  </a:cubicBezTo>
                  <a:cubicBezTo>
                    <a:pt x="21" y="162"/>
                    <a:pt x="21" y="140"/>
                    <a:pt x="21" y="129"/>
                  </a:cubicBezTo>
                  <a:cubicBezTo>
                    <a:pt x="21" y="122"/>
                    <a:pt x="27" y="114"/>
                    <a:pt x="34" y="114"/>
                  </a:cubicBezTo>
                  <a:cubicBezTo>
                    <a:pt x="37" y="114"/>
                    <a:pt x="40" y="116"/>
                    <a:pt x="43" y="119"/>
                  </a:cubicBezTo>
                  <a:lnTo>
                    <a:pt x="54" y="119"/>
                  </a:lnTo>
                  <a:lnTo>
                    <a:pt x="43" y="108"/>
                  </a:lnTo>
                  <a:cubicBezTo>
                    <a:pt x="33" y="108"/>
                    <a:pt x="21" y="108"/>
                    <a:pt x="11" y="129"/>
                  </a:cubicBezTo>
                  <a:cubicBezTo>
                    <a:pt x="0" y="140"/>
                    <a:pt x="0" y="162"/>
                    <a:pt x="11" y="183"/>
                  </a:cubicBezTo>
                  <a:cubicBezTo>
                    <a:pt x="21" y="205"/>
                    <a:pt x="33" y="226"/>
                    <a:pt x="54" y="236"/>
                  </a:cubicBezTo>
                  <a:cubicBezTo>
                    <a:pt x="75" y="248"/>
                    <a:pt x="97" y="269"/>
                    <a:pt x="129" y="269"/>
                  </a:cubicBezTo>
                  <a:cubicBezTo>
                    <a:pt x="161" y="279"/>
                    <a:pt x="182" y="290"/>
                    <a:pt x="214" y="290"/>
                  </a:cubicBezTo>
                  <a:cubicBezTo>
                    <a:pt x="236" y="290"/>
                    <a:pt x="247" y="279"/>
                    <a:pt x="268" y="279"/>
                  </a:cubicBezTo>
                  <a:cubicBezTo>
                    <a:pt x="278" y="279"/>
                    <a:pt x="300" y="279"/>
                    <a:pt x="311" y="269"/>
                  </a:cubicBezTo>
                  <a:cubicBezTo>
                    <a:pt x="343" y="258"/>
                    <a:pt x="375" y="236"/>
                    <a:pt x="407" y="226"/>
                  </a:cubicBezTo>
                  <a:cubicBezTo>
                    <a:pt x="428" y="205"/>
                    <a:pt x="461" y="183"/>
                    <a:pt x="482" y="162"/>
                  </a:cubicBezTo>
                  <a:cubicBezTo>
                    <a:pt x="504" y="140"/>
                    <a:pt x="525" y="119"/>
                    <a:pt x="547" y="108"/>
                  </a:cubicBezTo>
                  <a:cubicBezTo>
                    <a:pt x="568" y="86"/>
                    <a:pt x="589" y="76"/>
                    <a:pt x="611" y="65"/>
                  </a:cubicBezTo>
                  <a:cubicBezTo>
                    <a:pt x="642" y="55"/>
                    <a:pt x="664" y="44"/>
                    <a:pt x="685" y="33"/>
                  </a:cubicBezTo>
                  <a:cubicBezTo>
                    <a:pt x="707" y="33"/>
                    <a:pt x="718" y="22"/>
                    <a:pt x="739" y="22"/>
                  </a:cubicBezTo>
                  <a:cubicBezTo>
                    <a:pt x="761" y="33"/>
                    <a:pt x="771" y="33"/>
                    <a:pt x="782" y="33"/>
                  </a:cubicBezTo>
                  <a:lnTo>
                    <a:pt x="804" y="55"/>
                  </a:ln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39"/>
            <p:cNvSpPr/>
            <p:nvPr/>
          </p:nvSpPr>
          <p:spPr>
            <a:xfrm>
              <a:off x="1588281" y="4567196"/>
              <a:ext cx="181797" cy="65718"/>
            </a:xfrm>
            <a:custGeom>
              <a:avLst/>
              <a:gdLst/>
              <a:ahLst/>
              <a:cxnLst/>
              <a:rect l="l" t="t" r="r" b="b"/>
              <a:pathLst>
                <a:path w="805" h="291" extrusionOk="0">
                  <a:moveTo>
                    <a:pt x="676" y="1"/>
                  </a:moveTo>
                  <a:cubicBezTo>
                    <a:pt x="643" y="1"/>
                    <a:pt x="622" y="12"/>
                    <a:pt x="590" y="22"/>
                  </a:cubicBezTo>
                  <a:cubicBezTo>
                    <a:pt x="569" y="33"/>
                    <a:pt x="536" y="44"/>
                    <a:pt x="515" y="65"/>
                  </a:cubicBezTo>
                  <a:cubicBezTo>
                    <a:pt x="493" y="76"/>
                    <a:pt x="462"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33" y="183"/>
                    <a:pt x="33" y="172"/>
                  </a:cubicBezTo>
                  <a:cubicBezTo>
                    <a:pt x="22" y="162"/>
                    <a:pt x="12" y="140"/>
                    <a:pt x="22" y="129"/>
                  </a:cubicBezTo>
                  <a:cubicBezTo>
                    <a:pt x="22" y="122"/>
                    <a:pt x="28" y="114"/>
                    <a:pt x="31" y="114"/>
                  </a:cubicBezTo>
                  <a:cubicBezTo>
                    <a:pt x="32" y="114"/>
                    <a:pt x="33" y="116"/>
                    <a:pt x="33" y="119"/>
                  </a:cubicBezTo>
                  <a:lnTo>
                    <a:pt x="44" y="119"/>
                  </a:lnTo>
                  <a:lnTo>
                    <a:pt x="44" y="108"/>
                  </a:lnTo>
                  <a:cubicBezTo>
                    <a:pt x="33" y="108"/>
                    <a:pt x="1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26" y="290"/>
                    <a:pt x="247" y="279"/>
                    <a:pt x="269" y="279"/>
                  </a:cubicBezTo>
                  <a:cubicBezTo>
                    <a:pt x="279" y="279"/>
                    <a:pt x="301" y="279"/>
                    <a:pt x="312" y="269"/>
                  </a:cubicBezTo>
                  <a:cubicBezTo>
                    <a:pt x="343" y="258"/>
                    <a:pt x="376" y="236"/>
                    <a:pt x="408" y="226"/>
                  </a:cubicBezTo>
                  <a:cubicBezTo>
                    <a:pt x="429" y="205"/>
                    <a:pt x="450" y="183"/>
                    <a:pt x="483" y="162"/>
                  </a:cubicBezTo>
                  <a:cubicBezTo>
                    <a:pt x="504" y="140"/>
                    <a:pt x="526" y="119"/>
                    <a:pt x="547" y="108"/>
                  </a:cubicBezTo>
                  <a:cubicBezTo>
                    <a:pt x="569" y="86"/>
                    <a:pt x="590" y="76"/>
                    <a:pt x="612" y="65"/>
                  </a:cubicBezTo>
                  <a:lnTo>
                    <a:pt x="676" y="33"/>
                  </a:lnTo>
                  <a:cubicBezTo>
                    <a:pt x="697" y="33"/>
                    <a:pt x="719" y="22"/>
                    <a:pt x="740" y="22"/>
                  </a:cubicBezTo>
                  <a:cubicBezTo>
                    <a:pt x="761" y="33"/>
                    <a:pt x="772"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39"/>
            <p:cNvSpPr/>
            <p:nvPr/>
          </p:nvSpPr>
          <p:spPr>
            <a:xfrm>
              <a:off x="1687648" y="4567196"/>
              <a:ext cx="183830" cy="65718"/>
            </a:xfrm>
            <a:custGeom>
              <a:avLst/>
              <a:gdLst/>
              <a:ahLst/>
              <a:cxnLst/>
              <a:rect l="l" t="t" r="r" b="b"/>
              <a:pathLst>
                <a:path w="814" h="291" extrusionOk="0">
                  <a:moveTo>
                    <a:pt x="793" y="33"/>
                  </a:moveTo>
                  <a:cubicBezTo>
                    <a:pt x="803" y="44"/>
                    <a:pt x="803" y="55"/>
                    <a:pt x="814" y="55"/>
                  </a:cubicBezTo>
                  <a:lnTo>
                    <a:pt x="793" y="33"/>
                  </a:lnTo>
                  <a:close/>
                  <a:moveTo>
                    <a:pt x="685" y="1"/>
                  </a:moveTo>
                  <a:cubicBezTo>
                    <a:pt x="653" y="1"/>
                    <a:pt x="632" y="12"/>
                    <a:pt x="600" y="22"/>
                  </a:cubicBezTo>
                  <a:cubicBezTo>
                    <a:pt x="578" y="33"/>
                    <a:pt x="546" y="44"/>
                    <a:pt x="524" y="65"/>
                  </a:cubicBezTo>
                  <a:cubicBezTo>
                    <a:pt x="503" y="76"/>
                    <a:pt x="471" y="98"/>
                    <a:pt x="450" y="119"/>
                  </a:cubicBezTo>
                  <a:cubicBezTo>
                    <a:pt x="428" y="129"/>
                    <a:pt x="396" y="151"/>
                    <a:pt x="375" y="172"/>
                  </a:cubicBezTo>
                  <a:cubicBezTo>
                    <a:pt x="353" y="183"/>
                    <a:pt x="321" y="205"/>
                    <a:pt x="300" y="215"/>
                  </a:cubicBezTo>
                  <a:cubicBezTo>
                    <a:pt x="289" y="215"/>
                    <a:pt x="279" y="226"/>
                    <a:pt x="257" y="226"/>
                  </a:cubicBezTo>
                  <a:lnTo>
                    <a:pt x="139" y="226"/>
                  </a:lnTo>
                  <a:cubicBezTo>
                    <a:pt x="118" y="226"/>
                    <a:pt x="96" y="215"/>
                    <a:pt x="75" y="205"/>
                  </a:cubicBezTo>
                  <a:cubicBezTo>
                    <a:pt x="64" y="194"/>
                    <a:pt x="43" y="183"/>
                    <a:pt x="32" y="172"/>
                  </a:cubicBezTo>
                  <a:cubicBezTo>
                    <a:pt x="22" y="162"/>
                    <a:pt x="22" y="140"/>
                    <a:pt x="22" y="129"/>
                  </a:cubicBezTo>
                  <a:cubicBezTo>
                    <a:pt x="29" y="122"/>
                    <a:pt x="37" y="114"/>
                    <a:pt x="40" y="114"/>
                  </a:cubicBezTo>
                  <a:cubicBezTo>
                    <a:pt x="42" y="114"/>
                    <a:pt x="43" y="116"/>
                    <a:pt x="43" y="119"/>
                  </a:cubicBezTo>
                  <a:lnTo>
                    <a:pt x="53" y="119"/>
                  </a:lnTo>
                  <a:cubicBezTo>
                    <a:pt x="53" y="119"/>
                    <a:pt x="53" y="108"/>
                    <a:pt x="43" y="108"/>
                  </a:cubicBezTo>
                  <a:cubicBezTo>
                    <a:pt x="43" y="108"/>
                    <a:pt x="22" y="108"/>
                    <a:pt x="10" y="129"/>
                  </a:cubicBezTo>
                  <a:cubicBezTo>
                    <a:pt x="10" y="140"/>
                    <a:pt x="0" y="162"/>
                    <a:pt x="10" y="183"/>
                  </a:cubicBezTo>
                  <a:cubicBezTo>
                    <a:pt x="22" y="205"/>
                    <a:pt x="43" y="226"/>
                    <a:pt x="53" y="236"/>
                  </a:cubicBezTo>
                  <a:cubicBezTo>
                    <a:pt x="75" y="248"/>
                    <a:pt x="107" y="269"/>
                    <a:pt x="129" y="269"/>
                  </a:cubicBezTo>
                  <a:cubicBezTo>
                    <a:pt x="160" y="279"/>
                    <a:pt x="193" y="290"/>
                    <a:pt x="225" y="290"/>
                  </a:cubicBezTo>
                  <a:cubicBezTo>
                    <a:pt x="236" y="290"/>
                    <a:pt x="257" y="279"/>
                    <a:pt x="279" y="279"/>
                  </a:cubicBezTo>
                  <a:cubicBezTo>
                    <a:pt x="289" y="279"/>
                    <a:pt x="310" y="279"/>
                    <a:pt x="321" y="269"/>
                  </a:cubicBezTo>
                  <a:cubicBezTo>
                    <a:pt x="353" y="258"/>
                    <a:pt x="386" y="236"/>
                    <a:pt x="407" y="226"/>
                  </a:cubicBezTo>
                  <a:cubicBezTo>
                    <a:pt x="439" y="205"/>
                    <a:pt x="460" y="183"/>
                    <a:pt x="482" y="162"/>
                  </a:cubicBezTo>
                  <a:cubicBezTo>
                    <a:pt x="514" y="140"/>
                    <a:pt x="536" y="119"/>
                    <a:pt x="557" y="108"/>
                  </a:cubicBezTo>
                  <a:cubicBezTo>
                    <a:pt x="578" y="86"/>
                    <a:pt x="600" y="76"/>
                    <a:pt x="621" y="65"/>
                  </a:cubicBezTo>
                  <a:lnTo>
                    <a:pt x="685" y="33"/>
                  </a:lnTo>
                  <a:cubicBezTo>
                    <a:pt x="707" y="33"/>
                    <a:pt x="728" y="22"/>
                    <a:pt x="750" y="22"/>
                  </a:cubicBezTo>
                  <a:cubicBezTo>
                    <a:pt x="760" y="33"/>
                    <a:pt x="781" y="33"/>
                    <a:pt x="793" y="33"/>
                  </a:cubicBezTo>
                  <a:cubicBezTo>
                    <a:pt x="781"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39"/>
            <p:cNvSpPr/>
            <p:nvPr/>
          </p:nvSpPr>
          <p:spPr>
            <a:xfrm>
              <a:off x="1789048" y="4567196"/>
              <a:ext cx="184056" cy="65718"/>
            </a:xfrm>
            <a:custGeom>
              <a:avLst/>
              <a:gdLst/>
              <a:ahLst/>
              <a:cxnLst/>
              <a:rect l="l" t="t" r="r" b="b"/>
              <a:pathLst>
                <a:path w="815" h="291" extrusionOk="0">
                  <a:moveTo>
                    <a:pt x="793" y="33"/>
                  </a:moveTo>
                  <a:cubicBezTo>
                    <a:pt x="793" y="44"/>
                    <a:pt x="804" y="55"/>
                    <a:pt x="804" y="55"/>
                  </a:cubicBezTo>
                  <a:lnTo>
                    <a:pt x="815" y="65"/>
                  </a:lnTo>
                  <a:lnTo>
                    <a:pt x="815" y="55"/>
                  </a:lnTo>
                  <a:lnTo>
                    <a:pt x="793" y="33"/>
                  </a:lnTo>
                  <a:close/>
                  <a:moveTo>
                    <a:pt x="675" y="1"/>
                  </a:moveTo>
                  <a:cubicBezTo>
                    <a:pt x="654" y="1"/>
                    <a:pt x="622" y="12"/>
                    <a:pt x="601" y="22"/>
                  </a:cubicBezTo>
                  <a:cubicBezTo>
                    <a:pt x="579" y="33"/>
                    <a:pt x="547" y="44"/>
                    <a:pt x="525" y="65"/>
                  </a:cubicBezTo>
                  <a:cubicBezTo>
                    <a:pt x="493" y="76"/>
                    <a:pt x="472" y="98"/>
                    <a:pt x="451" y="119"/>
                  </a:cubicBezTo>
                  <a:cubicBezTo>
                    <a:pt x="418" y="129"/>
                    <a:pt x="397" y="151"/>
                    <a:pt x="375" y="172"/>
                  </a:cubicBezTo>
                  <a:cubicBezTo>
                    <a:pt x="354" y="183"/>
                    <a:pt x="322" y="205"/>
                    <a:pt x="301" y="215"/>
                  </a:cubicBezTo>
                  <a:cubicBezTo>
                    <a:pt x="290" y="215"/>
                    <a:pt x="268" y="226"/>
                    <a:pt x="258" y="226"/>
                  </a:cubicBezTo>
                  <a:lnTo>
                    <a:pt x="140" y="226"/>
                  </a:lnTo>
                  <a:cubicBezTo>
                    <a:pt x="118" y="226"/>
                    <a:pt x="97" y="215"/>
                    <a:pt x="75" y="205"/>
                  </a:cubicBezTo>
                  <a:cubicBezTo>
                    <a:pt x="54" y="194"/>
                    <a:pt x="44" y="183"/>
                    <a:pt x="33" y="172"/>
                  </a:cubicBezTo>
                  <a:cubicBezTo>
                    <a:pt x="22" y="162"/>
                    <a:pt x="22" y="140"/>
                    <a:pt x="22" y="129"/>
                  </a:cubicBezTo>
                  <a:cubicBezTo>
                    <a:pt x="30" y="122"/>
                    <a:pt x="32" y="114"/>
                    <a:pt x="36" y="114"/>
                  </a:cubicBezTo>
                  <a:cubicBezTo>
                    <a:pt x="38" y="114"/>
                    <a:pt x="40" y="116"/>
                    <a:pt x="44" y="119"/>
                  </a:cubicBezTo>
                  <a:lnTo>
                    <a:pt x="54" y="119"/>
                  </a:lnTo>
                  <a:cubicBezTo>
                    <a:pt x="54" y="119"/>
                    <a:pt x="54" y="108"/>
                    <a:pt x="44" y="108"/>
                  </a:cubicBezTo>
                  <a:cubicBezTo>
                    <a:pt x="33"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6" y="290"/>
                    <a:pt x="258" y="279"/>
                    <a:pt x="268" y="279"/>
                  </a:cubicBezTo>
                  <a:cubicBezTo>
                    <a:pt x="290" y="279"/>
                    <a:pt x="301" y="279"/>
                    <a:pt x="322" y="269"/>
                  </a:cubicBezTo>
                  <a:cubicBezTo>
                    <a:pt x="354" y="258"/>
                    <a:pt x="386" y="236"/>
                    <a:pt x="408" y="226"/>
                  </a:cubicBezTo>
                  <a:cubicBezTo>
                    <a:pt x="439" y="205"/>
                    <a:pt x="461" y="183"/>
                    <a:pt x="482" y="162"/>
                  </a:cubicBezTo>
                  <a:cubicBezTo>
                    <a:pt x="504" y="140"/>
                    <a:pt x="536" y="119"/>
                    <a:pt x="558" y="108"/>
                  </a:cubicBezTo>
                  <a:cubicBezTo>
                    <a:pt x="579" y="86"/>
                    <a:pt x="601" y="76"/>
                    <a:pt x="622" y="65"/>
                  </a:cubicBezTo>
                  <a:lnTo>
                    <a:pt x="686" y="33"/>
                  </a:lnTo>
                  <a:cubicBezTo>
                    <a:pt x="708" y="33"/>
                    <a:pt x="729" y="22"/>
                    <a:pt x="739"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39"/>
            <p:cNvSpPr/>
            <p:nvPr/>
          </p:nvSpPr>
          <p:spPr>
            <a:xfrm>
              <a:off x="1890674" y="4567196"/>
              <a:ext cx="184056" cy="65718"/>
            </a:xfrm>
            <a:custGeom>
              <a:avLst/>
              <a:gdLst/>
              <a:ahLst/>
              <a:cxnLst/>
              <a:rect l="l" t="t" r="r" b="b"/>
              <a:pathLst>
                <a:path w="815" h="291" extrusionOk="0">
                  <a:moveTo>
                    <a:pt x="803" y="55"/>
                  </a:moveTo>
                  <a:lnTo>
                    <a:pt x="803" y="65"/>
                  </a:lnTo>
                  <a:cubicBezTo>
                    <a:pt x="803" y="65"/>
                    <a:pt x="814" y="65"/>
                    <a:pt x="803" y="55"/>
                  </a:cubicBezTo>
                  <a:close/>
                  <a:moveTo>
                    <a:pt x="675" y="1"/>
                  </a:moveTo>
                  <a:cubicBezTo>
                    <a:pt x="653" y="1"/>
                    <a:pt x="622" y="12"/>
                    <a:pt x="600" y="22"/>
                  </a:cubicBezTo>
                  <a:cubicBezTo>
                    <a:pt x="568" y="33"/>
                    <a:pt x="546" y="44"/>
                    <a:pt x="515" y="65"/>
                  </a:cubicBezTo>
                  <a:cubicBezTo>
                    <a:pt x="493" y="76"/>
                    <a:pt x="472" y="98"/>
                    <a:pt x="439" y="119"/>
                  </a:cubicBezTo>
                  <a:cubicBezTo>
                    <a:pt x="418" y="129"/>
                    <a:pt x="396" y="151"/>
                    <a:pt x="375" y="172"/>
                  </a:cubicBezTo>
                  <a:cubicBezTo>
                    <a:pt x="343" y="183"/>
                    <a:pt x="322" y="205"/>
                    <a:pt x="300" y="215"/>
                  </a:cubicBezTo>
                  <a:cubicBezTo>
                    <a:pt x="279" y="215"/>
                    <a:pt x="268" y="226"/>
                    <a:pt x="258" y="226"/>
                  </a:cubicBezTo>
                  <a:lnTo>
                    <a:pt x="139" y="226"/>
                  </a:lnTo>
                  <a:cubicBezTo>
                    <a:pt x="118" y="226"/>
                    <a:pt x="97"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1" y="140"/>
                    <a:pt x="1" y="162"/>
                    <a:pt x="11" y="183"/>
                  </a:cubicBezTo>
                  <a:cubicBezTo>
                    <a:pt x="22" y="205"/>
                    <a:pt x="32" y="226"/>
                    <a:pt x="54" y="236"/>
                  </a:cubicBezTo>
                  <a:cubicBezTo>
                    <a:pt x="75" y="248"/>
                    <a:pt x="97" y="269"/>
                    <a:pt x="129" y="269"/>
                  </a:cubicBezTo>
                  <a:cubicBezTo>
                    <a:pt x="161" y="279"/>
                    <a:pt x="182" y="290"/>
                    <a:pt x="215" y="290"/>
                  </a:cubicBezTo>
                  <a:cubicBezTo>
                    <a:pt x="236" y="290"/>
                    <a:pt x="258" y="279"/>
                    <a:pt x="268" y="279"/>
                  </a:cubicBezTo>
                  <a:cubicBezTo>
                    <a:pt x="289" y="279"/>
                    <a:pt x="300" y="279"/>
                    <a:pt x="322" y="269"/>
                  </a:cubicBezTo>
                  <a:cubicBezTo>
                    <a:pt x="354" y="258"/>
                    <a:pt x="375" y="236"/>
                    <a:pt x="408" y="226"/>
                  </a:cubicBezTo>
                  <a:cubicBezTo>
                    <a:pt x="429" y="205"/>
                    <a:pt x="461" y="183"/>
                    <a:pt x="482" y="162"/>
                  </a:cubicBezTo>
                  <a:cubicBezTo>
                    <a:pt x="503" y="140"/>
                    <a:pt x="525" y="119"/>
                    <a:pt x="546" y="108"/>
                  </a:cubicBezTo>
                  <a:cubicBezTo>
                    <a:pt x="579" y="86"/>
                    <a:pt x="600" y="76"/>
                    <a:pt x="622" y="65"/>
                  </a:cubicBezTo>
                  <a:lnTo>
                    <a:pt x="686" y="33"/>
                  </a:lnTo>
                  <a:cubicBezTo>
                    <a:pt x="707" y="33"/>
                    <a:pt x="729" y="22"/>
                    <a:pt x="739" y="22"/>
                  </a:cubicBezTo>
                  <a:cubicBezTo>
                    <a:pt x="760" y="33"/>
                    <a:pt x="772"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39"/>
            <p:cNvSpPr/>
            <p:nvPr/>
          </p:nvSpPr>
          <p:spPr>
            <a:xfrm>
              <a:off x="1992299" y="4567196"/>
              <a:ext cx="181346" cy="65718"/>
            </a:xfrm>
            <a:custGeom>
              <a:avLst/>
              <a:gdLst/>
              <a:ahLst/>
              <a:cxnLst/>
              <a:rect l="l" t="t" r="r" b="b"/>
              <a:pathLst>
                <a:path w="803" h="291" extrusionOk="0">
                  <a:moveTo>
                    <a:pt x="675" y="1"/>
                  </a:moveTo>
                  <a:cubicBezTo>
                    <a:pt x="653" y="1"/>
                    <a:pt x="621" y="12"/>
                    <a:pt x="600" y="22"/>
                  </a:cubicBezTo>
                  <a:cubicBezTo>
                    <a:pt x="567" y="33"/>
                    <a:pt x="546" y="44"/>
                    <a:pt x="514" y="65"/>
                  </a:cubicBezTo>
                  <a:cubicBezTo>
                    <a:pt x="493" y="76"/>
                    <a:pt x="471" y="98"/>
                    <a:pt x="439" y="119"/>
                  </a:cubicBezTo>
                  <a:cubicBezTo>
                    <a:pt x="418" y="129"/>
                    <a:pt x="396" y="151"/>
                    <a:pt x="364" y="172"/>
                  </a:cubicBezTo>
                  <a:cubicBezTo>
                    <a:pt x="343" y="183"/>
                    <a:pt x="322" y="205"/>
                    <a:pt x="289" y="215"/>
                  </a:cubicBezTo>
                  <a:cubicBezTo>
                    <a:pt x="279" y="215"/>
                    <a:pt x="268" y="226"/>
                    <a:pt x="257" y="226"/>
                  </a:cubicBezTo>
                  <a:lnTo>
                    <a:pt x="139" y="226"/>
                  </a:lnTo>
                  <a:cubicBezTo>
                    <a:pt x="118" y="226"/>
                    <a:pt x="8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lnTo>
                    <a:pt x="43" y="108"/>
                  </a:lnTo>
                  <a:cubicBezTo>
                    <a:pt x="32" y="108"/>
                    <a:pt x="22" y="108"/>
                    <a:pt x="11" y="129"/>
                  </a:cubicBezTo>
                  <a:cubicBezTo>
                    <a:pt x="0" y="140"/>
                    <a:pt x="0" y="162"/>
                    <a:pt x="11" y="183"/>
                  </a:cubicBezTo>
                  <a:cubicBezTo>
                    <a:pt x="22" y="205"/>
                    <a:pt x="32" y="226"/>
                    <a:pt x="53" y="236"/>
                  </a:cubicBezTo>
                  <a:cubicBezTo>
                    <a:pt x="75" y="248"/>
                    <a:pt x="96" y="269"/>
                    <a:pt x="129" y="269"/>
                  </a:cubicBezTo>
                  <a:cubicBezTo>
                    <a:pt x="161" y="279"/>
                    <a:pt x="182" y="290"/>
                    <a:pt x="215" y="290"/>
                  </a:cubicBezTo>
                  <a:cubicBezTo>
                    <a:pt x="236" y="290"/>
                    <a:pt x="246" y="279"/>
                    <a:pt x="268" y="279"/>
                  </a:cubicBezTo>
                  <a:cubicBezTo>
                    <a:pt x="279" y="279"/>
                    <a:pt x="300" y="279"/>
                    <a:pt x="310" y="269"/>
                  </a:cubicBezTo>
                  <a:cubicBezTo>
                    <a:pt x="343" y="258"/>
                    <a:pt x="375" y="236"/>
                    <a:pt x="407" y="226"/>
                  </a:cubicBezTo>
                  <a:cubicBezTo>
                    <a:pt x="429" y="205"/>
                    <a:pt x="460" y="183"/>
                    <a:pt x="482" y="162"/>
                  </a:cubicBezTo>
                  <a:cubicBezTo>
                    <a:pt x="503" y="140"/>
                    <a:pt x="525" y="119"/>
                    <a:pt x="546" y="108"/>
                  </a:cubicBezTo>
                  <a:cubicBezTo>
                    <a:pt x="567" y="86"/>
                    <a:pt x="589" y="76"/>
                    <a:pt x="610" y="65"/>
                  </a:cubicBezTo>
                  <a:cubicBezTo>
                    <a:pt x="643" y="55"/>
                    <a:pt x="664" y="44"/>
                    <a:pt x="686" y="33"/>
                  </a:cubicBezTo>
                  <a:cubicBezTo>
                    <a:pt x="707" y="33"/>
                    <a:pt x="717" y="22"/>
                    <a:pt x="739" y="22"/>
                  </a:cubicBezTo>
                  <a:cubicBezTo>
                    <a:pt x="760" y="33"/>
                    <a:pt x="771" y="33"/>
                    <a:pt x="782" y="33"/>
                  </a:cubicBezTo>
                  <a:lnTo>
                    <a:pt x="803" y="55"/>
                  </a:ln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39"/>
            <p:cNvSpPr/>
            <p:nvPr/>
          </p:nvSpPr>
          <p:spPr>
            <a:xfrm>
              <a:off x="2093925" y="4567196"/>
              <a:ext cx="181346" cy="65718"/>
            </a:xfrm>
            <a:custGeom>
              <a:avLst/>
              <a:gdLst/>
              <a:ahLst/>
              <a:cxnLst/>
              <a:rect l="l" t="t" r="r" b="b"/>
              <a:pathLst>
                <a:path w="803" h="291" extrusionOk="0">
                  <a:moveTo>
                    <a:pt x="674" y="1"/>
                  </a:moveTo>
                  <a:cubicBezTo>
                    <a:pt x="643" y="1"/>
                    <a:pt x="621" y="12"/>
                    <a:pt x="589" y="22"/>
                  </a:cubicBezTo>
                  <a:cubicBezTo>
                    <a:pt x="567" y="33"/>
                    <a:pt x="535" y="44"/>
                    <a:pt x="514" y="65"/>
                  </a:cubicBezTo>
                  <a:cubicBezTo>
                    <a:pt x="493" y="76"/>
                    <a:pt x="460" y="98"/>
                    <a:pt x="439" y="119"/>
                  </a:cubicBezTo>
                  <a:cubicBezTo>
                    <a:pt x="417" y="129"/>
                    <a:pt x="396" y="151"/>
                    <a:pt x="364" y="172"/>
                  </a:cubicBezTo>
                  <a:cubicBezTo>
                    <a:pt x="343" y="183"/>
                    <a:pt x="321" y="205"/>
                    <a:pt x="289" y="215"/>
                  </a:cubicBezTo>
                  <a:cubicBezTo>
                    <a:pt x="278" y="215"/>
                    <a:pt x="267" y="226"/>
                    <a:pt x="257" y="226"/>
                  </a:cubicBezTo>
                  <a:lnTo>
                    <a:pt x="139" y="226"/>
                  </a:lnTo>
                  <a:cubicBezTo>
                    <a:pt x="107" y="226"/>
                    <a:pt x="86" y="215"/>
                    <a:pt x="75" y="205"/>
                  </a:cubicBezTo>
                  <a:cubicBezTo>
                    <a:pt x="53" y="194"/>
                    <a:pt x="32" y="183"/>
                    <a:pt x="21" y="172"/>
                  </a:cubicBezTo>
                  <a:cubicBezTo>
                    <a:pt x="21" y="162"/>
                    <a:pt x="10" y="140"/>
                    <a:pt x="21" y="129"/>
                  </a:cubicBezTo>
                  <a:cubicBezTo>
                    <a:pt x="21" y="122"/>
                    <a:pt x="27" y="114"/>
                    <a:pt x="30" y="114"/>
                  </a:cubicBezTo>
                  <a:cubicBezTo>
                    <a:pt x="31" y="114"/>
                    <a:pt x="32" y="116"/>
                    <a:pt x="32" y="119"/>
                  </a:cubicBezTo>
                  <a:lnTo>
                    <a:pt x="43" y="119"/>
                  </a:lnTo>
                  <a:cubicBezTo>
                    <a:pt x="43" y="119"/>
                    <a:pt x="43" y="108"/>
                    <a:pt x="32" y="108"/>
                  </a:cubicBezTo>
                  <a:cubicBezTo>
                    <a:pt x="32" y="108"/>
                    <a:pt x="10"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25" y="290"/>
                    <a:pt x="246" y="279"/>
                    <a:pt x="267" y="279"/>
                  </a:cubicBezTo>
                  <a:cubicBezTo>
                    <a:pt x="278" y="279"/>
                    <a:pt x="300" y="279"/>
                    <a:pt x="310" y="269"/>
                  </a:cubicBezTo>
                  <a:cubicBezTo>
                    <a:pt x="343" y="258"/>
                    <a:pt x="374" y="236"/>
                    <a:pt x="407" y="226"/>
                  </a:cubicBezTo>
                  <a:cubicBezTo>
                    <a:pt x="428" y="205"/>
                    <a:pt x="450" y="183"/>
                    <a:pt x="481" y="162"/>
                  </a:cubicBezTo>
                  <a:cubicBezTo>
                    <a:pt x="503" y="140"/>
                    <a:pt x="524" y="119"/>
                    <a:pt x="546" y="108"/>
                  </a:cubicBezTo>
                  <a:cubicBezTo>
                    <a:pt x="567" y="86"/>
                    <a:pt x="589" y="76"/>
                    <a:pt x="610" y="65"/>
                  </a:cubicBezTo>
                  <a:lnTo>
                    <a:pt x="674" y="33"/>
                  </a:lnTo>
                  <a:cubicBezTo>
                    <a:pt x="696" y="33"/>
                    <a:pt x="717" y="22"/>
                    <a:pt x="738" y="22"/>
                  </a:cubicBezTo>
                  <a:cubicBezTo>
                    <a:pt x="750" y="33"/>
                    <a:pt x="771" y="33"/>
                    <a:pt x="781" y="33"/>
                  </a:cubicBezTo>
                  <a:cubicBezTo>
                    <a:pt x="792" y="44"/>
                    <a:pt x="792" y="55"/>
                    <a:pt x="803" y="55"/>
                  </a:cubicBezTo>
                  <a:cubicBezTo>
                    <a:pt x="803" y="55"/>
                    <a:pt x="803" y="44"/>
                    <a:pt x="792" y="33"/>
                  </a:cubicBezTo>
                  <a:cubicBezTo>
                    <a:pt x="781" y="22"/>
                    <a:pt x="760" y="12"/>
                    <a:pt x="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39"/>
            <p:cNvSpPr/>
            <p:nvPr/>
          </p:nvSpPr>
          <p:spPr>
            <a:xfrm>
              <a:off x="2192840" y="4567196"/>
              <a:ext cx="184056" cy="65718"/>
            </a:xfrm>
            <a:custGeom>
              <a:avLst/>
              <a:gdLst/>
              <a:ahLst/>
              <a:cxnLst/>
              <a:rect l="l" t="t" r="r" b="b"/>
              <a:pathLst>
                <a:path w="815" h="291" extrusionOk="0">
                  <a:moveTo>
                    <a:pt x="793" y="33"/>
                  </a:moveTo>
                  <a:lnTo>
                    <a:pt x="795" y="36"/>
                  </a:lnTo>
                  <a:lnTo>
                    <a:pt x="795" y="36"/>
                  </a:lnTo>
                  <a:cubicBezTo>
                    <a:pt x="795" y="35"/>
                    <a:pt x="794" y="34"/>
                    <a:pt x="793" y="33"/>
                  </a:cubicBezTo>
                  <a:close/>
                  <a:moveTo>
                    <a:pt x="795" y="36"/>
                  </a:moveTo>
                  <a:cubicBezTo>
                    <a:pt x="804" y="45"/>
                    <a:pt x="805" y="55"/>
                    <a:pt x="814" y="55"/>
                  </a:cubicBez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8"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3" y="114"/>
                    <a:pt x="43" y="116"/>
                    <a:pt x="43" y="119"/>
                  </a:cubicBezTo>
                  <a:lnTo>
                    <a:pt x="55" y="119"/>
                  </a:lnTo>
                  <a:cubicBezTo>
                    <a:pt x="55" y="119"/>
                    <a:pt x="55" y="108"/>
                    <a:pt x="43" y="108"/>
                  </a:cubicBezTo>
                  <a:cubicBezTo>
                    <a:pt x="43" y="108"/>
                    <a:pt x="22" y="108"/>
                    <a:pt x="12" y="129"/>
                  </a:cubicBezTo>
                  <a:cubicBezTo>
                    <a:pt x="12" y="140"/>
                    <a:pt x="1" y="162"/>
                    <a:pt x="12" y="183"/>
                  </a:cubicBezTo>
                  <a:cubicBezTo>
                    <a:pt x="22" y="205"/>
                    <a:pt x="43" y="226"/>
                    <a:pt x="55" y="236"/>
                  </a:cubicBezTo>
                  <a:cubicBezTo>
                    <a:pt x="76" y="248"/>
                    <a:pt x="108" y="269"/>
                    <a:pt x="129" y="269"/>
                  </a:cubicBezTo>
                  <a:cubicBezTo>
                    <a:pt x="162" y="279"/>
                    <a:pt x="193" y="290"/>
                    <a:pt x="226" y="290"/>
                  </a:cubicBezTo>
                  <a:cubicBezTo>
                    <a:pt x="236" y="290"/>
                    <a:pt x="258" y="279"/>
                    <a:pt x="269" y="279"/>
                  </a:cubicBezTo>
                  <a:cubicBezTo>
                    <a:pt x="290" y="279"/>
                    <a:pt x="312" y="279"/>
                    <a:pt x="322" y="269"/>
                  </a:cubicBezTo>
                  <a:cubicBezTo>
                    <a:pt x="354" y="258"/>
                    <a:pt x="386" y="236"/>
                    <a:pt x="408" y="226"/>
                  </a:cubicBezTo>
                  <a:cubicBezTo>
                    <a:pt x="440" y="205"/>
                    <a:pt x="462" y="183"/>
                    <a:pt x="483" y="162"/>
                  </a:cubicBezTo>
                  <a:cubicBezTo>
                    <a:pt x="515" y="140"/>
                    <a:pt x="536" y="119"/>
                    <a:pt x="557" y="108"/>
                  </a:cubicBezTo>
                  <a:cubicBezTo>
                    <a:pt x="579" y="86"/>
                    <a:pt x="600" y="76"/>
                    <a:pt x="622" y="65"/>
                  </a:cubicBezTo>
                  <a:lnTo>
                    <a:pt x="686" y="33"/>
                  </a:lnTo>
                  <a:cubicBezTo>
                    <a:pt x="707" y="33"/>
                    <a:pt x="729" y="22"/>
                    <a:pt x="750" y="22"/>
                  </a:cubicBezTo>
                  <a:cubicBezTo>
                    <a:pt x="761" y="33"/>
                    <a:pt x="783" y="33"/>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39"/>
            <p:cNvSpPr/>
            <p:nvPr/>
          </p:nvSpPr>
          <p:spPr>
            <a:xfrm>
              <a:off x="2294466" y="4567196"/>
              <a:ext cx="184056" cy="65718"/>
            </a:xfrm>
            <a:custGeom>
              <a:avLst/>
              <a:gdLst/>
              <a:ahLst/>
              <a:cxnLst/>
              <a:rect l="l" t="t" r="r" b="b"/>
              <a:pathLst>
                <a:path w="815" h="291" extrusionOk="0">
                  <a:moveTo>
                    <a:pt x="675" y="1"/>
                  </a:moveTo>
                  <a:cubicBezTo>
                    <a:pt x="654" y="1"/>
                    <a:pt x="621" y="12"/>
                    <a:pt x="600" y="22"/>
                  </a:cubicBezTo>
                  <a:cubicBezTo>
                    <a:pt x="568" y="33"/>
                    <a:pt x="547" y="44"/>
                    <a:pt x="525" y="65"/>
                  </a:cubicBezTo>
                  <a:cubicBezTo>
                    <a:pt x="493" y="76"/>
                    <a:pt x="472" y="98"/>
                    <a:pt x="450" y="119"/>
                  </a:cubicBezTo>
                  <a:cubicBezTo>
                    <a:pt x="418" y="129"/>
                    <a:pt x="397" y="151"/>
                    <a:pt x="376" y="172"/>
                  </a:cubicBezTo>
                  <a:cubicBezTo>
                    <a:pt x="354" y="183"/>
                    <a:pt x="322" y="205"/>
                    <a:pt x="300" y="215"/>
                  </a:cubicBezTo>
                  <a:cubicBezTo>
                    <a:pt x="290" y="215"/>
                    <a:pt x="268" y="226"/>
                    <a:pt x="257" y="226"/>
                  </a:cubicBezTo>
                  <a:lnTo>
                    <a:pt x="140" y="226"/>
                  </a:lnTo>
                  <a:cubicBezTo>
                    <a:pt x="119" y="226"/>
                    <a:pt x="97" y="215"/>
                    <a:pt x="76" y="205"/>
                  </a:cubicBezTo>
                  <a:cubicBezTo>
                    <a:pt x="54" y="194"/>
                    <a:pt x="43" y="183"/>
                    <a:pt x="33" y="172"/>
                  </a:cubicBezTo>
                  <a:cubicBezTo>
                    <a:pt x="22" y="162"/>
                    <a:pt x="22" y="140"/>
                    <a:pt x="22" y="129"/>
                  </a:cubicBezTo>
                  <a:cubicBezTo>
                    <a:pt x="30" y="122"/>
                    <a:pt x="32" y="114"/>
                    <a:pt x="36" y="114"/>
                  </a:cubicBezTo>
                  <a:cubicBezTo>
                    <a:pt x="38" y="114"/>
                    <a:pt x="40" y="116"/>
                    <a:pt x="43" y="119"/>
                  </a:cubicBezTo>
                  <a:lnTo>
                    <a:pt x="54" y="119"/>
                  </a:lnTo>
                  <a:cubicBezTo>
                    <a:pt x="54" y="119"/>
                    <a:pt x="54" y="108"/>
                    <a:pt x="43" y="108"/>
                  </a:cubicBezTo>
                  <a:cubicBezTo>
                    <a:pt x="33" y="108"/>
                    <a:pt x="22" y="108"/>
                    <a:pt x="12" y="129"/>
                  </a:cubicBezTo>
                  <a:cubicBezTo>
                    <a:pt x="12" y="140"/>
                    <a:pt x="0" y="162"/>
                    <a:pt x="12"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2" y="269"/>
                  </a:cubicBezTo>
                  <a:cubicBezTo>
                    <a:pt x="354" y="258"/>
                    <a:pt x="386" y="236"/>
                    <a:pt x="407" y="226"/>
                  </a:cubicBezTo>
                  <a:cubicBezTo>
                    <a:pt x="440" y="205"/>
                    <a:pt x="461" y="183"/>
                    <a:pt x="483" y="162"/>
                  </a:cubicBezTo>
                  <a:cubicBezTo>
                    <a:pt x="504" y="140"/>
                    <a:pt x="536" y="119"/>
                    <a:pt x="557" y="108"/>
                  </a:cubicBezTo>
                  <a:cubicBezTo>
                    <a:pt x="579" y="86"/>
                    <a:pt x="600" y="76"/>
                    <a:pt x="621" y="65"/>
                  </a:cubicBezTo>
                  <a:lnTo>
                    <a:pt x="686" y="33"/>
                  </a:lnTo>
                  <a:cubicBezTo>
                    <a:pt x="707" y="33"/>
                    <a:pt x="728" y="22"/>
                    <a:pt x="740" y="22"/>
                  </a:cubicBezTo>
                  <a:cubicBezTo>
                    <a:pt x="761" y="33"/>
                    <a:pt x="771" y="33"/>
                    <a:pt x="782" y="33"/>
                  </a:cubicBezTo>
                  <a:lnTo>
                    <a:pt x="804" y="55"/>
                  </a:lnTo>
                  <a:lnTo>
                    <a:pt x="814" y="65"/>
                  </a:lnTo>
                  <a:lnTo>
                    <a:pt x="814" y="55"/>
                  </a:lnTo>
                  <a:lnTo>
                    <a:pt x="793" y="33"/>
                  </a:ln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39"/>
            <p:cNvSpPr/>
            <p:nvPr/>
          </p:nvSpPr>
          <p:spPr>
            <a:xfrm>
              <a:off x="2396091" y="4567196"/>
              <a:ext cx="181571" cy="65718"/>
            </a:xfrm>
            <a:custGeom>
              <a:avLst/>
              <a:gdLst/>
              <a:ahLst/>
              <a:cxnLst/>
              <a:rect l="l" t="t" r="r" b="b"/>
              <a:pathLst>
                <a:path w="804" h="291" extrusionOk="0">
                  <a:moveTo>
                    <a:pt x="675" y="1"/>
                  </a:moveTo>
                  <a:cubicBezTo>
                    <a:pt x="654" y="1"/>
                    <a:pt x="621" y="12"/>
                    <a:pt x="600" y="22"/>
                  </a:cubicBezTo>
                  <a:cubicBezTo>
                    <a:pt x="568" y="33"/>
                    <a:pt x="547" y="44"/>
                    <a:pt x="514" y="65"/>
                  </a:cubicBezTo>
                  <a:cubicBezTo>
                    <a:pt x="493" y="76"/>
                    <a:pt x="471" y="98"/>
                    <a:pt x="440" y="119"/>
                  </a:cubicBezTo>
                  <a:cubicBezTo>
                    <a:pt x="418" y="129"/>
                    <a:pt x="397" y="151"/>
                    <a:pt x="375" y="172"/>
                  </a:cubicBezTo>
                  <a:cubicBezTo>
                    <a:pt x="343" y="183"/>
                    <a:pt x="321" y="205"/>
                    <a:pt x="300" y="215"/>
                  </a:cubicBezTo>
                  <a:cubicBezTo>
                    <a:pt x="278" y="215"/>
                    <a:pt x="268" y="226"/>
                    <a:pt x="257" y="226"/>
                  </a:cubicBezTo>
                  <a:lnTo>
                    <a:pt x="140" y="226"/>
                  </a:lnTo>
                  <a:cubicBezTo>
                    <a:pt x="118" y="226"/>
                    <a:pt x="97" y="215"/>
                    <a:pt x="75" y="205"/>
                  </a:cubicBezTo>
                  <a:cubicBezTo>
                    <a:pt x="54" y="194"/>
                    <a:pt x="43" y="183"/>
                    <a:pt x="33"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5" y="248"/>
                    <a:pt x="97" y="269"/>
                    <a:pt x="129" y="269"/>
                  </a:cubicBezTo>
                  <a:cubicBezTo>
                    <a:pt x="161" y="279"/>
                    <a:pt x="183" y="290"/>
                    <a:pt x="214" y="290"/>
                  </a:cubicBezTo>
                  <a:cubicBezTo>
                    <a:pt x="236" y="290"/>
                    <a:pt x="257" y="279"/>
                    <a:pt x="268" y="279"/>
                  </a:cubicBezTo>
                  <a:cubicBezTo>
                    <a:pt x="290" y="279"/>
                    <a:pt x="300" y="279"/>
                    <a:pt x="321" y="269"/>
                  </a:cubicBezTo>
                  <a:cubicBezTo>
                    <a:pt x="354" y="258"/>
                    <a:pt x="375" y="236"/>
                    <a:pt x="407" y="226"/>
                  </a:cubicBezTo>
                  <a:cubicBezTo>
                    <a:pt x="428" y="205"/>
                    <a:pt x="461" y="183"/>
                    <a:pt x="482" y="162"/>
                  </a:cubicBezTo>
                  <a:cubicBezTo>
                    <a:pt x="504" y="140"/>
                    <a:pt x="525" y="119"/>
                    <a:pt x="547" y="108"/>
                  </a:cubicBezTo>
                  <a:cubicBezTo>
                    <a:pt x="578" y="86"/>
                    <a:pt x="600" y="76"/>
                    <a:pt x="621" y="65"/>
                  </a:cubicBezTo>
                  <a:lnTo>
                    <a:pt x="685" y="33"/>
                  </a:lnTo>
                  <a:cubicBezTo>
                    <a:pt x="707" y="33"/>
                    <a:pt x="728" y="22"/>
                    <a:pt x="739" y="22"/>
                  </a:cubicBezTo>
                  <a:cubicBezTo>
                    <a:pt x="761" y="33"/>
                    <a:pt x="771" y="33"/>
                    <a:pt x="782" y="33"/>
                  </a:cubicBezTo>
                  <a:lnTo>
                    <a:pt x="804" y="55"/>
                  </a:lnTo>
                  <a:cubicBezTo>
                    <a:pt x="804" y="55"/>
                    <a:pt x="804" y="44"/>
                    <a:pt x="792" y="33"/>
                  </a:cubicBezTo>
                  <a:cubicBezTo>
                    <a:pt x="782"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39"/>
            <p:cNvSpPr/>
            <p:nvPr/>
          </p:nvSpPr>
          <p:spPr>
            <a:xfrm>
              <a:off x="2497491"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65" y="172"/>
                  </a:cubicBezTo>
                  <a:cubicBezTo>
                    <a:pt x="343" y="183"/>
                    <a:pt x="322" y="205"/>
                    <a:pt x="290" y="215"/>
                  </a:cubicBezTo>
                  <a:cubicBezTo>
                    <a:pt x="279" y="215"/>
                    <a:pt x="269" y="226"/>
                    <a:pt x="258" y="226"/>
                  </a:cubicBezTo>
                  <a:lnTo>
                    <a:pt x="140" y="226"/>
                  </a:lnTo>
                  <a:cubicBezTo>
                    <a:pt x="119" y="226"/>
                    <a:pt x="86" y="215"/>
                    <a:pt x="76" y="205"/>
                  </a:cubicBezTo>
                  <a:cubicBezTo>
                    <a:pt x="55" y="194"/>
                    <a:pt x="44" y="183"/>
                    <a:pt x="33" y="172"/>
                  </a:cubicBezTo>
                  <a:cubicBezTo>
                    <a:pt x="22" y="162"/>
                    <a:pt x="22" y="140"/>
                    <a:pt x="22" y="129"/>
                  </a:cubicBezTo>
                  <a:cubicBezTo>
                    <a:pt x="22" y="122"/>
                    <a:pt x="28" y="114"/>
                    <a:pt x="35" y="114"/>
                  </a:cubicBezTo>
                  <a:cubicBezTo>
                    <a:pt x="37" y="114"/>
                    <a:pt x="41" y="116"/>
                    <a:pt x="44" y="119"/>
                  </a:cubicBezTo>
                  <a:lnTo>
                    <a:pt x="55" y="119"/>
                  </a:lnTo>
                  <a:lnTo>
                    <a:pt x="44" y="108"/>
                  </a:lnTo>
                  <a:cubicBezTo>
                    <a:pt x="33" y="108"/>
                    <a:pt x="22" y="108"/>
                    <a:pt x="12" y="129"/>
                  </a:cubicBezTo>
                  <a:cubicBezTo>
                    <a:pt x="1" y="140"/>
                    <a:pt x="1" y="162"/>
                    <a:pt x="12" y="183"/>
                  </a:cubicBezTo>
                  <a:cubicBezTo>
                    <a:pt x="12" y="205"/>
                    <a:pt x="33" y="226"/>
                    <a:pt x="55" y="236"/>
                  </a:cubicBezTo>
                  <a:cubicBezTo>
                    <a:pt x="76" y="248"/>
                    <a:pt x="98" y="269"/>
                    <a:pt x="129" y="269"/>
                  </a:cubicBezTo>
                  <a:cubicBezTo>
                    <a:pt x="151" y="279"/>
                    <a:pt x="183" y="290"/>
                    <a:pt x="215" y="290"/>
                  </a:cubicBezTo>
                  <a:cubicBezTo>
                    <a:pt x="236" y="290"/>
                    <a:pt x="248" y="279"/>
                    <a:pt x="269" y="279"/>
                  </a:cubicBezTo>
                  <a:cubicBezTo>
                    <a:pt x="279" y="279"/>
                    <a:pt x="301" y="279"/>
                    <a:pt x="312" y="269"/>
                  </a:cubicBezTo>
                  <a:cubicBezTo>
                    <a:pt x="343" y="258"/>
                    <a:pt x="376" y="236"/>
                    <a:pt x="408" y="226"/>
                  </a:cubicBezTo>
                  <a:cubicBezTo>
                    <a:pt x="429" y="205"/>
                    <a:pt x="462" y="183"/>
                    <a:pt x="483" y="162"/>
                  </a:cubicBezTo>
                  <a:cubicBezTo>
                    <a:pt x="504" y="140"/>
                    <a:pt x="526" y="119"/>
                    <a:pt x="547" y="108"/>
                  </a:cubicBezTo>
                  <a:cubicBezTo>
                    <a:pt x="569" y="86"/>
                    <a:pt x="590" y="76"/>
                    <a:pt x="612" y="65"/>
                  </a:cubicBezTo>
                  <a:cubicBezTo>
                    <a:pt x="643" y="55"/>
                    <a:pt x="665" y="44"/>
                    <a:pt x="686" y="33"/>
                  </a:cubicBezTo>
                  <a:cubicBezTo>
                    <a:pt x="708" y="33"/>
                    <a:pt x="719"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39"/>
            <p:cNvSpPr/>
            <p:nvPr/>
          </p:nvSpPr>
          <p:spPr>
            <a:xfrm>
              <a:off x="2599117" y="4567196"/>
              <a:ext cx="181797" cy="65718"/>
            </a:xfrm>
            <a:custGeom>
              <a:avLst/>
              <a:gdLst/>
              <a:ahLst/>
              <a:cxnLst/>
              <a:rect l="l" t="t" r="r" b="b"/>
              <a:pathLst>
                <a:path w="805" h="291" extrusionOk="0">
                  <a:moveTo>
                    <a:pt x="676" y="1"/>
                  </a:moveTo>
                  <a:cubicBezTo>
                    <a:pt x="643" y="1"/>
                    <a:pt x="622" y="12"/>
                    <a:pt x="590" y="22"/>
                  </a:cubicBezTo>
                  <a:cubicBezTo>
                    <a:pt x="568" y="33"/>
                    <a:pt x="536" y="44"/>
                    <a:pt x="514"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4" y="194"/>
                    <a:pt x="33" y="183"/>
                    <a:pt x="22" y="172"/>
                  </a:cubicBezTo>
                  <a:cubicBezTo>
                    <a:pt x="22" y="162"/>
                    <a:pt x="12" y="140"/>
                    <a:pt x="22" y="129"/>
                  </a:cubicBezTo>
                  <a:cubicBezTo>
                    <a:pt x="22" y="122"/>
                    <a:pt x="27" y="114"/>
                    <a:pt x="31" y="114"/>
                  </a:cubicBezTo>
                  <a:cubicBezTo>
                    <a:pt x="32" y="114"/>
                    <a:pt x="33" y="116"/>
                    <a:pt x="33" y="119"/>
                  </a:cubicBezTo>
                  <a:lnTo>
                    <a:pt x="43" y="119"/>
                  </a:lnTo>
                  <a:cubicBezTo>
                    <a:pt x="43" y="119"/>
                    <a:pt x="43" y="108"/>
                    <a:pt x="33" y="108"/>
                  </a:cubicBezTo>
                  <a:cubicBezTo>
                    <a:pt x="33" y="108"/>
                    <a:pt x="12" y="108"/>
                    <a:pt x="12" y="129"/>
                  </a:cubicBezTo>
                  <a:cubicBezTo>
                    <a:pt x="1" y="140"/>
                    <a:pt x="1" y="162"/>
                    <a:pt x="12" y="183"/>
                  </a:cubicBezTo>
                  <a:cubicBezTo>
                    <a:pt x="12" y="205"/>
                    <a:pt x="33" y="226"/>
                    <a:pt x="54" y="236"/>
                  </a:cubicBezTo>
                  <a:cubicBezTo>
                    <a:pt x="76" y="248"/>
                    <a:pt x="97" y="269"/>
                    <a:pt x="129" y="269"/>
                  </a:cubicBezTo>
                  <a:cubicBezTo>
                    <a:pt x="150" y="279"/>
                    <a:pt x="183" y="290"/>
                    <a:pt x="215" y="290"/>
                  </a:cubicBezTo>
                  <a:cubicBezTo>
                    <a:pt x="226" y="290"/>
                    <a:pt x="247" y="279"/>
                    <a:pt x="269" y="279"/>
                  </a:cubicBezTo>
                  <a:cubicBezTo>
                    <a:pt x="279" y="279"/>
                    <a:pt x="300" y="279"/>
                    <a:pt x="311" y="269"/>
                  </a:cubicBezTo>
                  <a:cubicBezTo>
                    <a:pt x="343" y="258"/>
                    <a:pt x="376" y="236"/>
                    <a:pt x="407" y="226"/>
                  </a:cubicBezTo>
                  <a:cubicBezTo>
                    <a:pt x="429" y="205"/>
                    <a:pt x="450" y="183"/>
                    <a:pt x="483" y="162"/>
                  </a:cubicBezTo>
                  <a:cubicBezTo>
                    <a:pt x="504" y="140"/>
                    <a:pt x="526" y="119"/>
                    <a:pt x="547" y="108"/>
                  </a:cubicBezTo>
                  <a:cubicBezTo>
                    <a:pt x="568" y="86"/>
                    <a:pt x="590" y="76"/>
                    <a:pt x="611" y="65"/>
                  </a:cubicBezTo>
                  <a:lnTo>
                    <a:pt x="676" y="33"/>
                  </a:lnTo>
                  <a:cubicBezTo>
                    <a:pt x="697" y="33"/>
                    <a:pt x="718" y="22"/>
                    <a:pt x="740" y="22"/>
                  </a:cubicBezTo>
                  <a:cubicBezTo>
                    <a:pt x="750" y="33"/>
                    <a:pt x="771" y="33"/>
                    <a:pt x="783" y="33"/>
                  </a:cubicBezTo>
                  <a:cubicBezTo>
                    <a:pt x="793" y="44"/>
                    <a:pt x="793" y="55"/>
                    <a:pt x="804" y="55"/>
                  </a:cubicBez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39"/>
            <p:cNvSpPr/>
            <p:nvPr/>
          </p:nvSpPr>
          <p:spPr>
            <a:xfrm>
              <a:off x="2698258" y="4567196"/>
              <a:ext cx="184056" cy="65718"/>
            </a:xfrm>
            <a:custGeom>
              <a:avLst/>
              <a:gdLst/>
              <a:ahLst/>
              <a:cxnLst/>
              <a:rect l="l" t="t" r="r" b="b"/>
              <a:pathLst>
                <a:path w="815" h="291" extrusionOk="0">
                  <a:moveTo>
                    <a:pt x="793" y="33"/>
                  </a:moveTo>
                  <a:lnTo>
                    <a:pt x="793" y="33"/>
                  </a:lnTo>
                  <a:cubicBezTo>
                    <a:pt x="804" y="44"/>
                    <a:pt x="804" y="55"/>
                    <a:pt x="804" y="55"/>
                  </a:cubicBezTo>
                  <a:lnTo>
                    <a:pt x="815" y="65"/>
                  </a:lnTo>
                  <a:lnTo>
                    <a:pt x="815" y="55"/>
                  </a:lnTo>
                  <a:lnTo>
                    <a:pt x="793" y="33"/>
                  </a:lnTo>
                  <a:close/>
                  <a:moveTo>
                    <a:pt x="686" y="1"/>
                  </a:moveTo>
                  <a:cubicBezTo>
                    <a:pt x="654" y="1"/>
                    <a:pt x="632" y="12"/>
                    <a:pt x="601" y="22"/>
                  </a:cubicBezTo>
                  <a:cubicBezTo>
                    <a:pt x="579" y="33"/>
                    <a:pt x="547" y="44"/>
                    <a:pt x="525" y="65"/>
                  </a:cubicBezTo>
                  <a:cubicBezTo>
                    <a:pt x="494" y="76"/>
                    <a:pt x="472" y="98"/>
                    <a:pt x="451" y="119"/>
                  </a:cubicBezTo>
                  <a:cubicBezTo>
                    <a:pt x="429" y="129"/>
                    <a:pt x="397" y="151"/>
                    <a:pt x="375" y="172"/>
                  </a:cubicBezTo>
                  <a:cubicBezTo>
                    <a:pt x="354" y="183"/>
                    <a:pt x="322" y="205"/>
                    <a:pt x="301" y="215"/>
                  </a:cubicBezTo>
                  <a:cubicBezTo>
                    <a:pt x="290" y="215"/>
                    <a:pt x="279" y="226"/>
                    <a:pt x="258" y="226"/>
                  </a:cubicBezTo>
                  <a:lnTo>
                    <a:pt x="140" y="226"/>
                  </a:lnTo>
                  <a:cubicBezTo>
                    <a:pt x="118" y="226"/>
                    <a:pt x="97" y="215"/>
                    <a:pt x="75" y="205"/>
                  </a:cubicBezTo>
                  <a:cubicBezTo>
                    <a:pt x="65" y="194"/>
                    <a:pt x="44" y="183"/>
                    <a:pt x="33" y="172"/>
                  </a:cubicBezTo>
                  <a:cubicBezTo>
                    <a:pt x="22" y="162"/>
                    <a:pt x="22" y="140"/>
                    <a:pt x="22" y="129"/>
                  </a:cubicBezTo>
                  <a:cubicBezTo>
                    <a:pt x="30"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3" y="226"/>
                    <a:pt x="54" y="236"/>
                  </a:cubicBezTo>
                  <a:cubicBezTo>
                    <a:pt x="75" y="248"/>
                    <a:pt x="108" y="269"/>
                    <a:pt x="129" y="269"/>
                  </a:cubicBezTo>
                  <a:cubicBezTo>
                    <a:pt x="161" y="279"/>
                    <a:pt x="194" y="290"/>
                    <a:pt x="225" y="290"/>
                  </a:cubicBezTo>
                  <a:cubicBezTo>
                    <a:pt x="237" y="290"/>
                    <a:pt x="258" y="279"/>
                    <a:pt x="268" y="279"/>
                  </a:cubicBezTo>
                  <a:cubicBezTo>
                    <a:pt x="290" y="279"/>
                    <a:pt x="311" y="279"/>
                    <a:pt x="322" y="269"/>
                  </a:cubicBezTo>
                  <a:cubicBezTo>
                    <a:pt x="354" y="258"/>
                    <a:pt x="386" y="236"/>
                    <a:pt x="408" y="226"/>
                  </a:cubicBezTo>
                  <a:cubicBezTo>
                    <a:pt x="440" y="205"/>
                    <a:pt x="461" y="183"/>
                    <a:pt x="482" y="162"/>
                  </a:cubicBezTo>
                  <a:cubicBezTo>
                    <a:pt x="515" y="140"/>
                    <a:pt x="536" y="119"/>
                    <a:pt x="558" y="108"/>
                  </a:cubicBezTo>
                  <a:cubicBezTo>
                    <a:pt x="579" y="86"/>
                    <a:pt x="601" y="76"/>
                    <a:pt x="622" y="65"/>
                  </a:cubicBezTo>
                  <a:lnTo>
                    <a:pt x="686" y="33"/>
                  </a:lnTo>
                  <a:cubicBezTo>
                    <a:pt x="708" y="33"/>
                    <a:pt x="729" y="22"/>
                    <a:pt x="751" y="22"/>
                  </a:cubicBezTo>
                  <a:cubicBezTo>
                    <a:pt x="761" y="33"/>
                    <a:pt x="782" y="33"/>
                    <a:pt x="793" y="33"/>
                  </a:cubicBezTo>
                  <a:cubicBezTo>
                    <a:pt x="782" y="22"/>
                    <a:pt x="772" y="12"/>
                    <a:pt x="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39"/>
            <p:cNvSpPr/>
            <p:nvPr/>
          </p:nvSpPr>
          <p:spPr>
            <a:xfrm>
              <a:off x="2799884"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4" y="183"/>
                    <a:pt x="322" y="205"/>
                    <a:pt x="301" y="215"/>
                  </a:cubicBezTo>
                  <a:cubicBezTo>
                    <a:pt x="289" y="215"/>
                    <a:pt x="268" y="226"/>
                    <a:pt x="258" y="226"/>
                  </a:cubicBezTo>
                  <a:lnTo>
                    <a:pt x="139" y="226"/>
                  </a:lnTo>
                  <a:cubicBezTo>
                    <a:pt x="118" y="226"/>
                    <a:pt x="97" y="215"/>
                    <a:pt x="75" y="205"/>
                  </a:cubicBezTo>
                  <a:cubicBezTo>
                    <a:pt x="54" y="194"/>
                    <a:pt x="44" y="183"/>
                    <a:pt x="32" y="172"/>
                  </a:cubicBezTo>
                  <a:cubicBezTo>
                    <a:pt x="22" y="162"/>
                    <a:pt x="22" y="140"/>
                    <a:pt x="22" y="129"/>
                  </a:cubicBezTo>
                  <a:cubicBezTo>
                    <a:pt x="29" y="122"/>
                    <a:pt x="31" y="114"/>
                    <a:pt x="36" y="114"/>
                  </a:cubicBezTo>
                  <a:cubicBezTo>
                    <a:pt x="38" y="114"/>
                    <a:pt x="40" y="116"/>
                    <a:pt x="44" y="119"/>
                  </a:cubicBezTo>
                  <a:lnTo>
                    <a:pt x="54" y="119"/>
                  </a:lnTo>
                  <a:cubicBezTo>
                    <a:pt x="54" y="119"/>
                    <a:pt x="54" y="108"/>
                    <a:pt x="44" y="108"/>
                  </a:cubicBezTo>
                  <a:cubicBezTo>
                    <a:pt x="32" y="108"/>
                    <a:pt x="22" y="108"/>
                    <a:pt x="11" y="129"/>
                  </a:cubicBezTo>
                  <a:cubicBezTo>
                    <a:pt x="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01" y="279"/>
                    <a:pt x="322" y="269"/>
                  </a:cubicBezTo>
                  <a:cubicBezTo>
                    <a:pt x="354" y="258"/>
                    <a:pt x="386" y="236"/>
                    <a:pt x="408" y="226"/>
                  </a:cubicBezTo>
                  <a:cubicBezTo>
                    <a:pt x="439" y="205"/>
                    <a:pt x="461" y="183"/>
                    <a:pt x="482" y="162"/>
                  </a:cubicBezTo>
                  <a:cubicBezTo>
                    <a:pt x="504" y="140"/>
                    <a:pt x="536" y="119"/>
                    <a:pt x="557" y="108"/>
                  </a:cubicBezTo>
                  <a:cubicBezTo>
                    <a:pt x="579" y="86"/>
                    <a:pt x="600" y="76"/>
                    <a:pt x="622" y="65"/>
                  </a:cubicBezTo>
                  <a:lnTo>
                    <a:pt x="686" y="33"/>
                  </a:lnTo>
                  <a:cubicBezTo>
                    <a:pt x="707" y="33"/>
                    <a:pt x="729" y="22"/>
                    <a:pt x="739" y="22"/>
                  </a:cubicBezTo>
                  <a:cubicBezTo>
                    <a:pt x="761" y="33"/>
                    <a:pt x="772" y="33"/>
                    <a:pt x="782" y="33"/>
                  </a:cubicBezTo>
                  <a:lnTo>
                    <a:pt x="803" y="55"/>
                  </a:lnTo>
                  <a:lnTo>
                    <a:pt x="814" y="65"/>
                  </a:lnTo>
                  <a:lnTo>
                    <a:pt x="814" y="55"/>
                  </a:lnTo>
                  <a:lnTo>
                    <a:pt x="793" y="33"/>
                  </a:ln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39"/>
            <p:cNvSpPr/>
            <p:nvPr/>
          </p:nvSpPr>
          <p:spPr>
            <a:xfrm>
              <a:off x="2901509" y="4567196"/>
              <a:ext cx="181571" cy="65718"/>
            </a:xfrm>
            <a:custGeom>
              <a:avLst/>
              <a:gdLst/>
              <a:ahLst/>
              <a:cxnLst/>
              <a:rect l="l" t="t" r="r" b="b"/>
              <a:pathLst>
                <a:path w="804" h="291" extrusionOk="0">
                  <a:moveTo>
                    <a:pt x="675" y="1"/>
                  </a:moveTo>
                  <a:cubicBezTo>
                    <a:pt x="653" y="1"/>
                    <a:pt x="621" y="12"/>
                    <a:pt x="600" y="22"/>
                  </a:cubicBezTo>
                  <a:cubicBezTo>
                    <a:pt x="567" y="33"/>
                    <a:pt x="546" y="44"/>
                    <a:pt x="514" y="65"/>
                  </a:cubicBezTo>
                  <a:cubicBezTo>
                    <a:pt x="493" y="76"/>
                    <a:pt x="472" y="98"/>
                    <a:pt x="439" y="119"/>
                  </a:cubicBezTo>
                  <a:cubicBezTo>
                    <a:pt x="418" y="129"/>
                    <a:pt x="396" y="151"/>
                    <a:pt x="375" y="172"/>
                  </a:cubicBezTo>
                  <a:cubicBezTo>
                    <a:pt x="343" y="183"/>
                    <a:pt x="322" y="205"/>
                    <a:pt x="300" y="215"/>
                  </a:cubicBezTo>
                  <a:cubicBezTo>
                    <a:pt x="27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96" y="269"/>
                    <a:pt x="129" y="269"/>
                  </a:cubicBezTo>
                  <a:cubicBezTo>
                    <a:pt x="161" y="279"/>
                    <a:pt x="182" y="290"/>
                    <a:pt x="215" y="290"/>
                  </a:cubicBezTo>
                  <a:cubicBezTo>
                    <a:pt x="236" y="290"/>
                    <a:pt x="257" y="279"/>
                    <a:pt x="268" y="279"/>
                  </a:cubicBezTo>
                  <a:cubicBezTo>
                    <a:pt x="289" y="279"/>
                    <a:pt x="300" y="279"/>
                    <a:pt x="322" y="269"/>
                  </a:cubicBezTo>
                  <a:cubicBezTo>
                    <a:pt x="353" y="258"/>
                    <a:pt x="375" y="236"/>
                    <a:pt x="407" y="226"/>
                  </a:cubicBezTo>
                  <a:cubicBezTo>
                    <a:pt x="429" y="205"/>
                    <a:pt x="460" y="183"/>
                    <a:pt x="482" y="162"/>
                  </a:cubicBezTo>
                  <a:cubicBezTo>
                    <a:pt x="503" y="140"/>
                    <a:pt x="525" y="119"/>
                    <a:pt x="546" y="108"/>
                  </a:cubicBezTo>
                  <a:cubicBezTo>
                    <a:pt x="579" y="86"/>
                    <a:pt x="600" y="76"/>
                    <a:pt x="621" y="65"/>
                  </a:cubicBezTo>
                  <a:lnTo>
                    <a:pt x="686" y="33"/>
                  </a:lnTo>
                  <a:cubicBezTo>
                    <a:pt x="707" y="33"/>
                    <a:pt x="729" y="22"/>
                    <a:pt x="739" y="22"/>
                  </a:cubicBezTo>
                  <a:cubicBezTo>
                    <a:pt x="760" y="33"/>
                    <a:pt x="771" y="33"/>
                    <a:pt x="782" y="33"/>
                  </a:cubicBezTo>
                  <a:lnTo>
                    <a:pt x="803" y="55"/>
                  </a:lnTo>
                  <a:cubicBezTo>
                    <a:pt x="803" y="55"/>
                    <a:pt x="803" y="44"/>
                    <a:pt x="793" y="33"/>
                  </a:cubicBezTo>
                  <a:cubicBezTo>
                    <a:pt x="782"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39"/>
            <p:cNvSpPr/>
            <p:nvPr/>
          </p:nvSpPr>
          <p:spPr>
            <a:xfrm>
              <a:off x="300313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60" y="98"/>
                    <a:pt x="439" y="119"/>
                  </a:cubicBezTo>
                  <a:cubicBezTo>
                    <a:pt x="417" y="129"/>
                    <a:pt x="396" y="151"/>
                    <a:pt x="364" y="172"/>
                  </a:cubicBezTo>
                  <a:cubicBezTo>
                    <a:pt x="343" y="183"/>
                    <a:pt x="321" y="205"/>
                    <a:pt x="289" y="215"/>
                  </a:cubicBezTo>
                  <a:cubicBezTo>
                    <a:pt x="279" y="215"/>
                    <a:pt x="267" y="226"/>
                    <a:pt x="257" y="226"/>
                  </a:cubicBezTo>
                  <a:lnTo>
                    <a:pt x="139" y="226"/>
                  </a:lnTo>
                  <a:cubicBezTo>
                    <a:pt x="117" y="226"/>
                    <a:pt x="86" y="215"/>
                    <a:pt x="75" y="205"/>
                  </a:cubicBezTo>
                  <a:cubicBezTo>
                    <a:pt x="53" y="194"/>
                    <a:pt x="43" y="183"/>
                    <a:pt x="32" y="172"/>
                  </a:cubicBezTo>
                  <a:cubicBezTo>
                    <a:pt x="22" y="162"/>
                    <a:pt x="22" y="140"/>
                    <a:pt x="22" y="129"/>
                  </a:cubicBezTo>
                  <a:cubicBezTo>
                    <a:pt x="22" y="122"/>
                    <a:pt x="27" y="114"/>
                    <a:pt x="34" y="114"/>
                  </a:cubicBezTo>
                  <a:cubicBezTo>
                    <a:pt x="36" y="114"/>
                    <a:pt x="40" y="116"/>
                    <a:pt x="43" y="119"/>
                  </a:cubicBezTo>
                  <a:lnTo>
                    <a:pt x="53" y="119"/>
                  </a:lnTo>
                  <a:lnTo>
                    <a:pt x="43" y="108"/>
                  </a:lnTo>
                  <a:cubicBezTo>
                    <a:pt x="32" y="108"/>
                    <a:pt x="22" y="108"/>
                    <a:pt x="10" y="129"/>
                  </a:cubicBezTo>
                  <a:cubicBezTo>
                    <a:pt x="0" y="140"/>
                    <a:pt x="0" y="162"/>
                    <a:pt x="10" y="183"/>
                  </a:cubicBezTo>
                  <a:cubicBezTo>
                    <a:pt x="10" y="205"/>
                    <a:pt x="32" y="226"/>
                    <a:pt x="53" y="236"/>
                  </a:cubicBezTo>
                  <a:cubicBezTo>
                    <a:pt x="75" y="248"/>
                    <a:pt x="96" y="269"/>
                    <a:pt x="129" y="269"/>
                  </a:cubicBezTo>
                  <a:cubicBezTo>
                    <a:pt x="150" y="279"/>
                    <a:pt x="182" y="290"/>
                    <a:pt x="214" y="290"/>
                  </a:cubicBezTo>
                  <a:cubicBezTo>
                    <a:pt x="236" y="290"/>
                    <a:pt x="246" y="279"/>
                    <a:pt x="267" y="279"/>
                  </a:cubicBezTo>
                  <a:cubicBezTo>
                    <a:pt x="279" y="279"/>
                    <a:pt x="300" y="279"/>
                    <a:pt x="310" y="269"/>
                  </a:cubicBezTo>
                  <a:cubicBezTo>
                    <a:pt x="343" y="258"/>
                    <a:pt x="374" y="236"/>
                    <a:pt x="407" y="226"/>
                  </a:cubicBezTo>
                  <a:cubicBezTo>
                    <a:pt x="428" y="205"/>
                    <a:pt x="460" y="183"/>
                    <a:pt x="482" y="162"/>
                  </a:cubicBezTo>
                  <a:cubicBezTo>
                    <a:pt x="503" y="140"/>
                    <a:pt x="524" y="119"/>
                    <a:pt x="546" y="108"/>
                  </a:cubicBezTo>
                  <a:cubicBezTo>
                    <a:pt x="567" y="86"/>
                    <a:pt x="589" y="76"/>
                    <a:pt x="610" y="65"/>
                  </a:cubicBezTo>
                  <a:cubicBezTo>
                    <a:pt x="631" y="55"/>
                    <a:pt x="664" y="44"/>
                    <a:pt x="685" y="33"/>
                  </a:cubicBezTo>
                  <a:cubicBezTo>
                    <a:pt x="707" y="33"/>
                    <a:pt x="717" y="22"/>
                    <a:pt x="739" y="22"/>
                  </a:cubicBezTo>
                  <a:cubicBezTo>
                    <a:pt x="760" y="33"/>
                    <a:pt x="771" y="33"/>
                    <a:pt x="781" y="33"/>
                  </a:cubicBezTo>
                  <a:lnTo>
                    <a:pt x="803" y="55"/>
                  </a:lnTo>
                  <a:cubicBezTo>
                    <a:pt x="803" y="55"/>
                    <a:pt x="803" y="44"/>
                    <a:pt x="792" y="33"/>
                  </a:cubicBezTo>
                  <a:cubicBezTo>
                    <a:pt x="781"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39"/>
            <p:cNvSpPr/>
            <p:nvPr/>
          </p:nvSpPr>
          <p:spPr>
            <a:xfrm>
              <a:off x="3104534"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97" y="151"/>
                    <a:pt x="365" y="172"/>
                  </a:cubicBezTo>
                  <a:cubicBezTo>
                    <a:pt x="343" y="183"/>
                    <a:pt x="322" y="205"/>
                    <a:pt x="290" y="215"/>
                  </a:cubicBezTo>
                  <a:cubicBezTo>
                    <a:pt x="279" y="215"/>
                    <a:pt x="268" y="226"/>
                    <a:pt x="258" y="226"/>
                  </a:cubicBezTo>
                  <a:lnTo>
                    <a:pt x="140" y="226"/>
                  </a:lnTo>
                  <a:cubicBezTo>
                    <a:pt x="108" y="226"/>
                    <a:pt x="87" y="215"/>
                    <a:pt x="65" y="205"/>
                  </a:cubicBezTo>
                  <a:cubicBezTo>
                    <a:pt x="54" y="194"/>
                    <a:pt x="33" y="183"/>
                    <a:pt x="22" y="172"/>
                  </a:cubicBezTo>
                  <a:cubicBezTo>
                    <a:pt x="22" y="162"/>
                    <a:pt x="11" y="140"/>
                    <a:pt x="22" y="129"/>
                  </a:cubicBezTo>
                  <a:cubicBezTo>
                    <a:pt x="22" y="122"/>
                    <a:pt x="27" y="114"/>
                    <a:pt x="30" y="114"/>
                  </a:cubicBezTo>
                  <a:cubicBezTo>
                    <a:pt x="32" y="114"/>
                    <a:pt x="33" y="116"/>
                    <a:pt x="33" y="119"/>
                  </a:cubicBezTo>
                  <a:lnTo>
                    <a:pt x="44" y="119"/>
                  </a:lnTo>
                  <a:cubicBezTo>
                    <a:pt x="44" y="119"/>
                    <a:pt x="44" y="108"/>
                    <a:pt x="33" y="108"/>
                  </a:cubicBezTo>
                  <a:cubicBezTo>
                    <a:pt x="33" y="108"/>
                    <a:pt x="11" y="108"/>
                    <a:pt x="11" y="129"/>
                  </a:cubicBezTo>
                  <a:cubicBezTo>
                    <a:pt x="1" y="140"/>
                    <a:pt x="1" y="162"/>
                    <a:pt x="1" y="183"/>
                  </a:cubicBezTo>
                  <a:cubicBezTo>
                    <a:pt x="11" y="205"/>
                    <a:pt x="33" y="226"/>
                    <a:pt x="54" y="236"/>
                  </a:cubicBezTo>
                  <a:cubicBezTo>
                    <a:pt x="75" y="248"/>
                    <a:pt x="97" y="269"/>
                    <a:pt x="129" y="269"/>
                  </a:cubicBezTo>
                  <a:cubicBezTo>
                    <a:pt x="151" y="279"/>
                    <a:pt x="182" y="290"/>
                    <a:pt x="215" y="290"/>
                  </a:cubicBezTo>
                  <a:cubicBezTo>
                    <a:pt x="225" y="290"/>
                    <a:pt x="247" y="279"/>
                    <a:pt x="268" y="279"/>
                  </a:cubicBezTo>
                  <a:cubicBezTo>
                    <a:pt x="279" y="279"/>
                    <a:pt x="301" y="279"/>
                    <a:pt x="311" y="269"/>
                  </a:cubicBezTo>
                  <a:cubicBezTo>
                    <a:pt x="343" y="258"/>
                    <a:pt x="375" y="236"/>
                    <a:pt x="408" y="226"/>
                  </a:cubicBezTo>
                  <a:cubicBezTo>
                    <a:pt x="429" y="205"/>
                    <a:pt x="451" y="183"/>
                    <a:pt x="482" y="162"/>
                  </a:cubicBezTo>
                  <a:cubicBezTo>
                    <a:pt x="504" y="140"/>
                    <a:pt x="525" y="119"/>
                    <a:pt x="547"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39"/>
            <p:cNvSpPr/>
            <p:nvPr/>
          </p:nvSpPr>
          <p:spPr>
            <a:xfrm>
              <a:off x="3203676" y="4567196"/>
              <a:ext cx="184056" cy="65718"/>
            </a:xfrm>
            <a:custGeom>
              <a:avLst/>
              <a:gdLst/>
              <a:ahLst/>
              <a:cxnLst/>
              <a:rect l="l" t="t" r="r" b="b"/>
              <a:pathLst>
                <a:path w="815" h="291" extrusionOk="0">
                  <a:moveTo>
                    <a:pt x="793" y="33"/>
                  </a:moveTo>
                  <a:lnTo>
                    <a:pt x="795" y="36"/>
                  </a:lnTo>
                  <a:lnTo>
                    <a:pt x="795" y="36"/>
                  </a:lnTo>
                  <a:cubicBezTo>
                    <a:pt x="794" y="35"/>
                    <a:pt x="794" y="34"/>
                    <a:pt x="793" y="33"/>
                  </a:cubicBezTo>
                  <a:close/>
                  <a:moveTo>
                    <a:pt x="795" y="36"/>
                  </a:moveTo>
                  <a:cubicBezTo>
                    <a:pt x="804" y="45"/>
                    <a:pt x="804" y="55"/>
                    <a:pt x="804" y="55"/>
                  </a:cubicBezTo>
                  <a:lnTo>
                    <a:pt x="814" y="65"/>
                  </a:lnTo>
                  <a:lnTo>
                    <a:pt x="814" y="55"/>
                  </a:lnTo>
                  <a:lnTo>
                    <a:pt x="795" y="36"/>
                  </a:lnTo>
                  <a:close/>
                  <a:moveTo>
                    <a:pt x="686" y="1"/>
                  </a:moveTo>
                  <a:cubicBezTo>
                    <a:pt x="654" y="1"/>
                    <a:pt x="633" y="12"/>
                    <a:pt x="600" y="22"/>
                  </a:cubicBezTo>
                  <a:cubicBezTo>
                    <a:pt x="579" y="33"/>
                    <a:pt x="547" y="44"/>
                    <a:pt x="526" y="65"/>
                  </a:cubicBezTo>
                  <a:cubicBezTo>
                    <a:pt x="493" y="76"/>
                    <a:pt x="472" y="98"/>
                    <a:pt x="450" y="119"/>
                  </a:cubicBezTo>
                  <a:cubicBezTo>
                    <a:pt x="429" y="129"/>
                    <a:pt x="397" y="151"/>
                    <a:pt x="376" y="172"/>
                  </a:cubicBezTo>
                  <a:cubicBezTo>
                    <a:pt x="354" y="183"/>
                    <a:pt x="322" y="205"/>
                    <a:pt x="300" y="215"/>
                  </a:cubicBezTo>
                  <a:cubicBezTo>
                    <a:pt x="290" y="215"/>
                    <a:pt x="279" y="226"/>
                    <a:pt x="257" y="226"/>
                  </a:cubicBezTo>
                  <a:lnTo>
                    <a:pt x="140" y="226"/>
                  </a:lnTo>
                  <a:cubicBezTo>
                    <a:pt x="119" y="226"/>
                    <a:pt x="97" y="215"/>
                    <a:pt x="76" y="205"/>
                  </a:cubicBezTo>
                  <a:cubicBezTo>
                    <a:pt x="65" y="194"/>
                    <a:pt x="43" y="183"/>
                    <a:pt x="33" y="172"/>
                  </a:cubicBezTo>
                  <a:cubicBezTo>
                    <a:pt x="22" y="162"/>
                    <a:pt x="22" y="140"/>
                    <a:pt x="22" y="129"/>
                  </a:cubicBezTo>
                  <a:cubicBezTo>
                    <a:pt x="30" y="122"/>
                    <a:pt x="37" y="114"/>
                    <a:pt x="41" y="114"/>
                  </a:cubicBezTo>
                  <a:cubicBezTo>
                    <a:pt x="42" y="114"/>
                    <a:pt x="43" y="116"/>
                    <a:pt x="43" y="119"/>
                  </a:cubicBezTo>
                  <a:lnTo>
                    <a:pt x="54" y="119"/>
                  </a:lnTo>
                  <a:cubicBezTo>
                    <a:pt x="54" y="119"/>
                    <a:pt x="54" y="108"/>
                    <a:pt x="43" y="108"/>
                  </a:cubicBezTo>
                  <a:cubicBezTo>
                    <a:pt x="43" y="108"/>
                    <a:pt x="22" y="108"/>
                    <a:pt x="12" y="129"/>
                  </a:cubicBezTo>
                  <a:cubicBezTo>
                    <a:pt x="12" y="140"/>
                    <a:pt x="0" y="162"/>
                    <a:pt x="12" y="183"/>
                  </a:cubicBezTo>
                  <a:cubicBezTo>
                    <a:pt x="22" y="205"/>
                    <a:pt x="33" y="226"/>
                    <a:pt x="54" y="236"/>
                  </a:cubicBezTo>
                  <a:cubicBezTo>
                    <a:pt x="76" y="248"/>
                    <a:pt x="108" y="269"/>
                    <a:pt x="129" y="269"/>
                  </a:cubicBezTo>
                  <a:cubicBezTo>
                    <a:pt x="161" y="279"/>
                    <a:pt x="193" y="290"/>
                    <a:pt x="226" y="290"/>
                  </a:cubicBezTo>
                  <a:cubicBezTo>
                    <a:pt x="236" y="290"/>
                    <a:pt x="257" y="279"/>
                    <a:pt x="269" y="279"/>
                  </a:cubicBezTo>
                  <a:cubicBezTo>
                    <a:pt x="290" y="279"/>
                    <a:pt x="311" y="279"/>
                    <a:pt x="322" y="269"/>
                  </a:cubicBezTo>
                  <a:cubicBezTo>
                    <a:pt x="354" y="258"/>
                    <a:pt x="386" y="236"/>
                    <a:pt x="407" y="226"/>
                  </a:cubicBezTo>
                  <a:cubicBezTo>
                    <a:pt x="440" y="205"/>
                    <a:pt x="461" y="183"/>
                    <a:pt x="483" y="162"/>
                  </a:cubicBezTo>
                  <a:cubicBezTo>
                    <a:pt x="514" y="140"/>
                    <a:pt x="536" y="119"/>
                    <a:pt x="557" y="108"/>
                  </a:cubicBezTo>
                  <a:cubicBezTo>
                    <a:pt x="579" y="86"/>
                    <a:pt x="600" y="76"/>
                    <a:pt x="621" y="65"/>
                  </a:cubicBezTo>
                  <a:lnTo>
                    <a:pt x="686" y="33"/>
                  </a:lnTo>
                  <a:cubicBezTo>
                    <a:pt x="707" y="33"/>
                    <a:pt x="729" y="22"/>
                    <a:pt x="750" y="22"/>
                  </a:cubicBezTo>
                  <a:cubicBezTo>
                    <a:pt x="761" y="33"/>
                    <a:pt x="783" y="33"/>
                    <a:pt x="793" y="33"/>
                  </a:cubicBezTo>
                  <a:cubicBezTo>
                    <a:pt x="783"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39"/>
            <p:cNvSpPr/>
            <p:nvPr/>
          </p:nvSpPr>
          <p:spPr>
            <a:xfrm>
              <a:off x="3305301" y="4567196"/>
              <a:ext cx="183830" cy="65718"/>
            </a:xfrm>
            <a:custGeom>
              <a:avLst/>
              <a:gdLst/>
              <a:ahLst/>
              <a:cxnLst/>
              <a:rect l="l" t="t" r="r" b="b"/>
              <a:pathLst>
                <a:path w="814" h="291" extrusionOk="0">
                  <a:moveTo>
                    <a:pt x="675" y="1"/>
                  </a:moveTo>
                  <a:cubicBezTo>
                    <a:pt x="654" y="1"/>
                    <a:pt x="621" y="12"/>
                    <a:pt x="600" y="22"/>
                  </a:cubicBezTo>
                  <a:cubicBezTo>
                    <a:pt x="568" y="33"/>
                    <a:pt x="547" y="44"/>
                    <a:pt x="525" y="65"/>
                  </a:cubicBezTo>
                  <a:cubicBezTo>
                    <a:pt x="493" y="76"/>
                    <a:pt x="471" y="98"/>
                    <a:pt x="450" y="119"/>
                  </a:cubicBezTo>
                  <a:cubicBezTo>
                    <a:pt x="418" y="129"/>
                    <a:pt x="397" y="151"/>
                    <a:pt x="375" y="172"/>
                  </a:cubicBezTo>
                  <a:cubicBezTo>
                    <a:pt x="354" y="183"/>
                    <a:pt x="321" y="205"/>
                    <a:pt x="300" y="215"/>
                  </a:cubicBezTo>
                  <a:cubicBezTo>
                    <a:pt x="290" y="215"/>
                    <a:pt x="268"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33" y="108"/>
                    <a:pt x="22" y="108"/>
                    <a:pt x="11" y="129"/>
                  </a:cubicBezTo>
                  <a:cubicBezTo>
                    <a:pt x="0" y="140"/>
                    <a:pt x="0" y="162"/>
                    <a:pt x="11" y="183"/>
                  </a:cubicBezTo>
                  <a:cubicBezTo>
                    <a:pt x="22" y="205"/>
                    <a:pt x="33" y="226"/>
                    <a:pt x="54" y="236"/>
                  </a:cubicBezTo>
                  <a:cubicBezTo>
                    <a:pt x="76" y="248"/>
                    <a:pt x="107" y="269"/>
                    <a:pt x="129" y="269"/>
                  </a:cubicBezTo>
                  <a:cubicBezTo>
                    <a:pt x="161" y="279"/>
                    <a:pt x="193" y="290"/>
                    <a:pt x="225"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04" y="140"/>
                    <a:pt x="525" y="119"/>
                    <a:pt x="557" y="108"/>
                  </a:cubicBezTo>
                  <a:cubicBezTo>
                    <a:pt x="578" y="86"/>
                    <a:pt x="600" y="76"/>
                    <a:pt x="621" y="65"/>
                  </a:cubicBezTo>
                  <a:lnTo>
                    <a:pt x="685" y="33"/>
                  </a:lnTo>
                  <a:cubicBezTo>
                    <a:pt x="707" y="33"/>
                    <a:pt x="728" y="22"/>
                    <a:pt x="739" y="22"/>
                  </a:cubicBezTo>
                  <a:cubicBezTo>
                    <a:pt x="761" y="33"/>
                    <a:pt x="771" y="33"/>
                    <a:pt x="782" y="33"/>
                  </a:cubicBezTo>
                  <a:lnTo>
                    <a:pt x="804" y="55"/>
                  </a:lnTo>
                  <a:lnTo>
                    <a:pt x="814" y="65"/>
                  </a:lnTo>
                  <a:lnTo>
                    <a:pt x="814" y="55"/>
                  </a:lnTo>
                  <a:cubicBezTo>
                    <a:pt x="804" y="55"/>
                    <a:pt x="804"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39"/>
            <p:cNvSpPr/>
            <p:nvPr/>
          </p:nvSpPr>
          <p:spPr>
            <a:xfrm>
              <a:off x="3406701" y="4567196"/>
              <a:ext cx="181797" cy="65718"/>
            </a:xfrm>
            <a:custGeom>
              <a:avLst/>
              <a:gdLst/>
              <a:ahLst/>
              <a:cxnLst/>
              <a:rect l="l" t="t" r="r" b="b"/>
              <a:pathLst>
                <a:path w="805" h="291" extrusionOk="0">
                  <a:moveTo>
                    <a:pt x="676" y="1"/>
                  </a:moveTo>
                  <a:cubicBezTo>
                    <a:pt x="654" y="1"/>
                    <a:pt x="622" y="12"/>
                    <a:pt x="601" y="22"/>
                  </a:cubicBezTo>
                  <a:cubicBezTo>
                    <a:pt x="569" y="33"/>
                    <a:pt x="547" y="44"/>
                    <a:pt x="515" y="65"/>
                  </a:cubicBezTo>
                  <a:cubicBezTo>
                    <a:pt x="493" y="76"/>
                    <a:pt x="472" y="98"/>
                    <a:pt x="440" y="119"/>
                  </a:cubicBezTo>
                  <a:cubicBezTo>
                    <a:pt x="419" y="129"/>
                    <a:pt x="397" y="151"/>
                    <a:pt x="376" y="172"/>
                  </a:cubicBezTo>
                  <a:cubicBezTo>
                    <a:pt x="344" y="183"/>
                    <a:pt x="322" y="205"/>
                    <a:pt x="301" y="215"/>
                  </a:cubicBezTo>
                  <a:cubicBezTo>
                    <a:pt x="279"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98" y="269"/>
                    <a:pt x="129" y="269"/>
                  </a:cubicBezTo>
                  <a:cubicBezTo>
                    <a:pt x="162" y="279"/>
                    <a:pt x="183" y="290"/>
                    <a:pt x="215" y="290"/>
                  </a:cubicBezTo>
                  <a:cubicBezTo>
                    <a:pt x="236" y="290"/>
                    <a:pt x="258" y="279"/>
                    <a:pt x="269" y="279"/>
                  </a:cubicBezTo>
                  <a:cubicBezTo>
                    <a:pt x="290" y="279"/>
                    <a:pt x="301" y="279"/>
                    <a:pt x="322" y="269"/>
                  </a:cubicBezTo>
                  <a:cubicBezTo>
                    <a:pt x="355" y="258"/>
                    <a:pt x="376" y="236"/>
                    <a:pt x="408" y="226"/>
                  </a:cubicBezTo>
                  <a:cubicBezTo>
                    <a:pt x="429" y="205"/>
                    <a:pt x="462" y="183"/>
                    <a:pt x="483" y="162"/>
                  </a:cubicBezTo>
                  <a:cubicBezTo>
                    <a:pt x="505" y="140"/>
                    <a:pt x="526" y="119"/>
                    <a:pt x="547" y="108"/>
                  </a:cubicBezTo>
                  <a:cubicBezTo>
                    <a:pt x="569" y="86"/>
                    <a:pt x="601" y="76"/>
                    <a:pt x="622" y="65"/>
                  </a:cubicBezTo>
                  <a:lnTo>
                    <a:pt x="686" y="33"/>
                  </a:lnTo>
                  <a:cubicBezTo>
                    <a:pt x="708" y="33"/>
                    <a:pt x="719" y="22"/>
                    <a:pt x="740" y="22"/>
                  </a:cubicBezTo>
                  <a:cubicBezTo>
                    <a:pt x="762" y="33"/>
                    <a:pt x="772" y="33"/>
                    <a:pt x="783" y="33"/>
                  </a:cubicBezTo>
                  <a:lnTo>
                    <a:pt x="804" y="55"/>
                  </a:lnTo>
                  <a:cubicBezTo>
                    <a:pt x="804" y="55"/>
                    <a:pt x="804" y="44"/>
                    <a:pt x="793" y="33"/>
                  </a:cubicBezTo>
                  <a:cubicBezTo>
                    <a:pt x="783" y="22"/>
                    <a:pt x="76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39"/>
            <p:cNvSpPr/>
            <p:nvPr/>
          </p:nvSpPr>
          <p:spPr>
            <a:xfrm>
              <a:off x="3508327"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61" y="98"/>
                    <a:pt x="440" y="119"/>
                  </a:cubicBezTo>
                  <a:cubicBezTo>
                    <a:pt x="419" y="129"/>
                    <a:pt x="397" y="151"/>
                    <a:pt x="365" y="172"/>
                  </a:cubicBezTo>
                  <a:cubicBezTo>
                    <a:pt x="343" y="183"/>
                    <a:pt x="322" y="205"/>
                    <a:pt x="290" y="215"/>
                  </a:cubicBezTo>
                  <a:cubicBezTo>
                    <a:pt x="279" y="215"/>
                    <a:pt x="269" y="226"/>
                    <a:pt x="258" y="226"/>
                  </a:cubicBezTo>
                  <a:lnTo>
                    <a:pt x="140" y="226"/>
                  </a:lnTo>
                  <a:cubicBezTo>
                    <a:pt x="108" y="226"/>
                    <a:pt x="86"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lnTo>
                    <a:pt x="43" y="108"/>
                  </a:lnTo>
                  <a:cubicBezTo>
                    <a:pt x="33" y="108"/>
                    <a:pt x="12" y="108"/>
                    <a:pt x="12" y="129"/>
                  </a:cubicBezTo>
                  <a:cubicBezTo>
                    <a:pt x="1" y="140"/>
                    <a:pt x="1" y="162"/>
                    <a:pt x="12" y="183"/>
                  </a:cubicBezTo>
                  <a:cubicBezTo>
                    <a:pt x="12" y="205"/>
                    <a:pt x="33" y="226"/>
                    <a:pt x="55" y="236"/>
                  </a:cubicBezTo>
                  <a:cubicBezTo>
                    <a:pt x="76" y="248"/>
                    <a:pt x="97" y="269"/>
                    <a:pt x="129" y="269"/>
                  </a:cubicBezTo>
                  <a:cubicBezTo>
                    <a:pt x="151" y="279"/>
                    <a:pt x="183" y="290"/>
                    <a:pt x="215" y="290"/>
                  </a:cubicBezTo>
                  <a:cubicBezTo>
                    <a:pt x="226" y="290"/>
                    <a:pt x="247" y="279"/>
                    <a:pt x="269" y="279"/>
                  </a:cubicBezTo>
                  <a:cubicBezTo>
                    <a:pt x="279" y="279"/>
                    <a:pt x="300" y="279"/>
                    <a:pt x="312" y="269"/>
                  </a:cubicBezTo>
                  <a:cubicBezTo>
                    <a:pt x="343" y="258"/>
                    <a:pt x="376" y="236"/>
                    <a:pt x="407" y="226"/>
                  </a:cubicBezTo>
                  <a:cubicBezTo>
                    <a:pt x="429" y="205"/>
                    <a:pt x="461" y="183"/>
                    <a:pt x="483" y="162"/>
                  </a:cubicBezTo>
                  <a:cubicBezTo>
                    <a:pt x="504" y="140"/>
                    <a:pt x="526" y="119"/>
                    <a:pt x="547" y="108"/>
                  </a:cubicBezTo>
                  <a:cubicBezTo>
                    <a:pt x="569" y="86"/>
                    <a:pt x="590" y="76"/>
                    <a:pt x="611" y="65"/>
                  </a:cubicBezTo>
                  <a:cubicBezTo>
                    <a:pt x="633" y="55"/>
                    <a:pt x="664" y="44"/>
                    <a:pt x="676" y="33"/>
                  </a:cubicBezTo>
                  <a:cubicBezTo>
                    <a:pt x="707" y="33"/>
                    <a:pt x="718" y="22"/>
                    <a:pt x="740" y="22"/>
                  </a:cubicBezTo>
                  <a:cubicBezTo>
                    <a:pt x="761" y="33"/>
                    <a:pt x="772" y="33"/>
                    <a:pt x="783" y="33"/>
                  </a:cubicBezTo>
                  <a:lnTo>
                    <a:pt x="804" y="55"/>
                  </a:lnTo>
                  <a:cubicBezTo>
                    <a:pt x="804" y="55"/>
                    <a:pt x="804" y="44"/>
                    <a:pt x="793" y="33"/>
                  </a:cubicBezTo>
                  <a:cubicBezTo>
                    <a:pt x="783"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39"/>
            <p:cNvSpPr/>
            <p:nvPr/>
          </p:nvSpPr>
          <p:spPr>
            <a:xfrm>
              <a:off x="3609952" y="4567196"/>
              <a:ext cx="181571" cy="65718"/>
            </a:xfrm>
            <a:custGeom>
              <a:avLst/>
              <a:gdLst/>
              <a:ahLst/>
              <a:cxnLst/>
              <a:rect l="l" t="t" r="r" b="b"/>
              <a:pathLst>
                <a:path w="804" h="291" extrusionOk="0">
                  <a:moveTo>
                    <a:pt x="675" y="1"/>
                  </a:moveTo>
                  <a:cubicBezTo>
                    <a:pt x="643" y="1"/>
                    <a:pt x="621" y="12"/>
                    <a:pt x="590" y="22"/>
                  </a:cubicBezTo>
                  <a:cubicBezTo>
                    <a:pt x="568" y="33"/>
                    <a:pt x="536" y="44"/>
                    <a:pt x="514" y="65"/>
                  </a:cubicBezTo>
                  <a:cubicBezTo>
                    <a:pt x="493" y="76"/>
                    <a:pt x="461" y="98"/>
                    <a:pt x="440" y="119"/>
                  </a:cubicBezTo>
                  <a:cubicBezTo>
                    <a:pt x="418" y="129"/>
                    <a:pt x="386" y="151"/>
                    <a:pt x="364" y="172"/>
                  </a:cubicBezTo>
                  <a:cubicBezTo>
                    <a:pt x="343" y="183"/>
                    <a:pt x="322" y="205"/>
                    <a:pt x="290" y="215"/>
                  </a:cubicBezTo>
                  <a:cubicBezTo>
                    <a:pt x="279" y="215"/>
                    <a:pt x="268" y="226"/>
                    <a:pt x="257" y="226"/>
                  </a:cubicBezTo>
                  <a:lnTo>
                    <a:pt x="140" y="226"/>
                  </a:lnTo>
                  <a:cubicBezTo>
                    <a:pt x="107" y="226"/>
                    <a:pt x="86" y="215"/>
                    <a:pt x="65" y="205"/>
                  </a:cubicBezTo>
                  <a:cubicBezTo>
                    <a:pt x="54" y="194"/>
                    <a:pt x="33" y="183"/>
                    <a:pt x="22" y="172"/>
                  </a:cubicBezTo>
                  <a:cubicBezTo>
                    <a:pt x="22" y="162"/>
                    <a:pt x="11" y="140"/>
                    <a:pt x="22" y="129"/>
                  </a:cubicBezTo>
                  <a:cubicBezTo>
                    <a:pt x="22" y="122"/>
                    <a:pt x="27" y="114"/>
                    <a:pt x="31"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76" y="248"/>
                    <a:pt x="97" y="269"/>
                    <a:pt x="129" y="269"/>
                  </a:cubicBezTo>
                  <a:cubicBezTo>
                    <a:pt x="150" y="279"/>
                    <a:pt x="183" y="290"/>
                    <a:pt x="214" y="290"/>
                  </a:cubicBezTo>
                  <a:cubicBezTo>
                    <a:pt x="226" y="290"/>
                    <a:pt x="247" y="279"/>
                    <a:pt x="268" y="279"/>
                  </a:cubicBezTo>
                  <a:cubicBezTo>
                    <a:pt x="279" y="279"/>
                    <a:pt x="300" y="279"/>
                    <a:pt x="311" y="269"/>
                  </a:cubicBezTo>
                  <a:cubicBezTo>
                    <a:pt x="343" y="258"/>
                    <a:pt x="376" y="236"/>
                    <a:pt x="407" y="226"/>
                  </a:cubicBezTo>
                  <a:cubicBezTo>
                    <a:pt x="429" y="205"/>
                    <a:pt x="450" y="183"/>
                    <a:pt x="483" y="162"/>
                  </a:cubicBezTo>
                  <a:cubicBezTo>
                    <a:pt x="504" y="140"/>
                    <a:pt x="525" y="119"/>
                    <a:pt x="547" y="108"/>
                  </a:cubicBezTo>
                  <a:cubicBezTo>
                    <a:pt x="568" y="86"/>
                    <a:pt x="590" y="76"/>
                    <a:pt x="611" y="65"/>
                  </a:cubicBezTo>
                  <a:lnTo>
                    <a:pt x="675" y="33"/>
                  </a:lnTo>
                  <a:cubicBezTo>
                    <a:pt x="697" y="33"/>
                    <a:pt x="718" y="22"/>
                    <a:pt x="740" y="22"/>
                  </a:cubicBezTo>
                  <a:cubicBezTo>
                    <a:pt x="750" y="33"/>
                    <a:pt x="771" y="33"/>
                    <a:pt x="782" y="33"/>
                  </a:cubicBezTo>
                  <a:cubicBezTo>
                    <a:pt x="793" y="44"/>
                    <a:pt x="793" y="55"/>
                    <a:pt x="804" y="55"/>
                  </a:cubicBez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39"/>
            <p:cNvSpPr/>
            <p:nvPr/>
          </p:nvSpPr>
          <p:spPr>
            <a:xfrm>
              <a:off x="3709093" y="4567196"/>
              <a:ext cx="184056" cy="65718"/>
            </a:xfrm>
            <a:custGeom>
              <a:avLst/>
              <a:gdLst/>
              <a:ahLst/>
              <a:cxnLst/>
              <a:rect l="l" t="t" r="r" b="b"/>
              <a:pathLst>
                <a:path w="815" h="291" extrusionOk="0">
                  <a:moveTo>
                    <a:pt x="793" y="33"/>
                  </a:moveTo>
                  <a:cubicBezTo>
                    <a:pt x="803" y="44"/>
                    <a:pt x="803" y="55"/>
                    <a:pt x="803" y="55"/>
                  </a:cubicBezTo>
                  <a:lnTo>
                    <a:pt x="815" y="65"/>
                  </a:lnTo>
                  <a:lnTo>
                    <a:pt x="815" y="55"/>
                  </a:lnTo>
                  <a:lnTo>
                    <a:pt x="793" y="33"/>
                  </a:lnTo>
                  <a:close/>
                  <a:moveTo>
                    <a:pt x="686" y="1"/>
                  </a:moveTo>
                  <a:cubicBezTo>
                    <a:pt x="653" y="1"/>
                    <a:pt x="632" y="12"/>
                    <a:pt x="600" y="22"/>
                  </a:cubicBezTo>
                  <a:cubicBezTo>
                    <a:pt x="579" y="33"/>
                    <a:pt x="546" y="44"/>
                    <a:pt x="525" y="65"/>
                  </a:cubicBezTo>
                  <a:cubicBezTo>
                    <a:pt x="493" y="76"/>
                    <a:pt x="472" y="98"/>
                    <a:pt x="450" y="119"/>
                  </a:cubicBezTo>
                  <a:cubicBezTo>
                    <a:pt x="429" y="129"/>
                    <a:pt x="397" y="151"/>
                    <a:pt x="375" y="172"/>
                  </a:cubicBezTo>
                  <a:cubicBezTo>
                    <a:pt x="354" y="183"/>
                    <a:pt x="322" y="205"/>
                    <a:pt x="301" y="215"/>
                  </a:cubicBezTo>
                  <a:cubicBezTo>
                    <a:pt x="289" y="215"/>
                    <a:pt x="279" y="226"/>
                    <a:pt x="258" y="226"/>
                  </a:cubicBezTo>
                  <a:lnTo>
                    <a:pt x="140" y="226"/>
                  </a:lnTo>
                  <a:cubicBezTo>
                    <a:pt x="118" y="226"/>
                    <a:pt x="97" y="215"/>
                    <a:pt x="75" y="205"/>
                  </a:cubicBezTo>
                  <a:cubicBezTo>
                    <a:pt x="65" y="194"/>
                    <a:pt x="44" y="183"/>
                    <a:pt x="32" y="172"/>
                  </a:cubicBezTo>
                  <a:cubicBezTo>
                    <a:pt x="22" y="162"/>
                    <a:pt x="22" y="140"/>
                    <a:pt x="22" y="129"/>
                  </a:cubicBezTo>
                  <a:cubicBezTo>
                    <a:pt x="29" y="122"/>
                    <a:pt x="37" y="114"/>
                    <a:pt x="41" y="114"/>
                  </a:cubicBezTo>
                  <a:cubicBezTo>
                    <a:pt x="43" y="114"/>
                    <a:pt x="44" y="116"/>
                    <a:pt x="44" y="119"/>
                  </a:cubicBezTo>
                  <a:lnTo>
                    <a:pt x="54" y="119"/>
                  </a:lnTo>
                  <a:cubicBezTo>
                    <a:pt x="54" y="119"/>
                    <a:pt x="54" y="108"/>
                    <a:pt x="44" y="108"/>
                  </a:cubicBezTo>
                  <a:cubicBezTo>
                    <a:pt x="44" y="108"/>
                    <a:pt x="22" y="108"/>
                    <a:pt x="11" y="129"/>
                  </a:cubicBezTo>
                  <a:cubicBezTo>
                    <a:pt x="11" y="140"/>
                    <a:pt x="1" y="162"/>
                    <a:pt x="11" y="183"/>
                  </a:cubicBezTo>
                  <a:cubicBezTo>
                    <a:pt x="22" y="205"/>
                    <a:pt x="32" y="226"/>
                    <a:pt x="54" y="236"/>
                  </a:cubicBezTo>
                  <a:cubicBezTo>
                    <a:pt x="75" y="248"/>
                    <a:pt x="108" y="269"/>
                    <a:pt x="129" y="269"/>
                  </a:cubicBezTo>
                  <a:cubicBezTo>
                    <a:pt x="161" y="279"/>
                    <a:pt x="193" y="290"/>
                    <a:pt x="225" y="290"/>
                  </a:cubicBezTo>
                  <a:cubicBezTo>
                    <a:pt x="236" y="290"/>
                    <a:pt x="258" y="279"/>
                    <a:pt x="268" y="279"/>
                  </a:cubicBezTo>
                  <a:cubicBezTo>
                    <a:pt x="289" y="279"/>
                    <a:pt x="311" y="279"/>
                    <a:pt x="322" y="269"/>
                  </a:cubicBezTo>
                  <a:cubicBezTo>
                    <a:pt x="354" y="258"/>
                    <a:pt x="386" y="236"/>
                    <a:pt x="408" y="226"/>
                  </a:cubicBezTo>
                  <a:cubicBezTo>
                    <a:pt x="439" y="205"/>
                    <a:pt x="461" y="183"/>
                    <a:pt x="482" y="162"/>
                  </a:cubicBezTo>
                  <a:cubicBezTo>
                    <a:pt x="515" y="140"/>
                    <a:pt x="536" y="119"/>
                    <a:pt x="558" y="108"/>
                  </a:cubicBezTo>
                  <a:cubicBezTo>
                    <a:pt x="579" y="86"/>
                    <a:pt x="600" y="76"/>
                    <a:pt x="622" y="65"/>
                  </a:cubicBezTo>
                  <a:lnTo>
                    <a:pt x="686" y="33"/>
                  </a:lnTo>
                  <a:cubicBezTo>
                    <a:pt x="707" y="33"/>
                    <a:pt x="729" y="22"/>
                    <a:pt x="750" y="22"/>
                  </a:cubicBezTo>
                  <a:cubicBezTo>
                    <a:pt x="761" y="33"/>
                    <a:pt x="782" y="33"/>
                    <a:pt x="793" y="33"/>
                  </a:cubicBezTo>
                  <a:cubicBezTo>
                    <a:pt x="782"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39"/>
            <p:cNvSpPr/>
            <p:nvPr/>
          </p:nvSpPr>
          <p:spPr>
            <a:xfrm>
              <a:off x="3810719" y="4567196"/>
              <a:ext cx="184056" cy="65718"/>
            </a:xfrm>
            <a:custGeom>
              <a:avLst/>
              <a:gdLst/>
              <a:ahLst/>
              <a:cxnLst/>
              <a:rect l="l" t="t" r="r" b="b"/>
              <a:pathLst>
                <a:path w="815" h="291" extrusionOk="0">
                  <a:moveTo>
                    <a:pt x="675" y="1"/>
                  </a:moveTo>
                  <a:cubicBezTo>
                    <a:pt x="653" y="1"/>
                    <a:pt x="622" y="12"/>
                    <a:pt x="600" y="22"/>
                  </a:cubicBezTo>
                  <a:cubicBezTo>
                    <a:pt x="568" y="33"/>
                    <a:pt x="546" y="44"/>
                    <a:pt x="525" y="65"/>
                  </a:cubicBezTo>
                  <a:cubicBezTo>
                    <a:pt x="493" y="76"/>
                    <a:pt x="472" y="98"/>
                    <a:pt x="450" y="119"/>
                  </a:cubicBezTo>
                  <a:cubicBezTo>
                    <a:pt x="418" y="129"/>
                    <a:pt x="396" y="151"/>
                    <a:pt x="375" y="172"/>
                  </a:cubicBezTo>
                  <a:cubicBezTo>
                    <a:pt x="353" y="183"/>
                    <a:pt x="322" y="205"/>
                    <a:pt x="300" y="215"/>
                  </a:cubicBezTo>
                  <a:cubicBezTo>
                    <a:pt x="289" y="215"/>
                    <a:pt x="268" y="226"/>
                    <a:pt x="257" y="226"/>
                  </a:cubicBezTo>
                  <a:lnTo>
                    <a:pt x="139" y="226"/>
                  </a:lnTo>
                  <a:cubicBezTo>
                    <a:pt x="118" y="226"/>
                    <a:pt x="96" y="215"/>
                    <a:pt x="75" y="205"/>
                  </a:cubicBezTo>
                  <a:cubicBezTo>
                    <a:pt x="54" y="194"/>
                    <a:pt x="43" y="183"/>
                    <a:pt x="32" y="172"/>
                  </a:cubicBezTo>
                  <a:cubicBezTo>
                    <a:pt x="22" y="162"/>
                    <a:pt x="22" y="140"/>
                    <a:pt x="22" y="129"/>
                  </a:cubicBezTo>
                  <a:cubicBezTo>
                    <a:pt x="22" y="122"/>
                    <a:pt x="27" y="114"/>
                    <a:pt x="34" y="114"/>
                  </a:cubicBezTo>
                  <a:cubicBezTo>
                    <a:pt x="37" y="114"/>
                    <a:pt x="40" y="116"/>
                    <a:pt x="43" y="119"/>
                  </a:cubicBezTo>
                  <a:lnTo>
                    <a:pt x="54" y="119"/>
                  </a:lnTo>
                  <a:cubicBezTo>
                    <a:pt x="54" y="119"/>
                    <a:pt x="54" y="108"/>
                    <a:pt x="43" y="108"/>
                  </a:cubicBezTo>
                  <a:cubicBezTo>
                    <a:pt x="32" y="108"/>
                    <a:pt x="22" y="108"/>
                    <a:pt x="11" y="129"/>
                  </a:cubicBezTo>
                  <a:cubicBezTo>
                    <a:pt x="0" y="140"/>
                    <a:pt x="0" y="162"/>
                    <a:pt x="11" y="183"/>
                  </a:cubicBezTo>
                  <a:cubicBezTo>
                    <a:pt x="22" y="205"/>
                    <a:pt x="32" y="226"/>
                    <a:pt x="54" y="236"/>
                  </a:cubicBezTo>
                  <a:cubicBezTo>
                    <a:pt x="75" y="248"/>
                    <a:pt x="108" y="269"/>
                    <a:pt x="129" y="269"/>
                  </a:cubicBezTo>
                  <a:cubicBezTo>
                    <a:pt x="161" y="279"/>
                    <a:pt x="193" y="290"/>
                    <a:pt x="225" y="290"/>
                  </a:cubicBezTo>
                  <a:cubicBezTo>
                    <a:pt x="236" y="290"/>
                    <a:pt x="257" y="279"/>
                    <a:pt x="268" y="279"/>
                  </a:cubicBezTo>
                  <a:cubicBezTo>
                    <a:pt x="289" y="279"/>
                    <a:pt x="300" y="279"/>
                    <a:pt x="322" y="269"/>
                  </a:cubicBezTo>
                  <a:cubicBezTo>
                    <a:pt x="353" y="258"/>
                    <a:pt x="386" y="236"/>
                    <a:pt x="407" y="226"/>
                  </a:cubicBezTo>
                  <a:cubicBezTo>
                    <a:pt x="439" y="205"/>
                    <a:pt x="460" y="183"/>
                    <a:pt x="482" y="162"/>
                  </a:cubicBezTo>
                  <a:cubicBezTo>
                    <a:pt x="503" y="140"/>
                    <a:pt x="525" y="119"/>
                    <a:pt x="557" y="108"/>
                  </a:cubicBezTo>
                  <a:cubicBezTo>
                    <a:pt x="579" y="86"/>
                    <a:pt x="600" y="76"/>
                    <a:pt x="622" y="65"/>
                  </a:cubicBezTo>
                  <a:lnTo>
                    <a:pt x="686" y="33"/>
                  </a:lnTo>
                  <a:cubicBezTo>
                    <a:pt x="707" y="33"/>
                    <a:pt x="729" y="22"/>
                    <a:pt x="739" y="22"/>
                  </a:cubicBezTo>
                  <a:cubicBezTo>
                    <a:pt x="760" y="33"/>
                    <a:pt x="771" y="33"/>
                    <a:pt x="782" y="33"/>
                  </a:cubicBezTo>
                  <a:lnTo>
                    <a:pt x="803" y="55"/>
                  </a:lnTo>
                  <a:cubicBezTo>
                    <a:pt x="803" y="65"/>
                    <a:pt x="814" y="65"/>
                    <a:pt x="814" y="65"/>
                  </a:cubicBezTo>
                  <a:lnTo>
                    <a:pt x="814" y="55"/>
                  </a:lnTo>
                  <a:cubicBezTo>
                    <a:pt x="803" y="55"/>
                    <a:pt x="803" y="44"/>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39"/>
            <p:cNvSpPr/>
            <p:nvPr/>
          </p:nvSpPr>
          <p:spPr>
            <a:xfrm>
              <a:off x="3912345" y="4567196"/>
              <a:ext cx="181346" cy="65718"/>
            </a:xfrm>
            <a:custGeom>
              <a:avLst/>
              <a:gdLst/>
              <a:ahLst/>
              <a:cxnLst/>
              <a:rect l="l" t="t" r="r" b="b"/>
              <a:pathLst>
                <a:path w="803" h="291" extrusionOk="0">
                  <a:moveTo>
                    <a:pt x="674" y="1"/>
                  </a:moveTo>
                  <a:cubicBezTo>
                    <a:pt x="653" y="1"/>
                    <a:pt x="621" y="12"/>
                    <a:pt x="600" y="22"/>
                  </a:cubicBezTo>
                  <a:cubicBezTo>
                    <a:pt x="567" y="33"/>
                    <a:pt x="546" y="44"/>
                    <a:pt x="514" y="65"/>
                  </a:cubicBezTo>
                  <a:cubicBezTo>
                    <a:pt x="493" y="76"/>
                    <a:pt x="471" y="98"/>
                    <a:pt x="439" y="119"/>
                  </a:cubicBezTo>
                  <a:cubicBezTo>
                    <a:pt x="417" y="129"/>
                    <a:pt x="396" y="151"/>
                    <a:pt x="375" y="172"/>
                  </a:cubicBezTo>
                  <a:cubicBezTo>
                    <a:pt x="343" y="183"/>
                    <a:pt x="321" y="205"/>
                    <a:pt x="300" y="215"/>
                  </a:cubicBezTo>
                  <a:cubicBezTo>
                    <a:pt x="279" y="215"/>
                    <a:pt x="267" y="226"/>
                    <a:pt x="257" y="226"/>
                  </a:cubicBezTo>
                  <a:lnTo>
                    <a:pt x="139" y="226"/>
                  </a:lnTo>
                  <a:cubicBezTo>
                    <a:pt x="118" y="226"/>
                    <a:pt x="96" y="215"/>
                    <a:pt x="75" y="205"/>
                  </a:cubicBezTo>
                  <a:cubicBezTo>
                    <a:pt x="53" y="194"/>
                    <a:pt x="43" y="183"/>
                    <a:pt x="32" y="172"/>
                  </a:cubicBezTo>
                  <a:cubicBezTo>
                    <a:pt x="22" y="162"/>
                    <a:pt x="22" y="140"/>
                    <a:pt x="22" y="129"/>
                  </a:cubicBezTo>
                  <a:cubicBezTo>
                    <a:pt x="22" y="122"/>
                    <a:pt x="27" y="114"/>
                    <a:pt x="34" y="114"/>
                  </a:cubicBezTo>
                  <a:cubicBezTo>
                    <a:pt x="37" y="114"/>
                    <a:pt x="40" y="116"/>
                    <a:pt x="43" y="119"/>
                  </a:cubicBezTo>
                  <a:lnTo>
                    <a:pt x="53" y="119"/>
                  </a:lnTo>
                  <a:cubicBezTo>
                    <a:pt x="53" y="119"/>
                    <a:pt x="53" y="108"/>
                    <a:pt x="43" y="108"/>
                  </a:cubicBezTo>
                  <a:cubicBezTo>
                    <a:pt x="32" y="108"/>
                    <a:pt x="22" y="108"/>
                    <a:pt x="10" y="129"/>
                  </a:cubicBezTo>
                  <a:cubicBezTo>
                    <a:pt x="0" y="140"/>
                    <a:pt x="0" y="162"/>
                    <a:pt x="10" y="183"/>
                  </a:cubicBezTo>
                  <a:cubicBezTo>
                    <a:pt x="22" y="205"/>
                    <a:pt x="32" y="226"/>
                    <a:pt x="53" y="236"/>
                  </a:cubicBezTo>
                  <a:cubicBezTo>
                    <a:pt x="75" y="248"/>
                    <a:pt x="96" y="269"/>
                    <a:pt x="129" y="269"/>
                  </a:cubicBezTo>
                  <a:cubicBezTo>
                    <a:pt x="160" y="279"/>
                    <a:pt x="182" y="290"/>
                    <a:pt x="214" y="290"/>
                  </a:cubicBezTo>
                  <a:cubicBezTo>
                    <a:pt x="236" y="290"/>
                    <a:pt x="257" y="279"/>
                    <a:pt x="267" y="279"/>
                  </a:cubicBezTo>
                  <a:cubicBezTo>
                    <a:pt x="289" y="279"/>
                    <a:pt x="300" y="279"/>
                    <a:pt x="321" y="269"/>
                  </a:cubicBezTo>
                  <a:cubicBezTo>
                    <a:pt x="353" y="258"/>
                    <a:pt x="375" y="236"/>
                    <a:pt x="407" y="226"/>
                  </a:cubicBezTo>
                  <a:cubicBezTo>
                    <a:pt x="428" y="205"/>
                    <a:pt x="460" y="183"/>
                    <a:pt x="482" y="162"/>
                  </a:cubicBezTo>
                  <a:cubicBezTo>
                    <a:pt x="503" y="140"/>
                    <a:pt x="524" y="119"/>
                    <a:pt x="546" y="108"/>
                  </a:cubicBezTo>
                  <a:cubicBezTo>
                    <a:pt x="567" y="86"/>
                    <a:pt x="600" y="76"/>
                    <a:pt x="621" y="65"/>
                  </a:cubicBezTo>
                  <a:lnTo>
                    <a:pt x="685" y="33"/>
                  </a:lnTo>
                  <a:cubicBezTo>
                    <a:pt x="707" y="33"/>
                    <a:pt x="717" y="22"/>
                    <a:pt x="739" y="22"/>
                  </a:cubicBezTo>
                  <a:cubicBezTo>
                    <a:pt x="760" y="33"/>
                    <a:pt x="771" y="33"/>
                    <a:pt x="781" y="33"/>
                  </a:cubicBezTo>
                  <a:lnTo>
                    <a:pt x="803" y="55"/>
                  </a:lnTo>
                  <a:cubicBezTo>
                    <a:pt x="803" y="55"/>
                    <a:pt x="803" y="44"/>
                    <a:pt x="793" y="33"/>
                  </a:cubicBezTo>
                  <a:cubicBezTo>
                    <a:pt x="781" y="22"/>
                    <a:pt x="760"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39"/>
            <p:cNvSpPr/>
            <p:nvPr/>
          </p:nvSpPr>
          <p:spPr>
            <a:xfrm>
              <a:off x="4013744" y="4567196"/>
              <a:ext cx="181571" cy="65718"/>
            </a:xfrm>
            <a:custGeom>
              <a:avLst/>
              <a:gdLst/>
              <a:ahLst/>
              <a:cxnLst/>
              <a:rect l="l" t="t" r="r" b="b"/>
              <a:pathLst>
                <a:path w="804" h="291" extrusionOk="0">
                  <a:moveTo>
                    <a:pt x="675" y="1"/>
                  </a:moveTo>
                  <a:cubicBezTo>
                    <a:pt x="654" y="1"/>
                    <a:pt x="622" y="12"/>
                    <a:pt x="601" y="22"/>
                  </a:cubicBezTo>
                  <a:cubicBezTo>
                    <a:pt x="568" y="33"/>
                    <a:pt x="547" y="44"/>
                    <a:pt x="515" y="65"/>
                  </a:cubicBezTo>
                  <a:cubicBezTo>
                    <a:pt x="493" y="76"/>
                    <a:pt x="461" y="98"/>
                    <a:pt x="439" y="119"/>
                  </a:cubicBezTo>
                  <a:cubicBezTo>
                    <a:pt x="418" y="129"/>
                    <a:pt x="397" y="151"/>
                    <a:pt x="365" y="172"/>
                  </a:cubicBezTo>
                  <a:cubicBezTo>
                    <a:pt x="344" y="183"/>
                    <a:pt x="322" y="205"/>
                    <a:pt x="290" y="215"/>
                  </a:cubicBezTo>
                  <a:cubicBezTo>
                    <a:pt x="279" y="215"/>
                    <a:pt x="268" y="226"/>
                    <a:pt x="258" y="226"/>
                  </a:cubicBezTo>
                  <a:lnTo>
                    <a:pt x="140" y="226"/>
                  </a:lnTo>
                  <a:cubicBezTo>
                    <a:pt x="108" y="226"/>
                    <a:pt x="87" y="215"/>
                    <a:pt x="75" y="205"/>
                  </a:cubicBezTo>
                  <a:cubicBezTo>
                    <a:pt x="54" y="194"/>
                    <a:pt x="44" y="183"/>
                    <a:pt x="33" y="172"/>
                  </a:cubicBezTo>
                  <a:cubicBezTo>
                    <a:pt x="22" y="162"/>
                    <a:pt x="22" y="140"/>
                    <a:pt x="22" y="129"/>
                  </a:cubicBezTo>
                  <a:cubicBezTo>
                    <a:pt x="22" y="122"/>
                    <a:pt x="27" y="114"/>
                    <a:pt x="34" y="114"/>
                  </a:cubicBezTo>
                  <a:cubicBezTo>
                    <a:pt x="37" y="114"/>
                    <a:pt x="40" y="116"/>
                    <a:pt x="44" y="119"/>
                  </a:cubicBezTo>
                  <a:lnTo>
                    <a:pt x="54" y="119"/>
                  </a:lnTo>
                  <a:lnTo>
                    <a:pt x="44" y="108"/>
                  </a:lnTo>
                  <a:cubicBezTo>
                    <a:pt x="33" y="108"/>
                    <a:pt x="11" y="108"/>
                    <a:pt x="11" y="129"/>
                  </a:cubicBezTo>
                  <a:cubicBezTo>
                    <a:pt x="1" y="140"/>
                    <a:pt x="1" y="162"/>
                    <a:pt x="11" y="183"/>
                  </a:cubicBezTo>
                  <a:cubicBezTo>
                    <a:pt x="11" y="205"/>
                    <a:pt x="33" y="226"/>
                    <a:pt x="54" y="236"/>
                  </a:cubicBezTo>
                  <a:cubicBezTo>
                    <a:pt x="75" y="248"/>
                    <a:pt x="97" y="269"/>
                    <a:pt x="129" y="269"/>
                  </a:cubicBezTo>
                  <a:cubicBezTo>
                    <a:pt x="151" y="279"/>
                    <a:pt x="183" y="290"/>
                    <a:pt x="215" y="290"/>
                  </a:cubicBezTo>
                  <a:cubicBezTo>
                    <a:pt x="225" y="290"/>
                    <a:pt x="247" y="279"/>
                    <a:pt x="268" y="279"/>
                  </a:cubicBezTo>
                  <a:cubicBezTo>
                    <a:pt x="279" y="279"/>
                    <a:pt x="301" y="279"/>
                    <a:pt x="311" y="269"/>
                  </a:cubicBezTo>
                  <a:cubicBezTo>
                    <a:pt x="344" y="258"/>
                    <a:pt x="375" y="236"/>
                    <a:pt x="408" y="226"/>
                  </a:cubicBezTo>
                  <a:cubicBezTo>
                    <a:pt x="429" y="205"/>
                    <a:pt x="461" y="183"/>
                    <a:pt x="482" y="162"/>
                  </a:cubicBezTo>
                  <a:cubicBezTo>
                    <a:pt x="504" y="140"/>
                    <a:pt x="525" y="119"/>
                    <a:pt x="547" y="108"/>
                  </a:cubicBezTo>
                  <a:cubicBezTo>
                    <a:pt x="568" y="86"/>
                    <a:pt x="589" y="76"/>
                    <a:pt x="611" y="65"/>
                  </a:cubicBezTo>
                  <a:lnTo>
                    <a:pt x="675" y="33"/>
                  </a:lnTo>
                  <a:cubicBezTo>
                    <a:pt x="708" y="33"/>
                    <a:pt x="718" y="22"/>
                    <a:pt x="739" y="22"/>
                  </a:cubicBezTo>
                  <a:cubicBezTo>
                    <a:pt x="761" y="33"/>
                    <a:pt x="772" y="33"/>
                    <a:pt x="782" y="33"/>
                  </a:cubicBezTo>
                  <a:lnTo>
                    <a:pt x="804" y="55"/>
                  </a:lnTo>
                  <a:cubicBezTo>
                    <a:pt x="804" y="55"/>
                    <a:pt x="804" y="44"/>
                    <a:pt x="793"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39"/>
            <p:cNvSpPr/>
            <p:nvPr/>
          </p:nvSpPr>
          <p:spPr>
            <a:xfrm>
              <a:off x="4115370" y="4567196"/>
              <a:ext cx="181571" cy="65718"/>
            </a:xfrm>
            <a:custGeom>
              <a:avLst/>
              <a:gdLst/>
              <a:ahLst/>
              <a:cxnLst/>
              <a:rect l="l" t="t" r="r" b="b"/>
              <a:pathLst>
                <a:path w="804" h="291" extrusionOk="0">
                  <a:moveTo>
                    <a:pt x="675" y="1"/>
                  </a:moveTo>
                  <a:cubicBezTo>
                    <a:pt x="643" y="1"/>
                    <a:pt x="622" y="12"/>
                    <a:pt x="589" y="22"/>
                  </a:cubicBezTo>
                  <a:cubicBezTo>
                    <a:pt x="568" y="33"/>
                    <a:pt x="536" y="44"/>
                    <a:pt x="515" y="65"/>
                  </a:cubicBezTo>
                  <a:cubicBezTo>
                    <a:pt x="493" y="76"/>
                    <a:pt x="461" y="98"/>
                    <a:pt x="439" y="119"/>
                  </a:cubicBezTo>
                  <a:cubicBezTo>
                    <a:pt x="418" y="129"/>
                    <a:pt x="386" y="151"/>
                    <a:pt x="365" y="172"/>
                  </a:cubicBezTo>
                  <a:cubicBezTo>
                    <a:pt x="343" y="183"/>
                    <a:pt x="322" y="205"/>
                    <a:pt x="289" y="215"/>
                  </a:cubicBezTo>
                  <a:cubicBezTo>
                    <a:pt x="279" y="215"/>
                    <a:pt x="268" y="226"/>
                    <a:pt x="258" y="226"/>
                  </a:cubicBezTo>
                  <a:lnTo>
                    <a:pt x="139" y="226"/>
                  </a:lnTo>
                  <a:cubicBezTo>
                    <a:pt x="108" y="226"/>
                    <a:pt x="86" y="215"/>
                    <a:pt x="65" y="205"/>
                  </a:cubicBezTo>
                  <a:cubicBezTo>
                    <a:pt x="54" y="194"/>
                    <a:pt x="32" y="183"/>
                    <a:pt x="22" y="172"/>
                  </a:cubicBezTo>
                  <a:cubicBezTo>
                    <a:pt x="22" y="162"/>
                    <a:pt x="11" y="140"/>
                    <a:pt x="22" y="129"/>
                  </a:cubicBezTo>
                  <a:cubicBezTo>
                    <a:pt x="22" y="122"/>
                    <a:pt x="27" y="114"/>
                    <a:pt x="30" y="114"/>
                  </a:cubicBezTo>
                  <a:cubicBezTo>
                    <a:pt x="31" y="114"/>
                    <a:pt x="32" y="116"/>
                    <a:pt x="32" y="119"/>
                  </a:cubicBezTo>
                  <a:lnTo>
                    <a:pt x="43" y="119"/>
                  </a:lnTo>
                  <a:cubicBezTo>
                    <a:pt x="43" y="119"/>
                    <a:pt x="43" y="108"/>
                    <a:pt x="32" y="108"/>
                  </a:cubicBezTo>
                  <a:cubicBezTo>
                    <a:pt x="32" y="108"/>
                    <a:pt x="11" y="108"/>
                    <a:pt x="11" y="129"/>
                  </a:cubicBezTo>
                  <a:cubicBezTo>
                    <a:pt x="1" y="140"/>
                    <a:pt x="1" y="162"/>
                    <a:pt x="1" y="183"/>
                  </a:cubicBezTo>
                  <a:cubicBezTo>
                    <a:pt x="11" y="205"/>
                    <a:pt x="32" y="226"/>
                    <a:pt x="54" y="236"/>
                  </a:cubicBezTo>
                  <a:cubicBezTo>
                    <a:pt x="75" y="248"/>
                    <a:pt x="97" y="269"/>
                    <a:pt x="129" y="269"/>
                  </a:cubicBezTo>
                  <a:cubicBezTo>
                    <a:pt x="151" y="279"/>
                    <a:pt x="182" y="290"/>
                    <a:pt x="215" y="290"/>
                  </a:cubicBezTo>
                  <a:cubicBezTo>
                    <a:pt x="225" y="290"/>
                    <a:pt x="246" y="279"/>
                    <a:pt x="268" y="279"/>
                  </a:cubicBezTo>
                  <a:cubicBezTo>
                    <a:pt x="279" y="279"/>
                    <a:pt x="300" y="279"/>
                    <a:pt x="311" y="269"/>
                  </a:cubicBezTo>
                  <a:cubicBezTo>
                    <a:pt x="343" y="258"/>
                    <a:pt x="375" y="236"/>
                    <a:pt x="396" y="226"/>
                  </a:cubicBezTo>
                  <a:cubicBezTo>
                    <a:pt x="429" y="205"/>
                    <a:pt x="450" y="183"/>
                    <a:pt x="482" y="162"/>
                  </a:cubicBezTo>
                  <a:cubicBezTo>
                    <a:pt x="503" y="140"/>
                    <a:pt x="525" y="119"/>
                    <a:pt x="546" y="108"/>
                  </a:cubicBezTo>
                  <a:cubicBezTo>
                    <a:pt x="568" y="86"/>
                    <a:pt x="589" y="76"/>
                    <a:pt x="611" y="65"/>
                  </a:cubicBezTo>
                  <a:lnTo>
                    <a:pt x="675" y="33"/>
                  </a:lnTo>
                  <a:cubicBezTo>
                    <a:pt x="696" y="33"/>
                    <a:pt x="718" y="22"/>
                    <a:pt x="739" y="22"/>
                  </a:cubicBezTo>
                  <a:cubicBezTo>
                    <a:pt x="750" y="33"/>
                    <a:pt x="772" y="33"/>
                    <a:pt x="782" y="33"/>
                  </a:cubicBezTo>
                  <a:cubicBezTo>
                    <a:pt x="793" y="44"/>
                    <a:pt x="793" y="55"/>
                    <a:pt x="803" y="55"/>
                  </a:cubicBezTo>
                  <a:cubicBezTo>
                    <a:pt x="803" y="55"/>
                    <a:pt x="803" y="44"/>
                    <a:pt x="793" y="33"/>
                  </a:cubicBezTo>
                  <a:cubicBezTo>
                    <a:pt x="782" y="22"/>
                    <a:pt x="760"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39"/>
            <p:cNvSpPr/>
            <p:nvPr/>
          </p:nvSpPr>
          <p:spPr>
            <a:xfrm>
              <a:off x="4214511" y="4567196"/>
              <a:ext cx="183830" cy="65718"/>
            </a:xfrm>
            <a:custGeom>
              <a:avLst/>
              <a:gdLst/>
              <a:ahLst/>
              <a:cxnLst/>
              <a:rect l="l" t="t" r="r" b="b"/>
              <a:pathLst>
                <a:path w="814" h="291" extrusionOk="0">
                  <a:moveTo>
                    <a:pt x="793" y="33"/>
                  </a:moveTo>
                  <a:lnTo>
                    <a:pt x="795" y="36"/>
                  </a:lnTo>
                  <a:lnTo>
                    <a:pt x="795" y="36"/>
                  </a:lnTo>
                  <a:cubicBezTo>
                    <a:pt x="794" y="35"/>
                    <a:pt x="793" y="34"/>
                    <a:pt x="793" y="33"/>
                  </a:cubicBezTo>
                  <a:close/>
                  <a:moveTo>
                    <a:pt x="795" y="36"/>
                  </a:moveTo>
                  <a:cubicBezTo>
                    <a:pt x="804" y="45"/>
                    <a:pt x="804" y="55"/>
                    <a:pt x="804" y="55"/>
                  </a:cubicBezTo>
                  <a:lnTo>
                    <a:pt x="814" y="65"/>
                  </a:lnTo>
                  <a:lnTo>
                    <a:pt x="814" y="55"/>
                  </a:lnTo>
                  <a:lnTo>
                    <a:pt x="795" y="36"/>
                  </a:lnTo>
                  <a:close/>
                  <a:moveTo>
                    <a:pt x="675" y="1"/>
                  </a:moveTo>
                  <a:cubicBezTo>
                    <a:pt x="654" y="1"/>
                    <a:pt x="632" y="12"/>
                    <a:pt x="600" y="22"/>
                  </a:cubicBezTo>
                  <a:cubicBezTo>
                    <a:pt x="578" y="33"/>
                    <a:pt x="547" y="44"/>
                    <a:pt x="525" y="65"/>
                  </a:cubicBezTo>
                  <a:cubicBezTo>
                    <a:pt x="493" y="76"/>
                    <a:pt x="471" y="98"/>
                    <a:pt x="450" y="119"/>
                  </a:cubicBezTo>
                  <a:cubicBezTo>
                    <a:pt x="429" y="129"/>
                    <a:pt x="397" y="151"/>
                    <a:pt x="375" y="172"/>
                  </a:cubicBezTo>
                  <a:cubicBezTo>
                    <a:pt x="354" y="183"/>
                    <a:pt x="321" y="205"/>
                    <a:pt x="300" y="215"/>
                  </a:cubicBezTo>
                  <a:cubicBezTo>
                    <a:pt x="290" y="215"/>
                    <a:pt x="279" y="226"/>
                    <a:pt x="257" y="226"/>
                  </a:cubicBezTo>
                  <a:lnTo>
                    <a:pt x="140" y="226"/>
                  </a:lnTo>
                  <a:cubicBezTo>
                    <a:pt x="118" y="226"/>
                    <a:pt x="97" y="215"/>
                    <a:pt x="76" y="205"/>
                  </a:cubicBezTo>
                  <a:cubicBezTo>
                    <a:pt x="54" y="194"/>
                    <a:pt x="43" y="183"/>
                    <a:pt x="33" y="172"/>
                  </a:cubicBezTo>
                  <a:cubicBezTo>
                    <a:pt x="22" y="162"/>
                    <a:pt x="22" y="140"/>
                    <a:pt x="22" y="129"/>
                  </a:cubicBezTo>
                  <a:cubicBezTo>
                    <a:pt x="29" y="122"/>
                    <a:pt x="32" y="114"/>
                    <a:pt x="36" y="114"/>
                  </a:cubicBezTo>
                  <a:cubicBezTo>
                    <a:pt x="38" y="114"/>
                    <a:pt x="40" y="116"/>
                    <a:pt x="43" y="119"/>
                  </a:cubicBezTo>
                  <a:lnTo>
                    <a:pt x="54" y="119"/>
                  </a:lnTo>
                  <a:cubicBezTo>
                    <a:pt x="54" y="119"/>
                    <a:pt x="54" y="108"/>
                    <a:pt x="43" y="108"/>
                  </a:cubicBezTo>
                  <a:cubicBezTo>
                    <a:pt x="43" y="108"/>
                    <a:pt x="22" y="108"/>
                    <a:pt x="11" y="129"/>
                  </a:cubicBezTo>
                  <a:cubicBezTo>
                    <a:pt x="11" y="140"/>
                    <a:pt x="0" y="162"/>
                    <a:pt x="11" y="183"/>
                  </a:cubicBezTo>
                  <a:cubicBezTo>
                    <a:pt x="22" y="205"/>
                    <a:pt x="33" y="226"/>
                    <a:pt x="54" y="236"/>
                  </a:cubicBezTo>
                  <a:cubicBezTo>
                    <a:pt x="76" y="248"/>
                    <a:pt x="107" y="269"/>
                    <a:pt x="129" y="269"/>
                  </a:cubicBezTo>
                  <a:cubicBezTo>
                    <a:pt x="161" y="279"/>
                    <a:pt x="193" y="290"/>
                    <a:pt x="226" y="290"/>
                  </a:cubicBezTo>
                  <a:cubicBezTo>
                    <a:pt x="236" y="290"/>
                    <a:pt x="257" y="279"/>
                    <a:pt x="268" y="279"/>
                  </a:cubicBezTo>
                  <a:cubicBezTo>
                    <a:pt x="290" y="279"/>
                    <a:pt x="300" y="279"/>
                    <a:pt x="321" y="269"/>
                  </a:cubicBezTo>
                  <a:cubicBezTo>
                    <a:pt x="354" y="258"/>
                    <a:pt x="386" y="236"/>
                    <a:pt x="407" y="226"/>
                  </a:cubicBezTo>
                  <a:cubicBezTo>
                    <a:pt x="440" y="205"/>
                    <a:pt x="461" y="183"/>
                    <a:pt x="482" y="162"/>
                  </a:cubicBezTo>
                  <a:cubicBezTo>
                    <a:pt x="514" y="140"/>
                    <a:pt x="536" y="119"/>
                    <a:pt x="557" y="108"/>
                  </a:cubicBezTo>
                  <a:cubicBezTo>
                    <a:pt x="578" y="86"/>
                    <a:pt x="600" y="76"/>
                    <a:pt x="621" y="65"/>
                  </a:cubicBezTo>
                  <a:lnTo>
                    <a:pt x="686" y="33"/>
                  </a:lnTo>
                  <a:cubicBezTo>
                    <a:pt x="707" y="33"/>
                    <a:pt x="728" y="22"/>
                    <a:pt x="750" y="22"/>
                  </a:cubicBezTo>
                  <a:cubicBezTo>
                    <a:pt x="761" y="33"/>
                    <a:pt x="782" y="33"/>
                    <a:pt x="793" y="33"/>
                  </a:cubicBezTo>
                  <a:cubicBezTo>
                    <a:pt x="782" y="22"/>
                    <a:pt x="77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39"/>
            <p:cNvSpPr/>
            <p:nvPr/>
          </p:nvSpPr>
          <p:spPr>
            <a:xfrm>
              <a:off x="4315911" y="4567196"/>
              <a:ext cx="184056" cy="65718"/>
            </a:xfrm>
            <a:custGeom>
              <a:avLst/>
              <a:gdLst/>
              <a:ahLst/>
              <a:cxnLst/>
              <a:rect l="l" t="t" r="r" b="b"/>
              <a:pathLst>
                <a:path w="815" h="291" extrusionOk="0">
                  <a:moveTo>
                    <a:pt x="676" y="1"/>
                  </a:moveTo>
                  <a:cubicBezTo>
                    <a:pt x="655" y="1"/>
                    <a:pt x="622" y="12"/>
                    <a:pt x="601" y="22"/>
                  </a:cubicBezTo>
                  <a:cubicBezTo>
                    <a:pt x="569" y="33"/>
                    <a:pt x="547" y="44"/>
                    <a:pt x="526" y="65"/>
                  </a:cubicBezTo>
                  <a:cubicBezTo>
                    <a:pt x="493" y="76"/>
                    <a:pt x="472" y="98"/>
                    <a:pt x="451" y="119"/>
                  </a:cubicBezTo>
                  <a:cubicBezTo>
                    <a:pt x="419" y="129"/>
                    <a:pt x="398" y="151"/>
                    <a:pt x="376" y="172"/>
                  </a:cubicBezTo>
                  <a:cubicBezTo>
                    <a:pt x="344" y="183"/>
                    <a:pt x="322" y="205"/>
                    <a:pt x="301" y="215"/>
                  </a:cubicBezTo>
                  <a:cubicBezTo>
                    <a:pt x="290" y="215"/>
                    <a:pt x="269" y="226"/>
                    <a:pt x="258" y="226"/>
                  </a:cubicBezTo>
                  <a:lnTo>
                    <a:pt x="141" y="226"/>
                  </a:lnTo>
                  <a:cubicBezTo>
                    <a:pt x="119" y="226"/>
                    <a:pt x="98" y="215"/>
                    <a:pt x="76" y="205"/>
                  </a:cubicBezTo>
                  <a:cubicBezTo>
                    <a:pt x="55" y="194"/>
                    <a:pt x="44" y="183"/>
                    <a:pt x="33" y="172"/>
                  </a:cubicBezTo>
                  <a:cubicBezTo>
                    <a:pt x="22" y="162"/>
                    <a:pt x="22" y="140"/>
                    <a:pt x="22" y="129"/>
                  </a:cubicBezTo>
                  <a:cubicBezTo>
                    <a:pt x="22" y="122"/>
                    <a:pt x="28" y="114"/>
                    <a:pt x="35" y="114"/>
                  </a:cubicBezTo>
                  <a:cubicBezTo>
                    <a:pt x="38" y="114"/>
                    <a:pt x="41" y="116"/>
                    <a:pt x="44" y="119"/>
                  </a:cubicBezTo>
                  <a:lnTo>
                    <a:pt x="55" y="119"/>
                  </a:lnTo>
                  <a:cubicBezTo>
                    <a:pt x="55" y="119"/>
                    <a:pt x="55" y="108"/>
                    <a:pt x="44" y="108"/>
                  </a:cubicBezTo>
                  <a:cubicBezTo>
                    <a:pt x="33" y="108"/>
                    <a:pt x="22" y="108"/>
                    <a:pt x="12" y="129"/>
                  </a:cubicBezTo>
                  <a:cubicBezTo>
                    <a:pt x="1" y="140"/>
                    <a:pt x="1" y="162"/>
                    <a:pt x="12" y="183"/>
                  </a:cubicBezTo>
                  <a:cubicBezTo>
                    <a:pt x="22" y="205"/>
                    <a:pt x="33" y="226"/>
                    <a:pt x="55" y="236"/>
                  </a:cubicBezTo>
                  <a:cubicBezTo>
                    <a:pt x="76" y="248"/>
                    <a:pt x="108" y="269"/>
                    <a:pt x="129" y="269"/>
                  </a:cubicBezTo>
                  <a:cubicBezTo>
                    <a:pt x="162" y="279"/>
                    <a:pt x="194" y="290"/>
                    <a:pt x="226" y="290"/>
                  </a:cubicBezTo>
                  <a:cubicBezTo>
                    <a:pt x="237" y="290"/>
                    <a:pt x="258" y="279"/>
                    <a:pt x="269" y="279"/>
                  </a:cubicBezTo>
                  <a:cubicBezTo>
                    <a:pt x="290" y="279"/>
                    <a:pt x="301" y="279"/>
                    <a:pt x="322" y="269"/>
                  </a:cubicBezTo>
                  <a:cubicBezTo>
                    <a:pt x="355" y="258"/>
                    <a:pt x="386" y="236"/>
                    <a:pt x="408" y="226"/>
                  </a:cubicBezTo>
                  <a:cubicBezTo>
                    <a:pt x="440" y="205"/>
                    <a:pt x="462" y="183"/>
                    <a:pt x="483" y="162"/>
                  </a:cubicBezTo>
                  <a:cubicBezTo>
                    <a:pt x="505" y="140"/>
                    <a:pt x="526" y="119"/>
                    <a:pt x="558" y="108"/>
                  </a:cubicBezTo>
                  <a:cubicBezTo>
                    <a:pt x="579" y="86"/>
                    <a:pt x="601" y="76"/>
                    <a:pt x="622" y="65"/>
                  </a:cubicBezTo>
                  <a:lnTo>
                    <a:pt x="686" y="33"/>
                  </a:lnTo>
                  <a:cubicBezTo>
                    <a:pt x="708" y="33"/>
                    <a:pt x="729" y="22"/>
                    <a:pt x="740" y="22"/>
                  </a:cubicBezTo>
                  <a:cubicBezTo>
                    <a:pt x="762" y="33"/>
                    <a:pt x="772" y="33"/>
                    <a:pt x="783" y="33"/>
                  </a:cubicBezTo>
                  <a:lnTo>
                    <a:pt x="804" y="55"/>
                  </a:lnTo>
                  <a:cubicBezTo>
                    <a:pt x="804" y="65"/>
                    <a:pt x="815" y="65"/>
                    <a:pt x="815" y="65"/>
                  </a:cubicBezTo>
                  <a:lnTo>
                    <a:pt x="815" y="55"/>
                  </a:lnTo>
                  <a:cubicBezTo>
                    <a:pt x="804" y="55"/>
                    <a:pt x="804" y="44"/>
                    <a:pt x="793" y="33"/>
                  </a:cubicBezTo>
                  <a:cubicBezTo>
                    <a:pt x="783" y="22"/>
                    <a:pt x="772"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39"/>
            <p:cNvSpPr/>
            <p:nvPr/>
          </p:nvSpPr>
          <p:spPr>
            <a:xfrm>
              <a:off x="4417536" y="4567196"/>
              <a:ext cx="181797" cy="65718"/>
            </a:xfrm>
            <a:custGeom>
              <a:avLst/>
              <a:gdLst/>
              <a:ahLst/>
              <a:cxnLst/>
              <a:rect l="l" t="t" r="r" b="b"/>
              <a:pathLst>
                <a:path w="805" h="291" extrusionOk="0">
                  <a:moveTo>
                    <a:pt x="676" y="1"/>
                  </a:moveTo>
                  <a:cubicBezTo>
                    <a:pt x="654" y="1"/>
                    <a:pt x="622" y="12"/>
                    <a:pt x="600" y="22"/>
                  </a:cubicBezTo>
                  <a:cubicBezTo>
                    <a:pt x="569" y="33"/>
                    <a:pt x="547" y="44"/>
                    <a:pt x="515" y="65"/>
                  </a:cubicBezTo>
                  <a:cubicBezTo>
                    <a:pt x="493" y="76"/>
                    <a:pt x="472" y="98"/>
                    <a:pt x="440" y="119"/>
                  </a:cubicBezTo>
                  <a:cubicBezTo>
                    <a:pt x="419" y="129"/>
                    <a:pt x="397" y="151"/>
                    <a:pt x="376" y="172"/>
                  </a:cubicBezTo>
                  <a:cubicBezTo>
                    <a:pt x="343" y="183"/>
                    <a:pt x="322" y="205"/>
                    <a:pt x="300" y="215"/>
                  </a:cubicBezTo>
                  <a:cubicBezTo>
                    <a:pt x="279" y="215"/>
                    <a:pt x="269" y="226"/>
                    <a:pt x="258" y="226"/>
                  </a:cubicBezTo>
                  <a:lnTo>
                    <a:pt x="140" y="226"/>
                  </a:lnTo>
                  <a:cubicBezTo>
                    <a:pt x="119" y="226"/>
                    <a:pt x="97" y="215"/>
                    <a:pt x="76" y="205"/>
                  </a:cubicBezTo>
                  <a:cubicBezTo>
                    <a:pt x="55" y="194"/>
                    <a:pt x="43" y="183"/>
                    <a:pt x="33" y="172"/>
                  </a:cubicBezTo>
                  <a:cubicBezTo>
                    <a:pt x="22" y="162"/>
                    <a:pt x="22" y="140"/>
                    <a:pt x="22" y="129"/>
                  </a:cubicBezTo>
                  <a:cubicBezTo>
                    <a:pt x="22" y="122"/>
                    <a:pt x="28" y="114"/>
                    <a:pt x="34" y="114"/>
                  </a:cubicBezTo>
                  <a:cubicBezTo>
                    <a:pt x="37" y="114"/>
                    <a:pt x="40" y="116"/>
                    <a:pt x="43" y="119"/>
                  </a:cubicBezTo>
                  <a:lnTo>
                    <a:pt x="55" y="119"/>
                  </a:lnTo>
                  <a:cubicBezTo>
                    <a:pt x="55" y="119"/>
                    <a:pt x="55" y="108"/>
                    <a:pt x="43" y="108"/>
                  </a:cubicBezTo>
                  <a:cubicBezTo>
                    <a:pt x="33" y="108"/>
                    <a:pt x="22" y="108"/>
                    <a:pt x="12" y="129"/>
                  </a:cubicBezTo>
                  <a:cubicBezTo>
                    <a:pt x="1" y="140"/>
                    <a:pt x="1" y="162"/>
                    <a:pt x="12" y="183"/>
                  </a:cubicBezTo>
                  <a:cubicBezTo>
                    <a:pt x="22" y="205"/>
                    <a:pt x="33" y="226"/>
                    <a:pt x="55" y="236"/>
                  </a:cubicBezTo>
                  <a:cubicBezTo>
                    <a:pt x="76" y="248"/>
                    <a:pt x="97" y="269"/>
                    <a:pt x="129" y="269"/>
                  </a:cubicBezTo>
                  <a:cubicBezTo>
                    <a:pt x="162" y="279"/>
                    <a:pt x="183" y="290"/>
                    <a:pt x="215" y="290"/>
                  </a:cubicBezTo>
                  <a:cubicBezTo>
                    <a:pt x="236" y="290"/>
                    <a:pt x="258" y="279"/>
                    <a:pt x="269" y="279"/>
                  </a:cubicBezTo>
                  <a:cubicBezTo>
                    <a:pt x="290" y="279"/>
                    <a:pt x="300" y="279"/>
                    <a:pt x="322" y="269"/>
                  </a:cubicBezTo>
                  <a:cubicBezTo>
                    <a:pt x="354" y="258"/>
                    <a:pt x="376" y="236"/>
                    <a:pt x="408" y="226"/>
                  </a:cubicBezTo>
                  <a:cubicBezTo>
                    <a:pt x="429" y="205"/>
                    <a:pt x="462" y="183"/>
                    <a:pt x="483" y="162"/>
                  </a:cubicBezTo>
                  <a:cubicBezTo>
                    <a:pt x="504" y="140"/>
                    <a:pt x="526" y="119"/>
                    <a:pt x="547" y="108"/>
                  </a:cubicBezTo>
                  <a:cubicBezTo>
                    <a:pt x="569" y="86"/>
                    <a:pt x="590" y="76"/>
                    <a:pt x="622" y="65"/>
                  </a:cubicBezTo>
                  <a:lnTo>
                    <a:pt x="686" y="33"/>
                  </a:lnTo>
                  <a:cubicBezTo>
                    <a:pt x="707" y="33"/>
                    <a:pt x="718" y="22"/>
                    <a:pt x="740" y="22"/>
                  </a:cubicBezTo>
                  <a:cubicBezTo>
                    <a:pt x="761" y="33"/>
                    <a:pt x="772" y="33"/>
                    <a:pt x="783" y="33"/>
                  </a:cubicBezTo>
                  <a:lnTo>
                    <a:pt x="804" y="55"/>
                  </a:lnTo>
                  <a:cubicBezTo>
                    <a:pt x="804" y="55"/>
                    <a:pt x="804" y="44"/>
                    <a:pt x="793" y="33"/>
                  </a:cubicBezTo>
                  <a:cubicBezTo>
                    <a:pt x="783" y="22"/>
                    <a:pt x="761" y="12"/>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39"/>
            <p:cNvSpPr/>
            <p:nvPr/>
          </p:nvSpPr>
          <p:spPr>
            <a:xfrm>
              <a:off x="4519162" y="4567196"/>
              <a:ext cx="181571" cy="65718"/>
            </a:xfrm>
            <a:custGeom>
              <a:avLst/>
              <a:gdLst/>
              <a:ahLst/>
              <a:cxnLst/>
              <a:rect l="l" t="t" r="r" b="b"/>
              <a:pathLst>
                <a:path w="804" h="291" extrusionOk="0">
                  <a:moveTo>
                    <a:pt x="675" y="1"/>
                  </a:moveTo>
                  <a:cubicBezTo>
                    <a:pt x="654" y="1"/>
                    <a:pt x="621" y="12"/>
                    <a:pt x="590" y="22"/>
                  </a:cubicBezTo>
                  <a:cubicBezTo>
                    <a:pt x="568" y="33"/>
                    <a:pt x="536" y="44"/>
                    <a:pt x="514" y="65"/>
                  </a:cubicBezTo>
                  <a:cubicBezTo>
                    <a:pt x="493" y="76"/>
                    <a:pt x="461" y="98"/>
                    <a:pt x="440" y="119"/>
                  </a:cubicBezTo>
                  <a:cubicBezTo>
                    <a:pt x="418" y="129"/>
                    <a:pt x="397" y="151"/>
                    <a:pt x="364" y="172"/>
                  </a:cubicBezTo>
                  <a:cubicBezTo>
                    <a:pt x="343" y="183"/>
                    <a:pt x="322" y="205"/>
                    <a:pt x="290" y="215"/>
                  </a:cubicBezTo>
                  <a:cubicBezTo>
                    <a:pt x="279" y="215"/>
                    <a:pt x="268" y="226"/>
                    <a:pt x="257" y="226"/>
                  </a:cubicBezTo>
                  <a:lnTo>
                    <a:pt x="140" y="226"/>
                  </a:lnTo>
                  <a:cubicBezTo>
                    <a:pt x="107" y="226"/>
                    <a:pt x="86" y="215"/>
                    <a:pt x="76" y="205"/>
                  </a:cubicBezTo>
                  <a:cubicBezTo>
                    <a:pt x="54" y="194"/>
                    <a:pt x="33" y="183"/>
                    <a:pt x="33" y="172"/>
                  </a:cubicBezTo>
                  <a:cubicBezTo>
                    <a:pt x="22" y="162"/>
                    <a:pt x="12" y="140"/>
                    <a:pt x="22" y="129"/>
                  </a:cubicBezTo>
                  <a:cubicBezTo>
                    <a:pt x="22" y="122"/>
                    <a:pt x="27" y="114"/>
                    <a:pt x="34" y="114"/>
                  </a:cubicBezTo>
                  <a:cubicBezTo>
                    <a:pt x="37" y="114"/>
                    <a:pt x="40" y="116"/>
                    <a:pt x="43" y="119"/>
                  </a:cubicBezTo>
                  <a:lnTo>
                    <a:pt x="54" y="119"/>
                  </a:lnTo>
                  <a:lnTo>
                    <a:pt x="43" y="108"/>
                  </a:lnTo>
                  <a:cubicBezTo>
                    <a:pt x="33" y="108"/>
                    <a:pt x="12" y="108"/>
                    <a:pt x="12" y="129"/>
                  </a:cubicBezTo>
                  <a:cubicBezTo>
                    <a:pt x="0" y="140"/>
                    <a:pt x="0" y="162"/>
                    <a:pt x="12" y="183"/>
                  </a:cubicBezTo>
                  <a:cubicBezTo>
                    <a:pt x="12" y="205"/>
                    <a:pt x="33" y="226"/>
                    <a:pt x="54" y="236"/>
                  </a:cubicBezTo>
                  <a:cubicBezTo>
                    <a:pt x="76" y="248"/>
                    <a:pt x="97" y="269"/>
                    <a:pt x="129" y="269"/>
                  </a:cubicBezTo>
                  <a:cubicBezTo>
                    <a:pt x="150" y="279"/>
                    <a:pt x="183" y="290"/>
                    <a:pt x="215" y="290"/>
                  </a:cubicBezTo>
                  <a:cubicBezTo>
                    <a:pt x="226" y="290"/>
                    <a:pt x="247" y="279"/>
                    <a:pt x="268" y="279"/>
                  </a:cubicBezTo>
                  <a:cubicBezTo>
                    <a:pt x="279" y="279"/>
                    <a:pt x="300" y="279"/>
                    <a:pt x="311" y="269"/>
                  </a:cubicBezTo>
                  <a:cubicBezTo>
                    <a:pt x="343" y="258"/>
                    <a:pt x="376" y="236"/>
                    <a:pt x="407" y="226"/>
                  </a:cubicBezTo>
                  <a:cubicBezTo>
                    <a:pt x="429" y="205"/>
                    <a:pt x="461" y="183"/>
                    <a:pt x="483" y="162"/>
                  </a:cubicBezTo>
                  <a:cubicBezTo>
                    <a:pt x="504" y="140"/>
                    <a:pt x="525" y="119"/>
                    <a:pt x="547" y="108"/>
                  </a:cubicBezTo>
                  <a:cubicBezTo>
                    <a:pt x="568" y="86"/>
                    <a:pt x="590" y="76"/>
                    <a:pt x="611" y="65"/>
                  </a:cubicBezTo>
                  <a:lnTo>
                    <a:pt x="675" y="33"/>
                  </a:lnTo>
                  <a:cubicBezTo>
                    <a:pt x="697" y="33"/>
                    <a:pt x="718" y="22"/>
                    <a:pt x="740" y="22"/>
                  </a:cubicBezTo>
                  <a:cubicBezTo>
                    <a:pt x="761" y="33"/>
                    <a:pt x="771" y="33"/>
                    <a:pt x="782" y="33"/>
                  </a:cubicBezTo>
                  <a:lnTo>
                    <a:pt x="804" y="55"/>
                  </a:lnTo>
                  <a:cubicBezTo>
                    <a:pt x="804" y="55"/>
                    <a:pt x="804" y="44"/>
                    <a:pt x="793" y="33"/>
                  </a:cubicBezTo>
                  <a:cubicBezTo>
                    <a:pt x="782" y="22"/>
                    <a:pt x="761" y="12"/>
                    <a:pt x="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7" name="Google Shape;1567;p39"/>
            <p:cNvSpPr/>
            <p:nvPr/>
          </p:nvSpPr>
          <p:spPr>
            <a:xfrm>
              <a:off x="4620788" y="4567196"/>
              <a:ext cx="181571" cy="65718"/>
            </a:xfrm>
            <a:custGeom>
              <a:avLst/>
              <a:gdLst/>
              <a:ahLst/>
              <a:cxnLst/>
              <a:rect l="l" t="t" r="r" b="b"/>
              <a:pathLst>
                <a:path w="804" h="291" extrusionOk="0">
                  <a:moveTo>
                    <a:pt x="675" y="1"/>
                  </a:moveTo>
                  <a:cubicBezTo>
                    <a:pt x="643" y="1"/>
                    <a:pt x="621" y="12"/>
                    <a:pt x="589" y="22"/>
                  </a:cubicBezTo>
                  <a:cubicBezTo>
                    <a:pt x="568" y="33"/>
                    <a:pt x="535" y="44"/>
                    <a:pt x="514" y="65"/>
                  </a:cubicBezTo>
                  <a:cubicBezTo>
                    <a:pt x="493" y="76"/>
                    <a:pt x="461" y="98"/>
                    <a:pt x="440" y="119"/>
                  </a:cubicBezTo>
                  <a:cubicBezTo>
                    <a:pt x="418" y="129"/>
                    <a:pt x="386" y="151"/>
                    <a:pt x="364" y="172"/>
                  </a:cubicBezTo>
                  <a:cubicBezTo>
                    <a:pt x="343" y="183"/>
                    <a:pt x="321" y="205"/>
                    <a:pt x="290" y="215"/>
                  </a:cubicBezTo>
                  <a:cubicBezTo>
                    <a:pt x="278" y="215"/>
                    <a:pt x="268" y="226"/>
                    <a:pt x="247" y="226"/>
                  </a:cubicBezTo>
                  <a:lnTo>
                    <a:pt x="140" y="226"/>
                  </a:lnTo>
                  <a:cubicBezTo>
                    <a:pt x="107" y="226"/>
                    <a:pt x="86" y="215"/>
                    <a:pt x="64" y="205"/>
                  </a:cubicBezTo>
                  <a:cubicBezTo>
                    <a:pt x="54" y="194"/>
                    <a:pt x="33" y="183"/>
                    <a:pt x="22" y="172"/>
                  </a:cubicBezTo>
                  <a:cubicBezTo>
                    <a:pt x="11" y="162"/>
                    <a:pt x="11" y="140"/>
                    <a:pt x="22" y="129"/>
                  </a:cubicBezTo>
                  <a:cubicBezTo>
                    <a:pt x="22" y="122"/>
                    <a:pt x="27" y="114"/>
                    <a:pt x="30" y="114"/>
                  </a:cubicBezTo>
                  <a:cubicBezTo>
                    <a:pt x="32" y="114"/>
                    <a:pt x="33" y="116"/>
                    <a:pt x="33" y="119"/>
                  </a:cubicBezTo>
                  <a:lnTo>
                    <a:pt x="43" y="119"/>
                  </a:lnTo>
                  <a:cubicBezTo>
                    <a:pt x="43" y="119"/>
                    <a:pt x="43" y="108"/>
                    <a:pt x="33" y="108"/>
                  </a:cubicBezTo>
                  <a:cubicBezTo>
                    <a:pt x="33" y="108"/>
                    <a:pt x="11" y="108"/>
                    <a:pt x="11" y="129"/>
                  </a:cubicBezTo>
                  <a:cubicBezTo>
                    <a:pt x="0" y="140"/>
                    <a:pt x="0" y="162"/>
                    <a:pt x="0" y="183"/>
                  </a:cubicBezTo>
                  <a:cubicBezTo>
                    <a:pt x="11" y="205"/>
                    <a:pt x="33" y="226"/>
                    <a:pt x="54" y="236"/>
                  </a:cubicBezTo>
                  <a:cubicBezTo>
                    <a:pt x="64" y="248"/>
                    <a:pt x="97" y="269"/>
                    <a:pt x="129" y="269"/>
                  </a:cubicBezTo>
                  <a:cubicBezTo>
                    <a:pt x="150" y="279"/>
                    <a:pt x="183" y="290"/>
                    <a:pt x="214" y="290"/>
                  </a:cubicBezTo>
                  <a:cubicBezTo>
                    <a:pt x="225" y="290"/>
                    <a:pt x="247" y="279"/>
                    <a:pt x="268" y="279"/>
                  </a:cubicBezTo>
                  <a:cubicBezTo>
                    <a:pt x="278" y="279"/>
                    <a:pt x="300" y="279"/>
                    <a:pt x="311" y="269"/>
                  </a:cubicBezTo>
                  <a:cubicBezTo>
                    <a:pt x="343" y="258"/>
                    <a:pt x="375" y="236"/>
                    <a:pt x="397" y="226"/>
                  </a:cubicBezTo>
                  <a:cubicBezTo>
                    <a:pt x="428" y="205"/>
                    <a:pt x="450" y="183"/>
                    <a:pt x="482" y="162"/>
                  </a:cubicBezTo>
                  <a:cubicBezTo>
                    <a:pt x="504" y="140"/>
                    <a:pt x="525" y="119"/>
                    <a:pt x="547" y="108"/>
                  </a:cubicBezTo>
                  <a:cubicBezTo>
                    <a:pt x="568" y="86"/>
                    <a:pt x="589" y="76"/>
                    <a:pt x="611" y="65"/>
                  </a:cubicBezTo>
                  <a:lnTo>
                    <a:pt x="675" y="33"/>
                  </a:lnTo>
                  <a:cubicBezTo>
                    <a:pt x="697" y="33"/>
                    <a:pt x="718" y="22"/>
                    <a:pt x="739" y="22"/>
                  </a:cubicBezTo>
                  <a:cubicBezTo>
                    <a:pt x="750" y="33"/>
                    <a:pt x="771" y="33"/>
                    <a:pt x="782" y="33"/>
                  </a:cubicBezTo>
                  <a:cubicBezTo>
                    <a:pt x="792" y="44"/>
                    <a:pt x="792" y="55"/>
                    <a:pt x="804" y="55"/>
                  </a:cubicBezTo>
                  <a:cubicBezTo>
                    <a:pt x="804" y="55"/>
                    <a:pt x="804" y="44"/>
                    <a:pt x="792" y="33"/>
                  </a:cubicBezTo>
                  <a:cubicBezTo>
                    <a:pt x="782" y="22"/>
                    <a:pt x="761" y="12"/>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8" name="Google Shape;1568;p39"/>
            <p:cNvSpPr/>
            <p:nvPr/>
          </p:nvSpPr>
          <p:spPr>
            <a:xfrm>
              <a:off x="611321" y="4594522"/>
              <a:ext cx="152664" cy="142276"/>
            </a:xfrm>
            <a:custGeom>
              <a:avLst/>
              <a:gdLst/>
              <a:ahLst/>
              <a:cxnLst/>
              <a:rect l="l" t="t" r="r" b="b"/>
              <a:pathLst>
                <a:path w="676" h="630" extrusionOk="0">
                  <a:moveTo>
                    <a:pt x="215" y="1"/>
                  </a:moveTo>
                  <a:cubicBezTo>
                    <a:pt x="196" y="1"/>
                    <a:pt x="178" y="3"/>
                    <a:pt x="162" y="8"/>
                  </a:cubicBezTo>
                  <a:cubicBezTo>
                    <a:pt x="98" y="30"/>
                    <a:pt x="44" y="73"/>
                    <a:pt x="22" y="148"/>
                  </a:cubicBezTo>
                  <a:cubicBezTo>
                    <a:pt x="1" y="201"/>
                    <a:pt x="1" y="276"/>
                    <a:pt x="22" y="341"/>
                  </a:cubicBezTo>
                  <a:cubicBezTo>
                    <a:pt x="44" y="394"/>
                    <a:pt x="87" y="448"/>
                    <a:pt x="129" y="479"/>
                  </a:cubicBezTo>
                  <a:cubicBezTo>
                    <a:pt x="183" y="522"/>
                    <a:pt x="236" y="544"/>
                    <a:pt x="290" y="555"/>
                  </a:cubicBezTo>
                  <a:cubicBezTo>
                    <a:pt x="312" y="565"/>
                    <a:pt x="344" y="565"/>
                    <a:pt x="365" y="565"/>
                  </a:cubicBezTo>
                  <a:lnTo>
                    <a:pt x="408" y="565"/>
                  </a:lnTo>
                  <a:cubicBezTo>
                    <a:pt x="419" y="555"/>
                    <a:pt x="429" y="555"/>
                    <a:pt x="440" y="555"/>
                  </a:cubicBezTo>
                  <a:lnTo>
                    <a:pt x="558" y="555"/>
                  </a:lnTo>
                  <a:cubicBezTo>
                    <a:pt x="590" y="555"/>
                    <a:pt x="622" y="565"/>
                    <a:pt x="643" y="576"/>
                  </a:cubicBezTo>
                  <a:cubicBezTo>
                    <a:pt x="665" y="598"/>
                    <a:pt x="665" y="619"/>
                    <a:pt x="665" y="629"/>
                  </a:cubicBezTo>
                  <a:cubicBezTo>
                    <a:pt x="676" y="619"/>
                    <a:pt x="676" y="619"/>
                    <a:pt x="665" y="608"/>
                  </a:cubicBezTo>
                  <a:cubicBezTo>
                    <a:pt x="665" y="598"/>
                    <a:pt x="665" y="587"/>
                    <a:pt x="654" y="576"/>
                  </a:cubicBezTo>
                  <a:cubicBezTo>
                    <a:pt x="633" y="555"/>
                    <a:pt x="600" y="544"/>
                    <a:pt x="558" y="533"/>
                  </a:cubicBezTo>
                  <a:cubicBezTo>
                    <a:pt x="526" y="533"/>
                    <a:pt x="483" y="522"/>
                    <a:pt x="440" y="522"/>
                  </a:cubicBezTo>
                  <a:lnTo>
                    <a:pt x="365" y="522"/>
                  </a:lnTo>
                  <a:cubicBezTo>
                    <a:pt x="344" y="522"/>
                    <a:pt x="322" y="522"/>
                    <a:pt x="301" y="512"/>
                  </a:cubicBezTo>
                  <a:cubicBezTo>
                    <a:pt x="248" y="501"/>
                    <a:pt x="205" y="479"/>
                    <a:pt x="162" y="448"/>
                  </a:cubicBezTo>
                  <a:cubicBezTo>
                    <a:pt x="119" y="415"/>
                    <a:pt x="87" y="372"/>
                    <a:pt x="76" y="319"/>
                  </a:cubicBezTo>
                  <a:cubicBezTo>
                    <a:pt x="55" y="265"/>
                    <a:pt x="55" y="212"/>
                    <a:pt x="76" y="158"/>
                  </a:cubicBezTo>
                  <a:cubicBezTo>
                    <a:pt x="76" y="137"/>
                    <a:pt x="98" y="115"/>
                    <a:pt x="108" y="94"/>
                  </a:cubicBezTo>
                  <a:cubicBezTo>
                    <a:pt x="129" y="84"/>
                    <a:pt x="151" y="73"/>
                    <a:pt x="183" y="62"/>
                  </a:cubicBezTo>
                  <a:cubicBezTo>
                    <a:pt x="195" y="59"/>
                    <a:pt x="207" y="58"/>
                    <a:pt x="220" y="58"/>
                  </a:cubicBezTo>
                  <a:cubicBezTo>
                    <a:pt x="254" y="58"/>
                    <a:pt x="291" y="68"/>
                    <a:pt x="322" y="84"/>
                  </a:cubicBezTo>
                  <a:cubicBezTo>
                    <a:pt x="333" y="94"/>
                    <a:pt x="344" y="105"/>
                    <a:pt x="344" y="115"/>
                  </a:cubicBezTo>
                  <a:lnTo>
                    <a:pt x="355" y="115"/>
                  </a:lnTo>
                  <a:lnTo>
                    <a:pt x="355" y="127"/>
                  </a:lnTo>
                  <a:lnTo>
                    <a:pt x="365" y="137"/>
                  </a:lnTo>
                  <a:cubicBezTo>
                    <a:pt x="376" y="158"/>
                    <a:pt x="376" y="180"/>
                    <a:pt x="376" y="201"/>
                  </a:cubicBezTo>
                  <a:cubicBezTo>
                    <a:pt x="365" y="255"/>
                    <a:pt x="333" y="287"/>
                    <a:pt x="301" y="308"/>
                  </a:cubicBezTo>
                  <a:cubicBezTo>
                    <a:pt x="286" y="308"/>
                    <a:pt x="272" y="313"/>
                    <a:pt x="261" y="313"/>
                  </a:cubicBezTo>
                  <a:cubicBezTo>
                    <a:pt x="256" y="313"/>
                    <a:pt x="251" y="312"/>
                    <a:pt x="248" y="308"/>
                  </a:cubicBezTo>
                  <a:cubicBezTo>
                    <a:pt x="226" y="308"/>
                    <a:pt x="215" y="298"/>
                    <a:pt x="194" y="287"/>
                  </a:cubicBezTo>
                  <a:lnTo>
                    <a:pt x="194" y="276"/>
                  </a:lnTo>
                  <a:lnTo>
                    <a:pt x="183" y="276"/>
                  </a:lnTo>
                  <a:lnTo>
                    <a:pt x="183" y="265"/>
                  </a:lnTo>
                  <a:cubicBezTo>
                    <a:pt x="172" y="265"/>
                    <a:pt x="172" y="255"/>
                    <a:pt x="172" y="255"/>
                  </a:cubicBezTo>
                  <a:lnTo>
                    <a:pt x="172" y="212"/>
                  </a:lnTo>
                  <a:lnTo>
                    <a:pt x="194" y="191"/>
                  </a:lnTo>
                  <a:lnTo>
                    <a:pt x="236" y="191"/>
                  </a:lnTo>
                  <a:cubicBezTo>
                    <a:pt x="236" y="191"/>
                    <a:pt x="226" y="191"/>
                    <a:pt x="226" y="180"/>
                  </a:cubicBezTo>
                  <a:lnTo>
                    <a:pt x="194" y="180"/>
                  </a:lnTo>
                  <a:cubicBezTo>
                    <a:pt x="183" y="191"/>
                    <a:pt x="172" y="191"/>
                    <a:pt x="162" y="212"/>
                  </a:cubicBezTo>
                  <a:cubicBezTo>
                    <a:pt x="162" y="222"/>
                    <a:pt x="151" y="234"/>
                    <a:pt x="162" y="255"/>
                  </a:cubicBezTo>
                  <a:lnTo>
                    <a:pt x="162" y="276"/>
                  </a:lnTo>
                  <a:lnTo>
                    <a:pt x="172" y="287"/>
                  </a:lnTo>
                  <a:cubicBezTo>
                    <a:pt x="172" y="298"/>
                    <a:pt x="183" y="298"/>
                    <a:pt x="183" y="308"/>
                  </a:cubicBezTo>
                  <a:cubicBezTo>
                    <a:pt x="194" y="319"/>
                    <a:pt x="215" y="330"/>
                    <a:pt x="236" y="341"/>
                  </a:cubicBezTo>
                  <a:cubicBezTo>
                    <a:pt x="258" y="341"/>
                    <a:pt x="290" y="341"/>
                    <a:pt x="312" y="330"/>
                  </a:cubicBezTo>
                  <a:cubicBezTo>
                    <a:pt x="355" y="319"/>
                    <a:pt x="397" y="276"/>
                    <a:pt x="419" y="212"/>
                  </a:cubicBezTo>
                  <a:cubicBezTo>
                    <a:pt x="419" y="191"/>
                    <a:pt x="419" y="158"/>
                    <a:pt x="408" y="127"/>
                  </a:cubicBezTo>
                  <a:cubicBezTo>
                    <a:pt x="408" y="115"/>
                    <a:pt x="397" y="105"/>
                    <a:pt x="397" y="105"/>
                  </a:cubicBezTo>
                  <a:lnTo>
                    <a:pt x="397" y="94"/>
                  </a:lnTo>
                  <a:lnTo>
                    <a:pt x="386" y="94"/>
                  </a:lnTo>
                  <a:lnTo>
                    <a:pt x="386" y="84"/>
                  </a:lnTo>
                  <a:lnTo>
                    <a:pt x="355" y="51"/>
                  </a:lnTo>
                  <a:cubicBezTo>
                    <a:pt x="322" y="30"/>
                    <a:pt x="301" y="19"/>
                    <a:pt x="269" y="8"/>
                  </a:cubicBezTo>
                  <a:cubicBezTo>
                    <a:pt x="253" y="3"/>
                    <a:pt x="234"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9" name="Google Shape;1569;p39"/>
            <p:cNvSpPr/>
            <p:nvPr/>
          </p:nvSpPr>
          <p:spPr>
            <a:xfrm>
              <a:off x="633227" y="4681017"/>
              <a:ext cx="96883" cy="38844"/>
            </a:xfrm>
            <a:custGeom>
              <a:avLst/>
              <a:gdLst/>
              <a:ahLst/>
              <a:cxnLst/>
              <a:rect l="l" t="t" r="r" b="b"/>
              <a:pathLst>
                <a:path w="429" h="172" extrusionOk="0">
                  <a:moveTo>
                    <a:pt x="247" y="1"/>
                  </a:moveTo>
                  <a:cubicBezTo>
                    <a:pt x="225" y="1"/>
                    <a:pt x="215" y="11"/>
                    <a:pt x="204" y="11"/>
                  </a:cubicBezTo>
                  <a:cubicBezTo>
                    <a:pt x="182" y="11"/>
                    <a:pt x="172" y="11"/>
                    <a:pt x="161" y="22"/>
                  </a:cubicBezTo>
                  <a:lnTo>
                    <a:pt x="54" y="22"/>
                  </a:lnTo>
                  <a:cubicBezTo>
                    <a:pt x="44" y="22"/>
                    <a:pt x="32" y="22"/>
                    <a:pt x="22" y="11"/>
                  </a:cubicBezTo>
                  <a:lnTo>
                    <a:pt x="1" y="11"/>
                  </a:lnTo>
                  <a:cubicBezTo>
                    <a:pt x="1" y="11"/>
                    <a:pt x="11" y="22"/>
                    <a:pt x="22" y="22"/>
                  </a:cubicBezTo>
                  <a:cubicBezTo>
                    <a:pt x="22" y="32"/>
                    <a:pt x="22" y="32"/>
                    <a:pt x="32" y="32"/>
                  </a:cubicBezTo>
                  <a:lnTo>
                    <a:pt x="44" y="43"/>
                  </a:lnTo>
                  <a:lnTo>
                    <a:pt x="54" y="43"/>
                  </a:lnTo>
                  <a:cubicBezTo>
                    <a:pt x="65" y="54"/>
                    <a:pt x="65" y="54"/>
                    <a:pt x="75" y="54"/>
                  </a:cubicBezTo>
                  <a:cubicBezTo>
                    <a:pt x="86" y="65"/>
                    <a:pt x="97" y="65"/>
                    <a:pt x="118" y="65"/>
                  </a:cubicBezTo>
                  <a:lnTo>
                    <a:pt x="204" y="65"/>
                  </a:lnTo>
                  <a:cubicBezTo>
                    <a:pt x="225" y="65"/>
                    <a:pt x="236" y="65"/>
                    <a:pt x="258" y="54"/>
                  </a:cubicBezTo>
                  <a:lnTo>
                    <a:pt x="289" y="54"/>
                  </a:lnTo>
                  <a:cubicBezTo>
                    <a:pt x="300" y="65"/>
                    <a:pt x="311" y="65"/>
                    <a:pt x="311" y="65"/>
                  </a:cubicBezTo>
                  <a:lnTo>
                    <a:pt x="332" y="65"/>
                  </a:lnTo>
                  <a:cubicBezTo>
                    <a:pt x="343" y="75"/>
                    <a:pt x="354" y="75"/>
                    <a:pt x="365" y="86"/>
                  </a:cubicBezTo>
                  <a:cubicBezTo>
                    <a:pt x="365" y="86"/>
                    <a:pt x="375" y="86"/>
                    <a:pt x="375" y="96"/>
                  </a:cubicBezTo>
                  <a:cubicBezTo>
                    <a:pt x="386" y="96"/>
                    <a:pt x="386" y="108"/>
                    <a:pt x="386" y="108"/>
                  </a:cubicBezTo>
                  <a:cubicBezTo>
                    <a:pt x="396" y="108"/>
                    <a:pt x="396" y="118"/>
                    <a:pt x="396" y="118"/>
                  </a:cubicBezTo>
                  <a:cubicBezTo>
                    <a:pt x="408" y="118"/>
                    <a:pt x="408" y="129"/>
                    <a:pt x="408" y="129"/>
                  </a:cubicBezTo>
                  <a:cubicBezTo>
                    <a:pt x="418" y="139"/>
                    <a:pt x="418" y="150"/>
                    <a:pt x="418" y="150"/>
                  </a:cubicBezTo>
                  <a:cubicBezTo>
                    <a:pt x="429" y="161"/>
                    <a:pt x="429" y="172"/>
                    <a:pt x="429" y="172"/>
                  </a:cubicBezTo>
                  <a:lnTo>
                    <a:pt x="429" y="161"/>
                  </a:lnTo>
                  <a:lnTo>
                    <a:pt x="429" y="150"/>
                  </a:lnTo>
                  <a:lnTo>
                    <a:pt x="429" y="118"/>
                  </a:lnTo>
                  <a:cubicBezTo>
                    <a:pt x="429" y="108"/>
                    <a:pt x="418" y="96"/>
                    <a:pt x="418" y="86"/>
                  </a:cubicBezTo>
                  <a:lnTo>
                    <a:pt x="386" y="54"/>
                  </a:lnTo>
                  <a:lnTo>
                    <a:pt x="354" y="22"/>
                  </a:lnTo>
                  <a:cubicBezTo>
                    <a:pt x="332" y="11"/>
                    <a:pt x="322" y="11"/>
                    <a:pt x="300" y="11"/>
                  </a:cubicBezTo>
                  <a:cubicBezTo>
                    <a:pt x="279" y="1"/>
                    <a:pt x="26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0" name="Google Shape;1570;p39"/>
            <p:cNvSpPr/>
            <p:nvPr/>
          </p:nvSpPr>
          <p:spPr>
            <a:xfrm>
              <a:off x="500210" y="4475281"/>
              <a:ext cx="142954" cy="151309"/>
            </a:xfrm>
            <a:custGeom>
              <a:avLst/>
              <a:gdLst/>
              <a:ahLst/>
              <a:cxnLst/>
              <a:rect l="l" t="t" r="r" b="b"/>
              <a:pathLst>
                <a:path w="633" h="670" extrusionOk="0">
                  <a:moveTo>
                    <a:pt x="440" y="429"/>
                  </a:moveTo>
                  <a:lnTo>
                    <a:pt x="440" y="440"/>
                  </a:lnTo>
                  <a:cubicBezTo>
                    <a:pt x="450" y="440"/>
                    <a:pt x="450" y="440"/>
                    <a:pt x="450" y="451"/>
                  </a:cubicBezTo>
                  <a:lnTo>
                    <a:pt x="450" y="429"/>
                  </a:lnTo>
                  <a:close/>
                  <a:moveTo>
                    <a:pt x="0" y="1"/>
                  </a:moveTo>
                  <a:cubicBezTo>
                    <a:pt x="22" y="1"/>
                    <a:pt x="43" y="12"/>
                    <a:pt x="54" y="22"/>
                  </a:cubicBezTo>
                  <a:cubicBezTo>
                    <a:pt x="76" y="44"/>
                    <a:pt x="76" y="76"/>
                    <a:pt x="76" y="108"/>
                  </a:cubicBezTo>
                  <a:cubicBezTo>
                    <a:pt x="86" y="151"/>
                    <a:pt x="76" y="194"/>
                    <a:pt x="76" y="236"/>
                  </a:cubicBezTo>
                  <a:lnTo>
                    <a:pt x="76" y="269"/>
                  </a:lnTo>
                  <a:lnTo>
                    <a:pt x="76" y="279"/>
                  </a:lnTo>
                  <a:lnTo>
                    <a:pt x="76" y="290"/>
                  </a:lnTo>
                  <a:lnTo>
                    <a:pt x="76" y="301"/>
                  </a:lnTo>
                  <a:lnTo>
                    <a:pt x="76" y="386"/>
                  </a:lnTo>
                  <a:cubicBezTo>
                    <a:pt x="86" y="440"/>
                    <a:pt x="119" y="493"/>
                    <a:pt x="150" y="536"/>
                  </a:cubicBezTo>
                  <a:cubicBezTo>
                    <a:pt x="193" y="590"/>
                    <a:pt x="236" y="622"/>
                    <a:pt x="300" y="643"/>
                  </a:cubicBezTo>
                  <a:cubicBezTo>
                    <a:pt x="336" y="661"/>
                    <a:pt x="371" y="669"/>
                    <a:pt x="407" y="669"/>
                  </a:cubicBezTo>
                  <a:cubicBezTo>
                    <a:pt x="435" y="669"/>
                    <a:pt x="464" y="664"/>
                    <a:pt x="493" y="655"/>
                  </a:cubicBezTo>
                  <a:cubicBezTo>
                    <a:pt x="557" y="633"/>
                    <a:pt x="611" y="569"/>
                    <a:pt x="621" y="505"/>
                  </a:cubicBezTo>
                  <a:cubicBezTo>
                    <a:pt x="633" y="472"/>
                    <a:pt x="633" y="440"/>
                    <a:pt x="633" y="408"/>
                  </a:cubicBezTo>
                  <a:cubicBezTo>
                    <a:pt x="621" y="376"/>
                    <a:pt x="611" y="344"/>
                    <a:pt x="590" y="322"/>
                  </a:cubicBezTo>
                  <a:lnTo>
                    <a:pt x="557" y="290"/>
                  </a:lnTo>
                  <a:lnTo>
                    <a:pt x="547" y="279"/>
                  </a:lnTo>
                  <a:lnTo>
                    <a:pt x="536" y="269"/>
                  </a:lnTo>
                  <a:cubicBezTo>
                    <a:pt x="525" y="269"/>
                    <a:pt x="514" y="269"/>
                    <a:pt x="514" y="258"/>
                  </a:cubicBezTo>
                  <a:cubicBezTo>
                    <a:pt x="498" y="253"/>
                    <a:pt x="482" y="250"/>
                    <a:pt x="466" y="250"/>
                  </a:cubicBezTo>
                  <a:cubicBezTo>
                    <a:pt x="450" y="250"/>
                    <a:pt x="434" y="253"/>
                    <a:pt x="418" y="258"/>
                  </a:cubicBezTo>
                  <a:cubicBezTo>
                    <a:pt x="364" y="269"/>
                    <a:pt x="322" y="312"/>
                    <a:pt x="300" y="365"/>
                  </a:cubicBezTo>
                  <a:cubicBezTo>
                    <a:pt x="290" y="386"/>
                    <a:pt x="290" y="408"/>
                    <a:pt x="300" y="429"/>
                  </a:cubicBezTo>
                  <a:cubicBezTo>
                    <a:pt x="300" y="462"/>
                    <a:pt x="322" y="472"/>
                    <a:pt x="333" y="483"/>
                  </a:cubicBezTo>
                  <a:cubicBezTo>
                    <a:pt x="333" y="493"/>
                    <a:pt x="343" y="493"/>
                    <a:pt x="343" y="493"/>
                  </a:cubicBezTo>
                  <a:cubicBezTo>
                    <a:pt x="343" y="505"/>
                    <a:pt x="343" y="505"/>
                    <a:pt x="354" y="505"/>
                  </a:cubicBezTo>
                  <a:cubicBezTo>
                    <a:pt x="364" y="515"/>
                    <a:pt x="376" y="515"/>
                    <a:pt x="386" y="515"/>
                  </a:cubicBezTo>
                  <a:cubicBezTo>
                    <a:pt x="397" y="515"/>
                    <a:pt x="418" y="515"/>
                    <a:pt x="429" y="505"/>
                  </a:cubicBezTo>
                  <a:cubicBezTo>
                    <a:pt x="440" y="493"/>
                    <a:pt x="450" y="483"/>
                    <a:pt x="450" y="472"/>
                  </a:cubicBezTo>
                  <a:lnTo>
                    <a:pt x="450" y="451"/>
                  </a:lnTo>
                  <a:cubicBezTo>
                    <a:pt x="450" y="462"/>
                    <a:pt x="450" y="462"/>
                    <a:pt x="440" y="472"/>
                  </a:cubicBezTo>
                  <a:cubicBezTo>
                    <a:pt x="440" y="483"/>
                    <a:pt x="429" y="493"/>
                    <a:pt x="418" y="493"/>
                  </a:cubicBezTo>
                  <a:cubicBezTo>
                    <a:pt x="407" y="505"/>
                    <a:pt x="397" y="505"/>
                    <a:pt x="386" y="505"/>
                  </a:cubicBezTo>
                  <a:cubicBezTo>
                    <a:pt x="376" y="493"/>
                    <a:pt x="376" y="493"/>
                    <a:pt x="364" y="493"/>
                  </a:cubicBezTo>
                  <a:lnTo>
                    <a:pt x="364" y="483"/>
                  </a:lnTo>
                  <a:lnTo>
                    <a:pt x="354" y="483"/>
                  </a:lnTo>
                  <a:cubicBezTo>
                    <a:pt x="354" y="483"/>
                    <a:pt x="354" y="472"/>
                    <a:pt x="343" y="472"/>
                  </a:cubicBezTo>
                  <a:cubicBezTo>
                    <a:pt x="333" y="462"/>
                    <a:pt x="333" y="440"/>
                    <a:pt x="322" y="429"/>
                  </a:cubicBezTo>
                  <a:cubicBezTo>
                    <a:pt x="322" y="408"/>
                    <a:pt x="322" y="386"/>
                    <a:pt x="333" y="376"/>
                  </a:cubicBezTo>
                  <a:cubicBezTo>
                    <a:pt x="343" y="333"/>
                    <a:pt x="386" y="312"/>
                    <a:pt x="429" y="301"/>
                  </a:cubicBezTo>
                  <a:cubicBezTo>
                    <a:pt x="435" y="298"/>
                    <a:pt x="441" y="297"/>
                    <a:pt x="447" y="297"/>
                  </a:cubicBezTo>
                  <a:cubicBezTo>
                    <a:pt x="462" y="297"/>
                    <a:pt x="478" y="304"/>
                    <a:pt x="493" y="312"/>
                  </a:cubicBezTo>
                  <a:lnTo>
                    <a:pt x="504" y="312"/>
                  </a:lnTo>
                  <a:lnTo>
                    <a:pt x="514" y="322"/>
                  </a:lnTo>
                  <a:lnTo>
                    <a:pt x="525" y="322"/>
                  </a:lnTo>
                  <a:cubicBezTo>
                    <a:pt x="536" y="333"/>
                    <a:pt x="536" y="344"/>
                    <a:pt x="547" y="355"/>
                  </a:cubicBezTo>
                  <a:cubicBezTo>
                    <a:pt x="579" y="386"/>
                    <a:pt x="590" y="440"/>
                    <a:pt x="579" y="493"/>
                  </a:cubicBezTo>
                  <a:cubicBezTo>
                    <a:pt x="568" y="515"/>
                    <a:pt x="557" y="536"/>
                    <a:pt x="536" y="558"/>
                  </a:cubicBezTo>
                  <a:cubicBezTo>
                    <a:pt x="525" y="579"/>
                    <a:pt x="493" y="590"/>
                    <a:pt x="471" y="601"/>
                  </a:cubicBezTo>
                  <a:cubicBezTo>
                    <a:pt x="450" y="611"/>
                    <a:pt x="423" y="617"/>
                    <a:pt x="397" y="617"/>
                  </a:cubicBezTo>
                  <a:cubicBezTo>
                    <a:pt x="370" y="617"/>
                    <a:pt x="343" y="611"/>
                    <a:pt x="322" y="601"/>
                  </a:cubicBezTo>
                  <a:cubicBezTo>
                    <a:pt x="268" y="579"/>
                    <a:pt x="226" y="547"/>
                    <a:pt x="193" y="505"/>
                  </a:cubicBezTo>
                  <a:cubicBezTo>
                    <a:pt x="150" y="472"/>
                    <a:pt x="129" y="419"/>
                    <a:pt x="119" y="376"/>
                  </a:cubicBezTo>
                  <a:cubicBezTo>
                    <a:pt x="119" y="355"/>
                    <a:pt x="107" y="322"/>
                    <a:pt x="107" y="301"/>
                  </a:cubicBezTo>
                  <a:lnTo>
                    <a:pt x="107" y="290"/>
                  </a:lnTo>
                  <a:lnTo>
                    <a:pt x="107" y="279"/>
                  </a:lnTo>
                  <a:lnTo>
                    <a:pt x="107" y="269"/>
                  </a:lnTo>
                  <a:lnTo>
                    <a:pt x="107" y="236"/>
                  </a:lnTo>
                  <a:cubicBezTo>
                    <a:pt x="107" y="194"/>
                    <a:pt x="107" y="151"/>
                    <a:pt x="97" y="108"/>
                  </a:cubicBezTo>
                  <a:cubicBezTo>
                    <a:pt x="97" y="76"/>
                    <a:pt x="86" y="44"/>
                    <a:pt x="65" y="22"/>
                  </a:cubicBezTo>
                  <a:cubicBezTo>
                    <a:pt x="54" y="12"/>
                    <a:pt x="43"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1" name="Google Shape;1571;p39"/>
            <p:cNvSpPr/>
            <p:nvPr/>
          </p:nvSpPr>
          <p:spPr>
            <a:xfrm>
              <a:off x="519406" y="4509157"/>
              <a:ext cx="36811" cy="97109"/>
            </a:xfrm>
            <a:custGeom>
              <a:avLst/>
              <a:gdLst/>
              <a:ahLst/>
              <a:cxnLst/>
              <a:rect l="l" t="t" r="r" b="b"/>
              <a:pathLst>
                <a:path w="163" h="430" extrusionOk="0">
                  <a:moveTo>
                    <a:pt x="1" y="1"/>
                  </a:moveTo>
                  <a:lnTo>
                    <a:pt x="22" y="12"/>
                  </a:lnTo>
                  <a:lnTo>
                    <a:pt x="34" y="22"/>
                  </a:lnTo>
                  <a:cubicBezTo>
                    <a:pt x="44" y="33"/>
                    <a:pt x="44" y="33"/>
                    <a:pt x="55" y="33"/>
                  </a:cubicBezTo>
                  <a:cubicBezTo>
                    <a:pt x="55" y="33"/>
                    <a:pt x="55" y="44"/>
                    <a:pt x="65" y="44"/>
                  </a:cubicBezTo>
                  <a:cubicBezTo>
                    <a:pt x="65" y="44"/>
                    <a:pt x="65" y="55"/>
                    <a:pt x="76" y="55"/>
                  </a:cubicBezTo>
                  <a:cubicBezTo>
                    <a:pt x="76" y="65"/>
                    <a:pt x="76" y="65"/>
                    <a:pt x="87" y="65"/>
                  </a:cubicBezTo>
                  <a:cubicBezTo>
                    <a:pt x="87" y="76"/>
                    <a:pt x="98" y="86"/>
                    <a:pt x="98" y="98"/>
                  </a:cubicBezTo>
                  <a:cubicBezTo>
                    <a:pt x="108" y="108"/>
                    <a:pt x="108" y="119"/>
                    <a:pt x="108" y="119"/>
                  </a:cubicBezTo>
                  <a:lnTo>
                    <a:pt x="108" y="140"/>
                  </a:lnTo>
                  <a:lnTo>
                    <a:pt x="108" y="183"/>
                  </a:lnTo>
                  <a:lnTo>
                    <a:pt x="108" y="226"/>
                  </a:lnTo>
                  <a:cubicBezTo>
                    <a:pt x="108" y="236"/>
                    <a:pt x="98" y="258"/>
                    <a:pt x="98" y="269"/>
                  </a:cubicBezTo>
                  <a:cubicBezTo>
                    <a:pt x="98" y="290"/>
                    <a:pt x="108" y="301"/>
                    <a:pt x="108" y="322"/>
                  </a:cubicBezTo>
                  <a:cubicBezTo>
                    <a:pt x="108" y="333"/>
                    <a:pt x="108" y="343"/>
                    <a:pt x="119" y="355"/>
                  </a:cubicBezTo>
                  <a:lnTo>
                    <a:pt x="119" y="376"/>
                  </a:lnTo>
                  <a:lnTo>
                    <a:pt x="129" y="386"/>
                  </a:lnTo>
                  <a:cubicBezTo>
                    <a:pt x="129" y="397"/>
                    <a:pt x="129" y="397"/>
                    <a:pt x="141" y="408"/>
                  </a:cubicBezTo>
                  <a:cubicBezTo>
                    <a:pt x="151" y="429"/>
                    <a:pt x="162" y="429"/>
                    <a:pt x="162" y="429"/>
                  </a:cubicBezTo>
                  <a:cubicBezTo>
                    <a:pt x="162" y="429"/>
                    <a:pt x="151" y="419"/>
                    <a:pt x="151" y="408"/>
                  </a:cubicBezTo>
                  <a:lnTo>
                    <a:pt x="151" y="386"/>
                  </a:lnTo>
                  <a:lnTo>
                    <a:pt x="151" y="365"/>
                  </a:lnTo>
                  <a:lnTo>
                    <a:pt x="151" y="355"/>
                  </a:lnTo>
                  <a:cubicBezTo>
                    <a:pt x="141" y="343"/>
                    <a:pt x="151" y="333"/>
                    <a:pt x="151" y="312"/>
                  </a:cubicBezTo>
                  <a:lnTo>
                    <a:pt x="151" y="279"/>
                  </a:lnTo>
                  <a:cubicBezTo>
                    <a:pt x="151" y="258"/>
                    <a:pt x="151" y="248"/>
                    <a:pt x="162" y="236"/>
                  </a:cubicBezTo>
                  <a:lnTo>
                    <a:pt x="162" y="183"/>
                  </a:lnTo>
                  <a:lnTo>
                    <a:pt x="162" y="129"/>
                  </a:lnTo>
                  <a:cubicBezTo>
                    <a:pt x="162" y="119"/>
                    <a:pt x="151" y="98"/>
                    <a:pt x="141" y="86"/>
                  </a:cubicBezTo>
                  <a:cubicBezTo>
                    <a:pt x="141" y="65"/>
                    <a:pt x="129" y="55"/>
                    <a:pt x="119" y="44"/>
                  </a:cubicBezTo>
                  <a:cubicBezTo>
                    <a:pt x="108" y="33"/>
                    <a:pt x="87" y="22"/>
                    <a:pt x="76" y="22"/>
                  </a:cubicBezTo>
                  <a:cubicBezTo>
                    <a:pt x="65" y="12"/>
                    <a:pt x="55" y="12"/>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2" name="Google Shape;1572;p39"/>
            <p:cNvSpPr/>
            <p:nvPr/>
          </p:nvSpPr>
          <p:spPr>
            <a:xfrm>
              <a:off x="654907" y="4636076"/>
              <a:ext cx="14679" cy="15583"/>
            </a:xfrm>
            <a:custGeom>
              <a:avLst/>
              <a:gdLst/>
              <a:ahLst/>
              <a:cxnLst/>
              <a:rect l="l" t="t" r="r" b="b"/>
              <a:pathLst>
                <a:path w="65" h="69" extrusionOk="0">
                  <a:moveTo>
                    <a:pt x="33" y="1"/>
                  </a:moveTo>
                  <a:cubicBezTo>
                    <a:pt x="25" y="1"/>
                    <a:pt x="17" y="6"/>
                    <a:pt x="12" y="17"/>
                  </a:cubicBezTo>
                  <a:cubicBezTo>
                    <a:pt x="1" y="28"/>
                    <a:pt x="1" y="50"/>
                    <a:pt x="12" y="60"/>
                  </a:cubicBezTo>
                  <a:cubicBezTo>
                    <a:pt x="17" y="65"/>
                    <a:pt x="25" y="68"/>
                    <a:pt x="33" y="68"/>
                  </a:cubicBezTo>
                  <a:cubicBezTo>
                    <a:pt x="41" y="68"/>
                    <a:pt x="49" y="65"/>
                    <a:pt x="55" y="60"/>
                  </a:cubicBezTo>
                  <a:cubicBezTo>
                    <a:pt x="65" y="50"/>
                    <a:pt x="65" y="28"/>
                    <a:pt x="55" y="17"/>
                  </a:cubicBezTo>
                  <a:cubicBezTo>
                    <a:pt x="49" y="6"/>
                    <a:pt x="41" y="1"/>
                    <a:pt x="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3" name="Google Shape;1573;p39"/>
            <p:cNvSpPr/>
            <p:nvPr/>
          </p:nvSpPr>
          <p:spPr>
            <a:xfrm>
              <a:off x="584898" y="4568551"/>
              <a:ext cx="17163" cy="15357"/>
            </a:xfrm>
            <a:custGeom>
              <a:avLst/>
              <a:gdLst/>
              <a:ahLst/>
              <a:cxnLst/>
              <a:rect l="l" t="t" r="r" b="b"/>
              <a:pathLst>
                <a:path w="76" h="68" extrusionOk="0">
                  <a:moveTo>
                    <a:pt x="43" y="0"/>
                  </a:moveTo>
                  <a:cubicBezTo>
                    <a:pt x="35" y="0"/>
                    <a:pt x="27" y="6"/>
                    <a:pt x="22" y="16"/>
                  </a:cubicBezTo>
                  <a:cubicBezTo>
                    <a:pt x="1" y="27"/>
                    <a:pt x="1" y="49"/>
                    <a:pt x="22" y="59"/>
                  </a:cubicBezTo>
                  <a:cubicBezTo>
                    <a:pt x="27" y="65"/>
                    <a:pt x="35" y="67"/>
                    <a:pt x="43" y="67"/>
                  </a:cubicBezTo>
                  <a:cubicBezTo>
                    <a:pt x="51" y="67"/>
                    <a:pt x="59" y="65"/>
                    <a:pt x="65" y="59"/>
                  </a:cubicBezTo>
                  <a:cubicBezTo>
                    <a:pt x="75" y="49"/>
                    <a:pt x="75" y="27"/>
                    <a:pt x="65" y="16"/>
                  </a:cubicBezTo>
                  <a:cubicBezTo>
                    <a:pt x="59" y="6"/>
                    <a:pt x="51" y="0"/>
                    <a:pt x="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4" name="Google Shape;1574;p39"/>
            <p:cNvSpPr/>
            <p:nvPr/>
          </p:nvSpPr>
          <p:spPr>
            <a:xfrm>
              <a:off x="4836008" y="4475281"/>
              <a:ext cx="142728" cy="151309"/>
            </a:xfrm>
            <a:custGeom>
              <a:avLst/>
              <a:gdLst/>
              <a:ahLst/>
              <a:cxnLst/>
              <a:rect l="l" t="t" r="r" b="b"/>
              <a:pathLst>
                <a:path w="632" h="670" extrusionOk="0">
                  <a:moveTo>
                    <a:pt x="193" y="429"/>
                  </a:moveTo>
                  <a:lnTo>
                    <a:pt x="193" y="440"/>
                  </a:lnTo>
                  <a:cubicBezTo>
                    <a:pt x="193" y="429"/>
                    <a:pt x="204" y="429"/>
                    <a:pt x="204" y="429"/>
                  </a:cubicBezTo>
                  <a:close/>
                  <a:moveTo>
                    <a:pt x="193" y="451"/>
                  </a:moveTo>
                  <a:cubicBezTo>
                    <a:pt x="182" y="462"/>
                    <a:pt x="182" y="462"/>
                    <a:pt x="193" y="472"/>
                  </a:cubicBezTo>
                  <a:lnTo>
                    <a:pt x="193" y="451"/>
                  </a:lnTo>
                  <a:close/>
                  <a:moveTo>
                    <a:pt x="610" y="1"/>
                  </a:moveTo>
                  <a:cubicBezTo>
                    <a:pt x="600" y="1"/>
                    <a:pt x="589" y="12"/>
                    <a:pt x="579" y="22"/>
                  </a:cubicBezTo>
                  <a:cubicBezTo>
                    <a:pt x="557" y="44"/>
                    <a:pt x="546" y="76"/>
                    <a:pt x="536" y="108"/>
                  </a:cubicBezTo>
                  <a:lnTo>
                    <a:pt x="536" y="236"/>
                  </a:lnTo>
                  <a:lnTo>
                    <a:pt x="536" y="269"/>
                  </a:lnTo>
                  <a:lnTo>
                    <a:pt x="536" y="279"/>
                  </a:lnTo>
                  <a:lnTo>
                    <a:pt x="536" y="290"/>
                  </a:lnTo>
                  <a:lnTo>
                    <a:pt x="536" y="301"/>
                  </a:lnTo>
                  <a:cubicBezTo>
                    <a:pt x="536" y="322"/>
                    <a:pt x="525" y="355"/>
                    <a:pt x="525" y="376"/>
                  </a:cubicBezTo>
                  <a:cubicBezTo>
                    <a:pt x="514" y="419"/>
                    <a:pt x="482" y="472"/>
                    <a:pt x="450" y="505"/>
                  </a:cubicBezTo>
                  <a:cubicBezTo>
                    <a:pt x="418" y="547"/>
                    <a:pt x="375" y="579"/>
                    <a:pt x="322" y="601"/>
                  </a:cubicBezTo>
                  <a:cubicBezTo>
                    <a:pt x="295" y="611"/>
                    <a:pt x="268" y="617"/>
                    <a:pt x="241" y="617"/>
                  </a:cubicBezTo>
                  <a:cubicBezTo>
                    <a:pt x="214" y="617"/>
                    <a:pt x="188" y="611"/>
                    <a:pt x="161" y="601"/>
                  </a:cubicBezTo>
                  <a:cubicBezTo>
                    <a:pt x="139" y="590"/>
                    <a:pt x="118" y="579"/>
                    <a:pt x="108" y="558"/>
                  </a:cubicBezTo>
                  <a:cubicBezTo>
                    <a:pt x="86" y="536"/>
                    <a:pt x="75" y="515"/>
                    <a:pt x="65" y="493"/>
                  </a:cubicBezTo>
                  <a:cubicBezTo>
                    <a:pt x="54" y="440"/>
                    <a:pt x="65" y="386"/>
                    <a:pt x="96" y="355"/>
                  </a:cubicBezTo>
                  <a:cubicBezTo>
                    <a:pt x="96" y="344"/>
                    <a:pt x="108" y="333"/>
                    <a:pt x="118" y="322"/>
                  </a:cubicBezTo>
                  <a:lnTo>
                    <a:pt x="129" y="322"/>
                  </a:lnTo>
                  <a:lnTo>
                    <a:pt x="129" y="312"/>
                  </a:lnTo>
                  <a:lnTo>
                    <a:pt x="150" y="312"/>
                  </a:lnTo>
                  <a:cubicBezTo>
                    <a:pt x="166" y="304"/>
                    <a:pt x="181" y="297"/>
                    <a:pt x="196" y="297"/>
                  </a:cubicBezTo>
                  <a:cubicBezTo>
                    <a:pt x="202" y="297"/>
                    <a:pt x="208" y="298"/>
                    <a:pt x="215" y="301"/>
                  </a:cubicBezTo>
                  <a:cubicBezTo>
                    <a:pt x="257" y="312"/>
                    <a:pt x="289" y="333"/>
                    <a:pt x="311" y="376"/>
                  </a:cubicBezTo>
                  <a:cubicBezTo>
                    <a:pt x="322" y="386"/>
                    <a:pt x="322" y="408"/>
                    <a:pt x="322" y="429"/>
                  </a:cubicBezTo>
                  <a:cubicBezTo>
                    <a:pt x="311" y="440"/>
                    <a:pt x="300" y="462"/>
                    <a:pt x="289" y="472"/>
                  </a:cubicBezTo>
                  <a:lnTo>
                    <a:pt x="289" y="483"/>
                  </a:lnTo>
                  <a:lnTo>
                    <a:pt x="279" y="483"/>
                  </a:lnTo>
                  <a:lnTo>
                    <a:pt x="279" y="493"/>
                  </a:lnTo>
                  <a:cubicBezTo>
                    <a:pt x="268" y="493"/>
                    <a:pt x="268" y="493"/>
                    <a:pt x="257" y="505"/>
                  </a:cubicBezTo>
                  <a:cubicBezTo>
                    <a:pt x="246" y="505"/>
                    <a:pt x="225" y="505"/>
                    <a:pt x="215" y="493"/>
                  </a:cubicBezTo>
                  <a:cubicBezTo>
                    <a:pt x="204" y="493"/>
                    <a:pt x="204" y="483"/>
                    <a:pt x="193" y="472"/>
                  </a:cubicBezTo>
                  <a:lnTo>
                    <a:pt x="193" y="472"/>
                  </a:lnTo>
                  <a:cubicBezTo>
                    <a:pt x="193" y="483"/>
                    <a:pt x="204" y="493"/>
                    <a:pt x="215" y="505"/>
                  </a:cubicBezTo>
                  <a:cubicBezTo>
                    <a:pt x="225" y="515"/>
                    <a:pt x="246" y="515"/>
                    <a:pt x="257" y="515"/>
                  </a:cubicBezTo>
                  <a:cubicBezTo>
                    <a:pt x="268" y="515"/>
                    <a:pt x="279" y="515"/>
                    <a:pt x="289" y="505"/>
                  </a:cubicBezTo>
                  <a:cubicBezTo>
                    <a:pt x="289" y="505"/>
                    <a:pt x="300" y="505"/>
                    <a:pt x="300" y="493"/>
                  </a:cubicBezTo>
                  <a:lnTo>
                    <a:pt x="311" y="483"/>
                  </a:lnTo>
                  <a:cubicBezTo>
                    <a:pt x="322" y="472"/>
                    <a:pt x="332" y="462"/>
                    <a:pt x="343" y="429"/>
                  </a:cubicBezTo>
                  <a:cubicBezTo>
                    <a:pt x="353" y="408"/>
                    <a:pt x="343" y="386"/>
                    <a:pt x="343" y="365"/>
                  </a:cubicBezTo>
                  <a:cubicBezTo>
                    <a:pt x="322" y="312"/>
                    <a:pt x="279" y="269"/>
                    <a:pt x="225" y="258"/>
                  </a:cubicBezTo>
                  <a:cubicBezTo>
                    <a:pt x="209" y="253"/>
                    <a:pt x="193" y="250"/>
                    <a:pt x="177" y="250"/>
                  </a:cubicBezTo>
                  <a:cubicBezTo>
                    <a:pt x="161" y="250"/>
                    <a:pt x="145" y="253"/>
                    <a:pt x="129" y="258"/>
                  </a:cubicBezTo>
                  <a:cubicBezTo>
                    <a:pt x="118" y="269"/>
                    <a:pt x="118" y="269"/>
                    <a:pt x="108" y="269"/>
                  </a:cubicBezTo>
                  <a:lnTo>
                    <a:pt x="96" y="279"/>
                  </a:lnTo>
                  <a:lnTo>
                    <a:pt x="86" y="290"/>
                  </a:lnTo>
                  <a:lnTo>
                    <a:pt x="54" y="322"/>
                  </a:lnTo>
                  <a:cubicBezTo>
                    <a:pt x="32" y="344"/>
                    <a:pt x="22" y="376"/>
                    <a:pt x="11" y="408"/>
                  </a:cubicBezTo>
                  <a:cubicBezTo>
                    <a:pt x="1" y="440"/>
                    <a:pt x="11" y="472"/>
                    <a:pt x="11" y="505"/>
                  </a:cubicBezTo>
                  <a:cubicBezTo>
                    <a:pt x="32" y="569"/>
                    <a:pt x="75" y="633"/>
                    <a:pt x="150" y="655"/>
                  </a:cubicBezTo>
                  <a:cubicBezTo>
                    <a:pt x="179" y="664"/>
                    <a:pt x="208" y="669"/>
                    <a:pt x="237" y="669"/>
                  </a:cubicBezTo>
                  <a:cubicBezTo>
                    <a:pt x="272" y="669"/>
                    <a:pt x="308" y="661"/>
                    <a:pt x="343" y="643"/>
                  </a:cubicBezTo>
                  <a:cubicBezTo>
                    <a:pt x="407" y="622"/>
                    <a:pt x="450" y="590"/>
                    <a:pt x="493" y="536"/>
                  </a:cubicBezTo>
                  <a:cubicBezTo>
                    <a:pt x="525" y="493"/>
                    <a:pt x="546" y="440"/>
                    <a:pt x="557" y="386"/>
                  </a:cubicBezTo>
                  <a:cubicBezTo>
                    <a:pt x="568" y="355"/>
                    <a:pt x="568" y="333"/>
                    <a:pt x="568" y="301"/>
                  </a:cubicBezTo>
                  <a:lnTo>
                    <a:pt x="568" y="290"/>
                  </a:lnTo>
                  <a:lnTo>
                    <a:pt x="568" y="279"/>
                  </a:lnTo>
                  <a:lnTo>
                    <a:pt x="568" y="269"/>
                  </a:lnTo>
                  <a:lnTo>
                    <a:pt x="568" y="236"/>
                  </a:lnTo>
                  <a:cubicBezTo>
                    <a:pt x="557" y="194"/>
                    <a:pt x="557" y="151"/>
                    <a:pt x="557" y="108"/>
                  </a:cubicBezTo>
                  <a:cubicBezTo>
                    <a:pt x="568" y="76"/>
                    <a:pt x="568" y="44"/>
                    <a:pt x="589" y="22"/>
                  </a:cubicBezTo>
                  <a:cubicBezTo>
                    <a:pt x="600" y="12"/>
                    <a:pt x="622"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5" name="Google Shape;1575;p39"/>
            <p:cNvSpPr/>
            <p:nvPr/>
          </p:nvSpPr>
          <p:spPr>
            <a:xfrm>
              <a:off x="4922954" y="4506898"/>
              <a:ext cx="39069" cy="96883"/>
            </a:xfrm>
            <a:custGeom>
              <a:avLst/>
              <a:gdLst/>
              <a:ahLst/>
              <a:cxnLst/>
              <a:rect l="l" t="t" r="r" b="b"/>
              <a:pathLst>
                <a:path w="173" h="429" extrusionOk="0">
                  <a:moveTo>
                    <a:pt x="151" y="1"/>
                  </a:moveTo>
                  <a:cubicBezTo>
                    <a:pt x="140" y="1"/>
                    <a:pt x="140" y="1"/>
                    <a:pt x="129" y="11"/>
                  </a:cubicBezTo>
                  <a:cubicBezTo>
                    <a:pt x="118" y="11"/>
                    <a:pt x="108" y="11"/>
                    <a:pt x="97" y="22"/>
                  </a:cubicBezTo>
                  <a:cubicBezTo>
                    <a:pt x="76" y="22"/>
                    <a:pt x="65" y="32"/>
                    <a:pt x="54" y="43"/>
                  </a:cubicBezTo>
                  <a:cubicBezTo>
                    <a:pt x="44" y="54"/>
                    <a:pt x="33" y="65"/>
                    <a:pt x="22" y="86"/>
                  </a:cubicBezTo>
                  <a:cubicBezTo>
                    <a:pt x="22" y="96"/>
                    <a:pt x="11" y="118"/>
                    <a:pt x="11" y="129"/>
                  </a:cubicBezTo>
                  <a:cubicBezTo>
                    <a:pt x="1" y="150"/>
                    <a:pt x="1" y="172"/>
                    <a:pt x="11" y="182"/>
                  </a:cubicBezTo>
                  <a:lnTo>
                    <a:pt x="11" y="236"/>
                  </a:lnTo>
                  <a:cubicBezTo>
                    <a:pt x="11" y="246"/>
                    <a:pt x="22" y="268"/>
                    <a:pt x="22" y="279"/>
                  </a:cubicBezTo>
                  <a:lnTo>
                    <a:pt x="22" y="322"/>
                  </a:lnTo>
                  <a:cubicBezTo>
                    <a:pt x="22" y="332"/>
                    <a:pt x="33" y="343"/>
                    <a:pt x="22" y="353"/>
                  </a:cubicBezTo>
                  <a:lnTo>
                    <a:pt x="22" y="375"/>
                  </a:lnTo>
                  <a:lnTo>
                    <a:pt x="22" y="386"/>
                  </a:lnTo>
                  <a:lnTo>
                    <a:pt x="22" y="407"/>
                  </a:lnTo>
                  <a:cubicBezTo>
                    <a:pt x="22" y="418"/>
                    <a:pt x="11" y="429"/>
                    <a:pt x="11" y="429"/>
                  </a:cubicBezTo>
                  <a:cubicBezTo>
                    <a:pt x="11" y="429"/>
                    <a:pt x="22" y="429"/>
                    <a:pt x="33" y="418"/>
                  </a:cubicBezTo>
                  <a:lnTo>
                    <a:pt x="33" y="407"/>
                  </a:lnTo>
                  <a:lnTo>
                    <a:pt x="44" y="396"/>
                  </a:lnTo>
                  <a:cubicBezTo>
                    <a:pt x="44" y="386"/>
                    <a:pt x="54" y="386"/>
                    <a:pt x="54" y="375"/>
                  </a:cubicBezTo>
                  <a:lnTo>
                    <a:pt x="54" y="365"/>
                  </a:lnTo>
                  <a:cubicBezTo>
                    <a:pt x="65" y="343"/>
                    <a:pt x="65" y="332"/>
                    <a:pt x="65" y="322"/>
                  </a:cubicBezTo>
                  <a:cubicBezTo>
                    <a:pt x="65" y="300"/>
                    <a:pt x="76" y="289"/>
                    <a:pt x="76" y="279"/>
                  </a:cubicBezTo>
                  <a:cubicBezTo>
                    <a:pt x="76" y="258"/>
                    <a:pt x="65" y="246"/>
                    <a:pt x="65" y="225"/>
                  </a:cubicBezTo>
                  <a:lnTo>
                    <a:pt x="65" y="182"/>
                  </a:lnTo>
                  <a:lnTo>
                    <a:pt x="65" y="139"/>
                  </a:lnTo>
                  <a:lnTo>
                    <a:pt x="65" y="118"/>
                  </a:lnTo>
                  <a:cubicBezTo>
                    <a:pt x="65" y="118"/>
                    <a:pt x="65" y="108"/>
                    <a:pt x="76" y="108"/>
                  </a:cubicBezTo>
                  <a:cubicBezTo>
                    <a:pt x="76" y="96"/>
                    <a:pt x="76" y="86"/>
                    <a:pt x="87" y="75"/>
                  </a:cubicBezTo>
                  <a:cubicBezTo>
                    <a:pt x="87" y="65"/>
                    <a:pt x="97" y="65"/>
                    <a:pt x="97" y="54"/>
                  </a:cubicBezTo>
                  <a:cubicBezTo>
                    <a:pt x="97" y="54"/>
                    <a:pt x="108" y="54"/>
                    <a:pt x="108" y="43"/>
                  </a:cubicBezTo>
                  <a:cubicBezTo>
                    <a:pt x="118" y="43"/>
                    <a:pt x="118" y="43"/>
                    <a:pt x="118" y="32"/>
                  </a:cubicBezTo>
                  <a:cubicBezTo>
                    <a:pt x="129" y="32"/>
                    <a:pt x="129" y="32"/>
                    <a:pt x="129" y="22"/>
                  </a:cubicBezTo>
                  <a:cubicBezTo>
                    <a:pt x="140" y="22"/>
                    <a:pt x="151" y="22"/>
                    <a:pt x="151" y="11"/>
                  </a:cubicBezTo>
                  <a:cubicBezTo>
                    <a:pt x="161" y="11"/>
                    <a:pt x="172" y="1"/>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6" name="Google Shape;1576;p39"/>
            <p:cNvSpPr/>
            <p:nvPr/>
          </p:nvSpPr>
          <p:spPr>
            <a:xfrm>
              <a:off x="4717445" y="4594522"/>
              <a:ext cx="152664" cy="147019"/>
            </a:xfrm>
            <a:custGeom>
              <a:avLst/>
              <a:gdLst/>
              <a:ahLst/>
              <a:cxnLst/>
              <a:rect l="l" t="t" r="r" b="b"/>
              <a:pathLst>
                <a:path w="676" h="651" extrusionOk="0">
                  <a:moveTo>
                    <a:pt x="450" y="180"/>
                  </a:moveTo>
                  <a:cubicBezTo>
                    <a:pt x="450" y="191"/>
                    <a:pt x="440" y="191"/>
                    <a:pt x="440" y="191"/>
                  </a:cubicBezTo>
                  <a:lnTo>
                    <a:pt x="472" y="191"/>
                  </a:lnTo>
                  <a:cubicBezTo>
                    <a:pt x="483" y="191"/>
                    <a:pt x="493" y="201"/>
                    <a:pt x="504" y="212"/>
                  </a:cubicBezTo>
                  <a:cubicBezTo>
                    <a:pt x="504" y="191"/>
                    <a:pt x="493" y="191"/>
                    <a:pt x="483" y="180"/>
                  </a:cubicBezTo>
                  <a:close/>
                  <a:moveTo>
                    <a:pt x="456" y="1"/>
                  </a:moveTo>
                  <a:cubicBezTo>
                    <a:pt x="440" y="1"/>
                    <a:pt x="424" y="3"/>
                    <a:pt x="407" y="8"/>
                  </a:cubicBezTo>
                  <a:cubicBezTo>
                    <a:pt x="376" y="19"/>
                    <a:pt x="343" y="30"/>
                    <a:pt x="322" y="51"/>
                  </a:cubicBezTo>
                  <a:lnTo>
                    <a:pt x="290" y="84"/>
                  </a:lnTo>
                  <a:lnTo>
                    <a:pt x="279" y="94"/>
                  </a:lnTo>
                  <a:lnTo>
                    <a:pt x="279" y="105"/>
                  </a:lnTo>
                  <a:cubicBezTo>
                    <a:pt x="269" y="105"/>
                    <a:pt x="269" y="115"/>
                    <a:pt x="269" y="127"/>
                  </a:cubicBezTo>
                  <a:cubicBezTo>
                    <a:pt x="257" y="158"/>
                    <a:pt x="257" y="191"/>
                    <a:pt x="257" y="212"/>
                  </a:cubicBezTo>
                  <a:cubicBezTo>
                    <a:pt x="279" y="276"/>
                    <a:pt x="322" y="319"/>
                    <a:pt x="364" y="330"/>
                  </a:cubicBezTo>
                  <a:cubicBezTo>
                    <a:pt x="386" y="341"/>
                    <a:pt x="418" y="341"/>
                    <a:pt x="440" y="341"/>
                  </a:cubicBezTo>
                  <a:cubicBezTo>
                    <a:pt x="461" y="330"/>
                    <a:pt x="483" y="319"/>
                    <a:pt x="493" y="308"/>
                  </a:cubicBezTo>
                  <a:cubicBezTo>
                    <a:pt x="493" y="298"/>
                    <a:pt x="493" y="298"/>
                    <a:pt x="504" y="287"/>
                  </a:cubicBezTo>
                  <a:lnTo>
                    <a:pt x="504" y="276"/>
                  </a:lnTo>
                  <a:cubicBezTo>
                    <a:pt x="514" y="276"/>
                    <a:pt x="514" y="265"/>
                    <a:pt x="514" y="255"/>
                  </a:cubicBezTo>
                  <a:cubicBezTo>
                    <a:pt x="526" y="234"/>
                    <a:pt x="514" y="222"/>
                    <a:pt x="504" y="212"/>
                  </a:cubicBezTo>
                  <a:lnTo>
                    <a:pt x="504" y="255"/>
                  </a:lnTo>
                  <a:lnTo>
                    <a:pt x="493" y="265"/>
                  </a:lnTo>
                  <a:lnTo>
                    <a:pt x="493" y="276"/>
                  </a:lnTo>
                  <a:lnTo>
                    <a:pt x="483" y="276"/>
                  </a:lnTo>
                  <a:cubicBezTo>
                    <a:pt x="483" y="287"/>
                    <a:pt x="483" y="287"/>
                    <a:pt x="472" y="287"/>
                  </a:cubicBezTo>
                  <a:cubicBezTo>
                    <a:pt x="461" y="298"/>
                    <a:pt x="450" y="308"/>
                    <a:pt x="429" y="308"/>
                  </a:cubicBezTo>
                  <a:cubicBezTo>
                    <a:pt x="425" y="312"/>
                    <a:pt x="421" y="313"/>
                    <a:pt x="415" y="313"/>
                  </a:cubicBezTo>
                  <a:cubicBezTo>
                    <a:pt x="404" y="313"/>
                    <a:pt x="390" y="308"/>
                    <a:pt x="376" y="308"/>
                  </a:cubicBezTo>
                  <a:cubicBezTo>
                    <a:pt x="343" y="287"/>
                    <a:pt x="311" y="255"/>
                    <a:pt x="300" y="201"/>
                  </a:cubicBezTo>
                  <a:cubicBezTo>
                    <a:pt x="300" y="180"/>
                    <a:pt x="300" y="158"/>
                    <a:pt x="311" y="137"/>
                  </a:cubicBezTo>
                  <a:lnTo>
                    <a:pt x="311" y="127"/>
                  </a:lnTo>
                  <a:lnTo>
                    <a:pt x="322" y="115"/>
                  </a:lnTo>
                  <a:lnTo>
                    <a:pt x="354" y="84"/>
                  </a:lnTo>
                  <a:cubicBezTo>
                    <a:pt x="377" y="68"/>
                    <a:pt x="418" y="58"/>
                    <a:pt x="455" y="58"/>
                  </a:cubicBezTo>
                  <a:cubicBezTo>
                    <a:pt x="468" y="58"/>
                    <a:pt x="481" y="59"/>
                    <a:pt x="493" y="62"/>
                  </a:cubicBezTo>
                  <a:cubicBezTo>
                    <a:pt x="514" y="73"/>
                    <a:pt x="547" y="84"/>
                    <a:pt x="557" y="94"/>
                  </a:cubicBezTo>
                  <a:cubicBezTo>
                    <a:pt x="579" y="115"/>
                    <a:pt x="590" y="137"/>
                    <a:pt x="600" y="158"/>
                  </a:cubicBezTo>
                  <a:cubicBezTo>
                    <a:pt x="621" y="212"/>
                    <a:pt x="621" y="265"/>
                    <a:pt x="600" y="319"/>
                  </a:cubicBezTo>
                  <a:cubicBezTo>
                    <a:pt x="579" y="372"/>
                    <a:pt x="547" y="415"/>
                    <a:pt x="514" y="448"/>
                  </a:cubicBezTo>
                  <a:cubicBezTo>
                    <a:pt x="472" y="479"/>
                    <a:pt x="429" y="501"/>
                    <a:pt x="376" y="512"/>
                  </a:cubicBezTo>
                  <a:cubicBezTo>
                    <a:pt x="354" y="522"/>
                    <a:pt x="333" y="522"/>
                    <a:pt x="311" y="522"/>
                  </a:cubicBezTo>
                  <a:lnTo>
                    <a:pt x="236" y="522"/>
                  </a:lnTo>
                  <a:cubicBezTo>
                    <a:pt x="193" y="522"/>
                    <a:pt x="150" y="533"/>
                    <a:pt x="107" y="533"/>
                  </a:cubicBezTo>
                  <a:cubicBezTo>
                    <a:pt x="76" y="544"/>
                    <a:pt x="43" y="555"/>
                    <a:pt x="22" y="576"/>
                  </a:cubicBezTo>
                  <a:cubicBezTo>
                    <a:pt x="12" y="587"/>
                    <a:pt x="12" y="598"/>
                    <a:pt x="0" y="608"/>
                  </a:cubicBezTo>
                  <a:lnTo>
                    <a:pt x="0" y="629"/>
                  </a:lnTo>
                  <a:cubicBezTo>
                    <a:pt x="0" y="640"/>
                    <a:pt x="0" y="640"/>
                    <a:pt x="12" y="651"/>
                  </a:cubicBezTo>
                  <a:lnTo>
                    <a:pt x="12" y="629"/>
                  </a:lnTo>
                  <a:cubicBezTo>
                    <a:pt x="12" y="619"/>
                    <a:pt x="12" y="598"/>
                    <a:pt x="33" y="576"/>
                  </a:cubicBezTo>
                  <a:cubicBezTo>
                    <a:pt x="43" y="565"/>
                    <a:pt x="76" y="555"/>
                    <a:pt x="119" y="555"/>
                  </a:cubicBezTo>
                  <a:lnTo>
                    <a:pt x="236" y="555"/>
                  </a:lnTo>
                  <a:cubicBezTo>
                    <a:pt x="247" y="555"/>
                    <a:pt x="257" y="555"/>
                    <a:pt x="269" y="565"/>
                  </a:cubicBezTo>
                  <a:lnTo>
                    <a:pt x="311" y="565"/>
                  </a:lnTo>
                  <a:cubicBezTo>
                    <a:pt x="333" y="565"/>
                    <a:pt x="354" y="565"/>
                    <a:pt x="386" y="555"/>
                  </a:cubicBezTo>
                  <a:cubicBezTo>
                    <a:pt x="440" y="544"/>
                    <a:pt x="493" y="522"/>
                    <a:pt x="536" y="479"/>
                  </a:cubicBezTo>
                  <a:cubicBezTo>
                    <a:pt x="590" y="448"/>
                    <a:pt x="633" y="394"/>
                    <a:pt x="654" y="341"/>
                  </a:cubicBezTo>
                  <a:cubicBezTo>
                    <a:pt x="675" y="276"/>
                    <a:pt x="675" y="201"/>
                    <a:pt x="654" y="148"/>
                  </a:cubicBezTo>
                  <a:cubicBezTo>
                    <a:pt x="633" y="73"/>
                    <a:pt x="568" y="30"/>
                    <a:pt x="504" y="8"/>
                  </a:cubicBezTo>
                  <a:cubicBezTo>
                    <a:pt x="488" y="3"/>
                    <a:pt x="472"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7" name="Google Shape;1577;p39"/>
            <p:cNvSpPr/>
            <p:nvPr/>
          </p:nvSpPr>
          <p:spPr>
            <a:xfrm>
              <a:off x="4751320" y="4681017"/>
              <a:ext cx="96883" cy="38844"/>
            </a:xfrm>
            <a:custGeom>
              <a:avLst/>
              <a:gdLst/>
              <a:ahLst/>
              <a:cxnLst/>
              <a:rect l="l" t="t" r="r" b="b"/>
              <a:pathLst>
                <a:path w="429" h="172" extrusionOk="0">
                  <a:moveTo>
                    <a:pt x="129" y="1"/>
                  </a:moveTo>
                  <a:cubicBezTo>
                    <a:pt x="119" y="11"/>
                    <a:pt x="97" y="11"/>
                    <a:pt x="86" y="22"/>
                  </a:cubicBezTo>
                  <a:cubicBezTo>
                    <a:pt x="65" y="32"/>
                    <a:pt x="54" y="43"/>
                    <a:pt x="43" y="54"/>
                  </a:cubicBezTo>
                  <a:cubicBezTo>
                    <a:pt x="33" y="65"/>
                    <a:pt x="22" y="75"/>
                    <a:pt x="22" y="86"/>
                  </a:cubicBezTo>
                  <a:cubicBezTo>
                    <a:pt x="11" y="96"/>
                    <a:pt x="11" y="108"/>
                    <a:pt x="11" y="118"/>
                  </a:cubicBezTo>
                  <a:cubicBezTo>
                    <a:pt x="0" y="129"/>
                    <a:pt x="0" y="139"/>
                    <a:pt x="0" y="150"/>
                  </a:cubicBezTo>
                  <a:lnTo>
                    <a:pt x="0" y="161"/>
                  </a:lnTo>
                  <a:lnTo>
                    <a:pt x="0" y="172"/>
                  </a:lnTo>
                  <a:cubicBezTo>
                    <a:pt x="0" y="172"/>
                    <a:pt x="11" y="161"/>
                    <a:pt x="11" y="150"/>
                  </a:cubicBezTo>
                  <a:lnTo>
                    <a:pt x="33" y="129"/>
                  </a:lnTo>
                  <a:lnTo>
                    <a:pt x="33" y="118"/>
                  </a:lnTo>
                  <a:cubicBezTo>
                    <a:pt x="43" y="118"/>
                    <a:pt x="43" y="108"/>
                    <a:pt x="43" y="108"/>
                  </a:cubicBezTo>
                  <a:lnTo>
                    <a:pt x="54" y="96"/>
                  </a:lnTo>
                  <a:cubicBezTo>
                    <a:pt x="65" y="86"/>
                    <a:pt x="65" y="86"/>
                    <a:pt x="76" y="86"/>
                  </a:cubicBezTo>
                  <a:cubicBezTo>
                    <a:pt x="86" y="75"/>
                    <a:pt x="97" y="75"/>
                    <a:pt x="107" y="65"/>
                  </a:cubicBezTo>
                  <a:lnTo>
                    <a:pt x="119" y="65"/>
                  </a:lnTo>
                  <a:cubicBezTo>
                    <a:pt x="129" y="65"/>
                    <a:pt x="140" y="54"/>
                    <a:pt x="140" y="54"/>
                  </a:cubicBezTo>
                  <a:lnTo>
                    <a:pt x="183" y="54"/>
                  </a:lnTo>
                  <a:cubicBezTo>
                    <a:pt x="193" y="54"/>
                    <a:pt x="214" y="65"/>
                    <a:pt x="226" y="65"/>
                  </a:cubicBezTo>
                  <a:lnTo>
                    <a:pt x="322" y="65"/>
                  </a:lnTo>
                  <a:cubicBezTo>
                    <a:pt x="333" y="65"/>
                    <a:pt x="354" y="54"/>
                    <a:pt x="364" y="54"/>
                  </a:cubicBezTo>
                  <a:cubicBezTo>
                    <a:pt x="364" y="54"/>
                    <a:pt x="376" y="54"/>
                    <a:pt x="376" y="43"/>
                  </a:cubicBezTo>
                  <a:lnTo>
                    <a:pt x="397" y="43"/>
                  </a:lnTo>
                  <a:cubicBezTo>
                    <a:pt x="397" y="32"/>
                    <a:pt x="397" y="32"/>
                    <a:pt x="407" y="32"/>
                  </a:cubicBezTo>
                  <a:lnTo>
                    <a:pt x="418" y="22"/>
                  </a:lnTo>
                  <a:lnTo>
                    <a:pt x="429" y="11"/>
                  </a:lnTo>
                  <a:lnTo>
                    <a:pt x="407" y="11"/>
                  </a:lnTo>
                  <a:cubicBezTo>
                    <a:pt x="407" y="22"/>
                    <a:pt x="397" y="22"/>
                    <a:pt x="386" y="22"/>
                  </a:cubicBezTo>
                  <a:lnTo>
                    <a:pt x="279" y="22"/>
                  </a:lnTo>
                  <a:cubicBezTo>
                    <a:pt x="268" y="11"/>
                    <a:pt x="247" y="11"/>
                    <a:pt x="236" y="11"/>
                  </a:cubicBezTo>
                  <a:cubicBezTo>
                    <a:pt x="226" y="11"/>
                    <a:pt x="2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8" name="Google Shape;1578;p39"/>
            <p:cNvSpPr/>
            <p:nvPr/>
          </p:nvSpPr>
          <p:spPr>
            <a:xfrm>
              <a:off x="4879594" y="4567874"/>
              <a:ext cx="14679" cy="16034"/>
            </a:xfrm>
            <a:custGeom>
              <a:avLst/>
              <a:gdLst/>
              <a:ahLst/>
              <a:cxnLst/>
              <a:rect l="l" t="t" r="r" b="b"/>
              <a:pathLst>
                <a:path w="65" h="71" extrusionOk="0">
                  <a:moveTo>
                    <a:pt x="32" y="1"/>
                  </a:moveTo>
                  <a:cubicBezTo>
                    <a:pt x="24" y="1"/>
                    <a:pt x="16" y="3"/>
                    <a:pt x="11" y="9"/>
                  </a:cubicBezTo>
                  <a:cubicBezTo>
                    <a:pt x="0" y="30"/>
                    <a:pt x="0" y="52"/>
                    <a:pt x="11" y="62"/>
                  </a:cubicBezTo>
                  <a:cubicBezTo>
                    <a:pt x="16" y="68"/>
                    <a:pt x="24" y="70"/>
                    <a:pt x="32" y="70"/>
                  </a:cubicBezTo>
                  <a:cubicBezTo>
                    <a:pt x="40" y="70"/>
                    <a:pt x="48" y="68"/>
                    <a:pt x="53" y="62"/>
                  </a:cubicBezTo>
                  <a:cubicBezTo>
                    <a:pt x="64" y="52"/>
                    <a:pt x="64" y="30"/>
                    <a:pt x="53" y="9"/>
                  </a:cubicBezTo>
                  <a:cubicBezTo>
                    <a:pt x="48" y="3"/>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79" name="Google Shape;1579;p39"/>
            <p:cNvSpPr/>
            <p:nvPr/>
          </p:nvSpPr>
          <p:spPr>
            <a:xfrm>
              <a:off x="4811844" y="4636076"/>
              <a:ext cx="14679" cy="15583"/>
            </a:xfrm>
            <a:custGeom>
              <a:avLst/>
              <a:gdLst/>
              <a:ahLst/>
              <a:cxnLst/>
              <a:rect l="l" t="t" r="r" b="b"/>
              <a:pathLst>
                <a:path w="65" h="69" extrusionOk="0">
                  <a:moveTo>
                    <a:pt x="32" y="1"/>
                  </a:moveTo>
                  <a:cubicBezTo>
                    <a:pt x="24" y="1"/>
                    <a:pt x="16" y="6"/>
                    <a:pt x="11" y="17"/>
                  </a:cubicBezTo>
                  <a:cubicBezTo>
                    <a:pt x="0" y="28"/>
                    <a:pt x="0" y="50"/>
                    <a:pt x="11" y="60"/>
                  </a:cubicBezTo>
                  <a:cubicBezTo>
                    <a:pt x="16" y="65"/>
                    <a:pt x="24" y="68"/>
                    <a:pt x="32" y="68"/>
                  </a:cubicBezTo>
                  <a:cubicBezTo>
                    <a:pt x="40" y="68"/>
                    <a:pt x="48" y="65"/>
                    <a:pt x="54" y="60"/>
                  </a:cubicBezTo>
                  <a:cubicBezTo>
                    <a:pt x="65" y="50"/>
                    <a:pt x="65" y="28"/>
                    <a:pt x="54" y="17"/>
                  </a:cubicBezTo>
                  <a:cubicBezTo>
                    <a:pt x="48" y="6"/>
                    <a:pt x="40" y="1"/>
                    <a:pt x="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1681030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62"/>
                                        </p:tgtEl>
                                        <p:attrNameLst>
                                          <p:attrName>style.visibility</p:attrName>
                                        </p:attrNameLst>
                                      </p:cBhvr>
                                      <p:to>
                                        <p:strVal val="visible"/>
                                      </p:to>
                                    </p:set>
                                    <p:anim calcmode="lin" valueType="num">
                                      <p:cBhvr>
                                        <p:cTn id="7" dur="500" fill="hold"/>
                                        <p:tgtEl>
                                          <p:spTgt spid="1462"/>
                                        </p:tgtEl>
                                        <p:attrNameLst>
                                          <p:attrName>ppt_w</p:attrName>
                                        </p:attrNameLst>
                                      </p:cBhvr>
                                      <p:tavLst>
                                        <p:tav tm="0">
                                          <p:val>
                                            <p:fltVal val="0"/>
                                          </p:val>
                                        </p:tav>
                                        <p:tav tm="100000">
                                          <p:val>
                                            <p:strVal val="#ppt_w"/>
                                          </p:val>
                                        </p:tav>
                                      </p:tavLst>
                                    </p:anim>
                                    <p:anim calcmode="lin" valueType="num">
                                      <p:cBhvr>
                                        <p:cTn id="8" dur="500" fill="hold"/>
                                        <p:tgtEl>
                                          <p:spTgt spid="1462"/>
                                        </p:tgtEl>
                                        <p:attrNameLst>
                                          <p:attrName>ppt_h</p:attrName>
                                        </p:attrNameLst>
                                      </p:cBhvr>
                                      <p:tavLst>
                                        <p:tav tm="0">
                                          <p:val>
                                            <p:fltVal val="0"/>
                                          </p:val>
                                        </p:tav>
                                        <p:tav tm="100000">
                                          <p:val>
                                            <p:strVal val="#ppt_h"/>
                                          </p:val>
                                        </p:tav>
                                      </p:tavLst>
                                    </p:anim>
                                    <p:animEffect transition="in" filter="fade">
                                      <p:cBhvr>
                                        <p:cTn id="9" dur="500"/>
                                        <p:tgtEl>
                                          <p:spTgt spid="146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63"/>
                                        </p:tgtEl>
                                        <p:attrNameLst>
                                          <p:attrName>style.visibility</p:attrName>
                                        </p:attrNameLst>
                                      </p:cBhvr>
                                      <p:to>
                                        <p:strVal val="visible"/>
                                      </p:to>
                                    </p:set>
                                    <p:anim calcmode="lin" valueType="num">
                                      <p:cBhvr>
                                        <p:cTn id="12" dur="500" fill="hold"/>
                                        <p:tgtEl>
                                          <p:spTgt spid="1463"/>
                                        </p:tgtEl>
                                        <p:attrNameLst>
                                          <p:attrName>ppt_w</p:attrName>
                                        </p:attrNameLst>
                                      </p:cBhvr>
                                      <p:tavLst>
                                        <p:tav tm="0">
                                          <p:val>
                                            <p:fltVal val="0"/>
                                          </p:val>
                                        </p:tav>
                                        <p:tav tm="100000">
                                          <p:val>
                                            <p:strVal val="#ppt_w"/>
                                          </p:val>
                                        </p:tav>
                                      </p:tavLst>
                                    </p:anim>
                                    <p:anim calcmode="lin" valueType="num">
                                      <p:cBhvr>
                                        <p:cTn id="13" dur="500" fill="hold"/>
                                        <p:tgtEl>
                                          <p:spTgt spid="1463"/>
                                        </p:tgtEl>
                                        <p:attrNameLst>
                                          <p:attrName>ppt_h</p:attrName>
                                        </p:attrNameLst>
                                      </p:cBhvr>
                                      <p:tavLst>
                                        <p:tav tm="0">
                                          <p:val>
                                            <p:fltVal val="0"/>
                                          </p:val>
                                        </p:tav>
                                        <p:tav tm="100000">
                                          <p:val>
                                            <p:strVal val="#ppt_h"/>
                                          </p:val>
                                        </p:tav>
                                      </p:tavLst>
                                    </p:anim>
                                    <p:animEffect transition="in" filter="fade">
                                      <p:cBhvr>
                                        <p:cTn id="14" dur="500"/>
                                        <p:tgtEl>
                                          <p:spTgt spid="1463"/>
                                        </p:tgtEl>
                                      </p:cBhvr>
                                    </p:animEffect>
                                  </p:childTnLst>
                                </p:cTn>
                              </p:par>
                              <p:par>
                                <p:cTn id="15" presetID="53" presetClass="entr" presetSubtype="16" fill="hold" nodeType="withEffect">
                                  <p:stCondLst>
                                    <p:cond delay="0"/>
                                  </p:stCondLst>
                                  <p:childTnLst>
                                    <p:set>
                                      <p:cBhvr>
                                        <p:cTn id="16" dur="1" fill="hold">
                                          <p:stCondLst>
                                            <p:cond delay="0"/>
                                          </p:stCondLst>
                                        </p:cTn>
                                        <p:tgtEl>
                                          <p:spTgt spid="1465"/>
                                        </p:tgtEl>
                                        <p:attrNameLst>
                                          <p:attrName>style.visibility</p:attrName>
                                        </p:attrNameLst>
                                      </p:cBhvr>
                                      <p:to>
                                        <p:strVal val="visible"/>
                                      </p:to>
                                    </p:set>
                                    <p:anim calcmode="lin" valueType="num">
                                      <p:cBhvr>
                                        <p:cTn id="17" dur="500" fill="hold"/>
                                        <p:tgtEl>
                                          <p:spTgt spid="1465"/>
                                        </p:tgtEl>
                                        <p:attrNameLst>
                                          <p:attrName>ppt_w</p:attrName>
                                        </p:attrNameLst>
                                      </p:cBhvr>
                                      <p:tavLst>
                                        <p:tav tm="0">
                                          <p:val>
                                            <p:fltVal val="0"/>
                                          </p:val>
                                        </p:tav>
                                        <p:tav tm="100000">
                                          <p:val>
                                            <p:strVal val="#ppt_w"/>
                                          </p:val>
                                        </p:tav>
                                      </p:tavLst>
                                    </p:anim>
                                    <p:anim calcmode="lin" valueType="num">
                                      <p:cBhvr>
                                        <p:cTn id="18" dur="500" fill="hold"/>
                                        <p:tgtEl>
                                          <p:spTgt spid="1465"/>
                                        </p:tgtEl>
                                        <p:attrNameLst>
                                          <p:attrName>ppt_h</p:attrName>
                                        </p:attrNameLst>
                                      </p:cBhvr>
                                      <p:tavLst>
                                        <p:tav tm="0">
                                          <p:val>
                                            <p:fltVal val="0"/>
                                          </p:val>
                                        </p:tav>
                                        <p:tav tm="100000">
                                          <p:val>
                                            <p:strVal val="#ppt_h"/>
                                          </p:val>
                                        </p:tav>
                                      </p:tavLst>
                                    </p:anim>
                                    <p:animEffect transition="in" filter="fade">
                                      <p:cBhvr>
                                        <p:cTn id="19" dur="500"/>
                                        <p:tgtEl>
                                          <p:spTgt spid="1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 grpId="0"/>
      <p:bldP spid="146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50"/>
        <p:cNvGrpSpPr/>
        <p:nvPr/>
      </p:nvGrpSpPr>
      <p:grpSpPr>
        <a:xfrm>
          <a:off x="0" y="0"/>
          <a:ext cx="0" cy="0"/>
          <a:chOff x="0" y="0"/>
          <a:chExt cx="0" cy="0"/>
        </a:xfrm>
      </p:grpSpPr>
      <p:sp>
        <p:nvSpPr>
          <p:cNvPr id="154" name="Rounded Rectangle 153"/>
          <p:cNvSpPr/>
          <p:nvPr/>
        </p:nvSpPr>
        <p:spPr>
          <a:xfrm>
            <a:off x="1589567" y="562538"/>
            <a:ext cx="6194556" cy="1514814"/>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C00000"/>
                </a:solidFill>
                <a:latin typeface="Arial" panose="020B0604020202020204" pitchFamily="34" charset="0"/>
                <a:cs typeface="Arial" panose="020B0604020202020204" pitchFamily="34" charset="0"/>
              </a:rPr>
              <a:t>Em hãy trả lời câu hỏi sau:</a:t>
            </a:r>
          </a:p>
          <a:p>
            <a:pPr algn="just">
              <a:lnSpc>
                <a:spcPct val="150000"/>
              </a:lnSpc>
            </a:pPr>
            <a:r>
              <a:rPr lang="vi-VN" sz="2000" dirty="0">
                <a:solidFill>
                  <a:srgbClr val="000000"/>
                </a:solidFill>
                <a:cs typeface="Arial" panose="020B0604020202020204" pitchFamily="34" charset="0"/>
              </a:rPr>
              <a:t>Trình bày nhận xét của em về nội dung, nghệ thuật của văn bản </a:t>
            </a:r>
            <a:r>
              <a:rPr lang="en-US" sz="2000" i="1" dirty="0">
                <a:solidFill>
                  <a:srgbClr val="000000"/>
                </a:solidFill>
                <a:cs typeface="Arial" panose="020B0604020202020204" pitchFamily="34" charset="0"/>
              </a:rPr>
              <a:t>“Sông núi nước Nam”.</a:t>
            </a:r>
            <a:endParaRPr lang="en-US" sz="2000" i="1" dirty="0">
              <a:solidFill>
                <a:srgbClr val="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4345532" y="2241549"/>
            <a:ext cx="4188868" cy="230517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1188168" y="2322374"/>
            <a:ext cx="2442122" cy="2224353"/>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randombar(horizontal)">
                                      <p:cBhvr>
                                        <p:cTn id="7" dur="500"/>
                                        <p:tgtEl>
                                          <p:spTgt spid="154"/>
                                        </p:tgtEl>
                                      </p:cBhvr>
                                    </p:animEffect>
                                  </p:childTnLst>
                                </p:cTn>
                              </p:par>
                              <p:par>
                                <p:cTn id="8" presetID="21"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2)">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57626" y="490425"/>
            <a:ext cx="2576579"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accent2">
                    <a:lumMod val="50000"/>
                  </a:schemeClr>
                </a:solidFill>
                <a:cs typeface="Arial" panose="020B0604020202020204" pitchFamily="34" charset="0"/>
              </a:rPr>
              <a:t>1. Nội dung</a:t>
            </a:r>
          </a:p>
        </p:txBody>
      </p:sp>
      <p:sp>
        <p:nvSpPr>
          <p:cNvPr id="5" name="Rounded Rectangle 4"/>
          <p:cNvSpPr/>
          <p:nvPr/>
        </p:nvSpPr>
        <p:spPr>
          <a:xfrm>
            <a:off x="624294" y="1177321"/>
            <a:ext cx="7938793" cy="1888609"/>
          </a:xfrm>
          <a:prstGeom prst="roundRect">
            <a:avLst>
              <a:gd name="adj" fmla="val 8787"/>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Được xem như bản tuyên ngôn độc lập đầu tiên của dân tộc, được coi như bài thơ thần.</a:t>
            </a:r>
          </a:p>
          <a:p>
            <a:pPr marL="342900" indent="-342900" algn="just">
              <a:lnSpc>
                <a:spcPct val="150000"/>
              </a:lnSpc>
              <a:buClr>
                <a:srgbClr val="C00000"/>
              </a:buClr>
              <a:buFont typeface="Symbol" panose="05050102010706020507" pitchFamily="18" charset="2"/>
              <a:buChar char=""/>
            </a:pPr>
            <a:r>
              <a:rPr lang="vi-VN" sz="2000" dirty="0">
                <a:solidFill>
                  <a:srgbClr val="C00000"/>
                </a:solidFill>
                <a:cs typeface="Arial" panose="020B0604020202020204" pitchFamily="34" charset="0"/>
              </a:rPr>
              <a:t>Sự khẳng định vững chắc quyền tồn tại độc lập và bình đẳng của non sông nam quốc</a:t>
            </a:r>
            <a:r>
              <a:rPr lang="en-US" sz="2000" dirty="0">
                <a:solidFill>
                  <a:srgbClr val="C00000"/>
                </a:solidFill>
                <a:cs typeface="Arial" panose="020B0604020202020204" pitchFamily="34" charset="0"/>
              </a:rPr>
              <a:t>.</a:t>
            </a:r>
            <a:endParaRPr lang="vi-VN" sz="2000" dirty="0">
              <a:solidFill>
                <a:srgbClr val="C00000"/>
              </a:solidFill>
              <a:cs typeface="Arial" panose="020B0604020202020204" pitchFamily="34" charset="0"/>
            </a:endParaRPr>
          </a:p>
        </p:txBody>
      </p:sp>
      <p:sp>
        <p:nvSpPr>
          <p:cNvPr id="6" name="Rounded Rectangle 5"/>
          <p:cNvSpPr/>
          <p:nvPr/>
        </p:nvSpPr>
        <p:spPr>
          <a:xfrm>
            <a:off x="624294" y="3231450"/>
            <a:ext cx="7938793" cy="1319035"/>
          </a:xfrm>
          <a:prstGeom prst="roundRect">
            <a:avLst>
              <a:gd name="adj" fmla="val 8787"/>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Quyết tâm sắt đá của vua tôi Đại Việt nhất định sẽ đập tan mọi âm mưu và hành động liều lĩnh, ngông cuồng của bất cứ bọn xâm lược nào dù chúng mạnh và nham hiểm đến đâu</a:t>
            </a:r>
          </a:p>
        </p:txBody>
      </p:sp>
    </p:spTree>
    <p:extLst>
      <p:ext uri="{BB962C8B-B14F-4D97-AF65-F5344CB8AC3E}">
        <p14:creationId xmlns:p14="http://schemas.microsoft.com/office/powerpoint/2010/main" val="5582578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randombar(horizontal)">
                                      <p:cBhvr>
                                        <p:cTn id="14" dur="500"/>
                                        <p:tgtEl>
                                          <p:spTgt spid="5">
                                            <p:bg/>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26763" y="759365"/>
            <a:ext cx="8383749" cy="596679"/>
          </a:xfrm>
          <a:prstGeom prst="roundRect">
            <a:avLst>
              <a:gd name="adj" fmla="val 1622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FFFFFF"/>
                </a:solidFill>
                <a:cs typeface="Arial" panose="020B0604020202020204" pitchFamily="34" charset="0"/>
              </a:rPr>
              <a:t>2. Nghệ thuật</a:t>
            </a:r>
          </a:p>
        </p:txBody>
      </p:sp>
      <p:sp>
        <p:nvSpPr>
          <p:cNvPr id="9" name="Rounded Rectangle 8"/>
          <p:cNvSpPr/>
          <p:nvPr/>
        </p:nvSpPr>
        <p:spPr>
          <a:xfrm>
            <a:off x="426763" y="2261913"/>
            <a:ext cx="1422623" cy="2113641"/>
          </a:xfrm>
          <a:prstGeom prst="roundRect">
            <a:avLst>
              <a:gd name="adj" fmla="val 5015"/>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Thể thơ thất ngôn tứ tuyệt ngắn gọn</a:t>
            </a:r>
            <a:r>
              <a:rPr lang="en-US" sz="2000" dirty="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0" name="Rounded Rectangle 9"/>
          <p:cNvSpPr/>
          <p:nvPr/>
        </p:nvSpPr>
        <p:spPr>
          <a:xfrm>
            <a:off x="1978394" y="2253963"/>
            <a:ext cx="1501674" cy="2113641"/>
          </a:xfrm>
          <a:prstGeom prst="roundRect">
            <a:avLst>
              <a:gd name="adj" fmla="val 5015"/>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Giọng thơ đanh thép, hùng hồn, dõng dạc</a:t>
            </a:r>
            <a:r>
              <a:rPr lang="en-US" sz="2000" dirty="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1" name="Down Arrow 10"/>
          <p:cNvSpPr/>
          <p:nvPr/>
        </p:nvSpPr>
        <p:spPr>
          <a:xfrm>
            <a:off x="775296" y="1547854"/>
            <a:ext cx="725556" cy="545946"/>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2366453" y="1547854"/>
            <a:ext cx="725556" cy="545946"/>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605450" y="2253963"/>
            <a:ext cx="2706362" cy="2113641"/>
          </a:xfrm>
          <a:prstGeom prst="roundRect">
            <a:avLst>
              <a:gd name="adj" fmla="val 5015"/>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Sử dụng những dẫn chứng lịch sử hùng hồn cho chiến thắng vẻ vang của dân tộc</a:t>
            </a:r>
            <a:r>
              <a:rPr lang="en-US" sz="2000" dirty="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4" name="Down Arrow 13"/>
          <p:cNvSpPr/>
          <p:nvPr/>
        </p:nvSpPr>
        <p:spPr>
          <a:xfrm>
            <a:off x="4595853" y="1547854"/>
            <a:ext cx="725556" cy="545946"/>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437194" y="2253963"/>
            <a:ext cx="2373319" cy="2113641"/>
          </a:xfrm>
          <a:prstGeom prst="roundRect">
            <a:avLst>
              <a:gd name="adj" fmla="val 5015"/>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Dồn nén xúc cảm trong hình thức thiên về nghị luận, trình bày ý kiến</a:t>
            </a:r>
            <a:r>
              <a:rPr lang="en-US" sz="2000" dirty="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6" name="Down Arrow 15"/>
          <p:cNvSpPr/>
          <p:nvPr/>
        </p:nvSpPr>
        <p:spPr>
          <a:xfrm>
            <a:off x="7261075" y="1547854"/>
            <a:ext cx="725556" cy="545946"/>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95861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02"/>
        <p:cNvGrpSpPr/>
        <p:nvPr/>
      </p:nvGrpSpPr>
      <p:grpSpPr>
        <a:xfrm>
          <a:off x="0" y="0"/>
          <a:ext cx="0" cy="0"/>
          <a:chOff x="0" y="0"/>
          <a:chExt cx="0" cy="0"/>
        </a:xfrm>
      </p:grpSpPr>
      <p:sp>
        <p:nvSpPr>
          <p:cNvPr id="144" name="Google Shape;8895;p28"/>
          <p:cNvSpPr txBox="1">
            <a:spLocks/>
          </p:cNvSpPr>
          <p:nvPr/>
        </p:nvSpPr>
        <p:spPr>
          <a:xfrm>
            <a:off x="2592566" y="583409"/>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a:solidFill>
                  <a:schemeClr val="bg1">
                    <a:lumMod val="50000"/>
                  </a:schemeClr>
                </a:solidFill>
                <a:latin typeface="Arial" panose="020B0604020202020204" pitchFamily="34" charset="0"/>
                <a:cs typeface="Arial" panose="020B0604020202020204" pitchFamily="34" charset="0"/>
              </a:rPr>
              <a:t>LUYỆN TẬP</a:t>
            </a:r>
            <a:endParaRPr lang="vi-VN" sz="3500" b="1" dirty="0">
              <a:solidFill>
                <a:schemeClr val="bg1">
                  <a:lumMod val="50000"/>
                </a:schemeClr>
              </a:solidFill>
              <a:latin typeface="Arial" panose="020B0604020202020204" pitchFamily="34" charset="0"/>
              <a:cs typeface="Arial" panose="020B0604020202020204" pitchFamily="34" charset="0"/>
            </a:endParaRPr>
          </a:p>
        </p:txBody>
      </p:sp>
      <p:sp>
        <p:nvSpPr>
          <p:cNvPr id="145" name="Rounded Rectangle 144"/>
          <p:cNvSpPr/>
          <p:nvPr/>
        </p:nvSpPr>
        <p:spPr>
          <a:xfrm>
            <a:off x="600042" y="1554138"/>
            <a:ext cx="4187397" cy="1156325"/>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C00000"/>
                </a:solidFill>
                <a:latin typeface="Arial" panose="020B0604020202020204" pitchFamily="34" charset="0"/>
                <a:cs typeface="Arial" panose="020B0604020202020204" pitchFamily="34" charset="0"/>
              </a:rPr>
              <a:t>Nhiệm vụ 1:</a:t>
            </a:r>
          </a:p>
          <a:p>
            <a:pPr algn="ctr">
              <a:lnSpc>
                <a:spcPct val="150000"/>
              </a:lnSpc>
            </a:pPr>
            <a:r>
              <a:rPr lang="en-US" sz="2200" b="1" dirty="0">
                <a:solidFill>
                  <a:srgbClr val="000000"/>
                </a:solidFill>
                <a:latin typeface="Arial" panose="020B0604020202020204" pitchFamily="34" charset="0"/>
                <a:cs typeface="Arial" panose="020B0604020202020204" pitchFamily="34" charset="0"/>
              </a:rPr>
              <a:t>Trả lời câu hỏi trắc nghiệm</a:t>
            </a:r>
            <a:endParaRPr lang="en-US" sz="2200"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765810" y="1711569"/>
            <a:ext cx="3956787" cy="2836571"/>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1189277" y="3016600"/>
            <a:ext cx="2987299" cy="1225402"/>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circle(in)">
                                      <p:cBhvr>
                                        <p:cTn id="12" dur="500"/>
                                        <p:tgtEl>
                                          <p:spTgt spid="145"/>
                                        </p:tgtEl>
                                      </p:cBhvr>
                                    </p:animEffect>
                                  </p:childTnLst>
                                </p:cTn>
                              </p:par>
                              <p:par>
                                <p:cTn id="13" presetID="21"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2)">
                                      <p:cBhvr>
                                        <p:cTn id="15" dur="500"/>
                                        <p:tgtEl>
                                          <p:spTgt spid="3"/>
                                        </p:tgtEl>
                                      </p:cBhvr>
                                    </p:animEffect>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3111" b="-13111"/>
            </a:stretch>
          </a:blipFill>
        </p:spPr>
        <p:txBody>
          <a:bodyPr/>
          <a:lstStyle/>
          <a:p>
            <a:endParaRPr lang="en-US"/>
          </a:p>
        </p:txBody>
      </p:sp>
      <p:sp>
        <p:nvSpPr>
          <p:cNvPr id="4" name="Câu hỏi">
            <a:extLst>
              <a:ext uri="{FF2B5EF4-FFF2-40B4-BE49-F238E27FC236}">
                <a16:creationId xmlns:a16="http://schemas.microsoft.com/office/drawing/2014/main" id="{4ADFFF1A-F500-CC57-185E-00F4826D0836}"/>
              </a:ext>
            </a:extLst>
          </p:cNvPr>
          <p:cNvSpPr/>
          <p:nvPr/>
        </p:nvSpPr>
        <p:spPr>
          <a:xfrm>
            <a:off x="645222" y="593516"/>
            <a:ext cx="7953364" cy="132050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latin typeface="Arial" panose="020B0604020202020204" pitchFamily="34" charset="0"/>
                <a:cs typeface="Arial" panose="020B0604020202020204" pitchFamily="34" charset="0"/>
              </a:rPr>
              <a:t>Câu hỏi </a:t>
            </a:r>
            <a:r>
              <a:rPr lang="en-US" sz="2200" b="1" noProof="1">
                <a:solidFill>
                  <a:srgbClr val="000000"/>
                </a:solidFill>
                <a:latin typeface="Arial" panose="020B0604020202020204" pitchFamily="34" charset="0"/>
                <a:cs typeface="Arial" panose="020B0604020202020204" pitchFamily="34" charset="0"/>
              </a:rPr>
              <a:t>1: </a:t>
            </a:r>
            <a:r>
              <a:rPr lang="vi-VN" sz="2200" i="1" noProof="1">
                <a:solidFill>
                  <a:srgbClr val="000000"/>
                </a:solidFill>
                <a:latin typeface="Arial" panose="020B0604020202020204" pitchFamily="34" charset="0"/>
                <a:cs typeface="Arial" panose="020B0604020202020204" pitchFamily="34" charset="0"/>
              </a:rPr>
              <a:t>“Sông núi nước Nam” </a:t>
            </a:r>
            <a:r>
              <a:rPr lang="vi-VN" sz="2200" noProof="1">
                <a:solidFill>
                  <a:srgbClr val="000000"/>
                </a:solidFill>
                <a:latin typeface="Arial" panose="020B0604020202020204" pitchFamily="34" charset="0"/>
                <a:cs typeface="Arial" panose="020B0604020202020204" pitchFamily="34" charset="0"/>
              </a:rPr>
              <a:t>được coi là bản tuyên ngôn độc lập vì đã thể hiện được nội dung nào?</a:t>
            </a:r>
            <a:r>
              <a:rPr lang="en-US" sz="2200" noProof="1">
                <a:solidFill>
                  <a:srgbClr val="000000"/>
                </a:solidFill>
                <a:latin typeface="Arial" panose="020B0604020202020204" pitchFamily="34" charset="0"/>
                <a:cs typeface="Arial" panose="020B0604020202020204" pitchFamily="34" charset="0"/>
              </a:rPr>
              <a:t> </a:t>
            </a:r>
            <a:endParaRPr lang="vi-VN" sz="2200" noProof="1">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5197294" y="3548857"/>
            <a:ext cx="3401291" cy="142117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D. </a:t>
            </a:r>
            <a:r>
              <a:rPr lang="vi-VN" sz="2000" noProof="1">
                <a:solidFill>
                  <a:srgbClr val="000000"/>
                </a:solidFill>
                <a:latin typeface="Arial" panose="020B0604020202020204" pitchFamily="34" charset="0"/>
                <a:cs typeface="Arial" panose="020B0604020202020204" pitchFamily="34" charset="0"/>
              </a:rPr>
              <a:t>Khẳng định chủ quyền và ý chí quyết tâm bảo vệ lãnh thổ của đất nước</a:t>
            </a:r>
          </a:p>
        </p:txBody>
      </p:sp>
      <p:sp>
        <p:nvSpPr>
          <p:cNvPr id="6" name="Đáp án sai 1">
            <a:extLst>
              <a:ext uri="{FF2B5EF4-FFF2-40B4-BE49-F238E27FC236}">
                <a16:creationId xmlns:a16="http://schemas.microsoft.com/office/drawing/2014/main" id="{3FCD9830-5FD1-BD44-878B-228BD96CE996}"/>
              </a:ext>
            </a:extLst>
          </p:cNvPr>
          <p:cNvSpPr/>
          <p:nvPr/>
        </p:nvSpPr>
        <p:spPr>
          <a:xfrm>
            <a:off x="645222" y="2026446"/>
            <a:ext cx="4032528" cy="139448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a:t>
            </a:r>
            <a:r>
              <a:rPr lang="vi-VN" sz="2000" noProof="1">
                <a:solidFill>
                  <a:srgbClr val="000000"/>
                </a:solidFill>
                <a:latin typeface="Arial" panose="020B0604020202020204" pitchFamily="34" charset="0"/>
                <a:cs typeface="Arial" panose="020B0604020202020204" pitchFamily="34" charset="0"/>
              </a:rPr>
              <a:t>Khẳng định được truyền thống đấu tranh chống xâm lược hàng ngàn năm của dân tộc</a:t>
            </a:r>
          </a:p>
        </p:txBody>
      </p:sp>
      <p:sp>
        <p:nvSpPr>
          <p:cNvPr id="7" name="Đáp án sai 2">
            <a:extLst>
              <a:ext uri="{FF2B5EF4-FFF2-40B4-BE49-F238E27FC236}">
                <a16:creationId xmlns:a16="http://schemas.microsoft.com/office/drawing/2014/main" id="{6A919885-0285-0403-1E09-FA94D8BC080B}"/>
              </a:ext>
            </a:extLst>
          </p:cNvPr>
          <p:cNvSpPr/>
          <p:nvPr/>
        </p:nvSpPr>
        <p:spPr>
          <a:xfrm>
            <a:off x="645222" y="3548857"/>
            <a:ext cx="4032527" cy="142117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latin typeface="Arial" panose="020B0604020202020204" pitchFamily="34" charset="0"/>
                <a:cs typeface="Arial" panose="020B0604020202020204" pitchFamily="34" charset="0"/>
              </a:rPr>
              <a:t>Thể hiện được niềm tự hào dân tộc</a:t>
            </a:r>
          </a:p>
        </p:txBody>
      </p:sp>
      <p:sp>
        <p:nvSpPr>
          <p:cNvPr id="8" name="Đáp án sai 3">
            <a:extLst>
              <a:ext uri="{FF2B5EF4-FFF2-40B4-BE49-F238E27FC236}">
                <a16:creationId xmlns:a16="http://schemas.microsoft.com/office/drawing/2014/main" id="{2E7D83A4-3758-8699-4DD0-010A80780539}"/>
              </a:ext>
            </a:extLst>
          </p:cNvPr>
          <p:cNvSpPr/>
          <p:nvPr/>
        </p:nvSpPr>
        <p:spPr>
          <a:xfrm>
            <a:off x="5197294" y="2026446"/>
            <a:ext cx="3401291" cy="139448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C. </a:t>
            </a:r>
            <a:r>
              <a:rPr lang="vi-VN" sz="2000" noProof="1">
                <a:solidFill>
                  <a:srgbClr val="000000"/>
                </a:solidFill>
                <a:latin typeface="Arial" panose="020B0604020202020204" pitchFamily="34" charset="0"/>
                <a:cs typeface="Arial" panose="020B0604020202020204" pitchFamily="34" charset="0"/>
              </a:rPr>
              <a:t>Khẳng định chủ quyền về lãnh thổ của đất nước</a:t>
            </a: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a:xfrm>
            <a:off x="7958800" y="4259445"/>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980040" y="4259445"/>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952450" y="2699776"/>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980040" y="2690997"/>
            <a:ext cx="637592" cy="568036"/>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4226166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3111" b="-13111"/>
            </a:stretch>
          </a:blipFill>
        </p:spPr>
        <p:txBody>
          <a:bodyPr/>
          <a:lstStyle/>
          <a:p>
            <a:endParaRPr lang="en-US"/>
          </a:p>
        </p:txBody>
      </p:sp>
      <p:sp>
        <p:nvSpPr>
          <p:cNvPr id="4" name="Câu hỏi">
            <a:extLst>
              <a:ext uri="{FF2B5EF4-FFF2-40B4-BE49-F238E27FC236}">
                <a16:creationId xmlns:a16="http://schemas.microsoft.com/office/drawing/2014/main" id="{4ADFFF1A-F500-CC57-185E-00F4826D0836}"/>
              </a:ext>
            </a:extLst>
          </p:cNvPr>
          <p:cNvSpPr/>
          <p:nvPr/>
        </p:nvSpPr>
        <p:spPr>
          <a:xfrm>
            <a:off x="881544" y="598814"/>
            <a:ext cx="7322128" cy="149629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noProof="1">
                <a:solidFill>
                  <a:srgbClr val="000000"/>
                </a:solidFill>
                <a:latin typeface="Arial" panose="020B0604020202020204" pitchFamily="34" charset="0"/>
                <a:cs typeface="Arial" panose="020B0604020202020204" pitchFamily="34" charset="0"/>
              </a:rPr>
              <a:t>Câu hỏi </a:t>
            </a:r>
            <a:r>
              <a:rPr lang="en-US" sz="2200" b="1" noProof="1">
                <a:solidFill>
                  <a:srgbClr val="000000"/>
                </a:solidFill>
                <a:latin typeface="Arial" panose="020B0604020202020204" pitchFamily="34" charset="0"/>
                <a:cs typeface="Arial" panose="020B0604020202020204" pitchFamily="34" charset="0"/>
              </a:rPr>
              <a:t>2: </a:t>
            </a:r>
            <a:r>
              <a:rPr lang="vi-VN" sz="2200" noProof="1">
                <a:solidFill>
                  <a:srgbClr val="000000"/>
                </a:solidFill>
                <a:latin typeface="Arial" panose="020B0604020202020204" pitchFamily="34" charset="0"/>
                <a:cs typeface="Arial" panose="020B0604020202020204" pitchFamily="34" charset="0"/>
              </a:rPr>
              <a:t>Giọng điệu của bài thơ là gì?</a:t>
            </a:r>
          </a:p>
        </p:txBody>
      </p:sp>
      <p:sp>
        <p:nvSpPr>
          <p:cNvPr id="5" name="Đáp án đúng">
            <a:extLst>
              <a:ext uri="{FF2B5EF4-FFF2-40B4-BE49-F238E27FC236}">
                <a16:creationId xmlns:a16="http://schemas.microsoft.com/office/drawing/2014/main" id="{8B66CBE4-2DB9-BCF7-D1C4-281B894BFE17}"/>
              </a:ext>
            </a:extLst>
          </p:cNvPr>
          <p:cNvSpPr/>
          <p:nvPr/>
        </p:nvSpPr>
        <p:spPr>
          <a:xfrm>
            <a:off x="881545" y="2323705"/>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Dõng dạc, đanh thép</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881545" y="3549831"/>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Nhẹ nhàng, tha thiết</a:t>
            </a:r>
            <a:endParaRPr lang="vi-VN" sz="2000" noProof="1">
              <a:solidFill>
                <a:srgbClr val="000000"/>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02381" y="2323705"/>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C. Sâu lắng, tình cảm</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02380" y="3549831"/>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Bi thiết, trầm buồn</a:t>
            </a:r>
            <a:endParaRPr lang="vi-VN" sz="2000" noProof="1">
              <a:solidFill>
                <a:srgbClr val="000000"/>
              </a:solidFill>
              <a:latin typeface="Arial" panose="020B0604020202020204" pitchFamily="34" charset="0"/>
              <a:cs typeface="Arial" panose="020B0604020202020204" pitchFamily="34" charset="0"/>
            </a:endParaRP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2380" y="-928618"/>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a:xfrm>
            <a:off x="3582931" y="2544032"/>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566079" y="252719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566079" y="376457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585124" y="3764575"/>
            <a:ext cx="637592" cy="568036"/>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7528" y="-928618"/>
            <a:ext cx="365522" cy="365522"/>
          </a:xfrm>
          <a:prstGeom prst="rect">
            <a:avLst/>
          </a:prstGeom>
        </p:spPr>
      </p:pic>
    </p:spTree>
    <p:extLst>
      <p:ext uri="{BB962C8B-B14F-4D97-AF65-F5344CB8AC3E}">
        <p14:creationId xmlns:p14="http://schemas.microsoft.com/office/powerpoint/2010/main" val="14353329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3111" b="-13111"/>
            </a:stretch>
          </a:blipFill>
        </p:spPr>
        <p:txBody>
          <a:bodyPr/>
          <a:lstStyle/>
          <a:p>
            <a:endParaRPr lang="en-US"/>
          </a:p>
        </p:txBody>
      </p:sp>
      <p:sp>
        <p:nvSpPr>
          <p:cNvPr id="4" name="Câu hỏi">
            <a:extLst>
              <a:ext uri="{FF2B5EF4-FFF2-40B4-BE49-F238E27FC236}">
                <a16:creationId xmlns:a16="http://schemas.microsoft.com/office/drawing/2014/main" id="{4ADFFF1A-F500-CC57-185E-00F4826D0836}"/>
              </a:ext>
            </a:extLst>
          </p:cNvPr>
          <p:cNvSpPr/>
          <p:nvPr/>
        </p:nvSpPr>
        <p:spPr>
          <a:xfrm>
            <a:off x="881544" y="598814"/>
            <a:ext cx="7322128" cy="149629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noProof="1">
                <a:solidFill>
                  <a:srgbClr val="000000"/>
                </a:solidFill>
                <a:latin typeface="Arial" panose="020B0604020202020204" pitchFamily="34" charset="0"/>
                <a:cs typeface="Arial" panose="020B0604020202020204" pitchFamily="34" charset="0"/>
              </a:rPr>
              <a:t>Câu hỏi </a:t>
            </a:r>
            <a:r>
              <a:rPr lang="en-US" sz="2200" b="1" noProof="1">
                <a:solidFill>
                  <a:srgbClr val="000000"/>
                </a:solidFill>
                <a:latin typeface="Arial" panose="020B0604020202020204" pitchFamily="34" charset="0"/>
                <a:cs typeface="Arial" panose="020B0604020202020204" pitchFamily="34" charset="0"/>
              </a:rPr>
              <a:t>3: </a:t>
            </a:r>
            <a:r>
              <a:rPr lang="vi-VN" sz="2200" noProof="1">
                <a:solidFill>
                  <a:srgbClr val="000000"/>
                </a:solidFill>
                <a:latin typeface="Arial" panose="020B0604020202020204" pitchFamily="34" charset="0"/>
                <a:cs typeface="Arial" panose="020B0604020202020204" pitchFamily="34" charset="0"/>
              </a:rPr>
              <a:t>Ai là tác giả của </a:t>
            </a:r>
            <a:r>
              <a:rPr lang="vi-VN" sz="2200" i="1" noProof="1">
                <a:solidFill>
                  <a:srgbClr val="000000"/>
                </a:solidFill>
                <a:latin typeface="Arial" panose="020B0604020202020204" pitchFamily="34" charset="0"/>
                <a:cs typeface="Arial" panose="020B0604020202020204" pitchFamily="34" charset="0"/>
              </a:rPr>
              <a:t>“Sông núi nước Nam”</a:t>
            </a:r>
            <a:r>
              <a:rPr lang="vi-VN" sz="2200" noProof="1">
                <a:solidFill>
                  <a:srgbClr val="000000"/>
                </a:solidFill>
                <a:latin typeface="Arial" panose="020B0604020202020204" pitchFamily="34" charset="0"/>
                <a:cs typeface="Arial" panose="020B0604020202020204" pitchFamily="34" charset="0"/>
              </a:rPr>
              <a:t>?</a:t>
            </a:r>
            <a:r>
              <a:rPr lang="en-US" sz="2200" noProof="1">
                <a:solidFill>
                  <a:srgbClr val="000000"/>
                </a:solidFill>
                <a:latin typeface="Arial" panose="020B0604020202020204" pitchFamily="34" charset="0"/>
                <a:cs typeface="Arial" panose="020B0604020202020204" pitchFamily="34" charset="0"/>
              </a:rPr>
              <a:t> </a:t>
            </a:r>
            <a:endParaRPr lang="vi-VN" sz="2200" noProof="1">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881545" y="2323705"/>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a:t>
            </a:r>
            <a:r>
              <a:rPr lang="vi-VN" sz="2000" noProof="1">
                <a:solidFill>
                  <a:srgbClr val="000000"/>
                </a:solidFill>
                <a:latin typeface="Arial" panose="020B0604020202020204" pitchFamily="34" charset="0"/>
                <a:cs typeface="Arial" panose="020B0604020202020204" pitchFamily="34" charset="0"/>
              </a:rPr>
              <a:t>Chưa rõ tên tác giả</a:t>
            </a:r>
          </a:p>
        </p:txBody>
      </p:sp>
      <p:sp>
        <p:nvSpPr>
          <p:cNvPr id="6" name="Đáp án sai 1">
            <a:extLst>
              <a:ext uri="{FF2B5EF4-FFF2-40B4-BE49-F238E27FC236}">
                <a16:creationId xmlns:a16="http://schemas.microsoft.com/office/drawing/2014/main" id="{3FCD9830-5FD1-BD44-878B-228BD96CE996}"/>
              </a:ext>
            </a:extLst>
          </p:cNvPr>
          <p:cNvSpPr/>
          <p:nvPr/>
        </p:nvSpPr>
        <p:spPr>
          <a:xfrm>
            <a:off x="881545" y="3549831"/>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latin typeface="Arial" panose="020B0604020202020204" pitchFamily="34" charset="0"/>
                <a:cs typeface="Arial" panose="020B0604020202020204" pitchFamily="34" charset="0"/>
              </a:rPr>
              <a:t>Lý Thường Kiệt</a:t>
            </a:r>
          </a:p>
        </p:txBody>
      </p:sp>
      <p:sp>
        <p:nvSpPr>
          <p:cNvPr id="7" name="Đáp án sai 2">
            <a:extLst>
              <a:ext uri="{FF2B5EF4-FFF2-40B4-BE49-F238E27FC236}">
                <a16:creationId xmlns:a16="http://schemas.microsoft.com/office/drawing/2014/main" id="{6A919885-0285-0403-1E09-FA94D8BC080B}"/>
              </a:ext>
            </a:extLst>
          </p:cNvPr>
          <p:cNvSpPr/>
          <p:nvPr/>
        </p:nvSpPr>
        <p:spPr>
          <a:xfrm>
            <a:off x="4802381" y="2323705"/>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C. Nguyễn Trãi</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02380" y="3549831"/>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Nguyễn Du</a:t>
            </a:r>
            <a:endParaRPr lang="vi-VN" sz="2000" noProof="1">
              <a:solidFill>
                <a:srgbClr val="000000"/>
              </a:solidFill>
              <a:latin typeface="Arial" panose="020B0604020202020204" pitchFamily="34" charset="0"/>
              <a:cs typeface="Arial" panose="020B0604020202020204" pitchFamily="34" charset="0"/>
            </a:endParaRP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02380" y="-928618"/>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a:xfrm>
            <a:off x="3582931" y="2544032"/>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566079" y="2527193"/>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566079" y="376457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585124" y="3764575"/>
            <a:ext cx="637592" cy="568036"/>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7528" y="-928618"/>
            <a:ext cx="365522" cy="365522"/>
          </a:xfrm>
          <a:prstGeom prst="rect">
            <a:avLst/>
          </a:prstGeom>
        </p:spPr>
      </p:pic>
    </p:spTree>
    <p:extLst>
      <p:ext uri="{BB962C8B-B14F-4D97-AF65-F5344CB8AC3E}">
        <p14:creationId xmlns:p14="http://schemas.microsoft.com/office/powerpoint/2010/main" val="1831065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3111" b="-13111"/>
            </a:stretch>
          </a:blipFill>
        </p:spPr>
        <p:txBody>
          <a:bodyPr/>
          <a:lstStyle/>
          <a:p>
            <a:endParaRPr lang="en-US"/>
          </a:p>
        </p:txBody>
      </p:sp>
      <p:sp>
        <p:nvSpPr>
          <p:cNvPr id="4" name="Câu hỏi">
            <a:extLst>
              <a:ext uri="{FF2B5EF4-FFF2-40B4-BE49-F238E27FC236}">
                <a16:creationId xmlns:a16="http://schemas.microsoft.com/office/drawing/2014/main" id="{4ADFFF1A-F500-CC57-185E-00F4826D0836}"/>
              </a:ext>
            </a:extLst>
          </p:cNvPr>
          <p:cNvSpPr/>
          <p:nvPr/>
        </p:nvSpPr>
        <p:spPr>
          <a:xfrm>
            <a:off x="1036381" y="591030"/>
            <a:ext cx="7071238" cy="149629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latin typeface="Arial" panose="020B0604020202020204" pitchFamily="34" charset="0"/>
                <a:cs typeface="Arial" panose="020B0604020202020204" pitchFamily="34" charset="0"/>
              </a:rPr>
              <a:t>Câu hỏi </a:t>
            </a:r>
            <a:r>
              <a:rPr lang="en-US" sz="2200" b="1" noProof="1">
                <a:solidFill>
                  <a:srgbClr val="000000"/>
                </a:solidFill>
                <a:latin typeface="Arial" panose="020B0604020202020204" pitchFamily="34" charset="0"/>
                <a:cs typeface="Arial" panose="020B0604020202020204" pitchFamily="34" charset="0"/>
              </a:rPr>
              <a:t>4: </a:t>
            </a:r>
            <a:r>
              <a:rPr lang="vi-VN" sz="2200" noProof="1">
                <a:solidFill>
                  <a:srgbClr val="000000"/>
                </a:solidFill>
                <a:latin typeface="Arial" panose="020B0604020202020204" pitchFamily="34" charset="0"/>
                <a:cs typeface="Arial" panose="020B0604020202020204" pitchFamily="34" charset="0"/>
              </a:rPr>
              <a:t>Thể thơ tác giả dùng để viết </a:t>
            </a:r>
            <a:r>
              <a:rPr lang="vi-VN" sz="2200" i="1" noProof="1">
                <a:solidFill>
                  <a:srgbClr val="000000"/>
                </a:solidFill>
                <a:latin typeface="Arial" panose="020B0604020202020204" pitchFamily="34" charset="0"/>
                <a:cs typeface="Arial" panose="020B0604020202020204" pitchFamily="34" charset="0"/>
              </a:rPr>
              <a:t>“Sông núi nước Nam” </a:t>
            </a:r>
            <a:r>
              <a:rPr lang="vi-VN" sz="2200" noProof="1">
                <a:solidFill>
                  <a:srgbClr val="000000"/>
                </a:solidFill>
                <a:latin typeface="Arial" panose="020B0604020202020204" pitchFamily="34" charset="0"/>
                <a:cs typeface="Arial" panose="020B0604020202020204" pitchFamily="34" charset="0"/>
              </a:rPr>
              <a:t>là gì?</a:t>
            </a:r>
          </a:p>
        </p:txBody>
      </p:sp>
      <p:sp>
        <p:nvSpPr>
          <p:cNvPr id="5" name="Đáp án đúng">
            <a:extLst>
              <a:ext uri="{FF2B5EF4-FFF2-40B4-BE49-F238E27FC236}">
                <a16:creationId xmlns:a16="http://schemas.microsoft.com/office/drawing/2014/main" id="{8B66CBE4-2DB9-BCF7-D1C4-281B894BFE17}"/>
              </a:ext>
            </a:extLst>
          </p:cNvPr>
          <p:cNvSpPr/>
          <p:nvPr/>
        </p:nvSpPr>
        <p:spPr>
          <a:xfrm>
            <a:off x="910938" y="3533774"/>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Thất ngôn tứ tuyệt</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Song thất lục bát</a:t>
            </a:r>
            <a:endParaRPr lang="vi-VN" sz="2000" noProof="1">
              <a:solidFill>
                <a:srgbClr val="000000"/>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831773" y="2307649"/>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C. Thất ngôn bát cú</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3533774"/>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Ngũ ngôn tứ tuyệt</a:t>
            </a:r>
            <a:endParaRPr lang="vi-VN" sz="2000" noProof="1">
              <a:solidFill>
                <a:srgbClr val="000000"/>
              </a:solidFill>
              <a:latin typeface="Arial" panose="020B0604020202020204" pitchFamily="34" charset="0"/>
              <a:cs typeface="Arial" panose="020B0604020202020204" pitchFamily="34" charset="0"/>
            </a:endParaRP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a:xfrm>
            <a:off x="3612325" y="3754101"/>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595471" y="2511136"/>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595471" y="3748518"/>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614518" y="2511136"/>
            <a:ext cx="637592" cy="568036"/>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6307315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3111" b="-13111"/>
            </a:stretch>
          </a:blipFill>
        </p:spPr>
        <p:txBody>
          <a:bodyPr/>
          <a:lstStyle/>
          <a:p>
            <a:endParaRPr lang="en-US"/>
          </a:p>
        </p:txBody>
      </p:sp>
      <p:sp>
        <p:nvSpPr>
          <p:cNvPr id="4" name="Câu hỏi">
            <a:extLst>
              <a:ext uri="{FF2B5EF4-FFF2-40B4-BE49-F238E27FC236}">
                <a16:creationId xmlns:a16="http://schemas.microsoft.com/office/drawing/2014/main" id="{4ADFFF1A-F500-CC57-185E-00F4826D0836}"/>
              </a:ext>
            </a:extLst>
          </p:cNvPr>
          <p:cNvSpPr/>
          <p:nvPr/>
        </p:nvSpPr>
        <p:spPr>
          <a:xfrm>
            <a:off x="534418" y="451820"/>
            <a:ext cx="8372913" cy="102479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noProof="1">
                <a:solidFill>
                  <a:srgbClr val="000000"/>
                </a:solidFill>
                <a:latin typeface="Arial" panose="020B0604020202020204" pitchFamily="34" charset="0"/>
                <a:cs typeface="Arial" panose="020B0604020202020204" pitchFamily="34" charset="0"/>
              </a:rPr>
              <a:t>Câu hỏi </a:t>
            </a:r>
            <a:r>
              <a:rPr lang="en-US" sz="2200" b="1" noProof="1">
                <a:solidFill>
                  <a:srgbClr val="000000"/>
                </a:solidFill>
                <a:latin typeface="Arial" panose="020B0604020202020204" pitchFamily="34" charset="0"/>
                <a:cs typeface="Arial" panose="020B0604020202020204" pitchFamily="34" charset="0"/>
              </a:rPr>
              <a:t>5: </a:t>
            </a:r>
            <a:r>
              <a:rPr lang="en-US" sz="2200" noProof="1">
                <a:solidFill>
                  <a:srgbClr val="000000"/>
                </a:solidFill>
                <a:latin typeface="Arial" panose="020B0604020202020204" pitchFamily="34" charset="0"/>
                <a:cs typeface="Arial" panose="020B0604020202020204" pitchFamily="34" charset="0"/>
              </a:rPr>
              <a:t>Tuyên ngôn độc lập của một quốc gia có thể hiểu là:</a:t>
            </a:r>
            <a:endParaRPr lang="vi-VN" sz="2200" noProof="1">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571999" y="1701442"/>
            <a:ext cx="4312228" cy="148282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C. </a:t>
            </a:r>
            <a:r>
              <a:rPr lang="vi-VN" sz="2000" noProof="1">
                <a:solidFill>
                  <a:srgbClr val="000000"/>
                </a:solidFill>
                <a:latin typeface="Arial" panose="020B0604020202020204" pitchFamily="34" charset="0"/>
                <a:cs typeface="Arial" panose="020B0604020202020204" pitchFamily="34" charset="0"/>
              </a:rPr>
              <a:t>là lời tuyên bố về chủ quyền của đất nước và khẳng định không một thế lực nào được phép xâm phạm</a:t>
            </a:r>
          </a:p>
        </p:txBody>
      </p:sp>
      <p:sp>
        <p:nvSpPr>
          <p:cNvPr id="6" name="Đáp án sai 1">
            <a:extLst>
              <a:ext uri="{FF2B5EF4-FFF2-40B4-BE49-F238E27FC236}">
                <a16:creationId xmlns:a16="http://schemas.microsoft.com/office/drawing/2014/main" id="{3FCD9830-5FD1-BD44-878B-228BD96CE996}"/>
              </a:ext>
            </a:extLst>
          </p:cNvPr>
          <p:cNvSpPr/>
          <p:nvPr/>
        </p:nvSpPr>
        <p:spPr>
          <a:xfrm>
            <a:off x="534418" y="1687038"/>
            <a:ext cx="3777809" cy="149722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là lời khẳng định về bờ cõi quốc gia</a:t>
            </a:r>
            <a:endParaRPr lang="vi-VN" sz="2000" noProof="1">
              <a:solidFill>
                <a:srgbClr val="000000"/>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534418" y="3394682"/>
            <a:ext cx="3777809" cy="147853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B. là lời tuyên bố về sự độc lập, không phụ thuộc một quốc gia nào khác</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571999" y="3394682"/>
            <a:ext cx="4335331" cy="147853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D. là sự khẳng định sức mạnh quân sự, kinh tế, văn hóa của một quốc gia</a:t>
            </a:r>
            <a:endParaRPr lang="vi-VN" sz="2000" noProof="1">
              <a:solidFill>
                <a:srgbClr val="000000"/>
              </a:solidFill>
              <a:latin typeface="Arial" panose="020B0604020202020204" pitchFamily="34" charset="0"/>
              <a:cs typeface="Arial" panose="020B0604020202020204" pitchFamily="34" charset="0"/>
            </a:endParaRP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a:xfrm>
            <a:off x="8214381" y="2542544"/>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614518" y="4133947"/>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8184324" y="4156304"/>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614518" y="2511136"/>
            <a:ext cx="637592" cy="568036"/>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609751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7" name="Rounded Rectangle 16"/>
          <p:cNvSpPr/>
          <p:nvPr/>
        </p:nvSpPr>
        <p:spPr>
          <a:xfrm>
            <a:off x="2226833" y="696389"/>
            <a:ext cx="4819426"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0000"/>
                </a:solidFill>
                <a:cs typeface="Arial" panose="020B0604020202020204" pitchFamily="34" charset="0"/>
              </a:rPr>
              <a:t>1. </a:t>
            </a:r>
            <a:r>
              <a:rPr lang="vi-VN" sz="2500" b="1" dirty="0">
                <a:solidFill>
                  <a:srgbClr val="000000"/>
                </a:solidFill>
                <a:cs typeface="Arial" panose="020B0604020202020204" pitchFamily="34" charset="0"/>
              </a:rPr>
              <a:t>Thể thơ song thất lục bát</a:t>
            </a:r>
            <a:endParaRPr lang="en-US" sz="2500" b="1" dirty="0">
              <a:solidFill>
                <a:srgbClr val="000000"/>
              </a:solidFill>
              <a:cs typeface="Arial" panose="020B0604020202020204" pitchFamily="34" charset="0"/>
            </a:endParaRPr>
          </a:p>
        </p:txBody>
      </p:sp>
      <p:sp>
        <p:nvSpPr>
          <p:cNvPr id="18" name="Rounded Rectangle 17"/>
          <p:cNvSpPr/>
          <p:nvPr/>
        </p:nvSpPr>
        <p:spPr>
          <a:xfrm>
            <a:off x="713122" y="2099536"/>
            <a:ext cx="5343431" cy="2354130"/>
          </a:xfrm>
          <a:prstGeom prst="roundRect">
            <a:avLst>
              <a:gd name="adj" fmla="val 7429"/>
            </a:avLst>
          </a:prstGeom>
          <a:solidFill>
            <a:srgbClr val="D7BD8E"/>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Trình </a:t>
            </a:r>
            <a:r>
              <a:rPr lang="vi-VN" sz="2000" dirty="0">
                <a:solidFill>
                  <a:srgbClr val="000000"/>
                </a:solidFill>
                <a:cs typeface="Arial" panose="020B0604020202020204" pitchFamily="34" charset="0"/>
              </a:rPr>
              <a:t>bày hiểu biết của em về thể thơ song thất lục bát và lục bát?</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Trình bày cách gieo vần, ngắt nhịp của thể thơ này?</a:t>
            </a:r>
          </a:p>
        </p:txBody>
      </p:sp>
      <p:pic>
        <p:nvPicPr>
          <p:cNvPr id="4" name="Picture 3"/>
          <p:cNvPicPr>
            <a:picLocks noChangeAspect="1"/>
          </p:cNvPicPr>
          <p:nvPr/>
        </p:nvPicPr>
        <p:blipFill>
          <a:blip r:embed="rId3"/>
          <a:stretch>
            <a:fillRect/>
          </a:stretch>
        </p:blipFill>
        <p:spPr>
          <a:xfrm>
            <a:off x="6200018" y="1392921"/>
            <a:ext cx="2723422" cy="25139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5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3111" b="-13111"/>
            </a:stretch>
          </a:blipFill>
        </p:spPr>
        <p:txBody>
          <a:bodyPr/>
          <a:lstStyle/>
          <a:p>
            <a:endParaRPr lang="en-US"/>
          </a:p>
        </p:txBody>
      </p:sp>
      <p:sp>
        <p:nvSpPr>
          <p:cNvPr id="4" name="Câu hỏi">
            <a:extLst>
              <a:ext uri="{FF2B5EF4-FFF2-40B4-BE49-F238E27FC236}">
                <a16:creationId xmlns:a16="http://schemas.microsoft.com/office/drawing/2014/main" id="{4ADFFF1A-F500-CC57-185E-00F4826D0836}"/>
              </a:ext>
            </a:extLst>
          </p:cNvPr>
          <p:cNvSpPr/>
          <p:nvPr/>
        </p:nvSpPr>
        <p:spPr>
          <a:xfrm>
            <a:off x="311972" y="828339"/>
            <a:ext cx="8541572" cy="122670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noProof="1">
                <a:solidFill>
                  <a:srgbClr val="000000"/>
                </a:solidFill>
                <a:latin typeface="Arial" panose="020B0604020202020204" pitchFamily="34" charset="0"/>
                <a:cs typeface="Arial" panose="020B0604020202020204" pitchFamily="34" charset="0"/>
              </a:rPr>
              <a:t>Câu hỏi </a:t>
            </a:r>
            <a:r>
              <a:rPr lang="en-US" sz="2200" b="1" noProof="1">
                <a:solidFill>
                  <a:srgbClr val="000000"/>
                </a:solidFill>
                <a:latin typeface="Arial" panose="020B0604020202020204" pitchFamily="34" charset="0"/>
                <a:cs typeface="Arial" panose="020B0604020202020204" pitchFamily="34" charset="0"/>
              </a:rPr>
              <a:t>6: </a:t>
            </a:r>
            <a:r>
              <a:rPr lang="vi-VN" sz="2200" noProof="1">
                <a:solidFill>
                  <a:srgbClr val="000000"/>
                </a:solidFill>
                <a:latin typeface="Arial" panose="020B0604020202020204" pitchFamily="34" charset="0"/>
                <a:cs typeface="Arial" panose="020B0604020202020204" pitchFamily="34" charset="0"/>
              </a:rPr>
              <a:t>Bài thơ được ra đời trong cuộc kháng chiến nào?</a:t>
            </a:r>
            <a:r>
              <a:rPr lang="en-US" sz="2200" noProof="1">
                <a:solidFill>
                  <a:srgbClr val="000000"/>
                </a:solidFill>
                <a:latin typeface="Arial" panose="020B0604020202020204" pitchFamily="34" charset="0"/>
                <a:cs typeface="Arial" panose="020B0604020202020204" pitchFamily="34" charset="0"/>
              </a:rPr>
              <a:t> </a:t>
            </a:r>
            <a:endParaRPr lang="vi-VN" sz="2200" noProof="1">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311972" y="3501501"/>
            <a:ext cx="3817377"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latin typeface="Arial" panose="020B0604020202020204" pitchFamily="34" charset="0"/>
                <a:cs typeface="Arial" panose="020B0604020202020204" pitchFamily="34" charset="0"/>
              </a:rPr>
              <a:t>Lý Thường Kiệt chống quân Tống trên sông Như Nguyệt</a:t>
            </a:r>
          </a:p>
        </p:txBody>
      </p:sp>
      <p:sp>
        <p:nvSpPr>
          <p:cNvPr id="6" name="Đáp án sai 1">
            <a:extLst>
              <a:ext uri="{FF2B5EF4-FFF2-40B4-BE49-F238E27FC236}">
                <a16:creationId xmlns:a16="http://schemas.microsoft.com/office/drawing/2014/main" id="{3FCD9830-5FD1-BD44-878B-228BD96CE996}"/>
              </a:ext>
            </a:extLst>
          </p:cNvPr>
          <p:cNvSpPr/>
          <p:nvPr/>
        </p:nvSpPr>
        <p:spPr>
          <a:xfrm>
            <a:off x="311972" y="2275376"/>
            <a:ext cx="3817375"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Ngô Quyền đánh quân Nam Hán trên sông Bạch Đằng</a:t>
            </a:r>
            <a:endParaRPr lang="vi-VN" sz="2000" noProof="1">
              <a:solidFill>
                <a:srgbClr val="000000"/>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281545" y="2275376"/>
            <a:ext cx="4572000"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C. </a:t>
            </a:r>
            <a:r>
              <a:rPr lang="vi-VN" sz="2000" noProof="1">
                <a:solidFill>
                  <a:srgbClr val="000000"/>
                </a:solidFill>
                <a:latin typeface="Arial" panose="020B0604020202020204" pitchFamily="34" charset="0"/>
                <a:cs typeface="Arial" panose="020B0604020202020204" pitchFamily="34" charset="0"/>
              </a:rPr>
              <a:t>Trần Quang Khải chống giặc Mông</a:t>
            </a:r>
            <a:r>
              <a:rPr lang="en-US" sz="2000" noProof="1">
                <a:solidFill>
                  <a:srgbClr val="000000"/>
                </a:solidFill>
                <a:latin typeface="Arial" panose="020B0604020202020204" pitchFamily="34" charset="0"/>
                <a:cs typeface="Arial" panose="020B0604020202020204" pitchFamily="34" charset="0"/>
              </a:rPr>
              <a:t> </a:t>
            </a:r>
            <a:r>
              <a:rPr lang="vi-VN" sz="2000" noProof="1">
                <a:solidFill>
                  <a:srgbClr val="000000"/>
                </a:solidFill>
                <a:latin typeface="Arial" panose="020B0604020202020204" pitchFamily="34" charset="0"/>
                <a:cs typeface="Arial" panose="020B0604020202020204" pitchFamily="34" charset="0"/>
              </a:rPr>
              <a:t>- Nguyên ở bến Chương Dương</a:t>
            </a:r>
          </a:p>
        </p:txBody>
      </p:sp>
      <p:sp>
        <p:nvSpPr>
          <p:cNvPr id="8" name="Đáp án sai 3">
            <a:extLst>
              <a:ext uri="{FF2B5EF4-FFF2-40B4-BE49-F238E27FC236}">
                <a16:creationId xmlns:a16="http://schemas.microsoft.com/office/drawing/2014/main" id="{2E7D83A4-3758-8699-4DD0-010A80780539}"/>
              </a:ext>
            </a:extLst>
          </p:cNvPr>
          <p:cNvSpPr/>
          <p:nvPr/>
        </p:nvSpPr>
        <p:spPr>
          <a:xfrm>
            <a:off x="4281545" y="3501501"/>
            <a:ext cx="4571999"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Quang Trung đại phá quân Thanh</a:t>
            </a:r>
            <a:endParaRPr lang="vi-VN" sz="2000" noProof="1">
              <a:solidFill>
                <a:srgbClr val="000000"/>
              </a:solidFill>
              <a:latin typeface="Arial" panose="020B0604020202020204" pitchFamily="34" charset="0"/>
              <a:cs typeface="Arial" panose="020B0604020202020204" pitchFamily="34" charset="0"/>
            </a:endParaRP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a:xfrm>
            <a:off x="3429445" y="3721828"/>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8120500" y="2681920"/>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8034792" y="3786387"/>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431638" y="2478863"/>
            <a:ext cx="637592" cy="568036"/>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3291712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3111" b="-13111"/>
            </a:stretch>
          </a:blipFill>
        </p:spPr>
        <p:txBody>
          <a:bodyPr/>
          <a:lstStyle/>
          <a:p>
            <a:endParaRPr lang="en-US"/>
          </a:p>
        </p:txBody>
      </p:sp>
      <p:sp>
        <p:nvSpPr>
          <p:cNvPr id="4" name="Câu hỏi">
            <a:extLst>
              <a:ext uri="{FF2B5EF4-FFF2-40B4-BE49-F238E27FC236}">
                <a16:creationId xmlns:a16="http://schemas.microsoft.com/office/drawing/2014/main" id="{4ADFFF1A-F500-CC57-185E-00F4826D0836}"/>
              </a:ext>
            </a:extLst>
          </p:cNvPr>
          <p:cNvSpPr/>
          <p:nvPr/>
        </p:nvSpPr>
        <p:spPr>
          <a:xfrm>
            <a:off x="824874" y="690334"/>
            <a:ext cx="7523059" cy="149629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noProof="1">
                <a:solidFill>
                  <a:srgbClr val="000000"/>
                </a:solidFill>
                <a:latin typeface="Arial" panose="020B0604020202020204" pitchFamily="34" charset="0"/>
                <a:cs typeface="Arial" panose="020B0604020202020204" pitchFamily="34" charset="0"/>
              </a:rPr>
              <a:t>Câu hỏi </a:t>
            </a:r>
            <a:r>
              <a:rPr lang="en-US" sz="2200" b="1" noProof="1">
                <a:solidFill>
                  <a:srgbClr val="000000"/>
                </a:solidFill>
                <a:latin typeface="Arial" panose="020B0604020202020204" pitchFamily="34" charset="0"/>
                <a:cs typeface="Arial" panose="020B0604020202020204" pitchFamily="34" charset="0"/>
              </a:rPr>
              <a:t>7: </a:t>
            </a:r>
            <a:r>
              <a:rPr lang="vi-VN" sz="2200" i="1" noProof="1">
                <a:solidFill>
                  <a:srgbClr val="000000"/>
                </a:solidFill>
                <a:latin typeface="Arial" panose="020B0604020202020204" pitchFamily="34" charset="0"/>
                <a:cs typeface="Arial" panose="020B0604020202020204" pitchFamily="34" charset="0"/>
              </a:rPr>
              <a:t>“Sông núi nước Nam” </a:t>
            </a:r>
            <a:r>
              <a:rPr lang="vi-VN" sz="2200" noProof="1">
                <a:solidFill>
                  <a:srgbClr val="000000"/>
                </a:solidFill>
                <a:latin typeface="Arial" panose="020B0604020202020204" pitchFamily="34" charset="0"/>
                <a:cs typeface="Arial" panose="020B0604020202020204" pitchFamily="34" charset="0"/>
              </a:rPr>
              <a:t>được mệnh danh là?</a:t>
            </a:r>
          </a:p>
        </p:txBody>
      </p:sp>
      <p:sp>
        <p:nvSpPr>
          <p:cNvPr id="5" name="Đáp án đúng">
            <a:extLst>
              <a:ext uri="{FF2B5EF4-FFF2-40B4-BE49-F238E27FC236}">
                <a16:creationId xmlns:a16="http://schemas.microsoft.com/office/drawing/2014/main" id="{8B66CBE4-2DB9-BCF7-D1C4-281B894BFE17}"/>
              </a:ext>
            </a:extLst>
          </p:cNvPr>
          <p:cNvSpPr/>
          <p:nvPr/>
        </p:nvSpPr>
        <p:spPr>
          <a:xfrm>
            <a:off x="824877" y="3641351"/>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latin typeface="Arial" panose="020B0604020202020204" pitchFamily="34" charset="0"/>
                <a:cs typeface="Arial" panose="020B0604020202020204" pitchFamily="34" charset="0"/>
              </a:rPr>
              <a:t>Bản tuyên ngôn độc lập đầu tiên của nước ta</a:t>
            </a:r>
          </a:p>
        </p:txBody>
      </p:sp>
      <p:sp>
        <p:nvSpPr>
          <p:cNvPr id="6" name="Đáp án sai 1">
            <a:extLst>
              <a:ext uri="{FF2B5EF4-FFF2-40B4-BE49-F238E27FC236}">
                <a16:creationId xmlns:a16="http://schemas.microsoft.com/office/drawing/2014/main" id="{3FCD9830-5FD1-BD44-878B-228BD96CE996}"/>
              </a:ext>
            </a:extLst>
          </p:cNvPr>
          <p:cNvSpPr/>
          <p:nvPr/>
        </p:nvSpPr>
        <p:spPr>
          <a:xfrm>
            <a:off x="824875" y="2415226"/>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Áng thiên cổ hùng văn</a:t>
            </a:r>
            <a:endParaRPr lang="vi-VN" sz="2000" noProof="1">
              <a:solidFill>
                <a:srgbClr val="000000"/>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4745712" y="2415226"/>
            <a:ext cx="3602222"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C. </a:t>
            </a:r>
            <a:r>
              <a:rPr lang="vi-VN" sz="2000" noProof="1">
                <a:solidFill>
                  <a:srgbClr val="000000"/>
                </a:solidFill>
                <a:latin typeface="Arial" panose="020B0604020202020204" pitchFamily="34" charset="0"/>
                <a:cs typeface="Arial" panose="020B0604020202020204" pitchFamily="34" charset="0"/>
              </a:rPr>
              <a:t>Bản tuyên ngôn độc lập thứ hai của nước ta</a:t>
            </a:r>
          </a:p>
        </p:txBody>
      </p:sp>
      <p:sp>
        <p:nvSpPr>
          <p:cNvPr id="8" name="Đáp án sai 3">
            <a:extLst>
              <a:ext uri="{FF2B5EF4-FFF2-40B4-BE49-F238E27FC236}">
                <a16:creationId xmlns:a16="http://schemas.microsoft.com/office/drawing/2014/main" id="{2E7D83A4-3758-8699-4DD0-010A80780539}"/>
              </a:ext>
            </a:extLst>
          </p:cNvPr>
          <p:cNvSpPr/>
          <p:nvPr/>
        </p:nvSpPr>
        <p:spPr>
          <a:xfrm>
            <a:off x="4745711" y="3641351"/>
            <a:ext cx="3602223"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a:t>
            </a:r>
            <a:r>
              <a:rPr lang="vi-VN" sz="2000" noProof="1">
                <a:solidFill>
                  <a:srgbClr val="000000"/>
                </a:solidFill>
                <a:latin typeface="Arial" panose="020B0604020202020204" pitchFamily="34" charset="0"/>
                <a:cs typeface="Arial" panose="020B0604020202020204" pitchFamily="34" charset="0"/>
              </a:rPr>
              <a:t>Bài thơ có một không hai</a:t>
            </a: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a:xfrm>
            <a:off x="3526262" y="3937402"/>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710342" y="2844716"/>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710342" y="3926237"/>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526262" y="2784804"/>
            <a:ext cx="637592" cy="568036"/>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6904995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0"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13111" b="-13111"/>
            </a:stretch>
          </a:blipFill>
        </p:spPr>
        <p:txBody>
          <a:bodyPr/>
          <a:lstStyle/>
          <a:p>
            <a:endParaRPr lang="en-US"/>
          </a:p>
        </p:txBody>
      </p:sp>
      <p:sp>
        <p:nvSpPr>
          <p:cNvPr id="4"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noProof="1">
                <a:solidFill>
                  <a:srgbClr val="000000"/>
                </a:solidFill>
                <a:latin typeface="Arial" panose="020B0604020202020204" pitchFamily="34" charset="0"/>
                <a:cs typeface="Arial" panose="020B0604020202020204" pitchFamily="34" charset="0"/>
              </a:rPr>
              <a:t>Câu hỏi </a:t>
            </a:r>
            <a:r>
              <a:rPr lang="en-US" sz="2200" b="1" noProof="1">
                <a:solidFill>
                  <a:srgbClr val="000000"/>
                </a:solidFill>
                <a:latin typeface="Arial" panose="020B0604020202020204" pitchFamily="34" charset="0"/>
                <a:cs typeface="Arial" panose="020B0604020202020204" pitchFamily="34" charset="0"/>
              </a:rPr>
              <a:t>8: </a:t>
            </a:r>
            <a:r>
              <a:rPr lang="en-US" sz="2200" noProof="1">
                <a:solidFill>
                  <a:srgbClr val="000000"/>
                </a:solidFill>
                <a:latin typeface="Arial" panose="020B0604020202020204" pitchFamily="34" charset="0"/>
                <a:cs typeface="Arial" panose="020B0604020202020204" pitchFamily="34" charset="0"/>
              </a:rPr>
              <a:t>Chiến thắng quân Tống ở trên sông nào? </a:t>
            </a:r>
            <a:endParaRPr lang="vi-VN" sz="2200" noProof="1">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4831772" y="3538099"/>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a:t>
            </a:r>
            <a:r>
              <a:rPr lang="vi-VN" sz="2000" noProof="1">
                <a:solidFill>
                  <a:srgbClr val="000000"/>
                </a:solidFill>
                <a:latin typeface="Arial" panose="020B0604020202020204" pitchFamily="34" charset="0"/>
                <a:cs typeface="Arial" panose="020B0604020202020204" pitchFamily="34" charset="0"/>
              </a:rPr>
              <a:t>Sông Như Nguyệt</a:t>
            </a:r>
          </a:p>
        </p:txBody>
      </p:sp>
      <p:sp>
        <p:nvSpPr>
          <p:cNvPr id="6"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Sông Đà</a:t>
            </a:r>
            <a:endParaRPr lang="vi-VN" sz="2000" noProof="1">
              <a:solidFill>
                <a:srgbClr val="000000"/>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10936" y="3538099"/>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Sông Hồng</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4831772" y="2307648"/>
            <a:ext cx="3401291" cy="99752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C. Sông Kì Cùng</a:t>
            </a:r>
            <a:endParaRPr lang="vi-VN" sz="2000" noProof="1">
              <a:solidFill>
                <a:srgbClr val="000000"/>
              </a:solidFill>
              <a:latin typeface="Arial" panose="020B0604020202020204" pitchFamily="34" charset="0"/>
              <a:cs typeface="Arial" panose="020B0604020202020204" pitchFamily="34" charset="0"/>
            </a:endParaRPr>
          </a:p>
        </p:txBody>
      </p:sp>
      <p:pic>
        <p:nvPicPr>
          <p:cNvPr id="9"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31772" y="-477949"/>
            <a:ext cx="365522" cy="365522"/>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a:xfrm>
            <a:off x="7595471" y="3759683"/>
            <a:ext cx="639785" cy="55687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614518" y="3748518"/>
            <a:ext cx="637592" cy="568036"/>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7595471" y="2511135"/>
            <a:ext cx="637592" cy="568036"/>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a:off x="3614518" y="2511136"/>
            <a:ext cx="637592" cy="568036"/>
          </a:xfrm>
          <a:prstGeom prst="rect">
            <a:avLst/>
          </a:prstGeom>
        </p:spPr>
      </p:pic>
      <p:pic>
        <p:nvPicPr>
          <p:cNvPr id="1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3130053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9"/>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6"/>
                                        </p:tgtEl>
                                        <p:attrNameLst>
                                          <p:attrName>fillcolor</p:attrName>
                                        </p:attrNameLst>
                                      </p:cBhvr>
                                      <p:to>
                                        <a:srgbClr val="D99694"/>
                                      </p:to>
                                    </p:animClr>
                                    <p:set>
                                      <p:cBhvr>
                                        <p:cTn id="41" dur="500" fill="hold"/>
                                        <p:tgtEl>
                                          <p:spTgt spid="6"/>
                                        </p:tgtEl>
                                        <p:attrNameLst>
                                          <p:attrName>fill.type</p:attrName>
                                        </p:attrNameLst>
                                      </p:cBhvr>
                                      <p:to>
                                        <p:strVal val="solid"/>
                                      </p:to>
                                    </p:set>
                                    <p:set>
                                      <p:cBhvr>
                                        <p:cTn id="42" dur="500" fill="hold"/>
                                        <p:tgtEl>
                                          <p:spTgt spid="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4"/>
                                        </p:tgtEl>
                                      </p:cBhvr>
                                    </p:cmd>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7"/>
                                        </p:tgtEl>
                                        <p:attrNameLst>
                                          <p:attrName>fillcolor</p:attrName>
                                        </p:attrNameLst>
                                      </p:cBhvr>
                                      <p:to>
                                        <a:srgbClr val="D99694"/>
                                      </p:to>
                                    </p:animClr>
                                    <p:set>
                                      <p:cBhvr>
                                        <p:cTn id="55" dur="500" fill="hold"/>
                                        <p:tgtEl>
                                          <p:spTgt spid="7"/>
                                        </p:tgtEl>
                                        <p:attrNameLst>
                                          <p:attrName>fill.type</p:attrName>
                                        </p:attrNameLst>
                                      </p:cBhvr>
                                      <p:to>
                                        <p:strVal val="solid"/>
                                      </p:to>
                                    </p:set>
                                    <p:set>
                                      <p:cBhvr>
                                        <p:cTn id="56" dur="500" fill="hold"/>
                                        <p:tgtEl>
                                          <p:spTgt spid="7"/>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1"/>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7"/>
                                        </p:tgtEl>
                                      </p:cBhvr>
                                    </p:animEffect>
                                    <p:animScale>
                                      <p:cBhvr>
                                        <p:cTn id="6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8"/>
                                        </p:tgtEl>
                                        <p:attrNameLst>
                                          <p:attrName>fillcolor</p:attrName>
                                        </p:attrNameLst>
                                      </p:cBhvr>
                                      <p:to>
                                        <a:srgbClr val="D99694"/>
                                      </p:to>
                                    </p:animClr>
                                    <p:set>
                                      <p:cBhvr>
                                        <p:cTn id="69" dur="500" fill="hold"/>
                                        <p:tgtEl>
                                          <p:spTgt spid="8"/>
                                        </p:tgtEl>
                                        <p:attrNameLst>
                                          <p:attrName>fill.type</p:attrName>
                                        </p:attrNameLst>
                                      </p:cBhvr>
                                      <p:to>
                                        <p:strVal val="solid"/>
                                      </p:to>
                                    </p:set>
                                    <p:set>
                                      <p:cBhvr>
                                        <p:cTn id="70" dur="500" fill="hold"/>
                                        <p:tgtEl>
                                          <p:spTgt spid="8"/>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4"/>
                                        </p:tgtEl>
                                      </p:cBhvr>
                                    </p:cmd>
                                  </p:childTnLst>
                                </p:cTn>
                              </p:par>
                              <p:par>
                                <p:cTn id="73" presetID="1" presetClass="entr" presetSubtype="0" fill="hold" nodeType="withEffect">
                                  <p:stCondLst>
                                    <p:cond delay="0"/>
                                  </p:stCondLst>
                                  <p:childTnLst>
                                    <p:set>
                                      <p:cBhvr>
                                        <p:cTn id="74" dur="1" fill="hold">
                                          <p:stCondLst>
                                            <p:cond delay="9"/>
                                          </p:stCondLst>
                                        </p:cTn>
                                        <p:tgtEl>
                                          <p:spTgt spid="12"/>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78" fill="hold" display="0">
                  <p:stCondLst>
                    <p:cond delay="indefinite"/>
                  </p:stCondLst>
                  <p:endCondLst>
                    <p:cond evt="onStopAudio" delay="0">
                      <p:tgtEl>
                        <p:sldTgt/>
                      </p:tgtEl>
                    </p:cond>
                  </p:endCondLst>
                </p:cTn>
                <p:tgtEl>
                  <p:spTgt spid="9"/>
                </p:tgtEl>
              </p:cMediaNode>
            </p:audio>
            <p:audio>
              <p:cMediaNode vol="80000">
                <p:cTn id="79"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47"/>
        <p:cNvGrpSpPr/>
        <p:nvPr/>
      </p:nvGrpSpPr>
      <p:grpSpPr>
        <a:xfrm>
          <a:off x="0" y="0"/>
          <a:ext cx="0" cy="0"/>
          <a:chOff x="0" y="0"/>
          <a:chExt cx="0" cy="0"/>
        </a:xfrm>
      </p:grpSpPr>
      <p:sp>
        <p:nvSpPr>
          <p:cNvPr id="30" name="Rounded Rectangle 29"/>
          <p:cNvSpPr/>
          <p:nvPr/>
        </p:nvSpPr>
        <p:spPr>
          <a:xfrm>
            <a:off x="748144" y="2379518"/>
            <a:ext cx="7949045" cy="2058679"/>
          </a:xfrm>
          <a:prstGeom prst="roundRect">
            <a:avLst>
              <a:gd name="adj" fmla="val 10582"/>
            </a:avLst>
          </a:prstGeom>
          <a:solidFill>
            <a:srgbClr val="D7BD8E"/>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C00000"/>
                </a:solidFill>
                <a:latin typeface="Arial" panose="020B0604020202020204" pitchFamily="34" charset="0"/>
                <a:cs typeface="Arial" panose="020B0604020202020204" pitchFamily="34" charset="0"/>
              </a:rPr>
              <a:t>Em hãy thực hiện nhiệm vụ sau:</a:t>
            </a:r>
          </a:p>
          <a:p>
            <a:pPr algn="just">
              <a:lnSpc>
                <a:spcPct val="150000"/>
              </a:lnSpc>
            </a:pPr>
            <a:r>
              <a:rPr lang="vi-VN" sz="2000" dirty="0">
                <a:solidFill>
                  <a:srgbClr val="000000"/>
                </a:solidFill>
                <a:cs typeface="Arial" panose="020B0604020202020204" pitchFamily="34" charset="0"/>
              </a:rPr>
              <a:t>Trình bày suy nghĩ của </a:t>
            </a:r>
            <a:r>
              <a:rPr lang="en-US" sz="2000" dirty="0" err="1" smtClean="0">
                <a:solidFill>
                  <a:srgbClr val="000000"/>
                </a:solidFill>
                <a:cs typeface="Arial" panose="020B0604020202020204" pitchFamily="34" charset="0"/>
              </a:rPr>
              <a:t>em</a:t>
            </a:r>
            <a:r>
              <a:rPr lang="en-US" sz="2000" dirty="0" smtClean="0">
                <a:solidFill>
                  <a:srgbClr val="000000"/>
                </a:solidFill>
                <a:cs typeface="Arial" panose="020B0604020202020204" pitchFamily="34" charset="0"/>
              </a:rPr>
              <a:t> </a:t>
            </a:r>
            <a:r>
              <a:rPr lang="vi-VN" sz="2000" dirty="0" smtClean="0">
                <a:solidFill>
                  <a:srgbClr val="000000"/>
                </a:solidFill>
                <a:cs typeface="Arial" panose="020B0604020202020204" pitchFamily="34" charset="0"/>
              </a:rPr>
              <a:t>sau </a:t>
            </a:r>
            <a:r>
              <a:rPr lang="vi-VN" sz="2000" dirty="0">
                <a:solidFill>
                  <a:srgbClr val="000000"/>
                </a:solidFill>
                <a:cs typeface="Arial" panose="020B0604020202020204" pitchFamily="34" charset="0"/>
              </a:rPr>
              <a:t>khi học bài thơ </a:t>
            </a:r>
            <a:r>
              <a:rPr lang="en-US" sz="2000" i="1" dirty="0">
                <a:solidFill>
                  <a:srgbClr val="000000"/>
                </a:solidFill>
                <a:cs typeface="Arial" panose="020B0604020202020204" pitchFamily="34" charset="0"/>
              </a:rPr>
              <a:t>“</a:t>
            </a:r>
            <a:r>
              <a:rPr lang="vi-VN" sz="2000" i="1" dirty="0">
                <a:solidFill>
                  <a:srgbClr val="000000"/>
                </a:solidFill>
                <a:cs typeface="Arial" panose="020B0604020202020204" pitchFamily="34" charset="0"/>
              </a:rPr>
              <a:t>Sông núi nước Nam</a:t>
            </a:r>
            <a:r>
              <a:rPr lang="en-US" sz="2000" i="1" dirty="0">
                <a:solidFill>
                  <a:srgbClr val="000000"/>
                </a:solidFill>
                <a:cs typeface="Arial" panose="020B0604020202020204" pitchFamily="34" charset="0"/>
              </a:rPr>
              <a:t>”</a:t>
            </a:r>
            <a:r>
              <a:rPr lang="vi-VN" sz="2000" dirty="0">
                <a:solidFill>
                  <a:srgbClr val="000000"/>
                </a:solidFill>
                <a:cs typeface="Arial" panose="020B0604020202020204" pitchFamily="34" charset="0"/>
              </a:rPr>
              <a:t>? Theo </a:t>
            </a:r>
            <a:r>
              <a:rPr lang="en-US" sz="2000" dirty="0" err="1" smtClean="0">
                <a:solidFill>
                  <a:srgbClr val="000000"/>
                </a:solidFill>
                <a:cs typeface="Arial" panose="020B0604020202020204" pitchFamily="34" charset="0"/>
              </a:rPr>
              <a:t>em</a:t>
            </a:r>
            <a:r>
              <a:rPr lang="en-US" sz="2000" dirty="0" smtClean="0">
                <a:solidFill>
                  <a:srgbClr val="000000"/>
                </a:solidFill>
                <a:cs typeface="Arial" panose="020B0604020202020204" pitchFamily="34" charset="0"/>
              </a:rPr>
              <a:t> </a:t>
            </a:r>
            <a:r>
              <a:rPr lang="vi-VN" sz="2000" dirty="0" smtClean="0">
                <a:solidFill>
                  <a:srgbClr val="000000"/>
                </a:solidFill>
                <a:cs typeface="Arial" panose="020B0604020202020204" pitchFamily="34" charset="0"/>
              </a:rPr>
              <a:t>nội </a:t>
            </a:r>
            <a:r>
              <a:rPr lang="vi-VN" sz="2000" dirty="0">
                <a:solidFill>
                  <a:srgbClr val="000000"/>
                </a:solidFill>
                <a:cs typeface="Arial" panose="020B0604020202020204" pitchFamily="34" charset="0"/>
              </a:rPr>
              <a:t>dung tư tưởng bài thơ có ý nghĩa như thế nào đối với thế hệ trẻ ngày nay? Viết trong khoảng 7-10 dòng.</a:t>
            </a:r>
          </a:p>
        </p:txBody>
      </p:sp>
      <p:sp>
        <p:nvSpPr>
          <p:cNvPr id="31" name="Rounded Rectangle 30"/>
          <p:cNvSpPr/>
          <p:nvPr/>
        </p:nvSpPr>
        <p:spPr>
          <a:xfrm>
            <a:off x="2893388" y="1305110"/>
            <a:ext cx="3658555" cy="1074408"/>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C00000"/>
                </a:solidFill>
                <a:latin typeface="Arial" panose="020B0604020202020204" pitchFamily="34" charset="0"/>
                <a:cs typeface="Arial" panose="020B0604020202020204" pitchFamily="34" charset="0"/>
              </a:rPr>
              <a:t>Nhiệm vụ 2:</a:t>
            </a:r>
          </a:p>
          <a:p>
            <a:pPr algn="ctr">
              <a:lnSpc>
                <a:spcPct val="150000"/>
              </a:lnSpc>
            </a:pPr>
            <a:r>
              <a:rPr lang="en-US" sz="2200" b="1" dirty="0">
                <a:solidFill>
                  <a:srgbClr val="000000"/>
                </a:solidFill>
                <a:latin typeface="Arial" panose="020B0604020202020204" pitchFamily="34" charset="0"/>
                <a:cs typeface="Arial" panose="020B0604020202020204" pitchFamily="34" charset="0"/>
              </a:rPr>
              <a:t>Luyện tập theo văn bản</a:t>
            </a:r>
            <a:endParaRPr lang="en-US" sz="2200" dirty="0">
              <a:solidFill>
                <a:srgbClr val="000000"/>
              </a:solidFill>
              <a:latin typeface="Arial" panose="020B0604020202020204" pitchFamily="34" charset="0"/>
              <a:cs typeface="Arial" panose="020B0604020202020204" pitchFamily="34" charset="0"/>
            </a:endParaRPr>
          </a:p>
        </p:txBody>
      </p:sp>
      <p:sp>
        <p:nvSpPr>
          <p:cNvPr id="32" name="Google Shape;8895;p28"/>
          <p:cNvSpPr txBox="1">
            <a:spLocks/>
          </p:cNvSpPr>
          <p:nvPr/>
        </p:nvSpPr>
        <p:spPr>
          <a:xfrm>
            <a:off x="2729096" y="497001"/>
            <a:ext cx="3987137" cy="8081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a:solidFill>
                  <a:schemeClr val="bg1">
                    <a:lumMod val="50000"/>
                  </a:schemeClr>
                </a:solidFill>
                <a:latin typeface="Arial" panose="020B0604020202020204" pitchFamily="34" charset="0"/>
                <a:cs typeface="Arial" panose="020B0604020202020204" pitchFamily="34" charset="0"/>
              </a:rPr>
              <a:t>LUYỆN TẬP</a:t>
            </a:r>
            <a:endParaRPr lang="vi-VN" sz="3500" b="1" dirty="0">
              <a:solidFill>
                <a:schemeClr val="bg1">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04826" y="621324"/>
            <a:ext cx="2088562" cy="197696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16" presetClass="entr" presetSubtype="37"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78"/>
        <p:cNvGrpSpPr/>
        <p:nvPr/>
      </p:nvGrpSpPr>
      <p:grpSpPr>
        <a:xfrm>
          <a:off x="0" y="0"/>
          <a:ext cx="0" cy="0"/>
          <a:chOff x="0" y="0"/>
          <a:chExt cx="0" cy="0"/>
        </a:xfrm>
      </p:grpSpPr>
      <p:sp>
        <p:nvSpPr>
          <p:cNvPr id="71" name="Google Shape;8895;p28"/>
          <p:cNvSpPr txBox="1">
            <a:spLocks/>
          </p:cNvSpPr>
          <p:nvPr/>
        </p:nvSpPr>
        <p:spPr>
          <a:xfrm>
            <a:off x="2660330" y="491658"/>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a:solidFill>
                  <a:schemeClr val="bg1">
                    <a:lumMod val="50000"/>
                  </a:schemeClr>
                </a:solidFill>
                <a:latin typeface="Arial" panose="020B0604020202020204" pitchFamily="34" charset="0"/>
                <a:cs typeface="Arial" panose="020B0604020202020204" pitchFamily="34" charset="0"/>
              </a:rPr>
              <a:t>VẬN DỤNG</a:t>
            </a:r>
            <a:endParaRPr lang="vi-VN" sz="3500" b="1" dirty="0">
              <a:solidFill>
                <a:schemeClr val="bg1">
                  <a:lumMod val="50000"/>
                </a:schemeClr>
              </a:solidFill>
              <a:latin typeface="Arial" panose="020B0604020202020204" pitchFamily="34" charset="0"/>
              <a:cs typeface="Arial" panose="020B0604020202020204" pitchFamily="34" charset="0"/>
            </a:endParaRPr>
          </a:p>
        </p:txBody>
      </p:sp>
      <p:sp>
        <p:nvSpPr>
          <p:cNvPr id="72" name="Rounded Rectangle 71"/>
          <p:cNvSpPr/>
          <p:nvPr/>
        </p:nvSpPr>
        <p:spPr>
          <a:xfrm>
            <a:off x="3804557" y="2061130"/>
            <a:ext cx="4913416" cy="2015836"/>
          </a:xfrm>
          <a:prstGeom prst="roundRect">
            <a:avLst>
              <a:gd name="adj" fmla="val 12780"/>
            </a:avLst>
          </a:prstGeom>
          <a:solidFill>
            <a:srgbClr val="D7BD8E"/>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C00000"/>
                </a:solidFill>
                <a:latin typeface="Arial" panose="020B0604020202020204" pitchFamily="34" charset="0"/>
                <a:cs typeface="Arial" panose="020B0604020202020204" pitchFamily="34" charset="0"/>
              </a:rPr>
              <a:t>Em hãy thực hiện nhiệm vụ sau:</a:t>
            </a:r>
          </a:p>
          <a:p>
            <a:pPr algn="just">
              <a:lnSpc>
                <a:spcPct val="150000"/>
              </a:lnSpc>
            </a:pPr>
            <a:r>
              <a:rPr lang="vi-VN" sz="2000" dirty="0">
                <a:solidFill>
                  <a:srgbClr val="000000"/>
                </a:solidFill>
                <a:cs typeface="Arial" panose="020B0604020202020204" pitchFamily="34" charset="0"/>
              </a:rPr>
              <a:t>Phân tích bài thơ </a:t>
            </a:r>
            <a:r>
              <a:rPr lang="en-US" sz="2000" i="1" dirty="0">
                <a:solidFill>
                  <a:srgbClr val="000000"/>
                </a:solidFill>
                <a:cs typeface="Arial" panose="020B0604020202020204" pitchFamily="34" charset="0"/>
              </a:rPr>
              <a:t>“</a:t>
            </a:r>
            <a:r>
              <a:rPr lang="vi-VN" sz="2000" i="1" dirty="0">
                <a:solidFill>
                  <a:srgbClr val="000000"/>
                </a:solidFill>
                <a:cs typeface="Arial" panose="020B0604020202020204" pitchFamily="34" charset="0"/>
              </a:rPr>
              <a:t>Sông núi nước Nam</a:t>
            </a:r>
            <a:r>
              <a:rPr lang="en-US" sz="2000" i="1" dirty="0">
                <a:solidFill>
                  <a:srgbClr val="000000"/>
                </a:solidFill>
                <a:cs typeface="Arial" panose="020B0604020202020204" pitchFamily="34" charset="0"/>
              </a:rPr>
              <a:t>”</a:t>
            </a:r>
            <a:r>
              <a:rPr lang="vi-VN" sz="2000" i="1" dirty="0">
                <a:solidFill>
                  <a:srgbClr val="000000"/>
                </a:solidFill>
                <a:cs typeface="Arial" panose="020B0604020202020204" pitchFamily="34" charset="0"/>
              </a:rPr>
              <a:t> </a:t>
            </a:r>
            <a:r>
              <a:rPr lang="vi-VN" sz="2000" dirty="0">
                <a:solidFill>
                  <a:srgbClr val="000000"/>
                </a:solidFill>
                <a:cs typeface="Arial" panose="020B0604020202020204" pitchFamily="34" charset="0"/>
              </a:rPr>
              <a:t>để thấy rõ được đây là bản </a:t>
            </a:r>
            <a:r>
              <a:rPr lang="vi-VN" sz="2000" b="1" i="1" dirty="0">
                <a:solidFill>
                  <a:srgbClr val="000000"/>
                </a:solidFill>
                <a:cs typeface="Arial" panose="020B0604020202020204" pitchFamily="34" charset="0"/>
              </a:rPr>
              <a:t>Tuyên ngôn độc lập đầu tiên</a:t>
            </a:r>
            <a:r>
              <a:rPr lang="vi-VN" sz="2000" dirty="0">
                <a:solidFill>
                  <a:srgbClr val="000000"/>
                </a:solidFill>
                <a:cs typeface="Arial" panose="020B0604020202020204" pitchFamily="34" charset="0"/>
              </a:rPr>
              <a:t> của dân tộc. </a:t>
            </a:r>
            <a:endParaRPr lang="en-US" sz="2000" dirty="0">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4944" y1="17446" x2="1573" y2="51259"/>
                      </a14:backgroundRemoval>
                    </a14:imgEffect>
                  </a14:imgLayer>
                </a14:imgProps>
              </a:ext>
            </a:extLst>
          </a:blip>
          <a:stretch>
            <a:fillRect/>
          </a:stretch>
        </p:blipFill>
        <p:spPr>
          <a:xfrm>
            <a:off x="296476" y="597877"/>
            <a:ext cx="3636427" cy="4543491"/>
          </a:xfrm>
          <a:prstGeom prst="rect">
            <a:avLst/>
          </a:prstGeom>
        </p:spPr>
      </p:pic>
      <p:pic>
        <p:nvPicPr>
          <p:cNvPr id="10" name="Picture 9"/>
          <p:cNvPicPr>
            <a:picLocks noChangeAspect="1"/>
          </p:cNvPicPr>
          <p:nvPr/>
        </p:nvPicPr>
        <p:blipFill>
          <a:blip r:embed="rId5"/>
          <a:stretch>
            <a:fillRect/>
          </a:stretch>
        </p:blipFill>
        <p:spPr>
          <a:xfrm>
            <a:off x="6296757" y="597877"/>
            <a:ext cx="2038351" cy="15885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 calcmode="lin" valueType="num">
                                      <p:cBhvr>
                                        <p:cTn id="9" dur="500" fill="hold"/>
                                        <p:tgtEl>
                                          <p:spTgt spid="71"/>
                                        </p:tgtEl>
                                        <p:attrNameLst>
                                          <p:attrName>style.rotation</p:attrName>
                                        </p:attrNameLst>
                                      </p:cBhvr>
                                      <p:tavLst>
                                        <p:tav tm="0">
                                          <p:val>
                                            <p:fltVal val="90"/>
                                          </p:val>
                                        </p:tav>
                                        <p:tav tm="100000">
                                          <p:val>
                                            <p:fltVal val="0"/>
                                          </p:val>
                                        </p:tav>
                                      </p:tavLst>
                                    </p:anim>
                                    <p:animEffect transition="in" filter="fade">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randombar(horizontal)">
                                      <p:cBhvr>
                                        <p:cTn id="15" dur="500"/>
                                        <p:tgtEl>
                                          <p:spTgt spid="72"/>
                                        </p:tgtEl>
                                      </p:cBhvr>
                                    </p:animEffect>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876798" y="949801"/>
            <a:ext cx="5650505" cy="705002"/>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ysClr val="windowText" lastClr="000000"/>
                </a:solidFill>
                <a:latin typeface="Arial" panose="020B0604020202020204" pitchFamily="34" charset="0"/>
                <a:cs typeface="Arial" panose="020B0604020202020204" pitchFamily="34" charset="0"/>
              </a:rPr>
              <a:t>Giới thiệu tác giả, tác phẩm. </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8" name="Rounded Rectangle 17"/>
          <p:cNvSpPr/>
          <p:nvPr/>
        </p:nvSpPr>
        <p:spPr>
          <a:xfrm>
            <a:off x="2837630" y="1856780"/>
            <a:ext cx="5689673" cy="741947"/>
          </a:xfrm>
          <a:prstGeom prst="roundRect">
            <a:avLst>
              <a:gd name="adj" fmla="val 8767"/>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ysClr val="windowText" lastClr="000000"/>
                </a:solidFill>
                <a:latin typeface="Arial" panose="020B0604020202020204" pitchFamily="34" charset="0"/>
                <a:cs typeface="Arial" panose="020B0604020202020204" pitchFamily="34" charset="0"/>
              </a:rPr>
              <a:t>Lời tuyên bố đanh thép về chủ quyền đất nước.</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9" name="Rounded Rectangle 18"/>
          <p:cNvSpPr/>
          <p:nvPr/>
        </p:nvSpPr>
        <p:spPr>
          <a:xfrm>
            <a:off x="596880" y="949802"/>
            <a:ext cx="1564063" cy="705000"/>
          </a:xfrm>
          <a:prstGeom prst="roundRect">
            <a:avLst>
              <a:gd name="adj" fmla="val 6690"/>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latin typeface="Arial" panose="020B0604020202020204" pitchFamily="34" charset="0"/>
                <a:cs typeface="Arial" panose="020B0604020202020204" pitchFamily="34" charset="0"/>
              </a:rPr>
              <a:t>Mở bài </a:t>
            </a:r>
            <a:endParaRPr lang="vi-VN" sz="2000" b="1" dirty="0">
              <a:solidFill>
                <a:sysClr val="windowText" lastClr="000000"/>
              </a:solidFill>
              <a:latin typeface="Arial" panose="020B0604020202020204" pitchFamily="34" charset="0"/>
              <a:cs typeface="Arial" panose="020B0604020202020204" pitchFamily="34" charset="0"/>
            </a:endParaRPr>
          </a:p>
        </p:txBody>
      </p:sp>
      <p:sp>
        <p:nvSpPr>
          <p:cNvPr id="20" name="Rounded Rectangle 19"/>
          <p:cNvSpPr/>
          <p:nvPr/>
        </p:nvSpPr>
        <p:spPr>
          <a:xfrm>
            <a:off x="596880" y="1856780"/>
            <a:ext cx="1477314" cy="1842489"/>
          </a:xfrm>
          <a:prstGeom prst="roundRect">
            <a:avLst>
              <a:gd name="adj" fmla="val 8732"/>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latin typeface="Arial" panose="020B0604020202020204" pitchFamily="34" charset="0"/>
                <a:cs typeface="Arial" panose="020B0604020202020204" pitchFamily="34" charset="0"/>
              </a:rPr>
              <a:t>Thân bài </a:t>
            </a:r>
            <a:endParaRPr lang="vi-VN" sz="2000" b="1" dirty="0">
              <a:solidFill>
                <a:sysClr val="windowText" lastClr="000000"/>
              </a:solidFill>
              <a:latin typeface="Arial" panose="020B0604020202020204" pitchFamily="34" charset="0"/>
              <a:cs typeface="Arial" panose="020B0604020202020204" pitchFamily="34" charset="0"/>
            </a:endParaRPr>
          </a:p>
        </p:txBody>
      </p:sp>
      <p:sp>
        <p:nvSpPr>
          <p:cNvPr id="21" name="Rounded Rectangle 20"/>
          <p:cNvSpPr/>
          <p:nvPr/>
        </p:nvSpPr>
        <p:spPr>
          <a:xfrm>
            <a:off x="596880" y="3909544"/>
            <a:ext cx="1541439" cy="725352"/>
          </a:xfrm>
          <a:prstGeom prst="roundRect">
            <a:avLst>
              <a:gd name="adj" fmla="val 8586"/>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latin typeface="Arial" panose="020B0604020202020204" pitchFamily="34" charset="0"/>
                <a:cs typeface="Arial" panose="020B0604020202020204" pitchFamily="34" charset="0"/>
              </a:rPr>
              <a:t>Kết bài </a:t>
            </a:r>
            <a:endParaRPr lang="vi-VN" sz="2000" b="1" dirty="0">
              <a:solidFill>
                <a:sysClr val="windowText" lastClr="000000"/>
              </a:solidFill>
              <a:latin typeface="Arial" panose="020B0604020202020204" pitchFamily="34" charset="0"/>
              <a:cs typeface="Arial" panose="020B0604020202020204" pitchFamily="34" charset="0"/>
            </a:endParaRPr>
          </a:p>
        </p:txBody>
      </p:sp>
      <p:sp>
        <p:nvSpPr>
          <p:cNvPr id="22" name="Rounded Rectangle 21"/>
          <p:cNvSpPr/>
          <p:nvPr/>
        </p:nvSpPr>
        <p:spPr>
          <a:xfrm>
            <a:off x="2837630" y="2778026"/>
            <a:ext cx="5689673" cy="921244"/>
          </a:xfrm>
          <a:prstGeom prst="roundRect">
            <a:avLst>
              <a:gd name="adj" fmla="val 7468"/>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ysClr val="windowText" lastClr="000000"/>
                </a:solidFill>
                <a:latin typeface="Arial" panose="020B0604020202020204" pitchFamily="34" charset="0"/>
                <a:cs typeface="Arial" panose="020B0604020202020204" pitchFamily="34" charset="0"/>
              </a:rPr>
              <a:t>Quyết tâm bảo vệ đất nước, lời cảnh cáo đến lũ giặc xâm lăng.</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23" name="Rounded Rectangle 22"/>
          <p:cNvSpPr/>
          <p:nvPr/>
        </p:nvSpPr>
        <p:spPr>
          <a:xfrm>
            <a:off x="2876798" y="3909544"/>
            <a:ext cx="5650505" cy="725352"/>
          </a:xfrm>
          <a:prstGeom prst="roundRect">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ysClr val="windowText" lastClr="000000"/>
                </a:solidFill>
                <a:latin typeface="Arial" panose="020B0604020202020204" pitchFamily="34" charset="0"/>
                <a:cs typeface="Arial" panose="020B0604020202020204" pitchFamily="34" charset="0"/>
              </a:rPr>
              <a:t>Khẳng định lại tấm lòng yêu nước của tác giả.</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24" name="Straight Arrow Connector 23"/>
          <p:cNvCxnSpPr>
            <a:stCxn id="19" idx="3"/>
            <a:endCxn id="17" idx="1"/>
          </p:cNvCxnSpPr>
          <p:nvPr/>
        </p:nvCxnSpPr>
        <p:spPr>
          <a:xfrm>
            <a:off x="2160943" y="1302302"/>
            <a:ext cx="715855" cy="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3"/>
            <a:endCxn id="17" idx="1"/>
          </p:cNvCxnSpPr>
          <p:nvPr/>
        </p:nvCxnSpPr>
        <p:spPr>
          <a:xfrm>
            <a:off x="2160943" y="1302302"/>
            <a:ext cx="715855" cy="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ounded Rectangle 65"/>
          <p:cNvSpPr/>
          <p:nvPr/>
        </p:nvSpPr>
        <p:spPr>
          <a:xfrm>
            <a:off x="3052732" y="145725"/>
            <a:ext cx="3430129" cy="596679"/>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FFFFFF"/>
                </a:solidFill>
                <a:latin typeface="Arial" panose="020B0604020202020204" pitchFamily="34" charset="0"/>
                <a:cs typeface="Arial" panose="020B0604020202020204" pitchFamily="34" charset="0"/>
              </a:rPr>
              <a:t>Dàn ý gợi ý</a:t>
            </a:r>
          </a:p>
        </p:txBody>
      </p:sp>
      <p:cxnSp>
        <p:nvCxnSpPr>
          <p:cNvPr id="71" name="Straight Arrow Connector 70"/>
          <p:cNvCxnSpPr>
            <a:stCxn id="20" idx="3"/>
            <a:endCxn id="18" idx="1"/>
          </p:cNvCxnSpPr>
          <p:nvPr/>
        </p:nvCxnSpPr>
        <p:spPr>
          <a:xfrm flipV="1">
            <a:off x="2074194" y="2227754"/>
            <a:ext cx="763436" cy="550271"/>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20" idx="3"/>
            <a:endCxn id="22" idx="1"/>
          </p:cNvCxnSpPr>
          <p:nvPr/>
        </p:nvCxnSpPr>
        <p:spPr>
          <a:xfrm>
            <a:off x="2074194" y="2778025"/>
            <a:ext cx="763436" cy="460623"/>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21" idx="3"/>
            <a:endCxn id="23" idx="1"/>
          </p:cNvCxnSpPr>
          <p:nvPr/>
        </p:nvCxnSpPr>
        <p:spPr>
          <a:xfrm>
            <a:off x="2138319" y="4272220"/>
            <a:ext cx="738479" cy="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69877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anim calcmode="lin" valueType="num">
                                      <p:cBhvr>
                                        <p:cTn id="8" dur="500" fill="hold"/>
                                        <p:tgtEl>
                                          <p:spTgt spid="66"/>
                                        </p:tgtEl>
                                        <p:attrNameLst>
                                          <p:attrName>ppt_x</p:attrName>
                                        </p:attrNameLst>
                                      </p:cBhvr>
                                      <p:tavLst>
                                        <p:tav tm="0">
                                          <p:val>
                                            <p:strVal val="#ppt_x"/>
                                          </p:val>
                                        </p:tav>
                                        <p:tav tm="100000">
                                          <p:val>
                                            <p:strVal val="#ppt_x"/>
                                          </p:val>
                                        </p:tav>
                                      </p:tavLst>
                                    </p:anim>
                                    <p:anim calcmode="lin" valueType="num">
                                      <p:cBhvr>
                                        <p:cTn id="9"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500"/>
                                        <p:tgtEl>
                                          <p:spTgt spid="1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left)">
                                      <p:cBhvr>
                                        <p:cTn id="33" dur="500"/>
                                        <p:tgtEl>
                                          <p:spTgt spid="71"/>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ipe(left)">
                                      <p:cBhvr>
                                        <p:cTn id="40" dur="500"/>
                                        <p:tgtEl>
                                          <p:spTgt spid="7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circle(in)">
                                      <p:cBhvr>
                                        <p:cTn id="48" dur="500"/>
                                        <p:tgtEl>
                                          <p:spTgt spid="21"/>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wipe(left)">
                                      <p:cBhvr>
                                        <p:cTn id="52" dur="500"/>
                                        <p:tgtEl>
                                          <p:spTgt spid="7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randombar(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6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12"/>
        <p:cNvGrpSpPr/>
        <p:nvPr/>
      </p:nvGrpSpPr>
      <p:grpSpPr>
        <a:xfrm>
          <a:off x="0" y="0"/>
          <a:ext cx="0" cy="0"/>
          <a:chOff x="0" y="0"/>
          <a:chExt cx="0" cy="0"/>
        </a:xfrm>
      </p:grpSpPr>
      <p:sp>
        <p:nvSpPr>
          <p:cNvPr id="1632" name="Google Shape;8895;p28"/>
          <p:cNvSpPr txBox="1">
            <a:spLocks/>
          </p:cNvSpPr>
          <p:nvPr/>
        </p:nvSpPr>
        <p:spPr>
          <a:xfrm>
            <a:off x="2056802" y="928423"/>
            <a:ext cx="5217431"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a:solidFill>
                  <a:schemeClr val="bg1">
                    <a:lumMod val="50000"/>
                  </a:schemeClr>
                </a:solidFill>
                <a:latin typeface="Arial" panose="020B0604020202020204" pitchFamily="34" charset="0"/>
                <a:cs typeface="Arial" panose="020B0604020202020204" pitchFamily="34" charset="0"/>
              </a:rPr>
              <a:t>HƯỚNG DẪN VỀ NHÀ</a:t>
            </a:r>
            <a:endParaRPr lang="vi-VN" sz="3500" b="1" dirty="0">
              <a:solidFill>
                <a:schemeClr val="bg1">
                  <a:lumMod val="50000"/>
                </a:schemeClr>
              </a:solidFill>
              <a:latin typeface="Arial" panose="020B0604020202020204" pitchFamily="34" charset="0"/>
              <a:cs typeface="Arial" panose="020B0604020202020204" pitchFamily="34" charset="0"/>
            </a:endParaRPr>
          </a:p>
        </p:txBody>
      </p:sp>
      <p:sp>
        <p:nvSpPr>
          <p:cNvPr id="1633" name="Rounded Rectangle 1632"/>
          <p:cNvSpPr/>
          <p:nvPr/>
        </p:nvSpPr>
        <p:spPr>
          <a:xfrm>
            <a:off x="1120654" y="2104092"/>
            <a:ext cx="3440955" cy="1739755"/>
          </a:xfrm>
          <a:prstGeom prst="roundRect">
            <a:avLst>
              <a:gd name="adj" fmla="val 7490"/>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ysClr val="windowText" lastClr="000000"/>
                </a:solidFill>
                <a:latin typeface="Arial" panose="020B0604020202020204" pitchFamily="34" charset="0"/>
                <a:cs typeface="Arial" panose="020B0604020202020204" pitchFamily="34" charset="0"/>
              </a:rPr>
              <a:t>Ôn tập Văn bản</a:t>
            </a:r>
          </a:p>
          <a:p>
            <a:pPr algn="ctr">
              <a:lnSpc>
                <a:spcPct val="150000"/>
              </a:lnSpc>
            </a:pPr>
            <a:r>
              <a:rPr lang="en-US" sz="2000" i="1" dirty="0">
                <a:solidFill>
                  <a:sysClr val="windowText" lastClr="000000"/>
                </a:solidFill>
                <a:latin typeface="Arial" panose="020B0604020202020204" pitchFamily="34" charset="0"/>
                <a:cs typeface="Arial" panose="020B0604020202020204" pitchFamily="34" charset="0"/>
              </a:rPr>
              <a:t>Sông núi nước Nam </a:t>
            </a:r>
            <a:r>
              <a:rPr lang="en-US" sz="2000" dirty="0">
                <a:solidFill>
                  <a:sysClr val="windowText" lastClr="000000"/>
                </a:solidFill>
                <a:latin typeface="Arial" panose="020B0604020202020204" pitchFamily="34" charset="0"/>
                <a:cs typeface="Arial" panose="020B0604020202020204" pitchFamily="34" charset="0"/>
              </a:rPr>
              <a:t>– Khuyết danh</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34" name="Rounded Rectangle 1633"/>
          <p:cNvSpPr/>
          <p:nvPr/>
        </p:nvSpPr>
        <p:spPr>
          <a:xfrm>
            <a:off x="4891487" y="2104092"/>
            <a:ext cx="3265378" cy="1750936"/>
          </a:xfrm>
          <a:prstGeom prst="roundRect">
            <a:avLst>
              <a:gd name="adj" fmla="val 7490"/>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ysClr val="windowText" lastClr="000000"/>
                </a:solidFill>
                <a:latin typeface="Arial" panose="020B0604020202020204" pitchFamily="34" charset="0"/>
                <a:cs typeface="Arial" panose="020B0604020202020204" pitchFamily="34" charset="0"/>
              </a:rPr>
              <a:t>Soạn Văn bản</a:t>
            </a:r>
          </a:p>
          <a:p>
            <a:pPr algn="ctr">
              <a:lnSpc>
                <a:spcPct val="150000"/>
              </a:lnSpc>
            </a:pPr>
            <a:r>
              <a:rPr lang="en-US" sz="2000" i="1" dirty="0">
                <a:solidFill>
                  <a:sysClr val="windowText" lastClr="000000"/>
                </a:solidFill>
                <a:latin typeface="Arial" panose="020B0604020202020204" pitchFamily="34" charset="0"/>
                <a:cs typeface="Arial" panose="020B0604020202020204" pitchFamily="34" charset="0"/>
              </a:rPr>
              <a:t>Khóc Dương Khuê </a:t>
            </a:r>
            <a:r>
              <a:rPr lang="en-US" sz="2000" dirty="0">
                <a:solidFill>
                  <a:sysClr val="windowText" lastClr="000000"/>
                </a:solidFill>
                <a:latin typeface="Arial" panose="020B0604020202020204" pitchFamily="34" charset="0"/>
                <a:cs typeface="Arial" panose="020B0604020202020204" pitchFamily="34" charset="0"/>
              </a:rPr>
              <a:t>– Nguyễn Khuyến</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32"/>
                                        </p:tgtEl>
                                        <p:attrNameLst>
                                          <p:attrName>style.visibility</p:attrName>
                                        </p:attrNameLst>
                                      </p:cBhvr>
                                      <p:to>
                                        <p:strVal val="visible"/>
                                      </p:to>
                                    </p:set>
                                    <p:animEffect transition="in" filter="fade">
                                      <p:cBhvr>
                                        <p:cTn id="7" dur="500"/>
                                        <p:tgtEl>
                                          <p:spTgt spid="1632"/>
                                        </p:tgtEl>
                                      </p:cBhvr>
                                    </p:animEffect>
                                    <p:anim calcmode="lin" valueType="num">
                                      <p:cBhvr>
                                        <p:cTn id="8" dur="500" fill="hold"/>
                                        <p:tgtEl>
                                          <p:spTgt spid="1632"/>
                                        </p:tgtEl>
                                        <p:attrNameLst>
                                          <p:attrName>ppt_x</p:attrName>
                                        </p:attrNameLst>
                                      </p:cBhvr>
                                      <p:tavLst>
                                        <p:tav tm="0">
                                          <p:val>
                                            <p:strVal val="#ppt_x"/>
                                          </p:val>
                                        </p:tav>
                                        <p:tav tm="100000">
                                          <p:val>
                                            <p:strVal val="#ppt_x"/>
                                          </p:val>
                                        </p:tav>
                                      </p:tavLst>
                                    </p:anim>
                                    <p:anim calcmode="lin" valueType="num">
                                      <p:cBhvr>
                                        <p:cTn id="9" dur="500" fill="hold"/>
                                        <p:tgtEl>
                                          <p:spTgt spid="16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33"/>
                                        </p:tgtEl>
                                        <p:attrNameLst>
                                          <p:attrName>style.visibility</p:attrName>
                                        </p:attrNameLst>
                                      </p:cBhvr>
                                      <p:to>
                                        <p:strVal val="visible"/>
                                      </p:to>
                                    </p:set>
                                    <p:animEffect transition="in" filter="wipe(left)">
                                      <p:cBhvr>
                                        <p:cTn id="14" dur="500"/>
                                        <p:tgtEl>
                                          <p:spTgt spid="163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634"/>
                                        </p:tgtEl>
                                        <p:attrNameLst>
                                          <p:attrName>style.visibility</p:attrName>
                                        </p:attrNameLst>
                                      </p:cBhvr>
                                      <p:to>
                                        <p:strVal val="visible"/>
                                      </p:to>
                                    </p:set>
                                    <p:animEffect transition="in" filter="wipe(right)">
                                      <p:cBhvr>
                                        <p:cTn id="17" dur="500"/>
                                        <p:tgtEl>
                                          <p:spTgt spid="1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 grpId="0"/>
      <p:bldP spid="1633" grpId="0" animBg="1"/>
      <p:bldP spid="163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45"/>
        <p:cNvGrpSpPr/>
        <p:nvPr/>
      </p:nvGrpSpPr>
      <p:grpSpPr>
        <a:xfrm>
          <a:off x="0" y="0"/>
          <a:ext cx="0" cy="0"/>
          <a:chOff x="0" y="0"/>
          <a:chExt cx="0" cy="0"/>
        </a:xfrm>
      </p:grpSpPr>
      <p:sp>
        <p:nvSpPr>
          <p:cNvPr id="8" name="Google Shape;8895;p28"/>
          <p:cNvSpPr txBox="1">
            <a:spLocks/>
          </p:cNvSpPr>
          <p:nvPr/>
        </p:nvSpPr>
        <p:spPr>
          <a:xfrm>
            <a:off x="1865126" y="1277683"/>
            <a:ext cx="5808836" cy="25211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pPr>
              <a:lnSpc>
                <a:spcPct val="150000"/>
              </a:lnSpc>
            </a:pPr>
            <a:r>
              <a:rPr lang="vi-VN" sz="4000" b="1" dirty="0">
                <a:solidFill>
                  <a:schemeClr val="bg1">
                    <a:lumMod val="50000"/>
                  </a:schemeClr>
                </a:solidFill>
                <a:latin typeface="Arial" panose="020B0604020202020204" pitchFamily="34" charset="0"/>
                <a:cs typeface="Arial" panose="020B0604020202020204" pitchFamily="34" charset="0"/>
              </a:rPr>
              <a:t>XIN CHÀO TẠM BIỆT VÀ HẸN GẶP LẠI!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59" name="Rounded Rectangle 58"/>
          <p:cNvSpPr/>
          <p:nvPr/>
        </p:nvSpPr>
        <p:spPr>
          <a:xfrm>
            <a:off x="2549563" y="1290916"/>
            <a:ext cx="4104327" cy="615339"/>
          </a:xfrm>
          <a:prstGeom prst="roundRect">
            <a:avLst>
              <a:gd name="adj" fmla="val 1998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rgbClr val="FFFFFF"/>
                </a:solidFill>
                <a:cs typeface="Arial" panose="020B0604020202020204" pitchFamily="34" charset="0"/>
              </a:rPr>
              <a:t>a. Song thất lục bát </a:t>
            </a:r>
          </a:p>
        </p:txBody>
      </p:sp>
      <p:sp>
        <p:nvSpPr>
          <p:cNvPr id="60" name="Rounded Rectangle 59"/>
          <p:cNvSpPr/>
          <p:nvPr/>
        </p:nvSpPr>
        <p:spPr>
          <a:xfrm>
            <a:off x="860611" y="2485017"/>
            <a:ext cx="2171571" cy="2000921"/>
          </a:xfrm>
          <a:prstGeom prst="roundRect">
            <a:avLst>
              <a:gd name="adj" fmla="val 8904"/>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Là thể thơ kết hợp giữa thơ thất ngôn và thơ lục bát</a:t>
            </a:r>
            <a:r>
              <a:rPr lang="en-US" sz="2000" dirty="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61" name="Rounded Rectangle 60"/>
          <p:cNvSpPr/>
          <p:nvPr/>
        </p:nvSpPr>
        <p:spPr>
          <a:xfrm>
            <a:off x="3177853" y="2485017"/>
            <a:ext cx="1682983" cy="2000921"/>
          </a:xfrm>
          <a:prstGeom prst="roundRect">
            <a:avLst>
              <a:gd name="adj" fmla="val 10388"/>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Mỗi khổ gồm có bốn dòng thơ</a:t>
            </a:r>
            <a:r>
              <a:rPr lang="en-US" sz="2000" dirty="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62" name="Rounded Rectangle 61"/>
          <p:cNvSpPr/>
          <p:nvPr/>
        </p:nvSpPr>
        <p:spPr>
          <a:xfrm>
            <a:off x="4965759" y="2485018"/>
            <a:ext cx="3575812" cy="2000921"/>
          </a:xfrm>
          <a:prstGeom prst="roundRect">
            <a:avLst>
              <a:gd name="adj" fmla="val 6937"/>
            </a:avLst>
          </a:prstGeom>
          <a:solidFill>
            <a:srgbClr val="FFFFFF"/>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Một cặp thất ngôn và một cặp lục bát, tạo thành một kết cấu trọn vẹn về ý cũng như về âm thanh, nhạc điệu</a:t>
            </a:r>
            <a:r>
              <a:rPr lang="en-US" sz="2000" dirty="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cxnSp>
        <p:nvCxnSpPr>
          <p:cNvPr id="65" name="Straight Arrow Connector 64"/>
          <p:cNvCxnSpPr>
            <a:stCxn id="59" idx="2"/>
            <a:endCxn id="60" idx="0"/>
          </p:cNvCxnSpPr>
          <p:nvPr/>
        </p:nvCxnSpPr>
        <p:spPr>
          <a:xfrm flipH="1">
            <a:off x="1946397" y="1906255"/>
            <a:ext cx="2655330" cy="578762"/>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59" idx="2"/>
            <a:endCxn id="61" idx="0"/>
          </p:cNvCxnSpPr>
          <p:nvPr/>
        </p:nvCxnSpPr>
        <p:spPr>
          <a:xfrm flipH="1">
            <a:off x="4019345" y="1906255"/>
            <a:ext cx="582382" cy="578762"/>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2"/>
            <a:endCxn id="62" idx="0"/>
          </p:cNvCxnSpPr>
          <p:nvPr/>
        </p:nvCxnSpPr>
        <p:spPr>
          <a:xfrm>
            <a:off x="4601727" y="1906255"/>
            <a:ext cx="2151938" cy="578763"/>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2130014" y="535024"/>
            <a:ext cx="4819426"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0000"/>
                </a:solidFill>
                <a:cs typeface="Arial" panose="020B0604020202020204" pitchFamily="34" charset="0"/>
              </a:rPr>
              <a:t>1. </a:t>
            </a:r>
            <a:r>
              <a:rPr lang="vi-VN" sz="2500" b="1" dirty="0">
                <a:solidFill>
                  <a:srgbClr val="000000"/>
                </a:solidFill>
                <a:cs typeface="Arial" panose="020B0604020202020204" pitchFamily="34" charset="0"/>
              </a:rPr>
              <a:t>Thể thơ song thất lục bát</a:t>
            </a:r>
            <a:endParaRPr lang="en-US" sz="2500" b="1" dirty="0">
              <a:solidFill>
                <a:srgbClr val="00000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500"/>
                                        <p:tgtEl>
                                          <p:spTgt spid="9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circle(in)">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up)">
                                      <p:cBhvr>
                                        <p:cTn id="15" dur="500"/>
                                        <p:tgtEl>
                                          <p:spTgt spid="6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randombar(horizontal)">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up)">
                                      <p:cBhvr>
                                        <p:cTn id="23" dur="500"/>
                                        <p:tgtEl>
                                          <p:spTgt spid="6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randombar(horizontal)">
                                      <p:cBhvr>
                                        <p:cTn id="26" dur="500"/>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wipe(up)">
                                      <p:cBhvr>
                                        <p:cTn id="31" dur="500"/>
                                        <p:tgtEl>
                                          <p:spTgt spid="6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randombar(horizontal)">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4" name="Rounded Rectangle 3"/>
          <p:cNvSpPr/>
          <p:nvPr/>
        </p:nvSpPr>
        <p:spPr>
          <a:xfrm>
            <a:off x="774549" y="828338"/>
            <a:ext cx="5561705" cy="946673"/>
          </a:xfrm>
          <a:prstGeom prst="roundRect">
            <a:avLst>
              <a:gd name="adj" fmla="val 648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a:solidFill>
                  <a:srgbClr val="000000"/>
                </a:solidFill>
                <a:cs typeface="Arial" panose="020B0604020202020204" pitchFamily="34" charset="0"/>
              </a:rPr>
              <a:t>Gieo vần: </a:t>
            </a:r>
          </a:p>
          <a:p>
            <a:pPr algn="ctr">
              <a:lnSpc>
                <a:spcPct val="150000"/>
              </a:lnSpc>
            </a:pPr>
            <a:r>
              <a:rPr lang="vi-VN" sz="2000" dirty="0">
                <a:solidFill>
                  <a:srgbClr val="000000"/>
                </a:solidFill>
                <a:cs typeface="Arial" panose="020B0604020202020204" pitchFamily="34" charset="0"/>
              </a:rPr>
              <a:t>Mỗi khổ thơ có một vần trắc và ba vần bằng</a:t>
            </a:r>
            <a:endParaRPr lang="en-US" sz="2000" dirty="0">
              <a:solidFill>
                <a:srgbClr val="000000"/>
              </a:solidFill>
              <a:cs typeface="Arial" panose="020B0604020202020204" pitchFamily="34" charset="0"/>
            </a:endParaRPr>
          </a:p>
        </p:txBody>
      </p:sp>
      <p:sp>
        <p:nvSpPr>
          <p:cNvPr id="6" name="Rounded Rectangle 5"/>
          <p:cNvSpPr/>
          <p:nvPr/>
        </p:nvSpPr>
        <p:spPr>
          <a:xfrm>
            <a:off x="774549" y="2076226"/>
            <a:ext cx="2151531" cy="991857"/>
          </a:xfrm>
          <a:prstGeom prst="roundRect">
            <a:avLst>
              <a:gd name="adj" fmla="val 648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cs typeface="Arial" panose="020B0604020202020204" pitchFamily="34" charset="0"/>
              </a:rPr>
              <a:t>Câu sáu chỉ có vần chân</a:t>
            </a:r>
            <a:r>
              <a:rPr lang="en-US" sz="2000" dirty="0">
                <a:solidFill>
                  <a:srgbClr val="000000"/>
                </a:solidFill>
                <a:cs typeface="Arial" panose="020B0604020202020204" pitchFamily="34" charset="0"/>
              </a:rPr>
              <a:t>.</a:t>
            </a:r>
          </a:p>
        </p:txBody>
      </p:sp>
      <p:sp>
        <p:nvSpPr>
          <p:cNvPr id="7" name="Rounded Rectangle 6"/>
          <p:cNvSpPr/>
          <p:nvPr/>
        </p:nvSpPr>
        <p:spPr>
          <a:xfrm>
            <a:off x="3207569" y="2076226"/>
            <a:ext cx="3128685" cy="991857"/>
          </a:xfrm>
          <a:prstGeom prst="roundRect">
            <a:avLst>
              <a:gd name="adj" fmla="val 648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cs typeface="Arial" panose="020B0604020202020204" pitchFamily="34" charset="0"/>
              </a:rPr>
              <a:t>Ba câu kia vừa có vần chân vừa có vần lưng.</a:t>
            </a:r>
            <a:endParaRPr lang="en-US" sz="2000" dirty="0">
              <a:solidFill>
                <a:srgbClr val="000000"/>
              </a:solidFill>
              <a:cs typeface="Arial" panose="020B0604020202020204" pitchFamily="34" charset="0"/>
            </a:endParaRPr>
          </a:p>
        </p:txBody>
      </p:sp>
      <p:cxnSp>
        <p:nvCxnSpPr>
          <p:cNvPr id="9" name="Straight Connector 8"/>
          <p:cNvCxnSpPr/>
          <p:nvPr/>
        </p:nvCxnSpPr>
        <p:spPr>
          <a:xfrm>
            <a:off x="1850311" y="1771112"/>
            <a:ext cx="1" cy="309013"/>
          </a:xfrm>
          <a:prstGeom prst="line">
            <a:avLst/>
          </a:prstGeom>
          <a:ln w="3810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71911" y="1775011"/>
            <a:ext cx="0" cy="301215"/>
          </a:xfrm>
          <a:prstGeom prst="line">
            <a:avLst/>
          </a:prstGeom>
          <a:ln w="38100">
            <a:solidFill>
              <a:schemeClr val="accent2">
                <a:lumMod val="50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stretch>
            <a:fillRect/>
          </a:stretch>
        </p:blipFill>
        <p:spPr>
          <a:xfrm>
            <a:off x="5818044" y="2239108"/>
            <a:ext cx="3070804" cy="2656763"/>
          </a:xfrm>
          <a:prstGeom prst="rect">
            <a:avLst/>
          </a:prstGeom>
        </p:spPr>
      </p:pic>
    </p:spTree>
    <p:extLst>
      <p:ext uri="{BB962C8B-B14F-4D97-AF65-F5344CB8AC3E}">
        <p14:creationId xmlns:p14="http://schemas.microsoft.com/office/powerpoint/2010/main" val="255336829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 name="Rounded Rectangle 1"/>
          <p:cNvSpPr/>
          <p:nvPr/>
        </p:nvSpPr>
        <p:spPr>
          <a:xfrm>
            <a:off x="3387919" y="537882"/>
            <a:ext cx="2572552" cy="572304"/>
          </a:xfrm>
          <a:prstGeom prst="roundRect">
            <a:avLst>
              <a:gd name="adj" fmla="val 1998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cs typeface="Arial" panose="020B0604020202020204" pitchFamily="34" charset="0"/>
              </a:rPr>
              <a:t>Ngắt nhịp</a:t>
            </a:r>
          </a:p>
        </p:txBody>
      </p:sp>
      <p:sp>
        <p:nvSpPr>
          <p:cNvPr id="3" name="Rounded Rectangle 2"/>
          <p:cNvSpPr/>
          <p:nvPr/>
        </p:nvSpPr>
        <p:spPr>
          <a:xfrm>
            <a:off x="1684425" y="1219331"/>
            <a:ext cx="5630776" cy="94667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Các câu bảy có thể ngắt nhịp </a:t>
            </a:r>
            <a:r>
              <a:rPr lang="en-US" sz="2000" dirty="0" smtClean="0">
                <a:solidFill>
                  <a:srgbClr val="000000"/>
                </a:solidFill>
                <a:cs typeface="Arial" panose="020B0604020202020204" pitchFamily="34" charset="0"/>
              </a:rPr>
              <a:t>3/4</a:t>
            </a:r>
            <a:r>
              <a:rPr lang="vi-VN" sz="2000" dirty="0" smtClean="0">
                <a:solidFill>
                  <a:srgbClr val="000000"/>
                </a:solidFill>
                <a:cs typeface="Arial" panose="020B0604020202020204" pitchFamily="34" charset="0"/>
              </a:rPr>
              <a:t> </a:t>
            </a:r>
            <a:r>
              <a:rPr lang="vi-VN" sz="2000" dirty="0">
                <a:solidFill>
                  <a:srgbClr val="000000"/>
                </a:solidFill>
                <a:cs typeface="Arial" panose="020B0604020202020204" pitchFamily="34" charset="0"/>
              </a:rPr>
              <a:t>hoặc </a:t>
            </a:r>
            <a:r>
              <a:rPr lang="vi-VN" sz="2000" dirty="0" smtClean="0">
                <a:solidFill>
                  <a:srgbClr val="000000"/>
                </a:solidFill>
                <a:cs typeface="Arial" panose="020B0604020202020204" pitchFamily="34" charset="0"/>
              </a:rPr>
              <a:t>3/2/2</a:t>
            </a:r>
            <a:r>
              <a:rPr lang="en-US" sz="2000" dirty="0" smtClean="0">
                <a:solidFill>
                  <a:srgbClr val="000000"/>
                </a:solidFill>
                <a:cs typeface="Arial" panose="020B0604020202020204" pitchFamily="34" charset="0"/>
              </a:rPr>
              <a:t>.</a:t>
            </a:r>
            <a:r>
              <a:rPr lang="vi-VN" sz="2000" dirty="0" smtClean="0">
                <a:solidFill>
                  <a:srgbClr val="000000"/>
                </a:solidFill>
                <a:cs typeface="Arial" panose="020B0604020202020204" pitchFamily="34" charset="0"/>
              </a:rPr>
              <a:t> </a:t>
            </a:r>
            <a:endParaRPr lang="en-US" sz="2000" dirty="0" smtClean="0">
              <a:solidFill>
                <a:srgbClr val="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Hai </a:t>
            </a:r>
            <a:r>
              <a:rPr lang="vi-VN" sz="2000" dirty="0">
                <a:solidFill>
                  <a:srgbClr val="000000"/>
                </a:solidFill>
                <a:cs typeface="Arial" panose="020B0604020202020204" pitchFamily="34" charset="0"/>
              </a:rPr>
              <a:t>câu sáu – tám ngắt theo thể lục </a:t>
            </a:r>
            <a:r>
              <a:rPr lang="vi-VN" sz="2000" dirty="0" smtClean="0">
                <a:solidFill>
                  <a:srgbClr val="000000"/>
                </a:solidFill>
                <a:cs typeface="Arial" panose="020B0604020202020204" pitchFamily="34" charset="0"/>
              </a:rPr>
              <a:t>bát</a:t>
            </a:r>
            <a:r>
              <a:rPr lang="en-US" sz="2000" dirty="0" smtClean="0">
                <a:solidFill>
                  <a:srgbClr val="000000"/>
                </a:solidFill>
                <a:cs typeface="Arial" panose="020B0604020202020204" pitchFamily="34" charset="0"/>
              </a:rPr>
              <a:t>.</a:t>
            </a:r>
            <a:endParaRPr lang="en-US" sz="2000" dirty="0">
              <a:solidFill>
                <a:srgbClr val="000000"/>
              </a:solidFill>
              <a:cs typeface="Arial" panose="020B0604020202020204" pitchFamily="34" charset="0"/>
            </a:endParaRPr>
          </a:p>
        </p:txBody>
      </p:sp>
      <p:sp>
        <p:nvSpPr>
          <p:cNvPr id="4" name="Rounded Rectangle 3"/>
          <p:cNvSpPr/>
          <p:nvPr/>
        </p:nvSpPr>
        <p:spPr>
          <a:xfrm>
            <a:off x="555806" y="2275149"/>
            <a:ext cx="3306190" cy="2425943"/>
          </a:xfrm>
          <a:prstGeom prst="roundRect">
            <a:avLst>
              <a:gd name="adj" fmla="val 515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dirty="0">
                <a:solidFill>
                  <a:srgbClr val="000000"/>
                </a:solidFill>
                <a:cs typeface="Arial" panose="020B0604020202020204" pitchFamily="34" charset="0"/>
              </a:rPr>
              <a:t>Ai chẳng biết/ chán </a:t>
            </a:r>
            <a:r>
              <a:rPr lang="vi-VN" sz="1700" b="1" dirty="0">
                <a:solidFill>
                  <a:srgbClr val="000000"/>
                </a:solidFill>
                <a:cs typeface="Arial" panose="020B0604020202020204" pitchFamily="34" charset="0"/>
              </a:rPr>
              <a:t>đời</a:t>
            </a:r>
            <a:r>
              <a:rPr lang="vi-VN" sz="1700" dirty="0">
                <a:solidFill>
                  <a:srgbClr val="000000"/>
                </a:solidFill>
                <a:cs typeface="Arial" panose="020B0604020202020204" pitchFamily="34" charset="0"/>
              </a:rPr>
              <a:t> là </a:t>
            </a:r>
            <a:r>
              <a:rPr lang="vi-VN" sz="1700" b="1" dirty="0">
                <a:solidFill>
                  <a:srgbClr val="000000"/>
                </a:solidFill>
                <a:cs typeface="Arial" panose="020B0604020202020204" pitchFamily="34" charset="0"/>
              </a:rPr>
              <a:t>phải</a:t>
            </a:r>
          </a:p>
          <a:p>
            <a:pPr algn="just">
              <a:lnSpc>
                <a:spcPct val="150000"/>
              </a:lnSpc>
            </a:pPr>
            <a:r>
              <a:rPr lang="vi-VN" sz="1700" dirty="0">
                <a:solidFill>
                  <a:srgbClr val="000000"/>
                </a:solidFill>
                <a:cs typeface="Arial" panose="020B0604020202020204" pitchFamily="34" charset="0"/>
              </a:rPr>
              <a:t>                 T              B        T</a:t>
            </a:r>
          </a:p>
          <a:p>
            <a:pPr algn="just">
              <a:lnSpc>
                <a:spcPct val="150000"/>
              </a:lnSpc>
            </a:pPr>
            <a:r>
              <a:rPr lang="vi-VN" sz="1700" dirty="0">
                <a:solidFill>
                  <a:srgbClr val="000000"/>
                </a:solidFill>
                <a:cs typeface="Arial" panose="020B0604020202020204" pitchFamily="34" charset="0"/>
              </a:rPr>
              <a:t>Sao vội vàng/ đã </a:t>
            </a:r>
            <a:r>
              <a:rPr lang="vi-VN" sz="1700" b="1" dirty="0">
                <a:solidFill>
                  <a:srgbClr val="000000"/>
                </a:solidFill>
                <a:cs typeface="Arial" panose="020B0604020202020204" pitchFamily="34" charset="0"/>
              </a:rPr>
              <a:t>mải</a:t>
            </a:r>
            <a:r>
              <a:rPr lang="vi-VN" sz="1700" dirty="0">
                <a:solidFill>
                  <a:srgbClr val="000000"/>
                </a:solidFill>
                <a:cs typeface="Arial" panose="020B0604020202020204" pitchFamily="34" charset="0"/>
              </a:rPr>
              <a:t> lên </a:t>
            </a:r>
            <a:r>
              <a:rPr lang="vi-VN" sz="1700" b="1" dirty="0">
                <a:solidFill>
                  <a:srgbClr val="000000"/>
                </a:solidFill>
                <a:cs typeface="Arial" panose="020B0604020202020204" pitchFamily="34" charset="0"/>
              </a:rPr>
              <a:t>tiên</a:t>
            </a:r>
          </a:p>
          <a:p>
            <a:pPr algn="just">
              <a:lnSpc>
                <a:spcPct val="150000"/>
              </a:lnSpc>
            </a:pPr>
            <a:r>
              <a:rPr lang="vi-VN" sz="1700" dirty="0">
                <a:solidFill>
                  <a:srgbClr val="000000"/>
                </a:solidFill>
                <a:cs typeface="Arial" panose="020B0604020202020204" pitchFamily="34" charset="0"/>
              </a:rPr>
              <a:t>               B            T           B</a:t>
            </a:r>
          </a:p>
          <a:p>
            <a:pPr algn="just">
              <a:lnSpc>
                <a:spcPct val="150000"/>
              </a:lnSpc>
            </a:pPr>
            <a:r>
              <a:rPr lang="vi-VN" sz="1700" dirty="0">
                <a:solidFill>
                  <a:srgbClr val="000000"/>
                </a:solidFill>
                <a:cs typeface="Arial" panose="020B0604020202020204" pitchFamily="34" charset="0"/>
              </a:rPr>
              <a:t>Rượu ngon/ không có bạn </a:t>
            </a:r>
            <a:r>
              <a:rPr lang="vi-VN" sz="1700" b="1" dirty="0">
                <a:solidFill>
                  <a:srgbClr val="000000"/>
                </a:solidFill>
                <a:cs typeface="Arial" panose="020B0604020202020204" pitchFamily="34" charset="0"/>
              </a:rPr>
              <a:t>hiền</a:t>
            </a:r>
          </a:p>
          <a:p>
            <a:pPr algn="just">
              <a:lnSpc>
                <a:spcPct val="150000"/>
              </a:lnSpc>
            </a:pPr>
            <a:r>
              <a:rPr lang="vi-VN" sz="1700" dirty="0">
                <a:solidFill>
                  <a:srgbClr val="000000"/>
                </a:solidFill>
                <a:cs typeface="Arial" panose="020B0604020202020204" pitchFamily="34" charset="0"/>
              </a:rPr>
              <a:t>           B                   T         B </a:t>
            </a:r>
            <a:endParaRPr lang="en-US" sz="1700" dirty="0">
              <a:solidFill>
                <a:srgbClr val="000000"/>
              </a:solidFill>
              <a:cs typeface="Arial" panose="020B0604020202020204" pitchFamily="34" charset="0"/>
            </a:endParaRPr>
          </a:p>
        </p:txBody>
      </p:sp>
      <p:sp>
        <p:nvSpPr>
          <p:cNvPr id="5" name="Rounded Rectangle 4"/>
          <p:cNvSpPr/>
          <p:nvPr/>
        </p:nvSpPr>
        <p:spPr>
          <a:xfrm>
            <a:off x="4087907" y="2275149"/>
            <a:ext cx="4776394" cy="2425943"/>
          </a:xfrm>
          <a:prstGeom prst="roundRect">
            <a:avLst>
              <a:gd name="adj" fmla="val 3385"/>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dirty="0">
                <a:solidFill>
                  <a:srgbClr val="000000"/>
                </a:solidFill>
                <a:cs typeface="Arial" panose="020B0604020202020204" pitchFamily="34" charset="0"/>
              </a:rPr>
              <a:t>Không mua không phải/ không </a:t>
            </a:r>
            <a:r>
              <a:rPr lang="vi-VN" sz="1700" b="1" dirty="0">
                <a:solidFill>
                  <a:srgbClr val="000000"/>
                </a:solidFill>
                <a:cs typeface="Arial" panose="020B0604020202020204" pitchFamily="34" charset="0"/>
              </a:rPr>
              <a:t>tiền</a:t>
            </a:r>
            <a:r>
              <a:rPr lang="vi-VN" sz="1700" dirty="0">
                <a:solidFill>
                  <a:srgbClr val="000000"/>
                </a:solidFill>
                <a:cs typeface="Arial" panose="020B0604020202020204" pitchFamily="34" charset="0"/>
              </a:rPr>
              <a:t> không </a:t>
            </a:r>
            <a:r>
              <a:rPr lang="vi-VN" sz="1700" b="1" dirty="0">
                <a:solidFill>
                  <a:srgbClr val="000000"/>
                </a:solidFill>
                <a:cs typeface="Arial" panose="020B0604020202020204" pitchFamily="34" charset="0"/>
              </a:rPr>
              <a:t>mua</a:t>
            </a:r>
          </a:p>
          <a:p>
            <a:pPr algn="just">
              <a:lnSpc>
                <a:spcPct val="150000"/>
              </a:lnSpc>
            </a:pPr>
            <a:r>
              <a:rPr lang="vi-VN" sz="1700" dirty="0">
                <a:solidFill>
                  <a:srgbClr val="000000"/>
                </a:solidFill>
                <a:cs typeface="Arial" panose="020B0604020202020204" pitchFamily="34" charset="0"/>
              </a:rPr>
              <a:t>          B                 T                  B               B</a:t>
            </a:r>
          </a:p>
          <a:p>
            <a:pPr algn="just">
              <a:lnSpc>
                <a:spcPct val="150000"/>
              </a:lnSpc>
            </a:pPr>
            <a:r>
              <a:rPr lang="vi-VN" sz="1700" dirty="0">
                <a:solidFill>
                  <a:srgbClr val="000000"/>
                </a:solidFill>
                <a:cs typeface="Arial" panose="020B0604020202020204" pitchFamily="34" charset="0"/>
              </a:rPr>
              <a:t>Câu thơ nghĩ/ đắn </a:t>
            </a:r>
            <a:r>
              <a:rPr lang="vi-VN" sz="1700" b="1" dirty="0">
                <a:solidFill>
                  <a:srgbClr val="000000"/>
                </a:solidFill>
                <a:cs typeface="Arial" panose="020B0604020202020204" pitchFamily="34" charset="0"/>
              </a:rPr>
              <a:t>đo</a:t>
            </a:r>
            <a:r>
              <a:rPr lang="vi-VN" sz="1700" dirty="0">
                <a:solidFill>
                  <a:srgbClr val="000000"/>
                </a:solidFill>
                <a:cs typeface="Arial" panose="020B0604020202020204" pitchFamily="34" charset="0"/>
              </a:rPr>
              <a:t> không </a:t>
            </a:r>
            <a:r>
              <a:rPr lang="vi-VN" sz="1700" b="1" dirty="0">
                <a:solidFill>
                  <a:srgbClr val="000000"/>
                </a:solidFill>
                <a:cs typeface="Arial" panose="020B0604020202020204" pitchFamily="34" charset="0"/>
              </a:rPr>
              <a:t>viết</a:t>
            </a:r>
          </a:p>
          <a:p>
            <a:pPr algn="just">
              <a:lnSpc>
                <a:spcPct val="150000"/>
              </a:lnSpc>
            </a:pPr>
            <a:r>
              <a:rPr lang="vi-VN" sz="1700" dirty="0">
                <a:solidFill>
                  <a:srgbClr val="000000"/>
                </a:solidFill>
                <a:cs typeface="Arial" panose="020B0604020202020204" pitchFamily="34" charset="0"/>
              </a:rPr>
              <a:t>                T            B              T</a:t>
            </a:r>
          </a:p>
          <a:p>
            <a:pPr algn="just">
              <a:lnSpc>
                <a:spcPct val="150000"/>
              </a:lnSpc>
            </a:pPr>
            <a:r>
              <a:rPr lang="vi-VN" sz="1700" dirty="0">
                <a:solidFill>
                  <a:srgbClr val="000000"/>
                </a:solidFill>
                <a:cs typeface="Arial" panose="020B0604020202020204" pitchFamily="34" charset="0"/>
              </a:rPr>
              <a:t>Viết đưa ai/ ai </a:t>
            </a:r>
            <a:r>
              <a:rPr lang="vi-VN" sz="1700" b="1" dirty="0">
                <a:solidFill>
                  <a:srgbClr val="000000"/>
                </a:solidFill>
                <a:cs typeface="Arial" panose="020B0604020202020204" pitchFamily="34" charset="0"/>
              </a:rPr>
              <a:t>biết</a:t>
            </a:r>
            <a:r>
              <a:rPr lang="vi-VN" sz="1700" dirty="0">
                <a:solidFill>
                  <a:srgbClr val="000000"/>
                </a:solidFill>
                <a:cs typeface="Arial" panose="020B0604020202020204" pitchFamily="34" charset="0"/>
              </a:rPr>
              <a:t> mà đưa.</a:t>
            </a:r>
          </a:p>
          <a:p>
            <a:pPr algn="just">
              <a:lnSpc>
                <a:spcPct val="150000"/>
              </a:lnSpc>
            </a:pPr>
            <a:r>
              <a:rPr lang="vi-VN" sz="1700" dirty="0">
                <a:solidFill>
                  <a:srgbClr val="000000"/>
                </a:solidFill>
                <a:cs typeface="Arial" panose="020B0604020202020204" pitchFamily="34" charset="0"/>
              </a:rPr>
              <a:t>              B         T          B</a:t>
            </a:r>
          </a:p>
        </p:txBody>
      </p:sp>
    </p:spTree>
    <p:extLst>
      <p:ext uri="{BB962C8B-B14F-4D97-AF65-F5344CB8AC3E}">
        <p14:creationId xmlns:p14="http://schemas.microsoft.com/office/powerpoint/2010/main" val="3796916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 name="Rounded Rectangle 1"/>
          <p:cNvSpPr/>
          <p:nvPr/>
        </p:nvSpPr>
        <p:spPr>
          <a:xfrm>
            <a:off x="871369" y="903642"/>
            <a:ext cx="1764256" cy="99185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000000"/>
                </a:solidFill>
                <a:cs typeface="Arial" panose="020B0604020202020204" pitchFamily="34" charset="0"/>
              </a:rPr>
              <a:t>Song thất lục bát</a:t>
            </a:r>
          </a:p>
        </p:txBody>
      </p:sp>
      <p:sp>
        <p:nvSpPr>
          <p:cNvPr id="3" name="Rounded Rectangle 2"/>
          <p:cNvSpPr/>
          <p:nvPr/>
        </p:nvSpPr>
        <p:spPr>
          <a:xfrm>
            <a:off x="3926541" y="903643"/>
            <a:ext cx="1753498" cy="99185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cs typeface="Arial" panose="020B0604020202020204" pitchFamily="34" charset="0"/>
              </a:rPr>
              <a:t>Câu thơ song thất </a:t>
            </a:r>
            <a:endParaRPr lang="en-US" sz="2000" b="1" dirty="0">
              <a:solidFill>
                <a:srgbClr val="000000"/>
              </a:solidFill>
              <a:cs typeface="Arial" panose="020B0604020202020204" pitchFamily="34" charset="0"/>
            </a:endParaRPr>
          </a:p>
        </p:txBody>
      </p:sp>
      <p:sp>
        <p:nvSpPr>
          <p:cNvPr id="4" name="Rounded Rectangle 3"/>
          <p:cNvSpPr/>
          <p:nvPr/>
        </p:nvSpPr>
        <p:spPr>
          <a:xfrm>
            <a:off x="6605194" y="903642"/>
            <a:ext cx="1473799" cy="99185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cs typeface="Arial" panose="020B0604020202020204" pitchFamily="34" charset="0"/>
              </a:rPr>
              <a:t>Câu </a:t>
            </a:r>
            <a:r>
              <a:rPr lang="en-US" sz="2000" b="1" dirty="0">
                <a:solidFill>
                  <a:srgbClr val="000000"/>
                </a:solidFill>
                <a:cs typeface="Arial" panose="020B0604020202020204" pitchFamily="34" charset="0"/>
              </a:rPr>
              <a:t>thơ </a:t>
            </a:r>
            <a:r>
              <a:rPr lang="vi-VN" sz="2000" b="1" dirty="0">
                <a:solidFill>
                  <a:srgbClr val="000000"/>
                </a:solidFill>
                <a:cs typeface="Arial" panose="020B0604020202020204" pitchFamily="34" charset="0"/>
              </a:rPr>
              <a:t>lục bát </a:t>
            </a:r>
            <a:endParaRPr lang="en-US" sz="2000" b="1" dirty="0">
              <a:solidFill>
                <a:srgbClr val="000000"/>
              </a:solidFill>
              <a:cs typeface="Arial" panose="020B0604020202020204" pitchFamily="34" charset="0"/>
            </a:endParaRPr>
          </a:p>
        </p:txBody>
      </p:sp>
      <p:sp>
        <p:nvSpPr>
          <p:cNvPr id="6" name="Rounded Rectangle 5"/>
          <p:cNvSpPr/>
          <p:nvPr/>
        </p:nvSpPr>
        <p:spPr>
          <a:xfrm>
            <a:off x="3926540" y="2153323"/>
            <a:ext cx="1753499" cy="991857"/>
          </a:xfrm>
          <a:prstGeom prst="roundRect">
            <a:avLst>
              <a:gd name="adj" fmla="val 648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cs typeface="Arial" panose="020B0604020202020204" pitchFamily="34" charset="0"/>
              </a:rPr>
              <a:t>Kể lại sự việc </a:t>
            </a:r>
            <a:endParaRPr lang="en-US" sz="2000" dirty="0">
              <a:solidFill>
                <a:srgbClr val="000000"/>
              </a:solidFill>
              <a:cs typeface="Arial" panose="020B0604020202020204" pitchFamily="34" charset="0"/>
            </a:endParaRPr>
          </a:p>
        </p:txBody>
      </p:sp>
      <p:sp>
        <p:nvSpPr>
          <p:cNvPr id="7" name="Rounded Rectangle 6"/>
          <p:cNvSpPr/>
          <p:nvPr/>
        </p:nvSpPr>
        <p:spPr>
          <a:xfrm>
            <a:off x="6433073" y="2153322"/>
            <a:ext cx="2151531" cy="991857"/>
          </a:xfrm>
          <a:prstGeom prst="roundRect">
            <a:avLst>
              <a:gd name="adj" fmla="val 6489"/>
            </a:avLst>
          </a:prstGeom>
          <a:solidFill>
            <a:srgbClr val="D7BD8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cs typeface="Arial" panose="020B0604020202020204" pitchFamily="34" charset="0"/>
              </a:rPr>
              <a:t>Thiên về cảm thán, giãi bày</a:t>
            </a:r>
            <a:endParaRPr lang="en-US" sz="2000" dirty="0">
              <a:solidFill>
                <a:srgbClr val="000000"/>
              </a:solidFill>
              <a:cs typeface="Arial" panose="020B0604020202020204" pitchFamily="34" charset="0"/>
            </a:endParaRPr>
          </a:p>
        </p:txBody>
      </p:sp>
      <p:sp>
        <p:nvSpPr>
          <p:cNvPr id="8" name="Equal 7"/>
          <p:cNvSpPr/>
          <p:nvPr/>
        </p:nvSpPr>
        <p:spPr>
          <a:xfrm>
            <a:off x="2732443" y="1201450"/>
            <a:ext cx="903642" cy="570155"/>
          </a:xfrm>
          <a:prstGeom prst="mathEqual">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lus 8"/>
          <p:cNvSpPr/>
          <p:nvPr/>
        </p:nvSpPr>
        <p:spPr>
          <a:xfrm>
            <a:off x="5776857" y="1120768"/>
            <a:ext cx="731519" cy="731520"/>
          </a:xfrm>
          <a:prstGeom prst="mathPlus">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27538" y="3625325"/>
            <a:ext cx="752621" cy="688490"/>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280159" y="3473642"/>
            <a:ext cx="7304445" cy="991857"/>
          </a:xfrm>
          <a:prstGeom prst="roundRect">
            <a:avLst>
              <a:gd name="adj" fmla="val 648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Tác phẩm viết theo thể thơ này thường chỉ có một nhân vật trữ tình trong khung cảnh thời gian và không gian hạn hẹp.</a:t>
            </a:r>
            <a:endParaRPr lang="en-US" sz="2000" dirty="0">
              <a:solidFill>
                <a:srgbClr val="000000"/>
              </a:solidFill>
              <a:cs typeface="Arial" panose="020B0604020202020204" pitchFamily="34" charset="0"/>
            </a:endParaRPr>
          </a:p>
        </p:txBody>
      </p:sp>
    </p:spTree>
    <p:extLst>
      <p:ext uri="{BB962C8B-B14F-4D97-AF65-F5344CB8AC3E}">
        <p14:creationId xmlns:p14="http://schemas.microsoft.com/office/powerpoint/2010/main" val="114404950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500"/>
                            </p:stCondLst>
                            <p:childTnLst>
                              <p:par>
                                <p:cTn id="23" presetID="31"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style.rotation</p:attrName>
                                        </p:attrNameLst>
                                      </p:cBhvr>
                                      <p:tavLst>
                                        <p:tav tm="0">
                                          <p:val>
                                            <p:fltVal val="90"/>
                                          </p:val>
                                        </p:tav>
                                        <p:tav tm="100000">
                                          <p:val>
                                            <p:fltVal val="0"/>
                                          </p:val>
                                        </p:tav>
                                      </p:tavLst>
                                    </p:anim>
                                    <p:animEffect transition="in" filter="fade">
                                      <p:cBhvr>
                                        <p:cTn id="28" dur="500"/>
                                        <p:tgtEl>
                                          <p:spTgt spid="9"/>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14" presetClass="entr" presetSubtype="1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7" grpId="0" animBg="1"/>
      <p:bldP spid="8" grpId="0" animBg="1"/>
      <p:bldP spid="9" grpId="0" animBg="1"/>
      <p:bldP spid="10" grpId="0" animBg="1"/>
      <p:bldP spid="11"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655</TotalTime>
  <Words>2871</Words>
  <Application>Microsoft Office PowerPoint</Application>
  <PresentationFormat>On-screen Show (16:9)</PresentationFormat>
  <Paragraphs>289</Paragraphs>
  <Slides>57</Slides>
  <Notes>38</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Euphoria Script</vt:lpstr>
      <vt:lpstr>Wingdings 3</vt:lpstr>
      <vt:lpstr>Arial</vt:lpstr>
      <vt:lpstr>Symbol</vt:lpstr>
      <vt:lpstr>PT Sans</vt:lpstr>
      <vt:lpstr>Merriweather Black</vt:lpstr>
      <vt:lpstr>Trebuchet MS</vt:lpstr>
      <vt:lpstr>Calibri</vt:lpstr>
      <vt:lpstr>Roboto Condensed Light</vt:lpstr>
      <vt:lpstr>Wingdings</vt:lpstr>
      <vt:lpstr>Facet</vt:lpstr>
      <vt:lpstr>PowerPoint Presentation</vt:lpstr>
      <vt:lpstr>PowerPoint Presentation</vt:lpstr>
      <vt:lpstr>I. Kiến thức Ngữ văn</vt:lpstr>
      <vt:lpstr>KIẾN THỨC NGỮ VĂN </vt:lpstr>
      <vt:lpstr>PowerPoint Presentation</vt:lpstr>
      <vt:lpstr>PowerPoint Presentation</vt:lpstr>
      <vt:lpstr>PowerPoint Presentation</vt:lpstr>
      <vt:lpstr>PowerPoint Presentation</vt:lpstr>
      <vt:lpstr>PowerPoint Presentation</vt:lpstr>
      <vt:lpstr>PowerPoint Presentation</vt:lpstr>
      <vt:lpstr>II/ĐỌC-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ĐỌC-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Historical Texts</dc:title>
  <cp:lastModifiedBy>Admin</cp:lastModifiedBy>
  <cp:revision>63</cp:revision>
  <dcterms:modified xsi:type="dcterms:W3CDTF">2024-09-09T15:57:37Z</dcterms:modified>
</cp:coreProperties>
</file>