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57" r:id="rId3"/>
    <p:sldId id="258" r:id="rId4"/>
    <p:sldId id="259" r:id="rId5"/>
    <p:sldId id="28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3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A20D1-EC29-C073-09BF-0DB1120386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FDB956-AA96-90F7-2748-3DF120108D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7AEA1-CC08-2B88-65CC-37E26C176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6095-FF5B-4815-ABDB-989139BD6F8B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B1627-568F-0EEB-D382-5F35EAF37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614FA5-8741-FFA3-100B-67A36EA91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50ED-18CB-4F23-AE64-C873ED9C3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23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0FB9C-7D77-05A1-CB9E-9EA8D32E1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A79373-1B12-9993-36AC-9D51800121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63D8C-A72E-3C2E-E734-13D816407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6095-FF5B-4815-ABDB-989139BD6F8B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06CD4-4A44-C737-F87A-4552C5233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B68F6-7E75-D422-14C8-40E13126B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50ED-18CB-4F23-AE64-C873ED9C3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003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84A5FB-A310-DF95-9514-3D307AB201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A0A094-F52E-4D29-596F-9F4CC6DB4A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CAAC1-7FE5-B375-2F68-3A046B202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6095-FF5B-4815-ABDB-989139BD6F8B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81F8FF-E24D-C7E1-1C52-69E03201C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BDFF5-F734-6873-CE43-136797ACF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50ED-18CB-4F23-AE64-C873ED9C3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453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56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811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51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15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31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936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8146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568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A50E4-EA96-2523-D9F4-2D3BE3B7F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44780-216A-6FC6-3A6D-CC3C40462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0D5B9-672A-727E-D3FC-5E6282CA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6095-FF5B-4815-ABDB-989139BD6F8B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020AE-F7B0-FD3A-D134-AFE7E8B7E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23D75-346D-942A-A38D-D8F51CBF8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50ED-18CB-4F23-AE64-C873ED9C3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0613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746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6063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447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2AD25-E313-0079-CD32-5DCDFD222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ADDBC-FDAF-E3F4-0E00-425BB94ED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245649-7C27-38D1-CD56-27225C507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6095-FF5B-4815-ABDB-989139BD6F8B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9A478-25D3-C6B2-DCF7-2E7FD6A29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68E3B-8C8F-47F9-DC33-A6E092E59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50ED-18CB-4F23-AE64-C873ED9C3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73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66BE2-B6E1-A903-DD6C-0F71A91A2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A9146-2D40-E395-8516-FDA6526DC7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DDF3EF-31AE-CB59-D987-77F7C6CB3F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100000-BA0B-7AC5-C37E-54C0CB155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6095-FF5B-4815-ABDB-989139BD6F8B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EA0D3B-BCE9-6F87-24B2-5390B5C80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FA3BD6-50C0-F0B8-1AD1-C6AC0E2E1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50ED-18CB-4F23-AE64-C873ED9C3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45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F0A9F-1406-22DF-F79B-E9A235551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C7347D-9093-1734-1C07-2F6305B9C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332B27-04F8-489D-073D-5A6D38A508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632724-1D11-82A9-D717-17A0210267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D8715F-41FB-C712-426F-1AD374CFA5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B30B7C-768C-364B-FA89-2AEC4086F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6095-FF5B-4815-ABDB-989139BD6F8B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985299-D589-825F-14DA-39C38451D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BEFB1B-9C38-E3AD-F9CE-2A5794D26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50ED-18CB-4F23-AE64-C873ED9C3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088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D6E04-CEEC-0E72-19A7-86323566C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B8FBEF-0B42-0CCF-9CB0-4C48E7E5E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6095-FF5B-4815-ABDB-989139BD6F8B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24F7A6-4982-B234-C0D3-BE234FA9C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61FE4F-9743-1B45-DA0D-23F2022CF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50ED-18CB-4F23-AE64-C873ED9C3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254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1B525B-1ABA-69CD-0619-CA8FB72CB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6095-FF5B-4815-ABDB-989139BD6F8B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C33666-82D9-E621-31A3-E4A424B06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63AE83-7707-F23C-DCA7-F956744CA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50ED-18CB-4F23-AE64-C873ED9C3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70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8E0CB-13AB-4A6C-03FE-E871EA866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E7738-47CD-E0E2-8640-F2D7B8C62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555065-A7D5-24D8-727F-909EAB2176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6E89B-962F-BC8C-DA60-9091587FD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6095-FF5B-4815-ABDB-989139BD6F8B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43915C-14C6-C4B4-5417-D963D354C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A018E-87A6-1864-80DF-8EA7DB049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50ED-18CB-4F23-AE64-C873ED9C3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40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F00D1-3070-433D-2B58-AD416280F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58FF74-1C78-DA41-FEF9-B23D01A28C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A4B923-0130-EE3A-8EAF-D643A5A29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B622D5-48AC-5E8E-0BFC-D8D88E1BD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6095-FF5B-4815-ABDB-989139BD6F8B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8556C1-3D9C-99FD-31F4-D1E9F633F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7FE033-9AF9-72B3-6EE4-97392BA75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50ED-18CB-4F23-AE64-C873ED9C3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22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667AF0-9238-ACE5-79B5-C75646B76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A668B-B2B5-6709-BB8E-C2F530E5E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B3E15-E75A-1E96-9627-F22FDC35B7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56095-FF5B-4815-ABDB-989139BD6F8B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A9850-0B0B-34E3-3ACC-441DF4A5F6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43FEF-69FE-CD41-9BE3-260C327C6F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350ED-18CB-4F23-AE64-C873ED9C3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0019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5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5BD2D4EF-A5AF-0793-5A20-D532E39DBB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35A497-B2C6-B377-6562-4CE54C89D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071" y="383837"/>
            <a:ext cx="1633870" cy="163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969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F61D7518-6F43-CCA3-D2AE-E6E9877EAC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028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2F55754E-3F6C-9A59-2680-06D036C8F6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222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DF143A4B-2C04-3AD0-0E23-6AC57DCDE5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637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97DE3404-594B-A949-8B01-990909D045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999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D70EA621-BC8A-B649-C451-E3C6DF1C8B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952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5E17B3A9-6885-2967-2B79-B6854AA674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003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CDDF2119-F656-DEF7-9E0D-D77534EE3C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86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426DA5FE-98DE-C658-2499-0C60E2E96A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862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8478AA12-C97D-67CA-4B2B-19460B52A4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615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9C1D0B9F-A4E8-E8F6-03BE-012058DFE8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18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8CF380BC-512C-01FF-3824-EEBFC1E1FD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9035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812F6BE8-8AFB-97BF-AA44-FD598F575F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8602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FF48A39E-C2BA-85C2-E638-CB09ADE045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5032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45E63715-9B2B-F8AF-A424-991A991632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2954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3D1760F7-F541-4BD4-E412-B06B28441B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978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D23AEDD8-37D0-78A6-5BF2-00CF9E14B7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82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0A234D-6FB7-A07F-6730-B2BB716ED4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id="{9468D78F-C971-B131-CB09-B6968D7BC4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74303" y="-72837"/>
            <a:ext cx="828600" cy="1100363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665B7D8A-7D52-1DCD-33E0-6316C00BEE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341613" y="-81264"/>
            <a:ext cx="1099431" cy="882293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6BC6D17B-1F17-2A67-0C15-4FEB8F9AED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52400" y="6256067"/>
            <a:ext cx="1442421" cy="571559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252D68F4-A9A4-5884-0A74-901345C700F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1476242" y="6217836"/>
            <a:ext cx="628578" cy="64801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97E3A3-5525-C545-1893-3702DE5C16E1}"/>
              </a:ext>
            </a:extLst>
          </p:cNvPr>
          <p:cNvSpPr txBox="1"/>
          <p:nvPr/>
        </p:nvSpPr>
        <p:spPr>
          <a:xfrm>
            <a:off x="257916" y="877481"/>
            <a:ext cx="1147296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/>
            <a:r>
              <a:rPr lang="vi-VN" sz="5200" b="1" kern="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CHỦ ĐỀ </a:t>
            </a:r>
            <a:r>
              <a:rPr lang="en-US" sz="5200" b="1" kern="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vi-VN" sz="5200" b="1" kern="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5200" b="1" kern="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KHÁM PHÁ BẢN THÂN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29484B-5863-4826-C987-148525516A55}"/>
              </a:ext>
            </a:extLst>
          </p:cNvPr>
          <p:cNvSpPr txBox="1"/>
          <p:nvPr/>
        </p:nvSpPr>
        <p:spPr>
          <a:xfrm>
            <a:off x="51181" y="2499416"/>
            <a:ext cx="11988800" cy="4029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Tuần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 –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21: </a:t>
            </a:r>
          </a:p>
          <a:p>
            <a:pPr algn="ctr" defTabSz="609630">
              <a:lnSpc>
                <a:spcPct val="150000"/>
              </a:lnSpc>
            </a:pPr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CHIA SẺ KẾT QUẢ RÈN LUYỆN KHẢ NĂNG TRANH BIỆN, THƯƠNG THUYẾT CỦA BẢN THÂN.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D5B713C-13C9-7919-761F-116723BFD33B}"/>
              </a:ext>
            </a:extLst>
          </p:cNvPr>
          <p:cNvCxnSpPr>
            <a:cxnSpLocks/>
          </p:cNvCxnSpPr>
          <p:nvPr/>
        </p:nvCxnSpPr>
        <p:spPr>
          <a:xfrm>
            <a:off x="971079" y="2209800"/>
            <a:ext cx="10249843" cy="0"/>
          </a:xfrm>
          <a:prstGeom prst="line">
            <a:avLst/>
          </a:prstGeom>
          <a:ln w="38100">
            <a:solidFill>
              <a:srgbClr val="965B3A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52857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0BE5635C-CEE7-463D-E157-BC839AB746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418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4950CF72-42EB-D29B-51C3-803F4BE548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756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C5AE5236-923D-B975-8051-572EEF1D27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06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2DD9A06A-64BB-5822-DB03-F88F12A361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73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3DC2B449-C734-3234-190C-59D441698A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624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32</Words>
  <Application>Microsoft Office PowerPoint</Application>
  <PresentationFormat>Widescreen</PresentationFormat>
  <Paragraphs>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trungduchy1980</dc:creator>
  <cp:lastModifiedBy>Administrator</cp:lastModifiedBy>
  <cp:revision>6</cp:revision>
  <dcterms:created xsi:type="dcterms:W3CDTF">2025-06-07T09:12:12Z</dcterms:created>
  <dcterms:modified xsi:type="dcterms:W3CDTF">2025-10-21T10:48:32Z</dcterms:modified>
</cp:coreProperties>
</file>