
<file path=[Content_Types].xml><?xml version="1.0" encoding="utf-8"?>
<Types xmlns="http://schemas.openxmlformats.org/package/2006/content-types">
  <Default Extension="fntdata" ContentType="application/x-fontdata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14"/>
  </p:notesMasterIdLst>
  <p:sldIdLst>
    <p:sldId id="262" r:id="rId2"/>
    <p:sldId id="368" r:id="rId3"/>
    <p:sldId id="336" r:id="rId4"/>
    <p:sldId id="258" r:id="rId5"/>
    <p:sldId id="369" r:id="rId6"/>
    <p:sldId id="372" r:id="rId7"/>
    <p:sldId id="373" r:id="rId8"/>
    <p:sldId id="350" r:id="rId9"/>
    <p:sldId id="374" r:id="rId10"/>
    <p:sldId id="313" r:id="rId11"/>
    <p:sldId id="272" r:id="rId12"/>
    <p:sldId id="317" r:id="rId13"/>
  </p:sldIdLst>
  <p:sldSz cx="9144000" cy="5143500" type="screen16x9"/>
  <p:notesSz cx="6858000" cy="9144000"/>
  <p:embeddedFontLst>
    <p:embeddedFont>
      <p:font typeface="Anek Devanagari" panose="020B0604020202020204" charset="0"/>
      <p:regular r:id="rId15"/>
      <p:bold r:id="rId16"/>
    </p:embeddedFont>
    <p:embeddedFont>
      <p:font typeface="Bebas Neue" panose="020B0606020202050201" pitchFamily="34" charset="0"/>
      <p:regular r:id="rId17"/>
    </p:embeddedFont>
    <p:embeddedFont>
      <p:font typeface="Cambria Math" panose="02040503050406030204" pitchFamily="18" charset="0"/>
      <p:regular r:id="rId18"/>
    </p:embeddedFont>
    <p:embeddedFont>
      <p:font typeface="Encode Sans Expanded" panose="020B0604020202020204" charset="0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EBBF"/>
    <a:srgbClr val="BAC3E2"/>
    <a:srgbClr val="2166AB"/>
    <a:srgbClr val="C7F1FF"/>
    <a:srgbClr val="C3D69B"/>
    <a:srgbClr val="DDF6A0"/>
    <a:srgbClr val="D4F484"/>
    <a:srgbClr val="E7E7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9D6A1DD-AAB5-48D3-856D-E10BF3C0C790}">
  <a:tblStyle styleId="{09D6A1DD-AAB5-48D3-856D-E10BF3C0C79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AF68692-3DF3-4B7B-A35E-7D238A6CF3A6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5086" autoAdjust="0"/>
  </p:normalViewPr>
  <p:slideViewPr>
    <p:cSldViewPr snapToGrid="0">
      <p:cViewPr varScale="1">
        <p:scale>
          <a:sx n="93" d="100"/>
          <a:sy n="93" d="100"/>
        </p:scale>
        <p:origin x="5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587479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8" name="Google Shape;1878;g184d99d1a7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9" name="Google Shape;1879;g184d99d1a7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4816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9" name="Google Shape;1869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0" name="Google Shape;1870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7717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" name="Google Shape;1607;g2032c3cedae_0_25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8" name="Google Shape;1608;g2032c3cedae_0_25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037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8">
          <a:extLst>
            <a:ext uri="{FF2B5EF4-FFF2-40B4-BE49-F238E27FC236}">
              <a16:creationId xmlns:a16="http://schemas.microsoft.com/office/drawing/2014/main" id="{9F8981E8-2F26-9A30-7A57-652008045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9" name="Google Shape;1869;g54dda1946d_6_332:notes">
            <a:extLst>
              <a:ext uri="{FF2B5EF4-FFF2-40B4-BE49-F238E27FC236}">
                <a16:creationId xmlns:a16="http://schemas.microsoft.com/office/drawing/2014/main" id="{58C29E28-3D14-2860-A4CE-B3A53A56AAC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0" name="Google Shape;1870;g54dda1946d_6_332:notes">
            <a:extLst>
              <a:ext uri="{FF2B5EF4-FFF2-40B4-BE49-F238E27FC236}">
                <a16:creationId xmlns:a16="http://schemas.microsoft.com/office/drawing/2014/main" id="{3740B02D-60D8-938D-941E-0F08D1B842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4713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0" name="Google Shape;2270;g172b1845856_1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1" name="Google Shape;2271;g172b1845856_1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15432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9">
          <a:extLst>
            <a:ext uri="{FF2B5EF4-FFF2-40B4-BE49-F238E27FC236}">
              <a16:creationId xmlns:a16="http://schemas.microsoft.com/office/drawing/2014/main" id="{3C306115-AE82-9359-6EA4-CF23746EA8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0" name="Google Shape;2270;g172b1845856_1_191:notes">
            <a:extLst>
              <a:ext uri="{FF2B5EF4-FFF2-40B4-BE49-F238E27FC236}">
                <a16:creationId xmlns:a16="http://schemas.microsoft.com/office/drawing/2014/main" id="{F1C7DC42-C3DC-0B0D-B96C-BA32582A8CD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1" name="Google Shape;2271;g172b1845856_1_191:notes">
            <a:extLst>
              <a:ext uri="{FF2B5EF4-FFF2-40B4-BE49-F238E27FC236}">
                <a16:creationId xmlns:a16="http://schemas.microsoft.com/office/drawing/2014/main" id="{E721633D-7D3E-5261-9DF2-4553A2744D7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194161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0" name="Google Shape;2270;g172b1845856_1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1" name="Google Shape;2271;g172b1845856_1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83496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5" name="Google Shape;2285;g2032c3cedae_0_219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6" name="Google Shape;2286;g2032c3cedae_0_219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34981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8" name="Google Shape;1878;g184d99d1a7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9" name="Google Shape;1879;g184d99d1a7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8469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" name="Google Shape;273;p5"/>
          <p:cNvGrpSpPr/>
          <p:nvPr/>
        </p:nvGrpSpPr>
        <p:grpSpPr>
          <a:xfrm>
            <a:off x="-1435120" y="-529235"/>
            <a:ext cx="10865154" cy="6057185"/>
            <a:chOff x="-1435120" y="-529235"/>
            <a:chExt cx="10865154" cy="6057185"/>
          </a:xfrm>
        </p:grpSpPr>
        <p:grpSp>
          <p:nvGrpSpPr>
            <p:cNvPr id="274" name="Google Shape;274;p5"/>
            <p:cNvGrpSpPr/>
            <p:nvPr/>
          </p:nvGrpSpPr>
          <p:grpSpPr>
            <a:xfrm rot="9772926">
              <a:off x="5661168" y="2900182"/>
              <a:ext cx="3324098" cy="2075421"/>
              <a:chOff x="2523100" y="3470700"/>
              <a:chExt cx="1576050" cy="984075"/>
            </a:xfrm>
          </p:grpSpPr>
          <p:sp>
            <p:nvSpPr>
              <p:cNvPr id="275" name="Google Shape;275;p5"/>
              <p:cNvSpPr/>
              <p:nvPr/>
            </p:nvSpPr>
            <p:spPr>
              <a:xfrm>
                <a:off x="3691075" y="4178175"/>
                <a:ext cx="384525" cy="240900"/>
              </a:xfrm>
              <a:custGeom>
                <a:avLst/>
                <a:gdLst/>
                <a:ahLst/>
                <a:cxnLst/>
                <a:rect l="l" t="t" r="r" b="b"/>
                <a:pathLst>
                  <a:path w="15381" h="9636" extrusionOk="0">
                    <a:moveTo>
                      <a:pt x="0" y="0"/>
                    </a:moveTo>
                    <a:cubicBezTo>
                      <a:pt x="0" y="0"/>
                      <a:pt x="31" y="30"/>
                      <a:pt x="213" y="152"/>
                    </a:cubicBezTo>
                    <a:cubicBezTo>
                      <a:pt x="334" y="213"/>
                      <a:pt x="456" y="334"/>
                      <a:pt x="638" y="456"/>
                    </a:cubicBezTo>
                    <a:cubicBezTo>
                      <a:pt x="1064" y="730"/>
                      <a:pt x="1581" y="1094"/>
                      <a:pt x="2280" y="1520"/>
                    </a:cubicBezTo>
                    <a:cubicBezTo>
                      <a:pt x="3648" y="2401"/>
                      <a:pt x="5532" y="3617"/>
                      <a:pt x="7660" y="4924"/>
                    </a:cubicBezTo>
                    <a:cubicBezTo>
                      <a:pt x="9757" y="6262"/>
                      <a:pt x="11702" y="7477"/>
                      <a:pt x="13101" y="8328"/>
                    </a:cubicBezTo>
                    <a:cubicBezTo>
                      <a:pt x="13830" y="8724"/>
                      <a:pt x="14408" y="9088"/>
                      <a:pt x="14772" y="9301"/>
                    </a:cubicBezTo>
                    <a:cubicBezTo>
                      <a:pt x="14955" y="9423"/>
                      <a:pt x="15107" y="9544"/>
                      <a:pt x="15228" y="9575"/>
                    </a:cubicBezTo>
                    <a:cubicBezTo>
                      <a:pt x="15289" y="9635"/>
                      <a:pt x="15380" y="9635"/>
                      <a:pt x="15380" y="9635"/>
                    </a:cubicBezTo>
                    <a:cubicBezTo>
                      <a:pt x="15380" y="9635"/>
                      <a:pt x="15350" y="9605"/>
                      <a:pt x="15228" y="9544"/>
                    </a:cubicBezTo>
                    <a:cubicBezTo>
                      <a:pt x="15076" y="9423"/>
                      <a:pt x="14955" y="9331"/>
                      <a:pt x="14772" y="9240"/>
                    </a:cubicBezTo>
                    <a:cubicBezTo>
                      <a:pt x="14347" y="8967"/>
                      <a:pt x="13830" y="8572"/>
                      <a:pt x="13131" y="8146"/>
                    </a:cubicBezTo>
                    <a:cubicBezTo>
                      <a:pt x="11702" y="7295"/>
                      <a:pt x="9787" y="6079"/>
                      <a:pt x="7690" y="4742"/>
                    </a:cubicBezTo>
                    <a:cubicBezTo>
                      <a:pt x="5623" y="3465"/>
                      <a:pt x="3678" y="2249"/>
                      <a:pt x="2280" y="1368"/>
                    </a:cubicBezTo>
                    <a:cubicBezTo>
                      <a:pt x="1581" y="942"/>
                      <a:pt x="1034" y="608"/>
                      <a:pt x="608" y="334"/>
                    </a:cubicBezTo>
                    <a:cubicBezTo>
                      <a:pt x="426" y="213"/>
                      <a:pt x="274" y="152"/>
                      <a:pt x="152" y="6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5"/>
              <p:cNvSpPr/>
              <p:nvPr/>
            </p:nvSpPr>
            <p:spPr>
              <a:xfrm>
                <a:off x="2566425" y="3529200"/>
                <a:ext cx="382250" cy="204450"/>
              </a:xfrm>
              <a:custGeom>
                <a:avLst/>
                <a:gdLst/>
                <a:ahLst/>
                <a:cxnLst/>
                <a:rect l="l" t="t" r="r" b="b"/>
                <a:pathLst>
                  <a:path w="15290" h="8178" extrusionOk="0">
                    <a:moveTo>
                      <a:pt x="32" y="1"/>
                    </a:moveTo>
                    <a:cubicBezTo>
                      <a:pt x="32" y="1"/>
                      <a:pt x="31" y="1"/>
                      <a:pt x="31" y="1"/>
                    </a:cubicBezTo>
                    <a:cubicBezTo>
                      <a:pt x="0" y="32"/>
                      <a:pt x="3405" y="1916"/>
                      <a:pt x="7630" y="4196"/>
                    </a:cubicBezTo>
                    <a:cubicBezTo>
                      <a:pt x="11819" y="6396"/>
                      <a:pt x="15202" y="8178"/>
                      <a:pt x="15288" y="8178"/>
                    </a:cubicBezTo>
                    <a:cubicBezTo>
                      <a:pt x="15289" y="8178"/>
                      <a:pt x="15289" y="8178"/>
                      <a:pt x="15289" y="8178"/>
                    </a:cubicBezTo>
                    <a:cubicBezTo>
                      <a:pt x="15289" y="8147"/>
                      <a:pt x="11916" y="6232"/>
                      <a:pt x="7691" y="3983"/>
                    </a:cubicBezTo>
                    <a:cubicBezTo>
                      <a:pt x="3531" y="1783"/>
                      <a:pt x="119" y="1"/>
                      <a:pt x="3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5"/>
              <p:cNvSpPr/>
              <p:nvPr/>
            </p:nvSpPr>
            <p:spPr>
              <a:xfrm>
                <a:off x="2942575" y="3529225"/>
                <a:ext cx="751550" cy="869325"/>
              </a:xfrm>
              <a:custGeom>
                <a:avLst/>
                <a:gdLst/>
                <a:ahLst/>
                <a:cxnLst/>
                <a:rect l="l" t="t" r="r" b="b"/>
                <a:pathLst>
                  <a:path w="30062" h="34773" extrusionOk="0">
                    <a:moveTo>
                      <a:pt x="349" y="8573"/>
                    </a:moveTo>
                    <a:cubicBezTo>
                      <a:pt x="312" y="8593"/>
                      <a:pt x="277" y="8613"/>
                      <a:pt x="243" y="8633"/>
                    </a:cubicBezTo>
                    <a:lnTo>
                      <a:pt x="232" y="8639"/>
                    </a:lnTo>
                    <a:lnTo>
                      <a:pt x="232" y="8639"/>
                    </a:lnTo>
                    <a:cubicBezTo>
                      <a:pt x="254" y="8628"/>
                      <a:pt x="278" y="8615"/>
                      <a:pt x="304" y="8602"/>
                    </a:cubicBezTo>
                    <a:cubicBezTo>
                      <a:pt x="319" y="8593"/>
                      <a:pt x="333" y="8583"/>
                      <a:pt x="349" y="8573"/>
                    </a:cubicBezTo>
                    <a:close/>
                    <a:moveTo>
                      <a:pt x="232" y="8639"/>
                    </a:moveTo>
                    <a:cubicBezTo>
                      <a:pt x="98" y="8709"/>
                      <a:pt x="31" y="8754"/>
                      <a:pt x="31" y="8754"/>
                    </a:cubicBezTo>
                    <a:lnTo>
                      <a:pt x="232" y="8639"/>
                    </a:lnTo>
                    <a:close/>
                    <a:moveTo>
                      <a:pt x="31" y="8754"/>
                    </a:moveTo>
                    <a:lnTo>
                      <a:pt x="31" y="9058"/>
                    </a:lnTo>
                    <a:lnTo>
                      <a:pt x="31" y="9970"/>
                    </a:lnTo>
                    <a:cubicBezTo>
                      <a:pt x="31" y="10358"/>
                      <a:pt x="31" y="10827"/>
                      <a:pt x="34" y="11384"/>
                    </a:cubicBezTo>
                    <a:lnTo>
                      <a:pt x="34" y="11384"/>
                    </a:lnTo>
                    <a:cubicBezTo>
                      <a:pt x="38" y="10793"/>
                      <a:pt x="46" y="10296"/>
                      <a:pt x="61" y="9909"/>
                    </a:cubicBezTo>
                    <a:lnTo>
                      <a:pt x="61" y="9028"/>
                    </a:lnTo>
                    <a:cubicBezTo>
                      <a:pt x="31" y="8845"/>
                      <a:pt x="31" y="8754"/>
                      <a:pt x="31" y="8754"/>
                    </a:cubicBezTo>
                    <a:close/>
                    <a:moveTo>
                      <a:pt x="15016" y="0"/>
                    </a:moveTo>
                    <a:lnTo>
                      <a:pt x="14955" y="31"/>
                    </a:lnTo>
                    <a:cubicBezTo>
                      <a:pt x="10335" y="2705"/>
                      <a:pt x="6596" y="4863"/>
                      <a:pt x="4013" y="6383"/>
                    </a:cubicBezTo>
                    <a:cubicBezTo>
                      <a:pt x="2736" y="7143"/>
                      <a:pt x="1733" y="7721"/>
                      <a:pt x="1064" y="8146"/>
                    </a:cubicBezTo>
                    <a:cubicBezTo>
                      <a:pt x="756" y="8314"/>
                      <a:pt x="526" y="8456"/>
                      <a:pt x="349" y="8573"/>
                    </a:cubicBezTo>
                    <a:lnTo>
                      <a:pt x="349" y="8573"/>
                    </a:lnTo>
                    <a:cubicBezTo>
                      <a:pt x="544" y="8462"/>
                      <a:pt x="782" y="8330"/>
                      <a:pt x="1064" y="8177"/>
                    </a:cubicBezTo>
                    <a:cubicBezTo>
                      <a:pt x="1733" y="7781"/>
                      <a:pt x="2766" y="7174"/>
                      <a:pt x="4043" y="6474"/>
                    </a:cubicBezTo>
                    <a:cubicBezTo>
                      <a:pt x="6648" y="4990"/>
                      <a:pt x="10371" y="2872"/>
                      <a:pt x="14970" y="209"/>
                    </a:cubicBezTo>
                    <a:lnTo>
                      <a:pt x="14970" y="209"/>
                    </a:lnTo>
                    <a:cubicBezTo>
                      <a:pt x="19178" y="2692"/>
                      <a:pt x="24227" y="5624"/>
                      <a:pt x="29818" y="8828"/>
                    </a:cubicBezTo>
                    <a:lnTo>
                      <a:pt x="29818" y="8828"/>
                    </a:lnTo>
                    <a:lnTo>
                      <a:pt x="29818" y="25976"/>
                    </a:lnTo>
                    <a:lnTo>
                      <a:pt x="29818" y="25976"/>
                    </a:lnTo>
                    <a:cubicBezTo>
                      <a:pt x="24624" y="28996"/>
                      <a:pt x="19610" y="31865"/>
                      <a:pt x="14985" y="34555"/>
                    </a:cubicBezTo>
                    <a:lnTo>
                      <a:pt x="14985" y="34555"/>
                    </a:lnTo>
                    <a:cubicBezTo>
                      <a:pt x="9413" y="31332"/>
                      <a:pt x="4409" y="28439"/>
                      <a:pt x="122" y="25993"/>
                    </a:cubicBezTo>
                    <a:lnTo>
                      <a:pt x="122" y="25993"/>
                    </a:lnTo>
                    <a:cubicBezTo>
                      <a:pt x="122" y="20686"/>
                      <a:pt x="61" y="16409"/>
                      <a:pt x="61" y="13405"/>
                    </a:cubicBezTo>
                    <a:cubicBezTo>
                      <a:pt x="46" y="12631"/>
                      <a:pt x="38" y="11960"/>
                      <a:pt x="34" y="11384"/>
                    </a:cubicBezTo>
                    <a:lnTo>
                      <a:pt x="34" y="11384"/>
                    </a:lnTo>
                    <a:cubicBezTo>
                      <a:pt x="31" y="11954"/>
                      <a:pt x="31" y="12612"/>
                      <a:pt x="31" y="13344"/>
                    </a:cubicBezTo>
                    <a:cubicBezTo>
                      <a:pt x="31" y="16353"/>
                      <a:pt x="0" y="20669"/>
                      <a:pt x="0" y="25988"/>
                    </a:cubicBezTo>
                    <a:lnTo>
                      <a:pt x="0" y="26019"/>
                    </a:lnTo>
                    <a:lnTo>
                      <a:pt x="31" y="26080"/>
                    </a:lnTo>
                    <a:cubicBezTo>
                      <a:pt x="4286" y="28542"/>
                      <a:pt x="9332" y="31490"/>
                      <a:pt x="14955" y="34742"/>
                    </a:cubicBezTo>
                    <a:lnTo>
                      <a:pt x="15016" y="34773"/>
                    </a:lnTo>
                    <a:lnTo>
                      <a:pt x="15046" y="34742"/>
                    </a:lnTo>
                    <a:cubicBezTo>
                      <a:pt x="19727" y="32037"/>
                      <a:pt x="24773" y="29150"/>
                      <a:pt x="30001" y="26110"/>
                    </a:cubicBezTo>
                    <a:lnTo>
                      <a:pt x="30062" y="26080"/>
                    </a:lnTo>
                    <a:lnTo>
                      <a:pt x="30062" y="25988"/>
                    </a:lnTo>
                    <a:lnTo>
                      <a:pt x="30062" y="8754"/>
                    </a:lnTo>
                    <a:lnTo>
                      <a:pt x="30062" y="8693"/>
                    </a:lnTo>
                    <a:lnTo>
                      <a:pt x="30001" y="8663"/>
                    </a:lnTo>
                    <a:cubicBezTo>
                      <a:pt x="24378" y="5441"/>
                      <a:pt x="19302" y="2462"/>
                      <a:pt x="15046" y="31"/>
                    </a:cubicBezTo>
                    <a:lnTo>
                      <a:pt x="15016" y="0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5"/>
              <p:cNvSpPr/>
              <p:nvPr/>
            </p:nvSpPr>
            <p:spPr>
              <a:xfrm>
                <a:off x="4023150" y="4368900"/>
                <a:ext cx="76000" cy="76000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3040" extrusionOk="0">
                    <a:moveTo>
                      <a:pt x="1520" y="0"/>
                    </a:moveTo>
                    <a:cubicBezTo>
                      <a:pt x="699" y="0"/>
                      <a:pt x="0" y="669"/>
                      <a:pt x="0" y="1520"/>
                    </a:cubicBezTo>
                    <a:cubicBezTo>
                      <a:pt x="0" y="2371"/>
                      <a:pt x="699" y="3040"/>
                      <a:pt x="1520" y="3040"/>
                    </a:cubicBezTo>
                    <a:cubicBezTo>
                      <a:pt x="2371" y="3040"/>
                      <a:pt x="3040" y="2371"/>
                      <a:pt x="3040" y="1520"/>
                    </a:cubicBezTo>
                    <a:cubicBezTo>
                      <a:pt x="3040" y="669"/>
                      <a:pt x="2371" y="0"/>
                      <a:pt x="15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5"/>
              <p:cNvSpPr/>
              <p:nvPr/>
            </p:nvSpPr>
            <p:spPr>
              <a:xfrm>
                <a:off x="3631800" y="4118900"/>
                <a:ext cx="117800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2" extrusionOk="0">
                    <a:moveTo>
                      <a:pt x="2371" y="0"/>
                    </a:moveTo>
                    <a:cubicBezTo>
                      <a:pt x="1064" y="0"/>
                      <a:pt x="0" y="1064"/>
                      <a:pt x="0" y="2371"/>
                    </a:cubicBezTo>
                    <a:cubicBezTo>
                      <a:pt x="0" y="3678"/>
                      <a:pt x="1064" y="4711"/>
                      <a:pt x="2371" y="4711"/>
                    </a:cubicBezTo>
                    <a:cubicBezTo>
                      <a:pt x="3678" y="4711"/>
                      <a:pt x="4712" y="3678"/>
                      <a:pt x="4712" y="2371"/>
                    </a:cubicBezTo>
                    <a:cubicBezTo>
                      <a:pt x="4712" y="1064"/>
                      <a:pt x="3678" y="0"/>
                      <a:pt x="237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5"/>
              <p:cNvSpPr/>
              <p:nvPr/>
            </p:nvSpPr>
            <p:spPr>
              <a:xfrm>
                <a:off x="2889375" y="4118900"/>
                <a:ext cx="117800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2" extrusionOk="0">
                    <a:moveTo>
                      <a:pt x="2341" y="0"/>
                    </a:moveTo>
                    <a:cubicBezTo>
                      <a:pt x="1034" y="0"/>
                      <a:pt x="1" y="1064"/>
                      <a:pt x="1" y="2371"/>
                    </a:cubicBezTo>
                    <a:cubicBezTo>
                      <a:pt x="1" y="3678"/>
                      <a:pt x="1034" y="4711"/>
                      <a:pt x="2341" y="4711"/>
                    </a:cubicBezTo>
                    <a:cubicBezTo>
                      <a:pt x="3648" y="4711"/>
                      <a:pt x="4712" y="3678"/>
                      <a:pt x="4712" y="2371"/>
                    </a:cubicBezTo>
                    <a:cubicBezTo>
                      <a:pt x="4712" y="1064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5"/>
              <p:cNvSpPr/>
              <p:nvPr/>
            </p:nvSpPr>
            <p:spPr>
              <a:xfrm>
                <a:off x="2889375" y="3674350"/>
                <a:ext cx="117800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3" extrusionOk="0">
                    <a:moveTo>
                      <a:pt x="2341" y="1"/>
                    </a:moveTo>
                    <a:cubicBezTo>
                      <a:pt x="1034" y="1"/>
                      <a:pt x="1" y="1065"/>
                      <a:pt x="1" y="2372"/>
                    </a:cubicBezTo>
                    <a:cubicBezTo>
                      <a:pt x="1" y="3679"/>
                      <a:pt x="1034" y="4712"/>
                      <a:pt x="2341" y="4712"/>
                    </a:cubicBezTo>
                    <a:cubicBezTo>
                      <a:pt x="3648" y="4712"/>
                      <a:pt x="4712" y="3679"/>
                      <a:pt x="4712" y="2372"/>
                    </a:cubicBezTo>
                    <a:cubicBezTo>
                      <a:pt x="4712" y="1065"/>
                      <a:pt x="3648" y="1"/>
                      <a:pt x="234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5"/>
              <p:cNvSpPr/>
              <p:nvPr/>
            </p:nvSpPr>
            <p:spPr>
              <a:xfrm>
                <a:off x="2523100" y="3485900"/>
                <a:ext cx="87425" cy="86650"/>
              </a:xfrm>
              <a:custGeom>
                <a:avLst/>
                <a:gdLst/>
                <a:ahLst/>
                <a:cxnLst/>
                <a:rect l="l" t="t" r="r" b="b"/>
                <a:pathLst>
                  <a:path w="3497" h="3466" extrusionOk="0">
                    <a:moveTo>
                      <a:pt x="1764" y="1"/>
                    </a:moveTo>
                    <a:cubicBezTo>
                      <a:pt x="791" y="1"/>
                      <a:pt x="1" y="761"/>
                      <a:pt x="1" y="1733"/>
                    </a:cubicBezTo>
                    <a:cubicBezTo>
                      <a:pt x="1" y="2706"/>
                      <a:pt x="791" y="3466"/>
                      <a:pt x="1764" y="3466"/>
                    </a:cubicBezTo>
                    <a:cubicBezTo>
                      <a:pt x="2736" y="3466"/>
                      <a:pt x="3496" y="2706"/>
                      <a:pt x="3496" y="1733"/>
                    </a:cubicBezTo>
                    <a:cubicBezTo>
                      <a:pt x="3496" y="761"/>
                      <a:pt x="2736" y="1"/>
                      <a:pt x="176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5"/>
              <p:cNvSpPr/>
              <p:nvPr/>
            </p:nvSpPr>
            <p:spPr>
              <a:xfrm>
                <a:off x="3258675" y="3470700"/>
                <a:ext cx="117825" cy="117050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682" extrusionOk="0">
                    <a:moveTo>
                      <a:pt x="2372" y="1"/>
                    </a:moveTo>
                    <a:cubicBezTo>
                      <a:pt x="1065" y="1"/>
                      <a:pt x="1" y="1034"/>
                      <a:pt x="1" y="2341"/>
                    </a:cubicBezTo>
                    <a:cubicBezTo>
                      <a:pt x="1" y="3648"/>
                      <a:pt x="1065" y="4682"/>
                      <a:pt x="2372" y="4682"/>
                    </a:cubicBezTo>
                    <a:cubicBezTo>
                      <a:pt x="3648" y="4682"/>
                      <a:pt x="4712" y="3648"/>
                      <a:pt x="4712" y="2341"/>
                    </a:cubicBezTo>
                    <a:cubicBezTo>
                      <a:pt x="4712" y="1034"/>
                      <a:pt x="3648" y="1"/>
                      <a:pt x="237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5"/>
              <p:cNvSpPr/>
              <p:nvPr/>
            </p:nvSpPr>
            <p:spPr>
              <a:xfrm>
                <a:off x="3623425" y="3695625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72" y="1"/>
                    </a:moveTo>
                    <a:cubicBezTo>
                      <a:pt x="1065" y="1"/>
                      <a:pt x="1" y="1034"/>
                      <a:pt x="1" y="2341"/>
                    </a:cubicBezTo>
                    <a:cubicBezTo>
                      <a:pt x="1" y="3648"/>
                      <a:pt x="1065" y="4712"/>
                      <a:pt x="2372" y="4712"/>
                    </a:cubicBezTo>
                    <a:cubicBezTo>
                      <a:pt x="3648" y="4712"/>
                      <a:pt x="4712" y="3648"/>
                      <a:pt x="4712" y="2341"/>
                    </a:cubicBezTo>
                    <a:cubicBezTo>
                      <a:pt x="4712" y="1034"/>
                      <a:pt x="3648" y="1"/>
                      <a:pt x="237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5"/>
              <p:cNvSpPr/>
              <p:nvPr/>
            </p:nvSpPr>
            <p:spPr>
              <a:xfrm>
                <a:off x="3257925" y="4336975"/>
                <a:ext cx="117800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2" extrusionOk="0">
                    <a:moveTo>
                      <a:pt x="2341" y="1"/>
                    </a:moveTo>
                    <a:cubicBezTo>
                      <a:pt x="1034" y="1"/>
                      <a:pt x="1" y="1034"/>
                      <a:pt x="1" y="2341"/>
                    </a:cubicBezTo>
                    <a:cubicBezTo>
                      <a:pt x="1" y="3648"/>
                      <a:pt x="1034" y="4712"/>
                      <a:pt x="2341" y="4712"/>
                    </a:cubicBezTo>
                    <a:cubicBezTo>
                      <a:pt x="3648" y="4712"/>
                      <a:pt x="4712" y="3648"/>
                      <a:pt x="4712" y="2341"/>
                    </a:cubicBezTo>
                    <a:cubicBezTo>
                      <a:pt x="4712" y="1034"/>
                      <a:pt x="3648" y="1"/>
                      <a:pt x="234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6" name="Google Shape;286;p5"/>
            <p:cNvGrpSpPr/>
            <p:nvPr/>
          </p:nvGrpSpPr>
          <p:grpSpPr>
            <a:xfrm rot="-1799895">
              <a:off x="-797927" y="294465"/>
              <a:ext cx="4285632" cy="3696956"/>
              <a:chOff x="3936500" y="796650"/>
              <a:chExt cx="1642925" cy="1417225"/>
            </a:xfrm>
          </p:grpSpPr>
          <p:sp>
            <p:nvSpPr>
              <p:cNvPr id="287" name="Google Shape;287;p5"/>
              <p:cNvSpPr/>
              <p:nvPr/>
            </p:nvSpPr>
            <p:spPr>
              <a:xfrm>
                <a:off x="3961575" y="1265500"/>
                <a:ext cx="384550" cy="241675"/>
              </a:xfrm>
              <a:custGeom>
                <a:avLst/>
                <a:gdLst/>
                <a:ahLst/>
                <a:cxnLst/>
                <a:rect l="l" t="t" r="r" b="b"/>
                <a:pathLst>
                  <a:path w="15382" h="966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31" y="31"/>
                      <a:pt x="153" y="122"/>
                    </a:cubicBezTo>
                    <a:cubicBezTo>
                      <a:pt x="305" y="244"/>
                      <a:pt x="426" y="305"/>
                      <a:pt x="609" y="426"/>
                    </a:cubicBezTo>
                    <a:cubicBezTo>
                      <a:pt x="1034" y="700"/>
                      <a:pt x="1551" y="1065"/>
                      <a:pt x="2250" y="1490"/>
                    </a:cubicBezTo>
                    <a:cubicBezTo>
                      <a:pt x="3679" y="2372"/>
                      <a:pt x="5594" y="3587"/>
                      <a:pt x="7691" y="4894"/>
                    </a:cubicBezTo>
                    <a:cubicBezTo>
                      <a:pt x="9758" y="6201"/>
                      <a:pt x="11703" y="7417"/>
                      <a:pt x="13101" y="8299"/>
                    </a:cubicBezTo>
                    <a:cubicBezTo>
                      <a:pt x="13801" y="8724"/>
                      <a:pt x="14378" y="9059"/>
                      <a:pt x="14773" y="9302"/>
                    </a:cubicBezTo>
                    <a:cubicBezTo>
                      <a:pt x="14986" y="9423"/>
                      <a:pt x="15138" y="9515"/>
                      <a:pt x="15229" y="9575"/>
                    </a:cubicBezTo>
                    <a:lnTo>
                      <a:pt x="15381" y="9667"/>
                    </a:lnTo>
                    <a:cubicBezTo>
                      <a:pt x="15381" y="9636"/>
                      <a:pt x="15351" y="9575"/>
                      <a:pt x="15168" y="9515"/>
                    </a:cubicBezTo>
                    <a:cubicBezTo>
                      <a:pt x="15047" y="9423"/>
                      <a:pt x="14925" y="9302"/>
                      <a:pt x="14743" y="9211"/>
                    </a:cubicBezTo>
                    <a:cubicBezTo>
                      <a:pt x="14317" y="8937"/>
                      <a:pt x="13801" y="8542"/>
                      <a:pt x="13101" y="8147"/>
                    </a:cubicBezTo>
                    <a:cubicBezTo>
                      <a:pt x="11734" y="7265"/>
                      <a:pt x="9849" y="6049"/>
                      <a:pt x="7721" y="4712"/>
                    </a:cubicBezTo>
                    <a:cubicBezTo>
                      <a:pt x="5624" y="3405"/>
                      <a:pt x="3679" y="2189"/>
                      <a:pt x="2281" y="1338"/>
                    </a:cubicBezTo>
                    <a:cubicBezTo>
                      <a:pt x="1551" y="913"/>
                      <a:pt x="1004" y="578"/>
                      <a:pt x="609" y="366"/>
                    </a:cubicBezTo>
                    <a:cubicBezTo>
                      <a:pt x="426" y="244"/>
                      <a:pt x="275" y="122"/>
                      <a:pt x="153" y="92"/>
                    </a:cubicBezTo>
                    <a:cubicBezTo>
                      <a:pt x="92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5"/>
              <p:cNvSpPr/>
              <p:nvPr/>
            </p:nvSpPr>
            <p:spPr>
              <a:xfrm>
                <a:off x="5101425" y="1497125"/>
                <a:ext cx="433175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17327" h="592" extrusionOk="0">
                    <a:moveTo>
                      <a:pt x="17139" y="1"/>
                    </a:moveTo>
                    <a:cubicBezTo>
                      <a:pt x="16313" y="1"/>
                      <a:pt x="12845" y="87"/>
                      <a:pt x="8663" y="219"/>
                    </a:cubicBezTo>
                    <a:cubicBezTo>
                      <a:pt x="3891" y="371"/>
                      <a:pt x="1" y="554"/>
                      <a:pt x="1" y="584"/>
                    </a:cubicBezTo>
                    <a:cubicBezTo>
                      <a:pt x="1" y="589"/>
                      <a:pt x="109" y="592"/>
                      <a:pt x="311" y="592"/>
                    </a:cubicBezTo>
                    <a:cubicBezTo>
                      <a:pt x="1322" y="592"/>
                      <a:pt x="4687" y="528"/>
                      <a:pt x="8663" y="402"/>
                    </a:cubicBezTo>
                    <a:cubicBezTo>
                      <a:pt x="13466" y="250"/>
                      <a:pt x="17326" y="37"/>
                      <a:pt x="17326" y="6"/>
                    </a:cubicBezTo>
                    <a:cubicBezTo>
                      <a:pt x="17326" y="2"/>
                      <a:pt x="17262" y="1"/>
                      <a:pt x="17139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5"/>
              <p:cNvSpPr/>
              <p:nvPr/>
            </p:nvSpPr>
            <p:spPr>
              <a:xfrm>
                <a:off x="4343050" y="1286025"/>
                <a:ext cx="751550" cy="868575"/>
              </a:xfrm>
              <a:custGeom>
                <a:avLst/>
                <a:gdLst/>
                <a:ahLst/>
                <a:cxnLst/>
                <a:rect l="l" t="t" r="r" b="b"/>
                <a:pathLst>
                  <a:path w="30062" h="34743" extrusionOk="0">
                    <a:moveTo>
                      <a:pt x="30028" y="23367"/>
                    </a:moveTo>
                    <a:lnTo>
                      <a:pt x="30028" y="23367"/>
                    </a:lnTo>
                    <a:cubicBezTo>
                      <a:pt x="30024" y="23955"/>
                      <a:pt x="30017" y="24449"/>
                      <a:pt x="30001" y="24834"/>
                    </a:cubicBezTo>
                    <a:lnTo>
                      <a:pt x="30001" y="25715"/>
                    </a:lnTo>
                    <a:cubicBezTo>
                      <a:pt x="30032" y="25897"/>
                      <a:pt x="30032" y="26019"/>
                      <a:pt x="30032" y="26019"/>
                    </a:cubicBezTo>
                    <a:lnTo>
                      <a:pt x="30032" y="25715"/>
                    </a:lnTo>
                    <a:lnTo>
                      <a:pt x="30032" y="24803"/>
                    </a:lnTo>
                    <a:cubicBezTo>
                      <a:pt x="30032" y="24413"/>
                      <a:pt x="30032" y="23935"/>
                      <a:pt x="30028" y="23367"/>
                    </a:cubicBezTo>
                    <a:close/>
                    <a:moveTo>
                      <a:pt x="15046" y="0"/>
                    </a:moveTo>
                    <a:lnTo>
                      <a:pt x="15016" y="31"/>
                    </a:lnTo>
                    <a:cubicBezTo>
                      <a:pt x="10366" y="2736"/>
                      <a:pt x="5289" y="5624"/>
                      <a:pt x="61" y="8663"/>
                    </a:cubicBezTo>
                    <a:lnTo>
                      <a:pt x="1" y="8694"/>
                    </a:lnTo>
                    <a:lnTo>
                      <a:pt x="1" y="8754"/>
                    </a:lnTo>
                    <a:lnTo>
                      <a:pt x="1" y="26019"/>
                    </a:lnTo>
                    <a:lnTo>
                      <a:pt x="1" y="26049"/>
                    </a:lnTo>
                    <a:lnTo>
                      <a:pt x="61" y="26080"/>
                    </a:lnTo>
                    <a:cubicBezTo>
                      <a:pt x="5685" y="29332"/>
                      <a:pt x="10761" y="32281"/>
                      <a:pt x="15016" y="34712"/>
                    </a:cubicBezTo>
                    <a:lnTo>
                      <a:pt x="15046" y="34743"/>
                    </a:lnTo>
                    <a:lnTo>
                      <a:pt x="15107" y="34712"/>
                    </a:lnTo>
                    <a:cubicBezTo>
                      <a:pt x="19727" y="32068"/>
                      <a:pt x="23466" y="29879"/>
                      <a:pt x="26050" y="28360"/>
                    </a:cubicBezTo>
                    <a:cubicBezTo>
                      <a:pt x="27326" y="27600"/>
                      <a:pt x="28329" y="27053"/>
                      <a:pt x="28998" y="26627"/>
                    </a:cubicBezTo>
                    <a:cubicBezTo>
                      <a:pt x="29363" y="26445"/>
                      <a:pt x="29576" y="26293"/>
                      <a:pt x="29758" y="26171"/>
                    </a:cubicBezTo>
                    <a:cubicBezTo>
                      <a:pt x="29971" y="26050"/>
                      <a:pt x="30032" y="26019"/>
                      <a:pt x="30032" y="26019"/>
                    </a:cubicBezTo>
                    <a:lnTo>
                      <a:pt x="30032" y="26019"/>
                    </a:lnTo>
                    <a:cubicBezTo>
                      <a:pt x="30031" y="26019"/>
                      <a:pt x="29910" y="26049"/>
                      <a:pt x="29758" y="26141"/>
                    </a:cubicBezTo>
                    <a:cubicBezTo>
                      <a:pt x="29576" y="26232"/>
                      <a:pt x="29302" y="26384"/>
                      <a:pt x="28968" y="26597"/>
                    </a:cubicBezTo>
                    <a:cubicBezTo>
                      <a:pt x="28299" y="26961"/>
                      <a:pt x="27266" y="27569"/>
                      <a:pt x="25959" y="28299"/>
                    </a:cubicBezTo>
                    <a:cubicBezTo>
                      <a:pt x="23383" y="29783"/>
                      <a:pt x="19661" y="31902"/>
                      <a:pt x="15062" y="34534"/>
                    </a:cubicBezTo>
                    <a:lnTo>
                      <a:pt x="15062" y="34534"/>
                    </a:lnTo>
                    <a:cubicBezTo>
                      <a:pt x="10854" y="32081"/>
                      <a:pt x="5804" y="29119"/>
                      <a:pt x="213" y="25915"/>
                    </a:cubicBezTo>
                    <a:lnTo>
                      <a:pt x="213" y="25915"/>
                    </a:lnTo>
                    <a:lnTo>
                      <a:pt x="213" y="8797"/>
                    </a:lnTo>
                    <a:lnTo>
                      <a:pt x="213" y="8797"/>
                    </a:lnTo>
                    <a:cubicBezTo>
                      <a:pt x="5414" y="5774"/>
                      <a:pt x="10433" y="2902"/>
                      <a:pt x="15062" y="209"/>
                    </a:cubicBezTo>
                    <a:lnTo>
                      <a:pt x="15062" y="209"/>
                    </a:lnTo>
                    <a:cubicBezTo>
                      <a:pt x="20640" y="3406"/>
                      <a:pt x="25649" y="6302"/>
                      <a:pt x="29940" y="8780"/>
                    </a:cubicBezTo>
                    <a:lnTo>
                      <a:pt x="29940" y="8780"/>
                    </a:lnTo>
                    <a:cubicBezTo>
                      <a:pt x="29941" y="14073"/>
                      <a:pt x="30001" y="18340"/>
                      <a:pt x="30001" y="21338"/>
                    </a:cubicBezTo>
                    <a:cubicBezTo>
                      <a:pt x="30017" y="22108"/>
                      <a:pt x="30024" y="22784"/>
                      <a:pt x="30028" y="23367"/>
                    </a:cubicBezTo>
                    <a:lnTo>
                      <a:pt x="30028" y="23367"/>
                    </a:lnTo>
                    <a:cubicBezTo>
                      <a:pt x="30032" y="22795"/>
                      <a:pt x="30032" y="22134"/>
                      <a:pt x="30032" y="21399"/>
                    </a:cubicBezTo>
                    <a:cubicBezTo>
                      <a:pt x="30032" y="18420"/>
                      <a:pt x="30062" y="14074"/>
                      <a:pt x="30062" y="8754"/>
                    </a:cubicBezTo>
                    <a:lnTo>
                      <a:pt x="30062" y="8724"/>
                    </a:lnTo>
                    <a:lnTo>
                      <a:pt x="30032" y="8694"/>
                    </a:lnTo>
                    <a:cubicBezTo>
                      <a:pt x="25776" y="6232"/>
                      <a:pt x="20730" y="3253"/>
                      <a:pt x="15107" y="31"/>
                    </a:cubicBezTo>
                    <a:lnTo>
                      <a:pt x="15046" y="0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5"/>
              <p:cNvSpPr/>
              <p:nvPr/>
            </p:nvSpPr>
            <p:spPr>
              <a:xfrm>
                <a:off x="3936500" y="1238900"/>
                <a:ext cx="76025" cy="76025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3041" extrusionOk="0">
                    <a:moveTo>
                      <a:pt x="1521" y="1"/>
                    </a:moveTo>
                    <a:cubicBezTo>
                      <a:pt x="700" y="1"/>
                      <a:pt x="1" y="700"/>
                      <a:pt x="1" y="1521"/>
                    </a:cubicBezTo>
                    <a:cubicBezTo>
                      <a:pt x="1" y="2372"/>
                      <a:pt x="700" y="3040"/>
                      <a:pt x="1521" y="3040"/>
                    </a:cubicBezTo>
                    <a:cubicBezTo>
                      <a:pt x="2372" y="3040"/>
                      <a:pt x="3040" y="2372"/>
                      <a:pt x="3040" y="1521"/>
                    </a:cubicBezTo>
                    <a:cubicBezTo>
                      <a:pt x="3040" y="700"/>
                      <a:pt x="2372" y="1"/>
                      <a:pt x="15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5"/>
              <p:cNvSpPr/>
              <p:nvPr/>
            </p:nvSpPr>
            <p:spPr>
              <a:xfrm>
                <a:off x="4287575" y="1447875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41" y="1"/>
                    </a:moveTo>
                    <a:cubicBezTo>
                      <a:pt x="1065" y="1"/>
                      <a:pt x="1" y="1065"/>
                      <a:pt x="1" y="2372"/>
                    </a:cubicBezTo>
                    <a:cubicBezTo>
                      <a:pt x="1" y="3648"/>
                      <a:pt x="1065" y="4712"/>
                      <a:pt x="2341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34"/>
                      <a:pt x="3648" y="1"/>
                      <a:pt x="234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5"/>
              <p:cNvSpPr/>
              <p:nvPr/>
            </p:nvSpPr>
            <p:spPr>
              <a:xfrm>
                <a:off x="5029225" y="1447875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72" y="1"/>
                    </a:moveTo>
                    <a:cubicBezTo>
                      <a:pt x="1065" y="1"/>
                      <a:pt x="1" y="1065"/>
                      <a:pt x="1" y="2372"/>
                    </a:cubicBezTo>
                    <a:cubicBezTo>
                      <a:pt x="1" y="3648"/>
                      <a:pt x="1065" y="4712"/>
                      <a:pt x="2372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34"/>
                      <a:pt x="3679" y="1"/>
                      <a:pt x="237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5"/>
              <p:cNvSpPr/>
              <p:nvPr/>
            </p:nvSpPr>
            <p:spPr>
              <a:xfrm>
                <a:off x="5029225" y="1891650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72" y="1"/>
                    </a:moveTo>
                    <a:cubicBezTo>
                      <a:pt x="1065" y="1"/>
                      <a:pt x="1" y="1065"/>
                      <a:pt x="1" y="2372"/>
                    </a:cubicBezTo>
                    <a:cubicBezTo>
                      <a:pt x="1" y="3648"/>
                      <a:pt x="1065" y="4712"/>
                      <a:pt x="2372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65"/>
                      <a:pt x="3648" y="1"/>
                      <a:pt x="237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5"/>
              <p:cNvSpPr/>
              <p:nvPr/>
            </p:nvSpPr>
            <p:spPr>
              <a:xfrm>
                <a:off x="5492000" y="1450150"/>
                <a:ext cx="87425" cy="87425"/>
              </a:xfrm>
              <a:custGeom>
                <a:avLst/>
                <a:gdLst/>
                <a:ahLst/>
                <a:cxnLst/>
                <a:rect l="l" t="t" r="r" b="b"/>
                <a:pathLst>
                  <a:path w="3497" h="3497" extrusionOk="0">
                    <a:moveTo>
                      <a:pt x="1733" y="1"/>
                    </a:moveTo>
                    <a:cubicBezTo>
                      <a:pt x="791" y="1"/>
                      <a:pt x="1" y="791"/>
                      <a:pt x="1" y="1733"/>
                    </a:cubicBezTo>
                    <a:cubicBezTo>
                      <a:pt x="1" y="2706"/>
                      <a:pt x="791" y="3496"/>
                      <a:pt x="1733" y="3496"/>
                    </a:cubicBezTo>
                    <a:cubicBezTo>
                      <a:pt x="2676" y="3496"/>
                      <a:pt x="3496" y="2736"/>
                      <a:pt x="3496" y="1733"/>
                    </a:cubicBezTo>
                    <a:cubicBezTo>
                      <a:pt x="3496" y="761"/>
                      <a:pt x="2676" y="1"/>
                      <a:pt x="1733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5"/>
              <p:cNvSpPr/>
              <p:nvPr/>
            </p:nvSpPr>
            <p:spPr>
              <a:xfrm>
                <a:off x="4660675" y="2096075"/>
                <a:ext cx="117825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2" extrusionOk="0">
                    <a:moveTo>
                      <a:pt x="2341" y="0"/>
                    </a:moveTo>
                    <a:cubicBezTo>
                      <a:pt x="1065" y="0"/>
                      <a:pt x="1" y="1034"/>
                      <a:pt x="1" y="2341"/>
                    </a:cubicBezTo>
                    <a:cubicBezTo>
                      <a:pt x="1" y="3648"/>
                      <a:pt x="1065" y="4711"/>
                      <a:pt x="2341" y="4711"/>
                    </a:cubicBezTo>
                    <a:cubicBezTo>
                      <a:pt x="3648" y="4711"/>
                      <a:pt x="4712" y="3648"/>
                      <a:pt x="4712" y="2341"/>
                    </a:cubicBezTo>
                    <a:cubicBezTo>
                      <a:pt x="4712" y="1034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5"/>
              <p:cNvSpPr/>
              <p:nvPr/>
            </p:nvSpPr>
            <p:spPr>
              <a:xfrm>
                <a:off x="4295175" y="1871150"/>
                <a:ext cx="117800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2" extrusionOk="0">
                    <a:moveTo>
                      <a:pt x="2341" y="0"/>
                    </a:moveTo>
                    <a:cubicBezTo>
                      <a:pt x="1034" y="0"/>
                      <a:pt x="1" y="1033"/>
                      <a:pt x="1" y="2341"/>
                    </a:cubicBezTo>
                    <a:cubicBezTo>
                      <a:pt x="1" y="3648"/>
                      <a:pt x="1034" y="4711"/>
                      <a:pt x="2341" y="4711"/>
                    </a:cubicBezTo>
                    <a:cubicBezTo>
                      <a:pt x="3648" y="4711"/>
                      <a:pt x="4712" y="3648"/>
                      <a:pt x="4712" y="2341"/>
                    </a:cubicBezTo>
                    <a:cubicBezTo>
                      <a:pt x="4712" y="1033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5"/>
              <p:cNvSpPr/>
              <p:nvPr/>
            </p:nvSpPr>
            <p:spPr>
              <a:xfrm>
                <a:off x="4716925" y="860475"/>
                <a:ext cx="5350" cy="415700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6628" extrusionOk="0">
                    <a:moveTo>
                      <a:pt x="122" y="1"/>
                    </a:moveTo>
                    <a:cubicBezTo>
                      <a:pt x="61" y="1"/>
                      <a:pt x="31" y="3709"/>
                      <a:pt x="0" y="8299"/>
                    </a:cubicBezTo>
                    <a:cubicBezTo>
                      <a:pt x="0" y="12919"/>
                      <a:pt x="61" y="16627"/>
                      <a:pt x="122" y="16627"/>
                    </a:cubicBezTo>
                    <a:cubicBezTo>
                      <a:pt x="183" y="16627"/>
                      <a:pt x="213" y="12919"/>
                      <a:pt x="213" y="8299"/>
                    </a:cubicBezTo>
                    <a:cubicBezTo>
                      <a:pt x="213" y="3709"/>
                      <a:pt x="152" y="1"/>
                      <a:pt x="1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5"/>
              <p:cNvSpPr/>
              <p:nvPr/>
            </p:nvSpPr>
            <p:spPr>
              <a:xfrm>
                <a:off x="4660675" y="1229800"/>
                <a:ext cx="117825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2" extrusionOk="0">
                    <a:moveTo>
                      <a:pt x="2341" y="0"/>
                    </a:moveTo>
                    <a:cubicBezTo>
                      <a:pt x="1065" y="0"/>
                      <a:pt x="1" y="1034"/>
                      <a:pt x="1" y="2341"/>
                    </a:cubicBezTo>
                    <a:cubicBezTo>
                      <a:pt x="1" y="3648"/>
                      <a:pt x="1065" y="4711"/>
                      <a:pt x="2341" y="4711"/>
                    </a:cubicBezTo>
                    <a:cubicBezTo>
                      <a:pt x="3648" y="4711"/>
                      <a:pt x="4712" y="3648"/>
                      <a:pt x="4712" y="2341"/>
                    </a:cubicBezTo>
                    <a:cubicBezTo>
                      <a:pt x="4712" y="1034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5"/>
              <p:cNvSpPr/>
              <p:nvPr/>
            </p:nvSpPr>
            <p:spPr>
              <a:xfrm>
                <a:off x="4672850" y="796650"/>
                <a:ext cx="95000" cy="950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3801" extrusionOk="0">
                    <a:moveTo>
                      <a:pt x="1915" y="1"/>
                    </a:moveTo>
                    <a:cubicBezTo>
                      <a:pt x="882" y="1"/>
                      <a:pt x="0" y="852"/>
                      <a:pt x="0" y="1885"/>
                    </a:cubicBezTo>
                    <a:cubicBezTo>
                      <a:pt x="0" y="2919"/>
                      <a:pt x="882" y="3800"/>
                      <a:pt x="1915" y="3800"/>
                    </a:cubicBezTo>
                    <a:cubicBezTo>
                      <a:pt x="2949" y="3800"/>
                      <a:pt x="3800" y="2949"/>
                      <a:pt x="3800" y="1885"/>
                    </a:cubicBezTo>
                    <a:cubicBezTo>
                      <a:pt x="3800" y="821"/>
                      <a:pt x="2949" y="1"/>
                      <a:pt x="1915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0" name="Google Shape;300;p5"/>
            <p:cNvGrpSpPr/>
            <p:nvPr/>
          </p:nvGrpSpPr>
          <p:grpSpPr>
            <a:xfrm>
              <a:off x="92885" y="3178664"/>
              <a:ext cx="414099" cy="409482"/>
              <a:chOff x="588675" y="3089150"/>
              <a:chExt cx="571724" cy="565349"/>
            </a:xfrm>
          </p:grpSpPr>
          <p:sp>
            <p:nvSpPr>
              <p:cNvPr id="301" name="Google Shape;301;p5"/>
              <p:cNvSpPr/>
              <p:nvPr/>
            </p:nvSpPr>
            <p:spPr>
              <a:xfrm>
                <a:off x="901585" y="3371643"/>
                <a:ext cx="258814" cy="282856"/>
              </a:xfrm>
              <a:custGeom>
                <a:avLst/>
                <a:gdLst/>
                <a:ahLst/>
                <a:cxnLst/>
                <a:rect l="l" t="t" r="r" b="b"/>
                <a:pathLst>
                  <a:path w="1421" h="1553" extrusionOk="0">
                    <a:moveTo>
                      <a:pt x="713" y="1"/>
                    </a:moveTo>
                    <a:cubicBezTo>
                      <a:pt x="706" y="1"/>
                      <a:pt x="697" y="5"/>
                      <a:pt x="693" y="14"/>
                    </a:cubicBezTo>
                    <a:lnTo>
                      <a:pt x="500" y="531"/>
                    </a:lnTo>
                    <a:cubicBezTo>
                      <a:pt x="500" y="540"/>
                      <a:pt x="491" y="540"/>
                      <a:pt x="491" y="540"/>
                    </a:cubicBezTo>
                    <a:lnTo>
                      <a:pt x="18" y="759"/>
                    </a:lnTo>
                    <a:cubicBezTo>
                      <a:pt x="0" y="759"/>
                      <a:pt x="0" y="785"/>
                      <a:pt x="18" y="794"/>
                    </a:cubicBezTo>
                    <a:lnTo>
                      <a:pt x="491" y="1005"/>
                    </a:lnTo>
                    <a:cubicBezTo>
                      <a:pt x="491" y="1013"/>
                      <a:pt x="500" y="1013"/>
                      <a:pt x="500" y="1022"/>
                    </a:cubicBezTo>
                    <a:lnTo>
                      <a:pt x="693" y="1539"/>
                    </a:lnTo>
                    <a:cubicBezTo>
                      <a:pt x="697" y="1548"/>
                      <a:pt x="706" y="1553"/>
                      <a:pt x="713" y="1553"/>
                    </a:cubicBezTo>
                    <a:cubicBezTo>
                      <a:pt x="721" y="1553"/>
                      <a:pt x="728" y="1548"/>
                      <a:pt x="728" y="1539"/>
                    </a:cubicBezTo>
                    <a:lnTo>
                      <a:pt x="921" y="1022"/>
                    </a:lnTo>
                    <a:cubicBezTo>
                      <a:pt x="921" y="1013"/>
                      <a:pt x="929" y="1013"/>
                      <a:pt x="938" y="1005"/>
                    </a:cubicBezTo>
                    <a:lnTo>
                      <a:pt x="1411" y="794"/>
                    </a:lnTo>
                    <a:cubicBezTo>
                      <a:pt x="1420" y="785"/>
                      <a:pt x="1420" y="759"/>
                      <a:pt x="1411" y="759"/>
                    </a:cubicBezTo>
                    <a:lnTo>
                      <a:pt x="938" y="540"/>
                    </a:lnTo>
                    <a:cubicBezTo>
                      <a:pt x="929" y="540"/>
                      <a:pt x="929" y="540"/>
                      <a:pt x="921" y="531"/>
                    </a:cubicBezTo>
                    <a:lnTo>
                      <a:pt x="728" y="14"/>
                    </a:lnTo>
                    <a:cubicBezTo>
                      <a:pt x="728" y="5"/>
                      <a:pt x="721" y="1"/>
                      <a:pt x="7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5"/>
              <p:cNvSpPr/>
              <p:nvPr/>
            </p:nvSpPr>
            <p:spPr>
              <a:xfrm>
                <a:off x="588675" y="3089150"/>
                <a:ext cx="260271" cy="282674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1552" extrusionOk="0">
                    <a:moveTo>
                      <a:pt x="716" y="0"/>
                    </a:moveTo>
                    <a:cubicBezTo>
                      <a:pt x="708" y="0"/>
                      <a:pt x="701" y="5"/>
                      <a:pt x="701" y="14"/>
                    </a:cubicBezTo>
                    <a:lnTo>
                      <a:pt x="508" y="531"/>
                    </a:lnTo>
                    <a:cubicBezTo>
                      <a:pt x="500" y="539"/>
                      <a:pt x="500" y="539"/>
                      <a:pt x="491" y="539"/>
                    </a:cubicBezTo>
                    <a:lnTo>
                      <a:pt x="18" y="750"/>
                    </a:lnTo>
                    <a:cubicBezTo>
                      <a:pt x="0" y="759"/>
                      <a:pt x="0" y="785"/>
                      <a:pt x="18" y="794"/>
                    </a:cubicBezTo>
                    <a:lnTo>
                      <a:pt x="491" y="1004"/>
                    </a:lnTo>
                    <a:cubicBezTo>
                      <a:pt x="500" y="1013"/>
                      <a:pt x="500" y="1013"/>
                      <a:pt x="508" y="1022"/>
                    </a:cubicBezTo>
                    <a:lnTo>
                      <a:pt x="701" y="1539"/>
                    </a:lnTo>
                    <a:cubicBezTo>
                      <a:pt x="701" y="1548"/>
                      <a:pt x="708" y="1552"/>
                      <a:pt x="716" y="1552"/>
                    </a:cubicBezTo>
                    <a:cubicBezTo>
                      <a:pt x="723" y="1552"/>
                      <a:pt x="732" y="1548"/>
                      <a:pt x="736" y="1539"/>
                    </a:cubicBezTo>
                    <a:lnTo>
                      <a:pt x="929" y="1022"/>
                    </a:lnTo>
                    <a:cubicBezTo>
                      <a:pt x="929" y="1013"/>
                      <a:pt x="929" y="1013"/>
                      <a:pt x="938" y="1004"/>
                    </a:cubicBezTo>
                    <a:lnTo>
                      <a:pt x="1411" y="794"/>
                    </a:lnTo>
                    <a:cubicBezTo>
                      <a:pt x="1429" y="785"/>
                      <a:pt x="1429" y="759"/>
                      <a:pt x="1411" y="750"/>
                    </a:cubicBezTo>
                    <a:lnTo>
                      <a:pt x="938" y="539"/>
                    </a:lnTo>
                    <a:cubicBezTo>
                      <a:pt x="938" y="539"/>
                      <a:pt x="929" y="539"/>
                      <a:pt x="929" y="531"/>
                    </a:cubicBezTo>
                    <a:lnTo>
                      <a:pt x="736" y="14"/>
                    </a:lnTo>
                    <a:cubicBezTo>
                      <a:pt x="732" y="5"/>
                      <a:pt x="723" y="0"/>
                      <a:pt x="7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3" name="Google Shape;303;p5"/>
            <p:cNvGrpSpPr/>
            <p:nvPr/>
          </p:nvGrpSpPr>
          <p:grpSpPr>
            <a:xfrm>
              <a:off x="8430785" y="539489"/>
              <a:ext cx="414099" cy="409482"/>
              <a:chOff x="588675" y="3089150"/>
              <a:chExt cx="571724" cy="565349"/>
            </a:xfrm>
          </p:grpSpPr>
          <p:sp>
            <p:nvSpPr>
              <p:cNvPr id="304" name="Google Shape;304;p5"/>
              <p:cNvSpPr/>
              <p:nvPr/>
            </p:nvSpPr>
            <p:spPr>
              <a:xfrm>
                <a:off x="901585" y="3371643"/>
                <a:ext cx="258814" cy="282856"/>
              </a:xfrm>
              <a:custGeom>
                <a:avLst/>
                <a:gdLst/>
                <a:ahLst/>
                <a:cxnLst/>
                <a:rect l="l" t="t" r="r" b="b"/>
                <a:pathLst>
                  <a:path w="1421" h="1553" extrusionOk="0">
                    <a:moveTo>
                      <a:pt x="713" y="1"/>
                    </a:moveTo>
                    <a:cubicBezTo>
                      <a:pt x="706" y="1"/>
                      <a:pt x="697" y="5"/>
                      <a:pt x="693" y="14"/>
                    </a:cubicBezTo>
                    <a:lnTo>
                      <a:pt x="500" y="531"/>
                    </a:lnTo>
                    <a:cubicBezTo>
                      <a:pt x="500" y="540"/>
                      <a:pt x="491" y="540"/>
                      <a:pt x="491" y="540"/>
                    </a:cubicBezTo>
                    <a:lnTo>
                      <a:pt x="18" y="759"/>
                    </a:lnTo>
                    <a:cubicBezTo>
                      <a:pt x="0" y="759"/>
                      <a:pt x="0" y="785"/>
                      <a:pt x="18" y="794"/>
                    </a:cubicBezTo>
                    <a:lnTo>
                      <a:pt x="491" y="1005"/>
                    </a:lnTo>
                    <a:cubicBezTo>
                      <a:pt x="491" y="1013"/>
                      <a:pt x="500" y="1013"/>
                      <a:pt x="500" y="1022"/>
                    </a:cubicBezTo>
                    <a:lnTo>
                      <a:pt x="693" y="1539"/>
                    </a:lnTo>
                    <a:cubicBezTo>
                      <a:pt x="697" y="1548"/>
                      <a:pt x="706" y="1553"/>
                      <a:pt x="713" y="1553"/>
                    </a:cubicBezTo>
                    <a:cubicBezTo>
                      <a:pt x="721" y="1553"/>
                      <a:pt x="728" y="1548"/>
                      <a:pt x="728" y="1539"/>
                    </a:cubicBezTo>
                    <a:lnTo>
                      <a:pt x="921" y="1022"/>
                    </a:lnTo>
                    <a:cubicBezTo>
                      <a:pt x="921" y="1013"/>
                      <a:pt x="929" y="1013"/>
                      <a:pt x="938" y="1005"/>
                    </a:cubicBezTo>
                    <a:lnTo>
                      <a:pt x="1411" y="794"/>
                    </a:lnTo>
                    <a:cubicBezTo>
                      <a:pt x="1420" y="785"/>
                      <a:pt x="1420" y="759"/>
                      <a:pt x="1411" y="759"/>
                    </a:cubicBezTo>
                    <a:lnTo>
                      <a:pt x="938" y="540"/>
                    </a:lnTo>
                    <a:cubicBezTo>
                      <a:pt x="929" y="540"/>
                      <a:pt x="929" y="540"/>
                      <a:pt x="921" y="531"/>
                    </a:cubicBezTo>
                    <a:lnTo>
                      <a:pt x="728" y="14"/>
                    </a:lnTo>
                    <a:cubicBezTo>
                      <a:pt x="728" y="5"/>
                      <a:pt x="721" y="1"/>
                      <a:pt x="7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5"/>
              <p:cNvSpPr/>
              <p:nvPr/>
            </p:nvSpPr>
            <p:spPr>
              <a:xfrm>
                <a:off x="588675" y="3089150"/>
                <a:ext cx="260271" cy="282674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1552" extrusionOk="0">
                    <a:moveTo>
                      <a:pt x="716" y="0"/>
                    </a:moveTo>
                    <a:cubicBezTo>
                      <a:pt x="708" y="0"/>
                      <a:pt x="701" y="5"/>
                      <a:pt x="701" y="14"/>
                    </a:cubicBezTo>
                    <a:lnTo>
                      <a:pt x="508" y="531"/>
                    </a:lnTo>
                    <a:cubicBezTo>
                      <a:pt x="500" y="539"/>
                      <a:pt x="500" y="539"/>
                      <a:pt x="491" y="539"/>
                    </a:cubicBezTo>
                    <a:lnTo>
                      <a:pt x="18" y="750"/>
                    </a:lnTo>
                    <a:cubicBezTo>
                      <a:pt x="0" y="759"/>
                      <a:pt x="0" y="785"/>
                      <a:pt x="18" y="794"/>
                    </a:cubicBezTo>
                    <a:lnTo>
                      <a:pt x="491" y="1004"/>
                    </a:lnTo>
                    <a:cubicBezTo>
                      <a:pt x="500" y="1013"/>
                      <a:pt x="500" y="1013"/>
                      <a:pt x="508" y="1022"/>
                    </a:cubicBezTo>
                    <a:lnTo>
                      <a:pt x="701" y="1539"/>
                    </a:lnTo>
                    <a:cubicBezTo>
                      <a:pt x="701" y="1548"/>
                      <a:pt x="708" y="1552"/>
                      <a:pt x="716" y="1552"/>
                    </a:cubicBezTo>
                    <a:cubicBezTo>
                      <a:pt x="723" y="1552"/>
                      <a:pt x="732" y="1548"/>
                      <a:pt x="736" y="1539"/>
                    </a:cubicBezTo>
                    <a:lnTo>
                      <a:pt x="929" y="1022"/>
                    </a:lnTo>
                    <a:cubicBezTo>
                      <a:pt x="929" y="1013"/>
                      <a:pt x="929" y="1013"/>
                      <a:pt x="938" y="1004"/>
                    </a:cubicBezTo>
                    <a:lnTo>
                      <a:pt x="1411" y="794"/>
                    </a:lnTo>
                    <a:cubicBezTo>
                      <a:pt x="1429" y="785"/>
                      <a:pt x="1429" y="759"/>
                      <a:pt x="1411" y="750"/>
                    </a:cubicBezTo>
                    <a:lnTo>
                      <a:pt x="938" y="539"/>
                    </a:lnTo>
                    <a:cubicBezTo>
                      <a:pt x="938" y="539"/>
                      <a:pt x="929" y="539"/>
                      <a:pt x="929" y="531"/>
                    </a:cubicBezTo>
                    <a:lnTo>
                      <a:pt x="736" y="14"/>
                    </a:lnTo>
                    <a:cubicBezTo>
                      <a:pt x="732" y="5"/>
                      <a:pt x="723" y="0"/>
                      <a:pt x="7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6" name="Google Shape;306;p5"/>
            <p:cNvGrpSpPr/>
            <p:nvPr/>
          </p:nvGrpSpPr>
          <p:grpSpPr>
            <a:xfrm flipH="1">
              <a:off x="186410" y="130014"/>
              <a:ext cx="414099" cy="409482"/>
              <a:chOff x="588675" y="3089150"/>
              <a:chExt cx="571724" cy="565349"/>
            </a:xfrm>
          </p:grpSpPr>
          <p:sp>
            <p:nvSpPr>
              <p:cNvPr id="307" name="Google Shape;307;p5"/>
              <p:cNvSpPr/>
              <p:nvPr/>
            </p:nvSpPr>
            <p:spPr>
              <a:xfrm>
                <a:off x="901585" y="3371643"/>
                <a:ext cx="258814" cy="282856"/>
              </a:xfrm>
              <a:custGeom>
                <a:avLst/>
                <a:gdLst/>
                <a:ahLst/>
                <a:cxnLst/>
                <a:rect l="l" t="t" r="r" b="b"/>
                <a:pathLst>
                  <a:path w="1421" h="1553" extrusionOk="0">
                    <a:moveTo>
                      <a:pt x="713" y="1"/>
                    </a:moveTo>
                    <a:cubicBezTo>
                      <a:pt x="706" y="1"/>
                      <a:pt x="697" y="5"/>
                      <a:pt x="693" y="14"/>
                    </a:cubicBezTo>
                    <a:lnTo>
                      <a:pt x="500" y="531"/>
                    </a:lnTo>
                    <a:cubicBezTo>
                      <a:pt x="500" y="540"/>
                      <a:pt x="491" y="540"/>
                      <a:pt x="491" y="540"/>
                    </a:cubicBezTo>
                    <a:lnTo>
                      <a:pt x="18" y="759"/>
                    </a:lnTo>
                    <a:cubicBezTo>
                      <a:pt x="0" y="759"/>
                      <a:pt x="0" y="785"/>
                      <a:pt x="18" y="794"/>
                    </a:cubicBezTo>
                    <a:lnTo>
                      <a:pt x="491" y="1005"/>
                    </a:lnTo>
                    <a:cubicBezTo>
                      <a:pt x="491" y="1013"/>
                      <a:pt x="500" y="1013"/>
                      <a:pt x="500" y="1022"/>
                    </a:cubicBezTo>
                    <a:lnTo>
                      <a:pt x="693" y="1539"/>
                    </a:lnTo>
                    <a:cubicBezTo>
                      <a:pt x="697" y="1548"/>
                      <a:pt x="706" y="1553"/>
                      <a:pt x="713" y="1553"/>
                    </a:cubicBezTo>
                    <a:cubicBezTo>
                      <a:pt x="721" y="1553"/>
                      <a:pt x="728" y="1548"/>
                      <a:pt x="728" y="1539"/>
                    </a:cubicBezTo>
                    <a:lnTo>
                      <a:pt x="921" y="1022"/>
                    </a:lnTo>
                    <a:cubicBezTo>
                      <a:pt x="921" y="1013"/>
                      <a:pt x="929" y="1013"/>
                      <a:pt x="938" y="1005"/>
                    </a:cubicBezTo>
                    <a:lnTo>
                      <a:pt x="1411" y="794"/>
                    </a:lnTo>
                    <a:cubicBezTo>
                      <a:pt x="1420" y="785"/>
                      <a:pt x="1420" y="759"/>
                      <a:pt x="1411" y="759"/>
                    </a:cubicBezTo>
                    <a:lnTo>
                      <a:pt x="938" y="540"/>
                    </a:lnTo>
                    <a:cubicBezTo>
                      <a:pt x="929" y="540"/>
                      <a:pt x="929" y="540"/>
                      <a:pt x="921" y="531"/>
                    </a:cubicBezTo>
                    <a:lnTo>
                      <a:pt x="728" y="14"/>
                    </a:lnTo>
                    <a:cubicBezTo>
                      <a:pt x="728" y="5"/>
                      <a:pt x="721" y="1"/>
                      <a:pt x="7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5"/>
              <p:cNvSpPr/>
              <p:nvPr/>
            </p:nvSpPr>
            <p:spPr>
              <a:xfrm>
                <a:off x="588675" y="3089150"/>
                <a:ext cx="260271" cy="282674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1552" extrusionOk="0">
                    <a:moveTo>
                      <a:pt x="716" y="0"/>
                    </a:moveTo>
                    <a:cubicBezTo>
                      <a:pt x="708" y="0"/>
                      <a:pt x="701" y="5"/>
                      <a:pt x="701" y="14"/>
                    </a:cubicBezTo>
                    <a:lnTo>
                      <a:pt x="508" y="531"/>
                    </a:lnTo>
                    <a:cubicBezTo>
                      <a:pt x="500" y="539"/>
                      <a:pt x="500" y="539"/>
                      <a:pt x="491" y="539"/>
                    </a:cubicBezTo>
                    <a:lnTo>
                      <a:pt x="18" y="750"/>
                    </a:lnTo>
                    <a:cubicBezTo>
                      <a:pt x="0" y="759"/>
                      <a:pt x="0" y="785"/>
                      <a:pt x="18" y="794"/>
                    </a:cubicBezTo>
                    <a:lnTo>
                      <a:pt x="491" y="1004"/>
                    </a:lnTo>
                    <a:cubicBezTo>
                      <a:pt x="500" y="1013"/>
                      <a:pt x="500" y="1013"/>
                      <a:pt x="508" y="1022"/>
                    </a:cubicBezTo>
                    <a:lnTo>
                      <a:pt x="701" y="1539"/>
                    </a:lnTo>
                    <a:cubicBezTo>
                      <a:pt x="701" y="1548"/>
                      <a:pt x="708" y="1552"/>
                      <a:pt x="716" y="1552"/>
                    </a:cubicBezTo>
                    <a:cubicBezTo>
                      <a:pt x="723" y="1552"/>
                      <a:pt x="732" y="1548"/>
                      <a:pt x="736" y="1539"/>
                    </a:cubicBezTo>
                    <a:lnTo>
                      <a:pt x="929" y="1022"/>
                    </a:lnTo>
                    <a:cubicBezTo>
                      <a:pt x="929" y="1013"/>
                      <a:pt x="929" y="1013"/>
                      <a:pt x="938" y="1004"/>
                    </a:cubicBezTo>
                    <a:lnTo>
                      <a:pt x="1411" y="794"/>
                    </a:lnTo>
                    <a:cubicBezTo>
                      <a:pt x="1429" y="785"/>
                      <a:pt x="1429" y="759"/>
                      <a:pt x="1411" y="750"/>
                    </a:cubicBezTo>
                    <a:lnTo>
                      <a:pt x="938" y="539"/>
                    </a:lnTo>
                    <a:cubicBezTo>
                      <a:pt x="938" y="539"/>
                      <a:pt x="929" y="539"/>
                      <a:pt x="929" y="531"/>
                    </a:cubicBezTo>
                    <a:lnTo>
                      <a:pt x="736" y="14"/>
                    </a:lnTo>
                    <a:cubicBezTo>
                      <a:pt x="732" y="5"/>
                      <a:pt x="723" y="0"/>
                      <a:pt x="7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9" name="Google Shape;309;p5"/>
            <p:cNvGrpSpPr/>
            <p:nvPr/>
          </p:nvGrpSpPr>
          <p:grpSpPr>
            <a:xfrm rot="-1728909">
              <a:off x="2646622" y="4433243"/>
              <a:ext cx="1042369" cy="899171"/>
              <a:chOff x="3936500" y="796650"/>
              <a:chExt cx="1642925" cy="1417225"/>
            </a:xfrm>
          </p:grpSpPr>
          <p:sp>
            <p:nvSpPr>
              <p:cNvPr id="310" name="Google Shape;310;p5"/>
              <p:cNvSpPr/>
              <p:nvPr/>
            </p:nvSpPr>
            <p:spPr>
              <a:xfrm>
                <a:off x="3961575" y="1265500"/>
                <a:ext cx="384550" cy="241675"/>
              </a:xfrm>
              <a:custGeom>
                <a:avLst/>
                <a:gdLst/>
                <a:ahLst/>
                <a:cxnLst/>
                <a:rect l="l" t="t" r="r" b="b"/>
                <a:pathLst>
                  <a:path w="15382" h="966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31" y="31"/>
                      <a:pt x="153" y="122"/>
                    </a:cubicBezTo>
                    <a:cubicBezTo>
                      <a:pt x="305" y="244"/>
                      <a:pt x="426" y="305"/>
                      <a:pt x="609" y="426"/>
                    </a:cubicBezTo>
                    <a:cubicBezTo>
                      <a:pt x="1034" y="700"/>
                      <a:pt x="1551" y="1065"/>
                      <a:pt x="2250" y="1490"/>
                    </a:cubicBezTo>
                    <a:cubicBezTo>
                      <a:pt x="3679" y="2372"/>
                      <a:pt x="5594" y="3587"/>
                      <a:pt x="7691" y="4894"/>
                    </a:cubicBezTo>
                    <a:cubicBezTo>
                      <a:pt x="9758" y="6201"/>
                      <a:pt x="11703" y="7417"/>
                      <a:pt x="13101" y="8299"/>
                    </a:cubicBezTo>
                    <a:cubicBezTo>
                      <a:pt x="13801" y="8724"/>
                      <a:pt x="14378" y="9059"/>
                      <a:pt x="14773" y="9302"/>
                    </a:cubicBezTo>
                    <a:cubicBezTo>
                      <a:pt x="14986" y="9423"/>
                      <a:pt x="15138" y="9515"/>
                      <a:pt x="15229" y="9575"/>
                    </a:cubicBezTo>
                    <a:lnTo>
                      <a:pt x="15381" y="9667"/>
                    </a:lnTo>
                    <a:cubicBezTo>
                      <a:pt x="15381" y="9636"/>
                      <a:pt x="15351" y="9575"/>
                      <a:pt x="15168" y="9515"/>
                    </a:cubicBezTo>
                    <a:cubicBezTo>
                      <a:pt x="15047" y="9423"/>
                      <a:pt x="14925" y="9302"/>
                      <a:pt x="14743" y="9211"/>
                    </a:cubicBezTo>
                    <a:cubicBezTo>
                      <a:pt x="14317" y="8937"/>
                      <a:pt x="13801" y="8542"/>
                      <a:pt x="13101" y="8147"/>
                    </a:cubicBezTo>
                    <a:cubicBezTo>
                      <a:pt x="11734" y="7265"/>
                      <a:pt x="9849" y="6049"/>
                      <a:pt x="7721" y="4712"/>
                    </a:cubicBezTo>
                    <a:cubicBezTo>
                      <a:pt x="5624" y="3405"/>
                      <a:pt x="3679" y="2189"/>
                      <a:pt x="2281" y="1338"/>
                    </a:cubicBezTo>
                    <a:cubicBezTo>
                      <a:pt x="1551" y="913"/>
                      <a:pt x="1004" y="578"/>
                      <a:pt x="609" y="366"/>
                    </a:cubicBezTo>
                    <a:cubicBezTo>
                      <a:pt x="426" y="244"/>
                      <a:pt x="275" y="122"/>
                      <a:pt x="153" y="92"/>
                    </a:cubicBezTo>
                    <a:cubicBezTo>
                      <a:pt x="92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5"/>
              <p:cNvSpPr/>
              <p:nvPr/>
            </p:nvSpPr>
            <p:spPr>
              <a:xfrm>
                <a:off x="5101425" y="1497125"/>
                <a:ext cx="433175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17327" h="592" extrusionOk="0">
                    <a:moveTo>
                      <a:pt x="17139" y="1"/>
                    </a:moveTo>
                    <a:cubicBezTo>
                      <a:pt x="16313" y="1"/>
                      <a:pt x="12845" y="87"/>
                      <a:pt x="8663" y="219"/>
                    </a:cubicBezTo>
                    <a:cubicBezTo>
                      <a:pt x="3891" y="371"/>
                      <a:pt x="1" y="554"/>
                      <a:pt x="1" y="584"/>
                    </a:cubicBezTo>
                    <a:cubicBezTo>
                      <a:pt x="1" y="589"/>
                      <a:pt x="109" y="592"/>
                      <a:pt x="311" y="592"/>
                    </a:cubicBezTo>
                    <a:cubicBezTo>
                      <a:pt x="1322" y="592"/>
                      <a:pt x="4687" y="528"/>
                      <a:pt x="8663" y="402"/>
                    </a:cubicBezTo>
                    <a:cubicBezTo>
                      <a:pt x="13466" y="250"/>
                      <a:pt x="17326" y="37"/>
                      <a:pt x="17326" y="6"/>
                    </a:cubicBezTo>
                    <a:cubicBezTo>
                      <a:pt x="17326" y="2"/>
                      <a:pt x="17262" y="1"/>
                      <a:pt x="17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5"/>
              <p:cNvSpPr/>
              <p:nvPr/>
            </p:nvSpPr>
            <p:spPr>
              <a:xfrm>
                <a:off x="4343050" y="1286025"/>
                <a:ext cx="751550" cy="868575"/>
              </a:xfrm>
              <a:custGeom>
                <a:avLst/>
                <a:gdLst/>
                <a:ahLst/>
                <a:cxnLst/>
                <a:rect l="l" t="t" r="r" b="b"/>
                <a:pathLst>
                  <a:path w="30062" h="34743" extrusionOk="0">
                    <a:moveTo>
                      <a:pt x="30028" y="23367"/>
                    </a:moveTo>
                    <a:lnTo>
                      <a:pt x="30028" y="23367"/>
                    </a:lnTo>
                    <a:cubicBezTo>
                      <a:pt x="30024" y="23955"/>
                      <a:pt x="30017" y="24449"/>
                      <a:pt x="30001" y="24834"/>
                    </a:cubicBezTo>
                    <a:lnTo>
                      <a:pt x="30001" y="25715"/>
                    </a:lnTo>
                    <a:cubicBezTo>
                      <a:pt x="30032" y="25897"/>
                      <a:pt x="30032" y="26019"/>
                      <a:pt x="30032" y="26019"/>
                    </a:cubicBezTo>
                    <a:lnTo>
                      <a:pt x="30032" y="25715"/>
                    </a:lnTo>
                    <a:lnTo>
                      <a:pt x="30032" y="24803"/>
                    </a:lnTo>
                    <a:cubicBezTo>
                      <a:pt x="30032" y="24413"/>
                      <a:pt x="30032" y="23935"/>
                      <a:pt x="30028" y="23367"/>
                    </a:cubicBezTo>
                    <a:close/>
                    <a:moveTo>
                      <a:pt x="15046" y="0"/>
                    </a:moveTo>
                    <a:lnTo>
                      <a:pt x="15016" y="31"/>
                    </a:lnTo>
                    <a:cubicBezTo>
                      <a:pt x="10366" y="2736"/>
                      <a:pt x="5289" y="5624"/>
                      <a:pt x="61" y="8663"/>
                    </a:cubicBezTo>
                    <a:lnTo>
                      <a:pt x="1" y="8694"/>
                    </a:lnTo>
                    <a:lnTo>
                      <a:pt x="1" y="8754"/>
                    </a:lnTo>
                    <a:lnTo>
                      <a:pt x="1" y="26019"/>
                    </a:lnTo>
                    <a:lnTo>
                      <a:pt x="1" y="26049"/>
                    </a:lnTo>
                    <a:lnTo>
                      <a:pt x="61" y="26080"/>
                    </a:lnTo>
                    <a:cubicBezTo>
                      <a:pt x="5685" y="29332"/>
                      <a:pt x="10761" y="32281"/>
                      <a:pt x="15016" y="34712"/>
                    </a:cubicBezTo>
                    <a:lnTo>
                      <a:pt x="15046" y="34743"/>
                    </a:lnTo>
                    <a:lnTo>
                      <a:pt x="15107" y="34712"/>
                    </a:lnTo>
                    <a:cubicBezTo>
                      <a:pt x="19727" y="32068"/>
                      <a:pt x="23466" y="29879"/>
                      <a:pt x="26050" y="28360"/>
                    </a:cubicBezTo>
                    <a:cubicBezTo>
                      <a:pt x="27326" y="27600"/>
                      <a:pt x="28329" y="27053"/>
                      <a:pt x="28998" y="26627"/>
                    </a:cubicBezTo>
                    <a:cubicBezTo>
                      <a:pt x="29363" y="26445"/>
                      <a:pt x="29576" y="26293"/>
                      <a:pt x="29758" y="26171"/>
                    </a:cubicBezTo>
                    <a:cubicBezTo>
                      <a:pt x="29971" y="26050"/>
                      <a:pt x="30032" y="26019"/>
                      <a:pt x="30032" y="26019"/>
                    </a:cubicBezTo>
                    <a:lnTo>
                      <a:pt x="30032" y="26019"/>
                    </a:lnTo>
                    <a:cubicBezTo>
                      <a:pt x="30031" y="26019"/>
                      <a:pt x="29910" y="26049"/>
                      <a:pt x="29758" y="26141"/>
                    </a:cubicBezTo>
                    <a:cubicBezTo>
                      <a:pt x="29576" y="26232"/>
                      <a:pt x="29302" y="26384"/>
                      <a:pt x="28968" y="26597"/>
                    </a:cubicBezTo>
                    <a:cubicBezTo>
                      <a:pt x="28299" y="26961"/>
                      <a:pt x="27266" y="27569"/>
                      <a:pt x="25959" y="28299"/>
                    </a:cubicBezTo>
                    <a:cubicBezTo>
                      <a:pt x="23383" y="29783"/>
                      <a:pt x="19661" y="31902"/>
                      <a:pt x="15062" y="34534"/>
                    </a:cubicBezTo>
                    <a:lnTo>
                      <a:pt x="15062" y="34534"/>
                    </a:lnTo>
                    <a:cubicBezTo>
                      <a:pt x="10854" y="32081"/>
                      <a:pt x="5804" y="29119"/>
                      <a:pt x="213" y="25915"/>
                    </a:cubicBezTo>
                    <a:lnTo>
                      <a:pt x="213" y="25915"/>
                    </a:lnTo>
                    <a:lnTo>
                      <a:pt x="213" y="8797"/>
                    </a:lnTo>
                    <a:lnTo>
                      <a:pt x="213" y="8797"/>
                    </a:lnTo>
                    <a:cubicBezTo>
                      <a:pt x="5414" y="5774"/>
                      <a:pt x="10433" y="2902"/>
                      <a:pt x="15062" y="209"/>
                    </a:cubicBezTo>
                    <a:lnTo>
                      <a:pt x="15062" y="209"/>
                    </a:lnTo>
                    <a:cubicBezTo>
                      <a:pt x="20640" y="3406"/>
                      <a:pt x="25649" y="6302"/>
                      <a:pt x="29940" y="8780"/>
                    </a:cubicBezTo>
                    <a:lnTo>
                      <a:pt x="29940" y="8780"/>
                    </a:lnTo>
                    <a:cubicBezTo>
                      <a:pt x="29941" y="14073"/>
                      <a:pt x="30001" y="18340"/>
                      <a:pt x="30001" y="21338"/>
                    </a:cubicBezTo>
                    <a:cubicBezTo>
                      <a:pt x="30017" y="22108"/>
                      <a:pt x="30024" y="22784"/>
                      <a:pt x="30028" y="23367"/>
                    </a:cubicBezTo>
                    <a:lnTo>
                      <a:pt x="30028" y="23367"/>
                    </a:lnTo>
                    <a:cubicBezTo>
                      <a:pt x="30032" y="22795"/>
                      <a:pt x="30032" y="22134"/>
                      <a:pt x="30032" y="21399"/>
                    </a:cubicBezTo>
                    <a:cubicBezTo>
                      <a:pt x="30032" y="18420"/>
                      <a:pt x="30062" y="14074"/>
                      <a:pt x="30062" y="8754"/>
                    </a:cubicBezTo>
                    <a:lnTo>
                      <a:pt x="30062" y="8724"/>
                    </a:lnTo>
                    <a:lnTo>
                      <a:pt x="30032" y="8694"/>
                    </a:lnTo>
                    <a:cubicBezTo>
                      <a:pt x="25776" y="6232"/>
                      <a:pt x="20730" y="3253"/>
                      <a:pt x="15107" y="31"/>
                    </a:cubicBezTo>
                    <a:lnTo>
                      <a:pt x="15046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5"/>
              <p:cNvSpPr/>
              <p:nvPr/>
            </p:nvSpPr>
            <p:spPr>
              <a:xfrm>
                <a:off x="3936500" y="1238900"/>
                <a:ext cx="76025" cy="76025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3041" extrusionOk="0">
                    <a:moveTo>
                      <a:pt x="1521" y="1"/>
                    </a:moveTo>
                    <a:cubicBezTo>
                      <a:pt x="700" y="1"/>
                      <a:pt x="1" y="700"/>
                      <a:pt x="1" y="1521"/>
                    </a:cubicBezTo>
                    <a:cubicBezTo>
                      <a:pt x="1" y="2372"/>
                      <a:pt x="700" y="3040"/>
                      <a:pt x="1521" y="3040"/>
                    </a:cubicBezTo>
                    <a:cubicBezTo>
                      <a:pt x="2372" y="3040"/>
                      <a:pt x="3040" y="2372"/>
                      <a:pt x="3040" y="1521"/>
                    </a:cubicBezTo>
                    <a:cubicBezTo>
                      <a:pt x="3040" y="700"/>
                      <a:pt x="2372" y="1"/>
                      <a:pt x="15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5"/>
              <p:cNvSpPr/>
              <p:nvPr/>
            </p:nvSpPr>
            <p:spPr>
              <a:xfrm>
                <a:off x="4287575" y="1447875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41" y="1"/>
                    </a:moveTo>
                    <a:cubicBezTo>
                      <a:pt x="1065" y="1"/>
                      <a:pt x="1" y="1065"/>
                      <a:pt x="1" y="2372"/>
                    </a:cubicBezTo>
                    <a:cubicBezTo>
                      <a:pt x="1" y="3648"/>
                      <a:pt x="1065" y="4712"/>
                      <a:pt x="2341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34"/>
                      <a:pt x="3648" y="1"/>
                      <a:pt x="23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5"/>
              <p:cNvSpPr/>
              <p:nvPr/>
            </p:nvSpPr>
            <p:spPr>
              <a:xfrm>
                <a:off x="5029225" y="1447875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72" y="1"/>
                    </a:moveTo>
                    <a:cubicBezTo>
                      <a:pt x="1065" y="1"/>
                      <a:pt x="1" y="1065"/>
                      <a:pt x="1" y="2372"/>
                    </a:cubicBezTo>
                    <a:cubicBezTo>
                      <a:pt x="1" y="3648"/>
                      <a:pt x="1065" y="4712"/>
                      <a:pt x="2372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34"/>
                      <a:pt x="3679" y="1"/>
                      <a:pt x="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5"/>
              <p:cNvSpPr/>
              <p:nvPr/>
            </p:nvSpPr>
            <p:spPr>
              <a:xfrm>
                <a:off x="5029225" y="1891650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72" y="1"/>
                    </a:moveTo>
                    <a:cubicBezTo>
                      <a:pt x="1065" y="1"/>
                      <a:pt x="1" y="1065"/>
                      <a:pt x="1" y="2372"/>
                    </a:cubicBezTo>
                    <a:cubicBezTo>
                      <a:pt x="1" y="3648"/>
                      <a:pt x="1065" y="4712"/>
                      <a:pt x="2372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65"/>
                      <a:pt x="3648" y="1"/>
                      <a:pt x="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5"/>
              <p:cNvSpPr/>
              <p:nvPr/>
            </p:nvSpPr>
            <p:spPr>
              <a:xfrm>
                <a:off x="5492000" y="1450150"/>
                <a:ext cx="87425" cy="87425"/>
              </a:xfrm>
              <a:custGeom>
                <a:avLst/>
                <a:gdLst/>
                <a:ahLst/>
                <a:cxnLst/>
                <a:rect l="l" t="t" r="r" b="b"/>
                <a:pathLst>
                  <a:path w="3497" h="3497" extrusionOk="0">
                    <a:moveTo>
                      <a:pt x="1733" y="1"/>
                    </a:moveTo>
                    <a:cubicBezTo>
                      <a:pt x="791" y="1"/>
                      <a:pt x="1" y="791"/>
                      <a:pt x="1" y="1733"/>
                    </a:cubicBezTo>
                    <a:cubicBezTo>
                      <a:pt x="1" y="2706"/>
                      <a:pt x="791" y="3496"/>
                      <a:pt x="1733" y="3496"/>
                    </a:cubicBezTo>
                    <a:cubicBezTo>
                      <a:pt x="2676" y="3496"/>
                      <a:pt x="3496" y="2736"/>
                      <a:pt x="3496" y="1733"/>
                    </a:cubicBezTo>
                    <a:cubicBezTo>
                      <a:pt x="3496" y="761"/>
                      <a:pt x="2676" y="1"/>
                      <a:pt x="17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5"/>
              <p:cNvSpPr/>
              <p:nvPr/>
            </p:nvSpPr>
            <p:spPr>
              <a:xfrm>
                <a:off x="4660675" y="2096075"/>
                <a:ext cx="117825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2" extrusionOk="0">
                    <a:moveTo>
                      <a:pt x="2341" y="0"/>
                    </a:moveTo>
                    <a:cubicBezTo>
                      <a:pt x="1065" y="0"/>
                      <a:pt x="1" y="1034"/>
                      <a:pt x="1" y="2341"/>
                    </a:cubicBezTo>
                    <a:cubicBezTo>
                      <a:pt x="1" y="3648"/>
                      <a:pt x="1065" y="4711"/>
                      <a:pt x="2341" y="4711"/>
                    </a:cubicBezTo>
                    <a:cubicBezTo>
                      <a:pt x="3648" y="4711"/>
                      <a:pt x="4712" y="3648"/>
                      <a:pt x="4712" y="2341"/>
                    </a:cubicBezTo>
                    <a:cubicBezTo>
                      <a:pt x="4712" y="1034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5"/>
              <p:cNvSpPr/>
              <p:nvPr/>
            </p:nvSpPr>
            <p:spPr>
              <a:xfrm>
                <a:off x="4295175" y="1871150"/>
                <a:ext cx="117800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2" extrusionOk="0">
                    <a:moveTo>
                      <a:pt x="2341" y="0"/>
                    </a:moveTo>
                    <a:cubicBezTo>
                      <a:pt x="1034" y="0"/>
                      <a:pt x="1" y="1033"/>
                      <a:pt x="1" y="2341"/>
                    </a:cubicBezTo>
                    <a:cubicBezTo>
                      <a:pt x="1" y="3648"/>
                      <a:pt x="1034" y="4711"/>
                      <a:pt x="2341" y="4711"/>
                    </a:cubicBezTo>
                    <a:cubicBezTo>
                      <a:pt x="3648" y="4711"/>
                      <a:pt x="4712" y="3648"/>
                      <a:pt x="4712" y="2341"/>
                    </a:cubicBezTo>
                    <a:cubicBezTo>
                      <a:pt x="4712" y="1033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5"/>
              <p:cNvSpPr/>
              <p:nvPr/>
            </p:nvSpPr>
            <p:spPr>
              <a:xfrm>
                <a:off x="4716925" y="860475"/>
                <a:ext cx="5350" cy="415700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6628" extrusionOk="0">
                    <a:moveTo>
                      <a:pt x="122" y="1"/>
                    </a:moveTo>
                    <a:cubicBezTo>
                      <a:pt x="61" y="1"/>
                      <a:pt x="31" y="3709"/>
                      <a:pt x="0" y="8299"/>
                    </a:cubicBezTo>
                    <a:cubicBezTo>
                      <a:pt x="0" y="12919"/>
                      <a:pt x="61" y="16627"/>
                      <a:pt x="122" y="16627"/>
                    </a:cubicBezTo>
                    <a:cubicBezTo>
                      <a:pt x="183" y="16627"/>
                      <a:pt x="213" y="12919"/>
                      <a:pt x="213" y="8299"/>
                    </a:cubicBezTo>
                    <a:cubicBezTo>
                      <a:pt x="213" y="3709"/>
                      <a:pt x="152" y="1"/>
                      <a:pt x="1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5"/>
              <p:cNvSpPr/>
              <p:nvPr/>
            </p:nvSpPr>
            <p:spPr>
              <a:xfrm>
                <a:off x="4660675" y="1229800"/>
                <a:ext cx="117825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2" extrusionOk="0">
                    <a:moveTo>
                      <a:pt x="2341" y="0"/>
                    </a:moveTo>
                    <a:cubicBezTo>
                      <a:pt x="1065" y="0"/>
                      <a:pt x="1" y="1034"/>
                      <a:pt x="1" y="2341"/>
                    </a:cubicBezTo>
                    <a:cubicBezTo>
                      <a:pt x="1" y="3648"/>
                      <a:pt x="1065" y="4711"/>
                      <a:pt x="2341" y="4711"/>
                    </a:cubicBezTo>
                    <a:cubicBezTo>
                      <a:pt x="3648" y="4711"/>
                      <a:pt x="4712" y="3648"/>
                      <a:pt x="4712" y="2341"/>
                    </a:cubicBezTo>
                    <a:cubicBezTo>
                      <a:pt x="4712" y="1034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5"/>
              <p:cNvSpPr/>
              <p:nvPr/>
            </p:nvSpPr>
            <p:spPr>
              <a:xfrm>
                <a:off x="4672850" y="796650"/>
                <a:ext cx="95000" cy="950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3801" extrusionOk="0">
                    <a:moveTo>
                      <a:pt x="1915" y="1"/>
                    </a:moveTo>
                    <a:cubicBezTo>
                      <a:pt x="882" y="1"/>
                      <a:pt x="0" y="852"/>
                      <a:pt x="0" y="1885"/>
                    </a:cubicBezTo>
                    <a:cubicBezTo>
                      <a:pt x="0" y="2919"/>
                      <a:pt x="882" y="3800"/>
                      <a:pt x="1915" y="3800"/>
                    </a:cubicBezTo>
                    <a:cubicBezTo>
                      <a:pt x="2949" y="3800"/>
                      <a:pt x="3800" y="2949"/>
                      <a:pt x="3800" y="1885"/>
                    </a:cubicBezTo>
                    <a:cubicBezTo>
                      <a:pt x="3800" y="821"/>
                      <a:pt x="2949" y="1"/>
                      <a:pt x="19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3" name="Google Shape;323;p5"/>
            <p:cNvGrpSpPr/>
            <p:nvPr/>
          </p:nvGrpSpPr>
          <p:grpSpPr>
            <a:xfrm>
              <a:off x="1249770" y="-454697"/>
              <a:ext cx="895866" cy="899721"/>
              <a:chOff x="1889350" y="1210025"/>
              <a:chExt cx="1411925" cy="1418000"/>
            </a:xfrm>
          </p:grpSpPr>
          <p:sp>
            <p:nvSpPr>
              <p:cNvPr id="324" name="Google Shape;324;p5"/>
              <p:cNvSpPr/>
              <p:nvPr/>
            </p:nvSpPr>
            <p:spPr>
              <a:xfrm>
                <a:off x="1925075" y="1778425"/>
                <a:ext cx="209750" cy="142150"/>
              </a:xfrm>
              <a:custGeom>
                <a:avLst/>
                <a:gdLst/>
                <a:ahLst/>
                <a:cxnLst/>
                <a:rect l="l" t="t" r="r" b="b"/>
                <a:pathLst>
                  <a:path w="8390" h="5686" extrusionOk="0">
                    <a:moveTo>
                      <a:pt x="34" y="0"/>
                    </a:moveTo>
                    <a:cubicBezTo>
                      <a:pt x="33" y="0"/>
                      <a:pt x="32" y="0"/>
                      <a:pt x="31" y="1"/>
                    </a:cubicBezTo>
                    <a:cubicBezTo>
                      <a:pt x="0" y="62"/>
                      <a:pt x="1855" y="1369"/>
                      <a:pt x="4134" y="2949"/>
                    </a:cubicBezTo>
                    <a:cubicBezTo>
                      <a:pt x="6446" y="4480"/>
                      <a:pt x="8283" y="5685"/>
                      <a:pt x="8357" y="5685"/>
                    </a:cubicBezTo>
                    <a:cubicBezTo>
                      <a:pt x="8358" y="5685"/>
                      <a:pt x="8359" y="5685"/>
                      <a:pt x="8359" y="5685"/>
                    </a:cubicBezTo>
                    <a:cubicBezTo>
                      <a:pt x="8390" y="5624"/>
                      <a:pt x="6566" y="4317"/>
                      <a:pt x="4256" y="2736"/>
                    </a:cubicBezTo>
                    <a:cubicBezTo>
                      <a:pt x="1974" y="1205"/>
                      <a:pt x="137" y="0"/>
                      <a:pt x="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5"/>
              <p:cNvSpPr/>
              <p:nvPr/>
            </p:nvSpPr>
            <p:spPr>
              <a:xfrm>
                <a:off x="2875700" y="2365025"/>
                <a:ext cx="383000" cy="203750"/>
              </a:xfrm>
              <a:custGeom>
                <a:avLst/>
                <a:gdLst/>
                <a:ahLst/>
                <a:cxnLst/>
                <a:rect l="l" t="t" r="r" b="b"/>
                <a:pathLst>
                  <a:path w="15320" h="8150" extrusionOk="0">
                    <a:moveTo>
                      <a:pt x="6" y="1"/>
                    </a:moveTo>
                    <a:cubicBezTo>
                      <a:pt x="3" y="1"/>
                      <a:pt x="1" y="1"/>
                      <a:pt x="0" y="2"/>
                    </a:cubicBezTo>
                    <a:cubicBezTo>
                      <a:pt x="0" y="33"/>
                      <a:pt x="3374" y="1917"/>
                      <a:pt x="7599" y="4166"/>
                    </a:cubicBezTo>
                    <a:cubicBezTo>
                      <a:pt x="11755" y="6379"/>
                      <a:pt x="15116" y="8150"/>
                      <a:pt x="15284" y="8150"/>
                    </a:cubicBezTo>
                    <a:cubicBezTo>
                      <a:pt x="15287" y="8150"/>
                      <a:pt x="15289" y="8149"/>
                      <a:pt x="15290" y="8148"/>
                    </a:cubicBezTo>
                    <a:cubicBezTo>
                      <a:pt x="15320" y="8118"/>
                      <a:pt x="11916" y="6233"/>
                      <a:pt x="7691" y="3984"/>
                    </a:cubicBezTo>
                    <a:cubicBezTo>
                      <a:pt x="3535" y="1772"/>
                      <a:pt x="174" y="1"/>
                      <a:pt x="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5"/>
              <p:cNvSpPr/>
              <p:nvPr/>
            </p:nvSpPr>
            <p:spPr>
              <a:xfrm>
                <a:off x="2131000" y="1698650"/>
                <a:ext cx="751575" cy="869325"/>
              </a:xfrm>
              <a:custGeom>
                <a:avLst/>
                <a:gdLst/>
                <a:ahLst/>
                <a:cxnLst/>
                <a:rect l="l" t="t" r="r" b="b"/>
                <a:pathLst>
                  <a:path w="30063" h="34773" extrusionOk="0">
                    <a:moveTo>
                      <a:pt x="30028" y="23391"/>
                    </a:moveTo>
                    <a:lnTo>
                      <a:pt x="30028" y="23391"/>
                    </a:lnTo>
                    <a:cubicBezTo>
                      <a:pt x="30024" y="23981"/>
                      <a:pt x="30017" y="24478"/>
                      <a:pt x="30001" y="24864"/>
                    </a:cubicBezTo>
                    <a:lnTo>
                      <a:pt x="30001" y="25745"/>
                    </a:lnTo>
                    <a:cubicBezTo>
                      <a:pt x="30032" y="25958"/>
                      <a:pt x="30032" y="26049"/>
                      <a:pt x="30032" y="26049"/>
                    </a:cubicBezTo>
                    <a:lnTo>
                      <a:pt x="30032" y="25745"/>
                    </a:lnTo>
                    <a:lnTo>
                      <a:pt x="30032" y="24833"/>
                    </a:lnTo>
                    <a:cubicBezTo>
                      <a:pt x="30032" y="24430"/>
                      <a:pt x="30032" y="23953"/>
                      <a:pt x="30028" y="23391"/>
                    </a:cubicBezTo>
                    <a:close/>
                    <a:moveTo>
                      <a:pt x="15047" y="0"/>
                    </a:moveTo>
                    <a:lnTo>
                      <a:pt x="15016" y="61"/>
                    </a:lnTo>
                    <a:cubicBezTo>
                      <a:pt x="10335" y="2736"/>
                      <a:pt x="5290" y="5623"/>
                      <a:pt x="61" y="8663"/>
                    </a:cubicBezTo>
                    <a:lnTo>
                      <a:pt x="1" y="8724"/>
                    </a:lnTo>
                    <a:lnTo>
                      <a:pt x="1" y="8785"/>
                    </a:lnTo>
                    <a:lnTo>
                      <a:pt x="1" y="26049"/>
                    </a:lnTo>
                    <a:lnTo>
                      <a:pt x="1" y="26080"/>
                    </a:lnTo>
                    <a:lnTo>
                      <a:pt x="61" y="26110"/>
                    </a:lnTo>
                    <a:cubicBezTo>
                      <a:pt x="5685" y="29332"/>
                      <a:pt x="10761" y="32311"/>
                      <a:pt x="15016" y="34742"/>
                    </a:cubicBezTo>
                    <a:lnTo>
                      <a:pt x="15047" y="34773"/>
                    </a:lnTo>
                    <a:lnTo>
                      <a:pt x="15107" y="34742"/>
                    </a:lnTo>
                    <a:cubicBezTo>
                      <a:pt x="19728" y="32068"/>
                      <a:pt x="23466" y="29909"/>
                      <a:pt x="26050" y="28390"/>
                    </a:cubicBezTo>
                    <a:cubicBezTo>
                      <a:pt x="27326" y="27630"/>
                      <a:pt x="28329" y="27052"/>
                      <a:pt x="28998" y="26657"/>
                    </a:cubicBezTo>
                    <a:cubicBezTo>
                      <a:pt x="29333" y="26444"/>
                      <a:pt x="29576" y="26292"/>
                      <a:pt x="29758" y="26201"/>
                    </a:cubicBezTo>
                    <a:cubicBezTo>
                      <a:pt x="29940" y="26080"/>
                      <a:pt x="30031" y="26050"/>
                      <a:pt x="30032" y="26049"/>
                    </a:cubicBezTo>
                    <a:lnTo>
                      <a:pt x="30032" y="26049"/>
                    </a:lnTo>
                    <a:cubicBezTo>
                      <a:pt x="30031" y="26050"/>
                      <a:pt x="29940" y="26080"/>
                      <a:pt x="29758" y="26140"/>
                    </a:cubicBezTo>
                    <a:cubicBezTo>
                      <a:pt x="29576" y="26262"/>
                      <a:pt x="29302" y="26414"/>
                      <a:pt x="28968" y="26596"/>
                    </a:cubicBezTo>
                    <a:cubicBezTo>
                      <a:pt x="28269" y="26992"/>
                      <a:pt x="27266" y="27599"/>
                      <a:pt x="25959" y="28329"/>
                    </a:cubicBezTo>
                    <a:cubicBezTo>
                      <a:pt x="23384" y="29783"/>
                      <a:pt x="19631" y="31902"/>
                      <a:pt x="15062" y="34564"/>
                    </a:cubicBezTo>
                    <a:lnTo>
                      <a:pt x="15062" y="34564"/>
                    </a:lnTo>
                    <a:cubicBezTo>
                      <a:pt x="10861" y="32116"/>
                      <a:pt x="5792" y="29160"/>
                      <a:pt x="213" y="25963"/>
                    </a:cubicBezTo>
                    <a:lnTo>
                      <a:pt x="213" y="25963"/>
                    </a:lnTo>
                    <a:lnTo>
                      <a:pt x="213" y="8780"/>
                    </a:lnTo>
                    <a:lnTo>
                      <a:pt x="213" y="8780"/>
                    </a:lnTo>
                    <a:cubicBezTo>
                      <a:pt x="5439" y="5760"/>
                      <a:pt x="10453" y="2890"/>
                      <a:pt x="15047" y="231"/>
                    </a:cubicBezTo>
                    <a:lnTo>
                      <a:pt x="15047" y="231"/>
                    </a:lnTo>
                    <a:cubicBezTo>
                      <a:pt x="20631" y="3430"/>
                      <a:pt x="25646" y="6330"/>
                      <a:pt x="29940" y="8780"/>
                    </a:cubicBezTo>
                    <a:lnTo>
                      <a:pt x="29940" y="8780"/>
                    </a:lnTo>
                    <a:cubicBezTo>
                      <a:pt x="29941" y="14087"/>
                      <a:pt x="30001" y="18364"/>
                      <a:pt x="30001" y="21368"/>
                    </a:cubicBezTo>
                    <a:cubicBezTo>
                      <a:pt x="30017" y="22141"/>
                      <a:pt x="30024" y="22811"/>
                      <a:pt x="30028" y="23391"/>
                    </a:cubicBezTo>
                    <a:lnTo>
                      <a:pt x="30028" y="23391"/>
                    </a:lnTo>
                    <a:cubicBezTo>
                      <a:pt x="30032" y="22820"/>
                      <a:pt x="30032" y="22162"/>
                      <a:pt x="30032" y="21429"/>
                    </a:cubicBezTo>
                    <a:cubicBezTo>
                      <a:pt x="30032" y="18450"/>
                      <a:pt x="30062" y="14104"/>
                      <a:pt x="30062" y="8785"/>
                    </a:cubicBezTo>
                    <a:lnTo>
                      <a:pt x="30062" y="8754"/>
                    </a:lnTo>
                    <a:lnTo>
                      <a:pt x="30032" y="8724"/>
                    </a:lnTo>
                    <a:cubicBezTo>
                      <a:pt x="25776" y="6231"/>
                      <a:pt x="20731" y="3283"/>
                      <a:pt x="15107" y="61"/>
                    </a:cubicBezTo>
                    <a:lnTo>
                      <a:pt x="15047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5"/>
              <p:cNvSpPr/>
              <p:nvPr/>
            </p:nvSpPr>
            <p:spPr>
              <a:xfrm>
                <a:off x="1889350" y="1740450"/>
                <a:ext cx="76025" cy="76000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3040" extrusionOk="0">
                    <a:moveTo>
                      <a:pt x="1521" y="0"/>
                    </a:moveTo>
                    <a:cubicBezTo>
                      <a:pt x="670" y="0"/>
                      <a:pt x="1" y="699"/>
                      <a:pt x="1" y="1520"/>
                    </a:cubicBezTo>
                    <a:cubicBezTo>
                      <a:pt x="1" y="2371"/>
                      <a:pt x="670" y="3040"/>
                      <a:pt x="1521" y="3040"/>
                    </a:cubicBezTo>
                    <a:cubicBezTo>
                      <a:pt x="2341" y="3040"/>
                      <a:pt x="3040" y="2371"/>
                      <a:pt x="3040" y="1520"/>
                    </a:cubicBezTo>
                    <a:cubicBezTo>
                      <a:pt x="3040" y="699"/>
                      <a:pt x="2341" y="0"/>
                      <a:pt x="15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5"/>
              <p:cNvSpPr/>
              <p:nvPr/>
            </p:nvSpPr>
            <p:spPr>
              <a:xfrm>
                <a:off x="2075525" y="1861250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41" y="1"/>
                    </a:moveTo>
                    <a:cubicBezTo>
                      <a:pt x="1034" y="1"/>
                      <a:pt x="1" y="1065"/>
                      <a:pt x="1" y="2372"/>
                    </a:cubicBezTo>
                    <a:cubicBezTo>
                      <a:pt x="1" y="3648"/>
                      <a:pt x="1034" y="4712"/>
                      <a:pt x="2341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65"/>
                      <a:pt x="3648" y="1"/>
                      <a:pt x="23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5"/>
              <p:cNvSpPr/>
              <p:nvPr/>
            </p:nvSpPr>
            <p:spPr>
              <a:xfrm>
                <a:off x="2817950" y="1861250"/>
                <a:ext cx="117800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3" extrusionOk="0">
                    <a:moveTo>
                      <a:pt x="2341" y="1"/>
                    </a:moveTo>
                    <a:cubicBezTo>
                      <a:pt x="1064" y="1"/>
                      <a:pt x="0" y="1065"/>
                      <a:pt x="0" y="2372"/>
                    </a:cubicBezTo>
                    <a:cubicBezTo>
                      <a:pt x="0" y="3648"/>
                      <a:pt x="1064" y="4712"/>
                      <a:pt x="2341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65"/>
                      <a:pt x="3648" y="1"/>
                      <a:pt x="23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5"/>
              <p:cNvSpPr/>
              <p:nvPr/>
            </p:nvSpPr>
            <p:spPr>
              <a:xfrm>
                <a:off x="2817950" y="2305800"/>
                <a:ext cx="117800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2" extrusionOk="0">
                    <a:moveTo>
                      <a:pt x="2341" y="0"/>
                    </a:moveTo>
                    <a:cubicBezTo>
                      <a:pt x="1064" y="0"/>
                      <a:pt x="0" y="1064"/>
                      <a:pt x="0" y="2341"/>
                    </a:cubicBezTo>
                    <a:cubicBezTo>
                      <a:pt x="0" y="3648"/>
                      <a:pt x="1064" y="4712"/>
                      <a:pt x="2341" y="4712"/>
                    </a:cubicBezTo>
                    <a:cubicBezTo>
                      <a:pt x="3648" y="4712"/>
                      <a:pt x="4712" y="3648"/>
                      <a:pt x="4712" y="2341"/>
                    </a:cubicBezTo>
                    <a:cubicBezTo>
                      <a:pt x="4712" y="1064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5"/>
              <p:cNvSpPr/>
              <p:nvPr/>
            </p:nvSpPr>
            <p:spPr>
              <a:xfrm>
                <a:off x="3213850" y="2525400"/>
                <a:ext cx="87425" cy="87425"/>
              </a:xfrm>
              <a:custGeom>
                <a:avLst/>
                <a:gdLst/>
                <a:ahLst/>
                <a:cxnLst/>
                <a:rect l="l" t="t" r="r" b="b"/>
                <a:pathLst>
                  <a:path w="3497" h="3497" extrusionOk="0">
                    <a:moveTo>
                      <a:pt x="1764" y="1"/>
                    </a:moveTo>
                    <a:cubicBezTo>
                      <a:pt x="791" y="1"/>
                      <a:pt x="1" y="761"/>
                      <a:pt x="1" y="1733"/>
                    </a:cubicBezTo>
                    <a:cubicBezTo>
                      <a:pt x="1" y="2706"/>
                      <a:pt x="791" y="3496"/>
                      <a:pt x="1764" y="3496"/>
                    </a:cubicBezTo>
                    <a:cubicBezTo>
                      <a:pt x="2736" y="3496"/>
                      <a:pt x="3496" y="2706"/>
                      <a:pt x="3496" y="1733"/>
                    </a:cubicBezTo>
                    <a:cubicBezTo>
                      <a:pt x="3496" y="761"/>
                      <a:pt x="2736" y="1"/>
                      <a:pt x="17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5"/>
              <p:cNvSpPr/>
              <p:nvPr/>
            </p:nvSpPr>
            <p:spPr>
              <a:xfrm>
                <a:off x="2448650" y="2510200"/>
                <a:ext cx="117800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3" extrusionOk="0">
                    <a:moveTo>
                      <a:pt x="2341" y="1"/>
                    </a:moveTo>
                    <a:cubicBezTo>
                      <a:pt x="1034" y="1"/>
                      <a:pt x="0" y="1034"/>
                      <a:pt x="0" y="2341"/>
                    </a:cubicBezTo>
                    <a:cubicBezTo>
                      <a:pt x="0" y="3648"/>
                      <a:pt x="1034" y="4712"/>
                      <a:pt x="2341" y="4712"/>
                    </a:cubicBezTo>
                    <a:cubicBezTo>
                      <a:pt x="3648" y="4712"/>
                      <a:pt x="4711" y="3648"/>
                      <a:pt x="4711" y="2341"/>
                    </a:cubicBezTo>
                    <a:cubicBezTo>
                      <a:pt x="4711" y="1034"/>
                      <a:pt x="3648" y="1"/>
                      <a:pt x="23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5"/>
              <p:cNvSpPr/>
              <p:nvPr/>
            </p:nvSpPr>
            <p:spPr>
              <a:xfrm>
                <a:off x="2083900" y="2284525"/>
                <a:ext cx="117800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2" extrusionOk="0">
                    <a:moveTo>
                      <a:pt x="2341" y="0"/>
                    </a:moveTo>
                    <a:cubicBezTo>
                      <a:pt x="1034" y="0"/>
                      <a:pt x="0" y="1064"/>
                      <a:pt x="0" y="2371"/>
                    </a:cubicBezTo>
                    <a:cubicBezTo>
                      <a:pt x="0" y="3678"/>
                      <a:pt x="1034" y="4712"/>
                      <a:pt x="2341" y="4712"/>
                    </a:cubicBezTo>
                    <a:cubicBezTo>
                      <a:pt x="3648" y="4712"/>
                      <a:pt x="4711" y="3678"/>
                      <a:pt x="4711" y="2371"/>
                    </a:cubicBezTo>
                    <a:cubicBezTo>
                      <a:pt x="4711" y="1064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5"/>
              <p:cNvSpPr/>
              <p:nvPr/>
            </p:nvSpPr>
            <p:spPr>
              <a:xfrm>
                <a:off x="2505625" y="1274625"/>
                <a:ext cx="5350" cy="415675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6627" extrusionOk="0">
                    <a:moveTo>
                      <a:pt x="122" y="1"/>
                    </a:moveTo>
                    <a:cubicBezTo>
                      <a:pt x="31" y="1"/>
                      <a:pt x="1" y="3709"/>
                      <a:pt x="1" y="8299"/>
                    </a:cubicBezTo>
                    <a:cubicBezTo>
                      <a:pt x="1" y="12919"/>
                      <a:pt x="62" y="16627"/>
                      <a:pt x="122" y="16627"/>
                    </a:cubicBezTo>
                    <a:cubicBezTo>
                      <a:pt x="183" y="16627"/>
                      <a:pt x="214" y="12919"/>
                      <a:pt x="214" y="8299"/>
                    </a:cubicBezTo>
                    <a:cubicBezTo>
                      <a:pt x="214" y="3709"/>
                      <a:pt x="153" y="1"/>
                      <a:pt x="1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5"/>
              <p:cNvSpPr/>
              <p:nvPr/>
            </p:nvSpPr>
            <p:spPr>
              <a:xfrm>
                <a:off x="2449400" y="1643925"/>
                <a:ext cx="117800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3" extrusionOk="0">
                    <a:moveTo>
                      <a:pt x="2371" y="1"/>
                    </a:moveTo>
                    <a:cubicBezTo>
                      <a:pt x="1064" y="1"/>
                      <a:pt x="0" y="1034"/>
                      <a:pt x="0" y="2341"/>
                    </a:cubicBezTo>
                    <a:cubicBezTo>
                      <a:pt x="0" y="3648"/>
                      <a:pt x="1064" y="4712"/>
                      <a:pt x="2371" y="4712"/>
                    </a:cubicBezTo>
                    <a:cubicBezTo>
                      <a:pt x="3648" y="4712"/>
                      <a:pt x="4712" y="3648"/>
                      <a:pt x="4712" y="2341"/>
                    </a:cubicBezTo>
                    <a:cubicBezTo>
                      <a:pt x="4712" y="1034"/>
                      <a:pt x="3648" y="1"/>
                      <a:pt x="23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5"/>
              <p:cNvSpPr/>
              <p:nvPr/>
            </p:nvSpPr>
            <p:spPr>
              <a:xfrm>
                <a:off x="2460800" y="1210025"/>
                <a:ext cx="95000" cy="950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3801" extrusionOk="0">
                    <a:moveTo>
                      <a:pt x="1915" y="1"/>
                    </a:moveTo>
                    <a:cubicBezTo>
                      <a:pt x="852" y="1"/>
                      <a:pt x="0" y="822"/>
                      <a:pt x="0" y="1885"/>
                    </a:cubicBezTo>
                    <a:cubicBezTo>
                      <a:pt x="0" y="2949"/>
                      <a:pt x="852" y="3800"/>
                      <a:pt x="1915" y="3800"/>
                    </a:cubicBezTo>
                    <a:cubicBezTo>
                      <a:pt x="2949" y="3800"/>
                      <a:pt x="3800" y="2949"/>
                      <a:pt x="3800" y="1885"/>
                    </a:cubicBezTo>
                    <a:cubicBezTo>
                      <a:pt x="3800" y="822"/>
                      <a:pt x="2949" y="1"/>
                      <a:pt x="19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7" name="Google Shape;337;p5"/>
            <p:cNvGrpSpPr/>
            <p:nvPr/>
          </p:nvGrpSpPr>
          <p:grpSpPr>
            <a:xfrm rot="7192220">
              <a:off x="8259365" y="2462659"/>
              <a:ext cx="1042418" cy="899213"/>
              <a:chOff x="3936500" y="796650"/>
              <a:chExt cx="1642925" cy="1417225"/>
            </a:xfrm>
          </p:grpSpPr>
          <p:sp>
            <p:nvSpPr>
              <p:cNvPr id="338" name="Google Shape;338;p5"/>
              <p:cNvSpPr/>
              <p:nvPr/>
            </p:nvSpPr>
            <p:spPr>
              <a:xfrm>
                <a:off x="3961575" y="1265500"/>
                <a:ext cx="384550" cy="241675"/>
              </a:xfrm>
              <a:custGeom>
                <a:avLst/>
                <a:gdLst/>
                <a:ahLst/>
                <a:cxnLst/>
                <a:rect l="l" t="t" r="r" b="b"/>
                <a:pathLst>
                  <a:path w="15382" h="966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31" y="31"/>
                      <a:pt x="153" y="122"/>
                    </a:cubicBezTo>
                    <a:cubicBezTo>
                      <a:pt x="305" y="244"/>
                      <a:pt x="426" y="305"/>
                      <a:pt x="609" y="426"/>
                    </a:cubicBezTo>
                    <a:cubicBezTo>
                      <a:pt x="1034" y="700"/>
                      <a:pt x="1551" y="1065"/>
                      <a:pt x="2250" y="1490"/>
                    </a:cubicBezTo>
                    <a:cubicBezTo>
                      <a:pt x="3679" y="2372"/>
                      <a:pt x="5594" y="3587"/>
                      <a:pt x="7691" y="4894"/>
                    </a:cubicBezTo>
                    <a:cubicBezTo>
                      <a:pt x="9758" y="6201"/>
                      <a:pt x="11703" y="7417"/>
                      <a:pt x="13101" y="8299"/>
                    </a:cubicBezTo>
                    <a:cubicBezTo>
                      <a:pt x="13801" y="8724"/>
                      <a:pt x="14378" y="9059"/>
                      <a:pt x="14773" y="9302"/>
                    </a:cubicBezTo>
                    <a:cubicBezTo>
                      <a:pt x="14986" y="9423"/>
                      <a:pt x="15138" y="9515"/>
                      <a:pt x="15229" y="9575"/>
                    </a:cubicBezTo>
                    <a:lnTo>
                      <a:pt x="15381" y="9667"/>
                    </a:lnTo>
                    <a:cubicBezTo>
                      <a:pt x="15381" y="9636"/>
                      <a:pt x="15351" y="9575"/>
                      <a:pt x="15168" y="9515"/>
                    </a:cubicBezTo>
                    <a:cubicBezTo>
                      <a:pt x="15047" y="9423"/>
                      <a:pt x="14925" y="9302"/>
                      <a:pt x="14743" y="9211"/>
                    </a:cubicBezTo>
                    <a:cubicBezTo>
                      <a:pt x="14317" y="8937"/>
                      <a:pt x="13801" y="8542"/>
                      <a:pt x="13101" y="8147"/>
                    </a:cubicBezTo>
                    <a:cubicBezTo>
                      <a:pt x="11734" y="7265"/>
                      <a:pt x="9849" y="6049"/>
                      <a:pt x="7721" y="4712"/>
                    </a:cubicBezTo>
                    <a:cubicBezTo>
                      <a:pt x="5624" y="3405"/>
                      <a:pt x="3679" y="2189"/>
                      <a:pt x="2281" y="1338"/>
                    </a:cubicBezTo>
                    <a:cubicBezTo>
                      <a:pt x="1551" y="913"/>
                      <a:pt x="1004" y="578"/>
                      <a:pt x="609" y="366"/>
                    </a:cubicBezTo>
                    <a:cubicBezTo>
                      <a:pt x="426" y="244"/>
                      <a:pt x="275" y="122"/>
                      <a:pt x="153" y="92"/>
                    </a:cubicBezTo>
                    <a:cubicBezTo>
                      <a:pt x="92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5"/>
              <p:cNvSpPr/>
              <p:nvPr/>
            </p:nvSpPr>
            <p:spPr>
              <a:xfrm>
                <a:off x="5101425" y="1497125"/>
                <a:ext cx="433175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17327" h="592" extrusionOk="0">
                    <a:moveTo>
                      <a:pt x="17139" y="1"/>
                    </a:moveTo>
                    <a:cubicBezTo>
                      <a:pt x="16313" y="1"/>
                      <a:pt x="12845" y="87"/>
                      <a:pt x="8663" y="219"/>
                    </a:cubicBezTo>
                    <a:cubicBezTo>
                      <a:pt x="3891" y="371"/>
                      <a:pt x="1" y="554"/>
                      <a:pt x="1" y="584"/>
                    </a:cubicBezTo>
                    <a:cubicBezTo>
                      <a:pt x="1" y="589"/>
                      <a:pt x="109" y="592"/>
                      <a:pt x="311" y="592"/>
                    </a:cubicBezTo>
                    <a:cubicBezTo>
                      <a:pt x="1322" y="592"/>
                      <a:pt x="4687" y="528"/>
                      <a:pt x="8663" y="402"/>
                    </a:cubicBezTo>
                    <a:cubicBezTo>
                      <a:pt x="13466" y="250"/>
                      <a:pt x="17326" y="37"/>
                      <a:pt x="17326" y="6"/>
                    </a:cubicBezTo>
                    <a:cubicBezTo>
                      <a:pt x="17326" y="2"/>
                      <a:pt x="17262" y="1"/>
                      <a:pt x="17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5"/>
              <p:cNvSpPr/>
              <p:nvPr/>
            </p:nvSpPr>
            <p:spPr>
              <a:xfrm>
                <a:off x="4343050" y="1286025"/>
                <a:ext cx="751550" cy="868575"/>
              </a:xfrm>
              <a:custGeom>
                <a:avLst/>
                <a:gdLst/>
                <a:ahLst/>
                <a:cxnLst/>
                <a:rect l="l" t="t" r="r" b="b"/>
                <a:pathLst>
                  <a:path w="30062" h="34743" extrusionOk="0">
                    <a:moveTo>
                      <a:pt x="30028" y="23367"/>
                    </a:moveTo>
                    <a:lnTo>
                      <a:pt x="30028" y="23367"/>
                    </a:lnTo>
                    <a:cubicBezTo>
                      <a:pt x="30024" y="23955"/>
                      <a:pt x="30017" y="24449"/>
                      <a:pt x="30001" y="24834"/>
                    </a:cubicBezTo>
                    <a:lnTo>
                      <a:pt x="30001" y="25715"/>
                    </a:lnTo>
                    <a:cubicBezTo>
                      <a:pt x="30032" y="25897"/>
                      <a:pt x="30032" y="26019"/>
                      <a:pt x="30032" y="26019"/>
                    </a:cubicBezTo>
                    <a:lnTo>
                      <a:pt x="30032" y="25715"/>
                    </a:lnTo>
                    <a:lnTo>
                      <a:pt x="30032" y="24803"/>
                    </a:lnTo>
                    <a:cubicBezTo>
                      <a:pt x="30032" y="24413"/>
                      <a:pt x="30032" y="23935"/>
                      <a:pt x="30028" y="23367"/>
                    </a:cubicBezTo>
                    <a:close/>
                    <a:moveTo>
                      <a:pt x="15046" y="0"/>
                    </a:moveTo>
                    <a:lnTo>
                      <a:pt x="15016" y="31"/>
                    </a:lnTo>
                    <a:cubicBezTo>
                      <a:pt x="10366" y="2736"/>
                      <a:pt x="5289" y="5624"/>
                      <a:pt x="61" y="8663"/>
                    </a:cubicBezTo>
                    <a:lnTo>
                      <a:pt x="1" y="8694"/>
                    </a:lnTo>
                    <a:lnTo>
                      <a:pt x="1" y="8754"/>
                    </a:lnTo>
                    <a:lnTo>
                      <a:pt x="1" y="26019"/>
                    </a:lnTo>
                    <a:lnTo>
                      <a:pt x="1" y="26049"/>
                    </a:lnTo>
                    <a:lnTo>
                      <a:pt x="61" y="26080"/>
                    </a:lnTo>
                    <a:cubicBezTo>
                      <a:pt x="5685" y="29332"/>
                      <a:pt x="10761" y="32281"/>
                      <a:pt x="15016" y="34712"/>
                    </a:cubicBezTo>
                    <a:lnTo>
                      <a:pt x="15046" y="34743"/>
                    </a:lnTo>
                    <a:lnTo>
                      <a:pt x="15107" y="34712"/>
                    </a:lnTo>
                    <a:cubicBezTo>
                      <a:pt x="19727" y="32068"/>
                      <a:pt x="23466" y="29879"/>
                      <a:pt x="26050" y="28360"/>
                    </a:cubicBezTo>
                    <a:cubicBezTo>
                      <a:pt x="27326" y="27600"/>
                      <a:pt x="28329" y="27053"/>
                      <a:pt x="28998" y="26627"/>
                    </a:cubicBezTo>
                    <a:cubicBezTo>
                      <a:pt x="29363" y="26445"/>
                      <a:pt x="29576" y="26293"/>
                      <a:pt x="29758" y="26171"/>
                    </a:cubicBezTo>
                    <a:cubicBezTo>
                      <a:pt x="29971" y="26050"/>
                      <a:pt x="30032" y="26019"/>
                      <a:pt x="30032" y="26019"/>
                    </a:cubicBezTo>
                    <a:lnTo>
                      <a:pt x="30032" y="26019"/>
                    </a:lnTo>
                    <a:cubicBezTo>
                      <a:pt x="30031" y="26019"/>
                      <a:pt x="29910" y="26049"/>
                      <a:pt x="29758" y="26141"/>
                    </a:cubicBezTo>
                    <a:cubicBezTo>
                      <a:pt x="29576" y="26232"/>
                      <a:pt x="29302" y="26384"/>
                      <a:pt x="28968" y="26597"/>
                    </a:cubicBezTo>
                    <a:cubicBezTo>
                      <a:pt x="28299" y="26961"/>
                      <a:pt x="27266" y="27569"/>
                      <a:pt x="25959" y="28299"/>
                    </a:cubicBezTo>
                    <a:cubicBezTo>
                      <a:pt x="23383" y="29783"/>
                      <a:pt x="19661" y="31902"/>
                      <a:pt x="15062" y="34534"/>
                    </a:cubicBezTo>
                    <a:lnTo>
                      <a:pt x="15062" y="34534"/>
                    </a:lnTo>
                    <a:cubicBezTo>
                      <a:pt x="10854" y="32081"/>
                      <a:pt x="5804" y="29119"/>
                      <a:pt x="213" y="25915"/>
                    </a:cubicBezTo>
                    <a:lnTo>
                      <a:pt x="213" y="25915"/>
                    </a:lnTo>
                    <a:lnTo>
                      <a:pt x="213" y="8797"/>
                    </a:lnTo>
                    <a:lnTo>
                      <a:pt x="213" y="8797"/>
                    </a:lnTo>
                    <a:cubicBezTo>
                      <a:pt x="5414" y="5774"/>
                      <a:pt x="10433" y="2902"/>
                      <a:pt x="15062" y="209"/>
                    </a:cubicBezTo>
                    <a:lnTo>
                      <a:pt x="15062" y="209"/>
                    </a:lnTo>
                    <a:cubicBezTo>
                      <a:pt x="20640" y="3406"/>
                      <a:pt x="25649" y="6302"/>
                      <a:pt x="29940" y="8780"/>
                    </a:cubicBezTo>
                    <a:lnTo>
                      <a:pt x="29940" y="8780"/>
                    </a:lnTo>
                    <a:cubicBezTo>
                      <a:pt x="29941" y="14073"/>
                      <a:pt x="30001" y="18340"/>
                      <a:pt x="30001" y="21338"/>
                    </a:cubicBezTo>
                    <a:cubicBezTo>
                      <a:pt x="30017" y="22108"/>
                      <a:pt x="30024" y="22784"/>
                      <a:pt x="30028" y="23367"/>
                    </a:cubicBezTo>
                    <a:lnTo>
                      <a:pt x="30028" y="23367"/>
                    </a:lnTo>
                    <a:cubicBezTo>
                      <a:pt x="30032" y="22795"/>
                      <a:pt x="30032" y="22134"/>
                      <a:pt x="30032" y="21399"/>
                    </a:cubicBezTo>
                    <a:cubicBezTo>
                      <a:pt x="30032" y="18420"/>
                      <a:pt x="30062" y="14074"/>
                      <a:pt x="30062" y="8754"/>
                    </a:cubicBezTo>
                    <a:lnTo>
                      <a:pt x="30062" y="8724"/>
                    </a:lnTo>
                    <a:lnTo>
                      <a:pt x="30032" y="8694"/>
                    </a:lnTo>
                    <a:cubicBezTo>
                      <a:pt x="25776" y="6232"/>
                      <a:pt x="20730" y="3253"/>
                      <a:pt x="15107" y="31"/>
                    </a:cubicBezTo>
                    <a:lnTo>
                      <a:pt x="15046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5"/>
              <p:cNvSpPr/>
              <p:nvPr/>
            </p:nvSpPr>
            <p:spPr>
              <a:xfrm>
                <a:off x="3936500" y="1238900"/>
                <a:ext cx="76025" cy="76025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3041" extrusionOk="0">
                    <a:moveTo>
                      <a:pt x="1521" y="1"/>
                    </a:moveTo>
                    <a:cubicBezTo>
                      <a:pt x="700" y="1"/>
                      <a:pt x="1" y="700"/>
                      <a:pt x="1" y="1521"/>
                    </a:cubicBezTo>
                    <a:cubicBezTo>
                      <a:pt x="1" y="2372"/>
                      <a:pt x="700" y="3040"/>
                      <a:pt x="1521" y="3040"/>
                    </a:cubicBezTo>
                    <a:cubicBezTo>
                      <a:pt x="2372" y="3040"/>
                      <a:pt x="3040" y="2372"/>
                      <a:pt x="3040" y="1521"/>
                    </a:cubicBezTo>
                    <a:cubicBezTo>
                      <a:pt x="3040" y="700"/>
                      <a:pt x="2372" y="1"/>
                      <a:pt x="15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5"/>
              <p:cNvSpPr/>
              <p:nvPr/>
            </p:nvSpPr>
            <p:spPr>
              <a:xfrm>
                <a:off x="4287575" y="1447875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41" y="1"/>
                    </a:moveTo>
                    <a:cubicBezTo>
                      <a:pt x="1065" y="1"/>
                      <a:pt x="1" y="1065"/>
                      <a:pt x="1" y="2372"/>
                    </a:cubicBezTo>
                    <a:cubicBezTo>
                      <a:pt x="1" y="3648"/>
                      <a:pt x="1065" y="4712"/>
                      <a:pt x="2341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34"/>
                      <a:pt x="3648" y="1"/>
                      <a:pt x="23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5"/>
              <p:cNvSpPr/>
              <p:nvPr/>
            </p:nvSpPr>
            <p:spPr>
              <a:xfrm>
                <a:off x="5029225" y="1447875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72" y="1"/>
                    </a:moveTo>
                    <a:cubicBezTo>
                      <a:pt x="1065" y="1"/>
                      <a:pt x="1" y="1065"/>
                      <a:pt x="1" y="2372"/>
                    </a:cubicBezTo>
                    <a:cubicBezTo>
                      <a:pt x="1" y="3648"/>
                      <a:pt x="1065" y="4712"/>
                      <a:pt x="2372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34"/>
                      <a:pt x="3679" y="1"/>
                      <a:pt x="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5"/>
              <p:cNvSpPr/>
              <p:nvPr/>
            </p:nvSpPr>
            <p:spPr>
              <a:xfrm>
                <a:off x="5029225" y="1891650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72" y="1"/>
                    </a:moveTo>
                    <a:cubicBezTo>
                      <a:pt x="1065" y="1"/>
                      <a:pt x="1" y="1065"/>
                      <a:pt x="1" y="2372"/>
                    </a:cubicBezTo>
                    <a:cubicBezTo>
                      <a:pt x="1" y="3648"/>
                      <a:pt x="1065" y="4712"/>
                      <a:pt x="2372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65"/>
                      <a:pt x="3648" y="1"/>
                      <a:pt x="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5"/>
              <p:cNvSpPr/>
              <p:nvPr/>
            </p:nvSpPr>
            <p:spPr>
              <a:xfrm>
                <a:off x="5492000" y="1450150"/>
                <a:ext cx="87425" cy="87425"/>
              </a:xfrm>
              <a:custGeom>
                <a:avLst/>
                <a:gdLst/>
                <a:ahLst/>
                <a:cxnLst/>
                <a:rect l="l" t="t" r="r" b="b"/>
                <a:pathLst>
                  <a:path w="3497" h="3497" extrusionOk="0">
                    <a:moveTo>
                      <a:pt x="1733" y="1"/>
                    </a:moveTo>
                    <a:cubicBezTo>
                      <a:pt x="791" y="1"/>
                      <a:pt x="1" y="791"/>
                      <a:pt x="1" y="1733"/>
                    </a:cubicBezTo>
                    <a:cubicBezTo>
                      <a:pt x="1" y="2706"/>
                      <a:pt x="791" y="3496"/>
                      <a:pt x="1733" y="3496"/>
                    </a:cubicBezTo>
                    <a:cubicBezTo>
                      <a:pt x="2676" y="3496"/>
                      <a:pt x="3496" y="2736"/>
                      <a:pt x="3496" y="1733"/>
                    </a:cubicBezTo>
                    <a:cubicBezTo>
                      <a:pt x="3496" y="761"/>
                      <a:pt x="2676" y="1"/>
                      <a:pt x="17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5"/>
              <p:cNvSpPr/>
              <p:nvPr/>
            </p:nvSpPr>
            <p:spPr>
              <a:xfrm>
                <a:off x="4660675" y="2096075"/>
                <a:ext cx="117825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2" extrusionOk="0">
                    <a:moveTo>
                      <a:pt x="2341" y="0"/>
                    </a:moveTo>
                    <a:cubicBezTo>
                      <a:pt x="1065" y="0"/>
                      <a:pt x="1" y="1034"/>
                      <a:pt x="1" y="2341"/>
                    </a:cubicBezTo>
                    <a:cubicBezTo>
                      <a:pt x="1" y="3648"/>
                      <a:pt x="1065" y="4711"/>
                      <a:pt x="2341" y="4711"/>
                    </a:cubicBezTo>
                    <a:cubicBezTo>
                      <a:pt x="3648" y="4711"/>
                      <a:pt x="4712" y="3648"/>
                      <a:pt x="4712" y="2341"/>
                    </a:cubicBezTo>
                    <a:cubicBezTo>
                      <a:pt x="4712" y="1034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5"/>
              <p:cNvSpPr/>
              <p:nvPr/>
            </p:nvSpPr>
            <p:spPr>
              <a:xfrm>
                <a:off x="4295175" y="1871150"/>
                <a:ext cx="117800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2" extrusionOk="0">
                    <a:moveTo>
                      <a:pt x="2341" y="0"/>
                    </a:moveTo>
                    <a:cubicBezTo>
                      <a:pt x="1034" y="0"/>
                      <a:pt x="1" y="1033"/>
                      <a:pt x="1" y="2341"/>
                    </a:cubicBezTo>
                    <a:cubicBezTo>
                      <a:pt x="1" y="3648"/>
                      <a:pt x="1034" y="4711"/>
                      <a:pt x="2341" y="4711"/>
                    </a:cubicBezTo>
                    <a:cubicBezTo>
                      <a:pt x="3648" y="4711"/>
                      <a:pt x="4712" y="3648"/>
                      <a:pt x="4712" y="2341"/>
                    </a:cubicBezTo>
                    <a:cubicBezTo>
                      <a:pt x="4712" y="1033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5"/>
              <p:cNvSpPr/>
              <p:nvPr/>
            </p:nvSpPr>
            <p:spPr>
              <a:xfrm>
                <a:off x="4716925" y="860475"/>
                <a:ext cx="5350" cy="415700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6628" extrusionOk="0">
                    <a:moveTo>
                      <a:pt x="122" y="1"/>
                    </a:moveTo>
                    <a:cubicBezTo>
                      <a:pt x="61" y="1"/>
                      <a:pt x="31" y="3709"/>
                      <a:pt x="0" y="8299"/>
                    </a:cubicBezTo>
                    <a:cubicBezTo>
                      <a:pt x="0" y="12919"/>
                      <a:pt x="61" y="16627"/>
                      <a:pt x="122" y="16627"/>
                    </a:cubicBezTo>
                    <a:cubicBezTo>
                      <a:pt x="183" y="16627"/>
                      <a:pt x="213" y="12919"/>
                      <a:pt x="213" y="8299"/>
                    </a:cubicBezTo>
                    <a:cubicBezTo>
                      <a:pt x="213" y="3709"/>
                      <a:pt x="152" y="1"/>
                      <a:pt x="1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5"/>
              <p:cNvSpPr/>
              <p:nvPr/>
            </p:nvSpPr>
            <p:spPr>
              <a:xfrm>
                <a:off x="4660675" y="1229800"/>
                <a:ext cx="117825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2" extrusionOk="0">
                    <a:moveTo>
                      <a:pt x="2341" y="0"/>
                    </a:moveTo>
                    <a:cubicBezTo>
                      <a:pt x="1065" y="0"/>
                      <a:pt x="1" y="1034"/>
                      <a:pt x="1" y="2341"/>
                    </a:cubicBezTo>
                    <a:cubicBezTo>
                      <a:pt x="1" y="3648"/>
                      <a:pt x="1065" y="4711"/>
                      <a:pt x="2341" y="4711"/>
                    </a:cubicBezTo>
                    <a:cubicBezTo>
                      <a:pt x="3648" y="4711"/>
                      <a:pt x="4712" y="3648"/>
                      <a:pt x="4712" y="2341"/>
                    </a:cubicBezTo>
                    <a:cubicBezTo>
                      <a:pt x="4712" y="1034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5"/>
              <p:cNvSpPr/>
              <p:nvPr/>
            </p:nvSpPr>
            <p:spPr>
              <a:xfrm>
                <a:off x="4672850" y="796650"/>
                <a:ext cx="95000" cy="950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3801" extrusionOk="0">
                    <a:moveTo>
                      <a:pt x="1915" y="1"/>
                    </a:moveTo>
                    <a:cubicBezTo>
                      <a:pt x="882" y="1"/>
                      <a:pt x="0" y="852"/>
                      <a:pt x="0" y="1885"/>
                    </a:cubicBezTo>
                    <a:cubicBezTo>
                      <a:pt x="0" y="2919"/>
                      <a:pt x="882" y="3800"/>
                      <a:pt x="1915" y="3800"/>
                    </a:cubicBezTo>
                    <a:cubicBezTo>
                      <a:pt x="2949" y="3800"/>
                      <a:pt x="3800" y="2949"/>
                      <a:pt x="3800" y="1885"/>
                    </a:cubicBezTo>
                    <a:cubicBezTo>
                      <a:pt x="3800" y="821"/>
                      <a:pt x="2949" y="1"/>
                      <a:pt x="19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51" name="Google Shape;351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5"/>
          <p:cNvSpPr txBox="1">
            <a:spLocks noGrp="1"/>
          </p:cNvSpPr>
          <p:nvPr>
            <p:ph type="subTitle" idx="1"/>
          </p:nvPr>
        </p:nvSpPr>
        <p:spPr>
          <a:xfrm>
            <a:off x="4923249" y="2330900"/>
            <a:ext cx="2505600" cy="16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5"/>
          <p:cNvSpPr txBox="1">
            <a:spLocks noGrp="1"/>
          </p:cNvSpPr>
          <p:nvPr>
            <p:ph type="subTitle" idx="2"/>
          </p:nvPr>
        </p:nvSpPr>
        <p:spPr>
          <a:xfrm>
            <a:off x="1715375" y="2330900"/>
            <a:ext cx="2505600" cy="16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5"/>
          <p:cNvSpPr txBox="1">
            <a:spLocks noGrp="1"/>
          </p:cNvSpPr>
          <p:nvPr>
            <p:ph type="subTitle" idx="3"/>
          </p:nvPr>
        </p:nvSpPr>
        <p:spPr>
          <a:xfrm>
            <a:off x="1715375" y="1496299"/>
            <a:ext cx="2505600" cy="83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55" name="Google Shape;355;p5"/>
          <p:cNvSpPr txBox="1">
            <a:spLocks noGrp="1"/>
          </p:cNvSpPr>
          <p:nvPr>
            <p:ph type="subTitle" idx="4"/>
          </p:nvPr>
        </p:nvSpPr>
        <p:spPr>
          <a:xfrm>
            <a:off x="4923250" y="1496299"/>
            <a:ext cx="2505600" cy="83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" name="Google Shape;357;p6"/>
          <p:cNvGrpSpPr/>
          <p:nvPr/>
        </p:nvGrpSpPr>
        <p:grpSpPr>
          <a:xfrm rot="853977">
            <a:off x="7180246" y="-1526596"/>
            <a:ext cx="3713981" cy="3203594"/>
            <a:chOff x="3936500" y="796650"/>
            <a:chExt cx="1642925" cy="1417225"/>
          </a:xfrm>
        </p:grpSpPr>
        <p:sp>
          <p:nvSpPr>
            <p:cNvPr id="358" name="Google Shape;358;p6"/>
            <p:cNvSpPr/>
            <p:nvPr/>
          </p:nvSpPr>
          <p:spPr>
            <a:xfrm>
              <a:off x="3961575" y="1265500"/>
              <a:ext cx="384550" cy="241675"/>
            </a:xfrm>
            <a:custGeom>
              <a:avLst/>
              <a:gdLst/>
              <a:ahLst/>
              <a:cxnLst/>
              <a:rect l="l" t="t" r="r" b="b"/>
              <a:pathLst>
                <a:path w="15382" h="9667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31" y="31"/>
                    <a:pt x="153" y="122"/>
                  </a:cubicBezTo>
                  <a:cubicBezTo>
                    <a:pt x="305" y="244"/>
                    <a:pt x="426" y="305"/>
                    <a:pt x="609" y="426"/>
                  </a:cubicBezTo>
                  <a:cubicBezTo>
                    <a:pt x="1034" y="700"/>
                    <a:pt x="1551" y="1065"/>
                    <a:pt x="2250" y="1490"/>
                  </a:cubicBezTo>
                  <a:cubicBezTo>
                    <a:pt x="3679" y="2372"/>
                    <a:pt x="5594" y="3587"/>
                    <a:pt x="7691" y="4894"/>
                  </a:cubicBezTo>
                  <a:cubicBezTo>
                    <a:pt x="9758" y="6201"/>
                    <a:pt x="11703" y="7417"/>
                    <a:pt x="13101" y="8299"/>
                  </a:cubicBezTo>
                  <a:cubicBezTo>
                    <a:pt x="13801" y="8724"/>
                    <a:pt x="14378" y="9059"/>
                    <a:pt x="14773" y="9302"/>
                  </a:cubicBezTo>
                  <a:cubicBezTo>
                    <a:pt x="14986" y="9423"/>
                    <a:pt x="15138" y="9515"/>
                    <a:pt x="15229" y="9575"/>
                  </a:cubicBezTo>
                  <a:lnTo>
                    <a:pt x="15381" y="9667"/>
                  </a:lnTo>
                  <a:cubicBezTo>
                    <a:pt x="15381" y="9636"/>
                    <a:pt x="15351" y="9575"/>
                    <a:pt x="15168" y="9515"/>
                  </a:cubicBezTo>
                  <a:cubicBezTo>
                    <a:pt x="15047" y="9423"/>
                    <a:pt x="14925" y="9302"/>
                    <a:pt x="14743" y="9211"/>
                  </a:cubicBezTo>
                  <a:cubicBezTo>
                    <a:pt x="14317" y="8937"/>
                    <a:pt x="13801" y="8542"/>
                    <a:pt x="13101" y="8147"/>
                  </a:cubicBezTo>
                  <a:cubicBezTo>
                    <a:pt x="11734" y="7265"/>
                    <a:pt x="9849" y="6049"/>
                    <a:pt x="7721" y="4712"/>
                  </a:cubicBezTo>
                  <a:cubicBezTo>
                    <a:pt x="5624" y="3405"/>
                    <a:pt x="3679" y="2189"/>
                    <a:pt x="2281" y="1338"/>
                  </a:cubicBezTo>
                  <a:cubicBezTo>
                    <a:pt x="1551" y="913"/>
                    <a:pt x="1004" y="578"/>
                    <a:pt x="609" y="366"/>
                  </a:cubicBezTo>
                  <a:cubicBezTo>
                    <a:pt x="426" y="244"/>
                    <a:pt x="275" y="122"/>
                    <a:pt x="153" y="92"/>
                  </a:cubicBezTo>
                  <a:cubicBezTo>
                    <a:pt x="92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6"/>
            <p:cNvSpPr/>
            <p:nvPr/>
          </p:nvSpPr>
          <p:spPr>
            <a:xfrm>
              <a:off x="5101425" y="1497125"/>
              <a:ext cx="433175" cy="14800"/>
            </a:xfrm>
            <a:custGeom>
              <a:avLst/>
              <a:gdLst/>
              <a:ahLst/>
              <a:cxnLst/>
              <a:rect l="l" t="t" r="r" b="b"/>
              <a:pathLst>
                <a:path w="17327" h="592" extrusionOk="0">
                  <a:moveTo>
                    <a:pt x="17139" y="1"/>
                  </a:moveTo>
                  <a:cubicBezTo>
                    <a:pt x="16313" y="1"/>
                    <a:pt x="12845" y="87"/>
                    <a:pt x="8663" y="219"/>
                  </a:cubicBezTo>
                  <a:cubicBezTo>
                    <a:pt x="3891" y="371"/>
                    <a:pt x="1" y="554"/>
                    <a:pt x="1" y="584"/>
                  </a:cubicBezTo>
                  <a:cubicBezTo>
                    <a:pt x="1" y="589"/>
                    <a:pt x="109" y="592"/>
                    <a:pt x="311" y="592"/>
                  </a:cubicBezTo>
                  <a:cubicBezTo>
                    <a:pt x="1322" y="592"/>
                    <a:pt x="4687" y="528"/>
                    <a:pt x="8663" y="402"/>
                  </a:cubicBezTo>
                  <a:cubicBezTo>
                    <a:pt x="13466" y="250"/>
                    <a:pt x="17326" y="37"/>
                    <a:pt x="17326" y="6"/>
                  </a:cubicBezTo>
                  <a:cubicBezTo>
                    <a:pt x="17326" y="2"/>
                    <a:pt x="17262" y="1"/>
                    <a:pt x="17139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6"/>
            <p:cNvSpPr/>
            <p:nvPr/>
          </p:nvSpPr>
          <p:spPr>
            <a:xfrm>
              <a:off x="4343050" y="1286025"/>
              <a:ext cx="751550" cy="868575"/>
            </a:xfrm>
            <a:custGeom>
              <a:avLst/>
              <a:gdLst/>
              <a:ahLst/>
              <a:cxnLst/>
              <a:rect l="l" t="t" r="r" b="b"/>
              <a:pathLst>
                <a:path w="30062" h="34743" extrusionOk="0">
                  <a:moveTo>
                    <a:pt x="30028" y="23367"/>
                  </a:moveTo>
                  <a:lnTo>
                    <a:pt x="30028" y="23367"/>
                  </a:lnTo>
                  <a:cubicBezTo>
                    <a:pt x="30024" y="23955"/>
                    <a:pt x="30017" y="24449"/>
                    <a:pt x="30001" y="24834"/>
                  </a:cubicBezTo>
                  <a:lnTo>
                    <a:pt x="30001" y="25715"/>
                  </a:lnTo>
                  <a:cubicBezTo>
                    <a:pt x="30032" y="25897"/>
                    <a:pt x="30032" y="26019"/>
                    <a:pt x="30032" y="26019"/>
                  </a:cubicBezTo>
                  <a:lnTo>
                    <a:pt x="30032" y="25715"/>
                  </a:lnTo>
                  <a:lnTo>
                    <a:pt x="30032" y="24803"/>
                  </a:lnTo>
                  <a:cubicBezTo>
                    <a:pt x="30032" y="24413"/>
                    <a:pt x="30032" y="23935"/>
                    <a:pt x="30028" y="23367"/>
                  </a:cubicBezTo>
                  <a:close/>
                  <a:moveTo>
                    <a:pt x="15046" y="0"/>
                  </a:moveTo>
                  <a:lnTo>
                    <a:pt x="15016" y="31"/>
                  </a:lnTo>
                  <a:cubicBezTo>
                    <a:pt x="10366" y="2736"/>
                    <a:pt x="5289" y="5624"/>
                    <a:pt x="61" y="8663"/>
                  </a:cubicBezTo>
                  <a:lnTo>
                    <a:pt x="1" y="8694"/>
                  </a:lnTo>
                  <a:lnTo>
                    <a:pt x="1" y="8754"/>
                  </a:lnTo>
                  <a:lnTo>
                    <a:pt x="1" y="26019"/>
                  </a:lnTo>
                  <a:lnTo>
                    <a:pt x="1" y="26049"/>
                  </a:lnTo>
                  <a:lnTo>
                    <a:pt x="61" y="26080"/>
                  </a:lnTo>
                  <a:cubicBezTo>
                    <a:pt x="5685" y="29332"/>
                    <a:pt x="10761" y="32281"/>
                    <a:pt x="15016" y="34712"/>
                  </a:cubicBezTo>
                  <a:lnTo>
                    <a:pt x="15046" y="34743"/>
                  </a:lnTo>
                  <a:lnTo>
                    <a:pt x="15107" y="34712"/>
                  </a:lnTo>
                  <a:cubicBezTo>
                    <a:pt x="19727" y="32068"/>
                    <a:pt x="23466" y="29879"/>
                    <a:pt x="26050" y="28360"/>
                  </a:cubicBezTo>
                  <a:cubicBezTo>
                    <a:pt x="27326" y="27600"/>
                    <a:pt x="28329" y="27053"/>
                    <a:pt x="28998" y="26627"/>
                  </a:cubicBezTo>
                  <a:cubicBezTo>
                    <a:pt x="29363" y="26445"/>
                    <a:pt x="29576" y="26293"/>
                    <a:pt x="29758" y="26171"/>
                  </a:cubicBezTo>
                  <a:cubicBezTo>
                    <a:pt x="29971" y="26050"/>
                    <a:pt x="30032" y="26019"/>
                    <a:pt x="30032" y="26019"/>
                  </a:cubicBezTo>
                  <a:lnTo>
                    <a:pt x="30032" y="26019"/>
                  </a:lnTo>
                  <a:cubicBezTo>
                    <a:pt x="30031" y="26019"/>
                    <a:pt x="29910" y="26049"/>
                    <a:pt x="29758" y="26141"/>
                  </a:cubicBezTo>
                  <a:cubicBezTo>
                    <a:pt x="29576" y="26232"/>
                    <a:pt x="29302" y="26384"/>
                    <a:pt x="28968" y="26597"/>
                  </a:cubicBezTo>
                  <a:cubicBezTo>
                    <a:pt x="28299" y="26961"/>
                    <a:pt x="27266" y="27569"/>
                    <a:pt x="25959" y="28299"/>
                  </a:cubicBezTo>
                  <a:cubicBezTo>
                    <a:pt x="23383" y="29783"/>
                    <a:pt x="19661" y="31902"/>
                    <a:pt x="15062" y="34534"/>
                  </a:cubicBezTo>
                  <a:lnTo>
                    <a:pt x="15062" y="34534"/>
                  </a:lnTo>
                  <a:cubicBezTo>
                    <a:pt x="10854" y="32081"/>
                    <a:pt x="5804" y="29119"/>
                    <a:pt x="213" y="25915"/>
                  </a:cubicBezTo>
                  <a:lnTo>
                    <a:pt x="213" y="25915"/>
                  </a:lnTo>
                  <a:lnTo>
                    <a:pt x="213" y="8797"/>
                  </a:lnTo>
                  <a:lnTo>
                    <a:pt x="213" y="8797"/>
                  </a:lnTo>
                  <a:cubicBezTo>
                    <a:pt x="5414" y="5774"/>
                    <a:pt x="10433" y="2902"/>
                    <a:pt x="15062" y="209"/>
                  </a:cubicBezTo>
                  <a:lnTo>
                    <a:pt x="15062" y="209"/>
                  </a:lnTo>
                  <a:cubicBezTo>
                    <a:pt x="20640" y="3406"/>
                    <a:pt x="25649" y="6302"/>
                    <a:pt x="29940" y="8780"/>
                  </a:cubicBezTo>
                  <a:lnTo>
                    <a:pt x="29940" y="8780"/>
                  </a:lnTo>
                  <a:cubicBezTo>
                    <a:pt x="29941" y="14073"/>
                    <a:pt x="30001" y="18340"/>
                    <a:pt x="30001" y="21338"/>
                  </a:cubicBezTo>
                  <a:cubicBezTo>
                    <a:pt x="30017" y="22108"/>
                    <a:pt x="30024" y="22784"/>
                    <a:pt x="30028" y="23367"/>
                  </a:cubicBezTo>
                  <a:lnTo>
                    <a:pt x="30028" y="23367"/>
                  </a:lnTo>
                  <a:cubicBezTo>
                    <a:pt x="30032" y="22795"/>
                    <a:pt x="30032" y="22134"/>
                    <a:pt x="30032" y="21399"/>
                  </a:cubicBezTo>
                  <a:cubicBezTo>
                    <a:pt x="30032" y="18420"/>
                    <a:pt x="30062" y="14074"/>
                    <a:pt x="30062" y="8754"/>
                  </a:cubicBezTo>
                  <a:lnTo>
                    <a:pt x="30062" y="8724"/>
                  </a:lnTo>
                  <a:lnTo>
                    <a:pt x="30032" y="8694"/>
                  </a:lnTo>
                  <a:cubicBezTo>
                    <a:pt x="25776" y="6232"/>
                    <a:pt x="20730" y="3253"/>
                    <a:pt x="15107" y="31"/>
                  </a:cubicBezTo>
                  <a:lnTo>
                    <a:pt x="15046" y="0"/>
                  </a:ln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6"/>
            <p:cNvSpPr/>
            <p:nvPr/>
          </p:nvSpPr>
          <p:spPr>
            <a:xfrm>
              <a:off x="3936500" y="1238900"/>
              <a:ext cx="76025" cy="76025"/>
            </a:xfrm>
            <a:custGeom>
              <a:avLst/>
              <a:gdLst/>
              <a:ahLst/>
              <a:cxnLst/>
              <a:rect l="l" t="t" r="r" b="b"/>
              <a:pathLst>
                <a:path w="3041" h="3041" extrusionOk="0">
                  <a:moveTo>
                    <a:pt x="1521" y="1"/>
                  </a:moveTo>
                  <a:cubicBezTo>
                    <a:pt x="700" y="1"/>
                    <a:pt x="1" y="700"/>
                    <a:pt x="1" y="1521"/>
                  </a:cubicBezTo>
                  <a:cubicBezTo>
                    <a:pt x="1" y="2372"/>
                    <a:pt x="700" y="3040"/>
                    <a:pt x="1521" y="3040"/>
                  </a:cubicBezTo>
                  <a:cubicBezTo>
                    <a:pt x="2372" y="3040"/>
                    <a:pt x="3040" y="2372"/>
                    <a:pt x="3040" y="1521"/>
                  </a:cubicBezTo>
                  <a:cubicBezTo>
                    <a:pt x="3040" y="700"/>
                    <a:pt x="2372" y="1"/>
                    <a:pt x="1521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6"/>
            <p:cNvSpPr/>
            <p:nvPr/>
          </p:nvSpPr>
          <p:spPr>
            <a:xfrm>
              <a:off x="4287575" y="1447875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41" y="1"/>
                  </a:moveTo>
                  <a:cubicBezTo>
                    <a:pt x="1065" y="1"/>
                    <a:pt x="1" y="1065"/>
                    <a:pt x="1" y="2372"/>
                  </a:cubicBezTo>
                  <a:cubicBezTo>
                    <a:pt x="1" y="3648"/>
                    <a:pt x="1065" y="4712"/>
                    <a:pt x="2341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34"/>
                    <a:pt x="3648" y="1"/>
                    <a:pt x="2341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6"/>
            <p:cNvSpPr/>
            <p:nvPr/>
          </p:nvSpPr>
          <p:spPr>
            <a:xfrm>
              <a:off x="5029225" y="1447875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72" y="1"/>
                  </a:moveTo>
                  <a:cubicBezTo>
                    <a:pt x="1065" y="1"/>
                    <a:pt x="1" y="1065"/>
                    <a:pt x="1" y="2372"/>
                  </a:cubicBezTo>
                  <a:cubicBezTo>
                    <a:pt x="1" y="3648"/>
                    <a:pt x="1065" y="4712"/>
                    <a:pt x="2372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34"/>
                    <a:pt x="3679" y="1"/>
                    <a:pt x="2372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6"/>
            <p:cNvSpPr/>
            <p:nvPr/>
          </p:nvSpPr>
          <p:spPr>
            <a:xfrm>
              <a:off x="5029225" y="1891650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72" y="1"/>
                  </a:moveTo>
                  <a:cubicBezTo>
                    <a:pt x="1065" y="1"/>
                    <a:pt x="1" y="1065"/>
                    <a:pt x="1" y="2372"/>
                  </a:cubicBezTo>
                  <a:cubicBezTo>
                    <a:pt x="1" y="3648"/>
                    <a:pt x="1065" y="4712"/>
                    <a:pt x="2372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65"/>
                    <a:pt x="3648" y="1"/>
                    <a:pt x="2372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6"/>
            <p:cNvSpPr/>
            <p:nvPr/>
          </p:nvSpPr>
          <p:spPr>
            <a:xfrm>
              <a:off x="5492000" y="1450150"/>
              <a:ext cx="87425" cy="87425"/>
            </a:xfrm>
            <a:custGeom>
              <a:avLst/>
              <a:gdLst/>
              <a:ahLst/>
              <a:cxnLst/>
              <a:rect l="l" t="t" r="r" b="b"/>
              <a:pathLst>
                <a:path w="3497" h="3497" extrusionOk="0">
                  <a:moveTo>
                    <a:pt x="1733" y="1"/>
                  </a:moveTo>
                  <a:cubicBezTo>
                    <a:pt x="791" y="1"/>
                    <a:pt x="1" y="791"/>
                    <a:pt x="1" y="1733"/>
                  </a:cubicBezTo>
                  <a:cubicBezTo>
                    <a:pt x="1" y="2706"/>
                    <a:pt x="791" y="3496"/>
                    <a:pt x="1733" y="3496"/>
                  </a:cubicBezTo>
                  <a:cubicBezTo>
                    <a:pt x="2676" y="3496"/>
                    <a:pt x="3496" y="2736"/>
                    <a:pt x="3496" y="1733"/>
                  </a:cubicBezTo>
                  <a:cubicBezTo>
                    <a:pt x="3496" y="761"/>
                    <a:pt x="2676" y="1"/>
                    <a:pt x="1733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6"/>
            <p:cNvSpPr/>
            <p:nvPr/>
          </p:nvSpPr>
          <p:spPr>
            <a:xfrm>
              <a:off x="4660675" y="2096075"/>
              <a:ext cx="117825" cy="117800"/>
            </a:xfrm>
            <a:custGeom>
              <a:avLst/>
              <a:gdLst/>
              <a:ahLst/>
              <a:cxnLst/>
              <a:rect l="l" t="t" r="r" b="b"/>
              <a:pathLst>
                <a:path w="4713" h="4712" extrusionOk="0">
                  <a:moveTo>
                    <a:pt x="2341" y="0"/>
                  </a:moveTo>
                  <a:cubicBezTo>
                    <a:pt x="1065" y="0"/>
                    <a:pt x="1" y="1034"/>
                    <a:pt x="1" y="2341"/>
                  </a:cubicBezTo>
                  <a:cubicBezTo>
                    <a:pt x="1" y="3648"/>
                    <a:pt x="1065" y="4711"/>
                    <a:pt x="2341" y="4711"/>
                  </a:cubicBezTo>
                  <a:cubicBezTo>
                    <a:pt x="3648" y="4711"/>
                    <a:pt x="4712" y="3648"/>
                    <a:pt x="4712" y="2341"/>
                  </a:cubicBezTo>
                  <a:cubicBezTo>
                    <a:pt x="4712" y="1034"/>
                    <a:pt x="3648" y="0"/>
                    <a:pt x="2341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6"/>
            <p:cNvSpPr/>
            <p:nvPr/>
          </p:nvSpPr>
          <p:spPr>
            <a:xfrm>
              <a:off x="4295175" y="1871150"/>
              <a:ext cx="117800" cy="117800"/>
            </a:xfrm>
            <a:custGeom>
              <a:avLst/>
              <a:gdLst/>
              <a:ahLst/>
              <a:cxnLst/>
              <a:rect l="l" t="t" r="r" b="b"/>
              <a:pathLst>
                <a:path w="4712" h="4712" extrusionOk="0">
                  <a:moveTo>
                    <a:pt x="2341" y="0"/>
                  </a:moveTo>
                  <a:cubicBezTo>
                    <a:pt x="1034" y="0"/>
                    <a:pt x="1" y="1033"/>
                    <a:pt x="1" y="2341"/>
                  </a:cubicBezTo>
                  <a:cubicBezTo>
                    <a:pt x="1" y="3648"/>
                    <a:pt x="1034" y="4711"/>
                    <a:pt x="2341" y="4711"/>
                  </a:cubicBezTo>
                  <a:cubicBezTo>
                    <a:pt x="3648" y="4711"/>
                    <a:pt x="4712" y="3648"/>
                    <a:pt x="4712" y="2341"/>
                  </a:cubicBezTo>
                  <a:cubicBezTo>
                    <a:pt x="4712" y="1033"/>
                    <a:pt x="3648" y="0"/>
                    <a:pt x="2341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6"/>
            <p:cNvSpPr/>
            <p:nvPr/>
          </p:nvSpPr>
          <p:spPr>
            <a:xfrm>
              <a:off x="4716925" y="860475"/>
              <a:ext cx="5350" cy="415700"/>
            </a:xfrm>
            <a:custGeom>
              <a:avLst/>
              <a:gdLst/>
              <a:ahLst/>
              <a:cxnLst/>
              <a:rect l="l" t="t" r="r" b="b"/>
              <a:pathLst>
                <a:path w="214" h="16628" extrusionOk="0">
                  <a:moveTo>
                    <a:pt x="122" y="1"/>
                  </a:moveTo>
                  <a:cubicBezTo>
                    <a:pt x="61" y="1"/>
                    <a:pt x="31" y="3709"/>
                    <a:pt x="0" y="8299"/>
                  </a:cubicBezTo>
                  <a:cubicBezTo>
                    <a:pt x="0" y="12919"/>
                    <a:pt x="61" y="16627"/>
                    <a:pt x="122" y="16627"/>
                  </a:cubicBezTo>
                  <a:cubicBezTo>
                    <a:pt x="183" y="16627"/>
                    <a:pt x="213" y="12919"/>
                    <a:pt x="213" y="8299"/>
                  </a:cubicBezTo>
                  <a:cubicBezTo>
                    <a:pt x="213" y="3709"/>
                    <a:pt x="152" y="1"/>
                    <a:pt x="122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6"/>
            <p:cNvSpPr/>
            <p:nvPr/>
          </p:nvSpPr>
          <p:spPr>
            <a:xfrm>
              <a:off x="4660675" y="1229800"/>
              <a:ext cx="117825" cy="117800"/>
            </a:xfrm>
            <a:custGeom>
              <a:avLst/>
              <a:gdLst/>
              <a:ahLst/>
              <a:cxnLst/>
              <a:rect l="l" t="t" r="r" b="b"/>
              <a:pathLst>
                <a:path w="4713" h="4712" extrusionOk="0">
                  <a:moveTo>
                    <a:pt x="2341" y="0"/>
                  </a:moveTo>
                  <a:cubicBezTo>
                    <a:pt x="1065" y="0"/>
                    <a:pt x="1" y="1034"/>
                    <a:pt x="1" y="2341"/>
                  </a:cubicBezTo>
                  <a:cubicBezTo>
                    <a:pt x="1" y="3648"/>
                    <a:pt x="1065" y="4711"/>
                    <a:pt x="2341" y="4711"/>
                  </a:cubicBezTo>
                  <a:cubicBezTo>
                    <a:pt x="3648" y="4711"/>
                    <a:pt x="4712" y="3648"/>
                    <a:pt x="4712" y="2341"/>
                  </a:cubicBezTo>
                  <a:cubicBezTo>
                    <a:pt x="4712" y="1034"/>
                    <a:pt x="3648" y="0"/>
                    <a:pt x="2341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6"/>
            <p:cNvSpPr/>
            <p:nvPr/>
          </p:nvSpPr>
          <p:spPr>
            <a:xfrm>
              <a:off x="4672850" y="796650"/>
              <a:ext cx="95000" cy="95025"/>
            </a:xfrm>
            <a:custGeom>
              <a:avLst/>
              <a:gdLst/>
              <a:ahLst/>
              <a:cxnLst/>
              <a:rect l="l" t="t" r="r" b="b"/>
              <a:pathLst>
                <a:path w="3800" h="3801" extrusionOk="0">
                  <a:moveTo>
                    <a:pt x="1915" y="1"/>
                  </a:moveTo>
                  <a:cubicBezTo>
                    <a:pt x="882" y="1"/>
                    <a:pt x="0" y="852"/>
                    <a:pt x="0" y="1885"/>
                  </a:cubicBezTo>
                  <a:cubicBezTo>
                    <a:pt x="0" y="2919"/>
                    <a:pt x="882" y="3800"/>
                    <a:pt x="1915" y="3800"/>
                  </a:cubicBezTo>
                  <a:cubicBezTo>
                    <a:pt x="2949" y="3800"/>
                    <a:pt x="3800" y="2949"/>
                    <a:pt x="3800" y="1885"/>
                  </a:cubicBezTo>
                  <a:cubicBezTo>
                    <a:pt x="3800" y="821"/>
                    <a:pt x="2949" y="1"/>
                    <a:pt x="1915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1" name="Google Shape;371;p6"/>
          <p:cNvGrpSpPr/>
          <p:nvPr/>
        </p:nvGrpSpPr>
        <p:grpSpPr>
          <a:xfrm>
            <a:off x="186410" y="2852376"/>
            <a:ext cx="414099" cy="409482"/>
            <a:chOff x="588675" y="3089150"/>
            <a:chExt cx="571724" cy="565349"/>
          </a:xfrm>
        </p:grpSpPr>
        <p:sp>
          <p:nvSpPr>
            <p:cNvPr id="372" name="Google Shape;372;p6"/>
            <p:cNvSpPr/>
            <p:nvPr/>
          </p:nvSpPr>
          <p:spPr>
            <a:xfrm>
              <a:off x="901585" y="3371643"/>
              <a:ext cx="258814" cy="282856"/>
            </a:xfrm>
            <a:custGeom>
              <a:avLst/>
              <a:gdLst/>
              <a:ahLst/>
              <a:cxnLst/>
              <a:rect l="l" t="t" r="r" b="b"/>
              <a:pathLst>
                <a:path w="1421" h="1553" extrusionOk="0">
                  <a:moveTo>
                    <a:pt x="713" y="1"/>
                  </a:moveTo>
                  <a:cubicBezTo>
                    <a:pt x="706" y="1"/>
                    <a:pt x="697" y="5"/>
                    <a:pt x="693" y="14"/>
                  </a:cubicBezTo>
                  <a:lnTo>
                    <a:pt x="500" y="531"/>
                  </a:lnTo>
                  <a:cubicBezTo>
                    <a:pt x="500" y="540"/>
                    <a:pt x="491" y="540"/>
                    <a:pt x="491" y="540"/>
                  </a:cubicBezTo>
                  <a:lnTo>
                    <a:pt x="18" y="759"/>
                  </a:lnTo>
                  <a:cubicBezTo>
                    <a:pt x="0" y="759"/>
                    <a:pt x="0" y="785"/>
                    <a:pt x="18" y="794"/>
                  </a:cubicBezTo>
                  <a:lnTo>
                    <a:pt x="491" y="1005"/>
                  </a:lnTo>
                  <a:cubicBezTo>
                    <a:pt x="491" y="1013"/>
                    <a:pt x="500" y="1013"/>
                    <a:pt x="500" y="1022"/>
                  </a:cubicBezTo>
                  <a:lnTo>
                    <a:pt x="693" y="1539"/>
                  </a:lnTo>
                  <a:cubicBezTo>
                    <a:pt x="697" y="1548"/>
                    <a:pt x="706" y="1553"/>
                    <a:pt x="713" y="1553"/>
                  </a:cubicBezTo>
                  <a:cubicBezTo>
                    <a:pt x="721" y="1553"/>
                    <a:pt x="728" y="1548"/>
                    <a:pt x="728" y="1539"/>
                  </a:cubicBezTo>
                  <a:lnTo>
                    <a:pt x="921" y="1022"/>
                  </a:lnTo>
                  <a:cubicBezTo>
                    <a:pt x="921" y="1013"/>
                    <a:pt x="929" y="1013"/>
                    <a:pt x="938" y="1005"/>
                  </a:cubicBezTo>
                  <a:lnTo>
                    <a:pt x="1411" y="794"/>
                  </a:lnTo>
                  <a:cubicBezTo>
                    <a:pt x="1420" y="785"/>
                    <a:pt x="1420" y="759"/>
                    <a:pt x="1411" y="759"/>
                  </a:cubicBezTo>
                  <a:lnTo>
                    <a:pt x="938" y="540"/>
                  </a:lnTo>
                  <a:cubicBezTo>
                    <a:pt x="929" y="540"/>
                    <a:pt x="929" y="540"/>
                    <a:pt x="921" y="531"/>
                  </a:cubicBezTo>
                  <a:lnTo>
                    <a:pt x="728" y="14"/>
                  </a:lnTo>
                  <a:cubicBezTo>
                    <a:pt x="728" y="5"/>
                    <a:pt x="721" y="1"/>
                    <a:pt x="7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6"/>
            <p:cNvSpPr/>
            <p:nvPr/>
          </p:nvSpPr>
          <p:spPr>
            <a:xfrm>
              <a:off x="588675" y="3089150"/>
              <a:ext cx="260271" cy="282674"/>
            </a:xfrm>
            <a:custGeom>
              <a:avLst/>
              <a:gdLst/>
              <a:ahLst/>
              <a:cxnLst/>
              <a:rect l="l" t="t" r="r" b="b"/>
              <a:pathLst>
                <a:path w="1429" h="1552" extrusionOk="0">
                  <a:moveTo>
                    <a:pt x="716" y="0"/>
                  </a:moveTo>
                  <a:cubicBezTo>
                    <a:pt x="708" y="0"/>
                    <a:pt x="701" y="5"/>
                    <a:pt x="701" y="14"/>
                  </a:cubicBezTo>
                  <a:lnTo>
                    <a:pt x="508" y="531"/>
                  </a:lnTo>
                  <a:cubicBezTo>
                    <a:pt x="500" y="539"/>
                    <a:pt x="500" y="539"/>
                    <a:pt x="491" y="539"/>
                  </a:cubicBezTo>
                  <a:lnTo>
                    <a:pt x="18" y="750"/>
                  </a:lnTo>
                  <a:cubicBezTo>
                    <a:pt x="0" y="759"/>
                    <a:pt x="0" y="785"/>
                    <a:pt x="18" y="794"/>
                  </a:cubicBezTo>
                  <a:lnTo>
                    <a:pt x="491" y="1004"/>
                  </a:lnTo>
                  <a:cubicBezTo>
                    <a:pt x="500" y="1013"/>
                    <a:pt x="500" y="1013"/>
                    <a:pt x="508" y="1022"/>
                  </a:cubicBezTo>
                  <a:lnTo>
                    <a:pt x="701" y="1539"/>
                  </a:lnTo>
                  <a:cubicBezTo>
                    <a:pt x="701" y="1548"/>
                    <a:pt x="708" y="1552"/>
                    <a:pt x="716" y="1552"/>
                  </a:cubicBezTo>
                  <a:cubicBezTo>
                    <a:pt x="723" y="1552"/>
                    <a:pt x="732" y="1548"/>
                    <a:pt x="736" y="1539"/>
                  </a:cubicBezTo>
                  <a:lnTo>
                    <a:pt x="929" y="1022"/>
                  </a:lnTo>
                  <a:cubicBezTo>
                    <a:pt x="929" y="1013"/>
                    <a:pt x="929" y="1013"/>
                    <a:pt x="938" y="1004"/>
                  </a:cubicBezTo>
                  <a:lnTo>
                    <a:pt x="1411" y="794"/>
                  </a:lnTo>
                  <a:cubicBezTo>
                    <a:pt x="1429" y="785"/>
                    <a:pt x="1429" y="759"/>
                    <a:pt x="1411" y="750"/>
                  </a:cubicBezTo>
                  <a:lnTo>
                    <a:pt x="938" y="539"/>
                  </a:lnTo>
                  <a:cubicBezTo>
                    <a:pt x="938" y="539"/>
                    <a:pt x="929" y="539"/>
                    <a:pt x="929" y="531"/>
                  </a:cubicBezTo>
                  <a:lnTo>
                    <a:pt x="736" y="14"/>
                  </a:lnTo>
                  <a:cubicBezTo>
                    <a:pt x="732" y="5"/>
                    <a:pt x="723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4" name="Google Shape;374;p6"/>
          <p:cNvGrpSpPr/>
          <p:nvPr/>
        </p:nvGrpSpPr>
        <p:grpSpPr>
          <a:xfrm>
            <a:off x="8638010" y="1674914"/>
            <a:ext cx="414099" cy="409482"/>
            <a:chOff x="588675" y="3089150"/>
            <a:chExt cx="571724" cy="565349"/>
          </a:xfrm>
        </p:grpSpPr>
        <p:sp>
          <p:nvSpPr>
            <p:cNvPr id="375" name="Google Shape;375;p6"/>
            <p:cNvSpPr/>
            <p:nvPr/>
          </p:nvSpPr>
          <p:spPr>
            <a:xfrm>
              <a:off x="901585" y="3371643"/>
              <a:ext cx="258814" cy="282856"/>
            </a:xfrm>
            <a:custGeom>
              <a:avLst/>
              <a:gdLst/>
              <a:ahLst/>
              <a:cxnLst/>
              <a:rect l="l" t="t" r="r" b="b"/>
              <a:pathLst>
                <a:path w="1421" h="1553" extrusionOk="0">
                  <a:moveTo>
                    <a:pt x="713" y="1"/>
                  </a:moveTo>
                  <a:cubicBezTo>
                    <a:pt x="706" y="1"/>
                    <a:pt x="697" y="5"/>
                    <a:pt x="693" y="14"/>
                  </a:cubicBezTo>
                  <a:lnTo>
                    <a:pt x="500" y="531"/>
                  </a:lnTo>
                  <a:cubicBezTo>
                    <a:pt x="500" y="540"/>
                    <a:pt x="491" y="540"/>
                    <a:pt x="491" y="540"/>
                  </a:cubicBezTo>
                  <a:lnTo>
                    <a:pt x="18" y="759"/>
                  </a:lnTo>
                  <a:cubicBezTo>
                    <a:pt x="0" y="759"/>
                    <a:pt x="0" y="785"/>
                    <a:pt x="18" y="794"/>
                  </a:cubicBezTo>
                  <a:lnTo>
                    <a:pt x="491" y="1005"/>
                  </a:lnTo>
                  <a:cubicBezTo>
                    <a:pt x="491" y="1013"/>
                    <a:pt x="500" y="1013"/>
                    <a:pt x="500" y="1022"/>
                  </a:cubicBezTo>
                  <a:lnTo>
                    <a:pt x="693" y="1539"/>
                  </a:lnTo>
                  <a:cubicBezTo>
                    <a:pt x="697" y="1548"/>
                    <a:pt x="706" y="1553"/>
                    <a:pt x="713" y="1553"/>
                  </a:cubicBezTo>
                  <a:cubicBezTo>
                    <a:pt x="721" y="1553"/>
                    <a:pt x="728" y="1548"/>
                    <a:pt x="728" y="1539"/>
                  </a:cubicBezTo>
                  <a:lnTo>
                    <a:pt x="921" y="1022"/>
                  </a:lnTo>
                  <a:cubicBezTo>
                    <a:pt x="921" y="1013"/>
                    <a:pt x="929" y="1013"/>
                    <a:pt x="938" y="1005"/>
                  </a:cubicBezTo>
                  <a:lnTo>
                    <a:pt x="1411" y="794"/>
                  </a:lnTo>
                  <a:cubicBezTo>
                    <a:pt x="1420" y="785"/>
                    <a:pt x="1420" y="759"/>
                    <a:pt x="1411" y="759"/>
                  </a:cubicBezTo>
                  <a:lnTo>
                    <a:pt x="938" y="540"/>
                  </a:lnTo>
                  <a:cubicBezTo>
                    <a:pt x="929" y="540"/>
                    <a:pt x="929" y="540"/>
                    <a:pt x="921" y="531"/>
                  </a:cubicBezTo>
                  <a:lnTo>
                    <a:pt x="728" y="14"/>
                  </a:lnTo>
                  <a:cubicBezTo>
                    <a:pt x="728" y="5"/>
                    <a:pt x="721" y="1"/>
                    <a:pt x="7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6"/>
            <p:cNvSpPr/>
            <p:nvPr/>
          </p:nvSpPr>
          <p:spPr>
            <a:xfrm>
              <a:off x="588675" y="3089150"/>
              <a:ext cx="260271" cy="282674"/>
            </a:xfrm>
            <a:custGeom>
              <a:avLst/>
              <a:gdLst/>
              <a:ahLst/>
              <a:cxnLst/>
              <a:rect l="l" t="t" r="r" b="b"/>
              <a:pathLst>
                <a:path w="1429" h="1552" extrusionOk="0">
                  <a:moveTo>
                    <a:pt x="716" y="0"/>
                  </a:moveTo>
                  <a:cubicBezTo>
                    <a:pt x="708" y="0"/>
                    <a:pt x="701" y="5"/>
                    <a:pt x="701" y="14"/>
                  </a:cubicBezTo>
                  <a:lnTo>
                    <a:pt x="508" y="531"/>
                  </a:lnTo>
                  <a:cubicBezTo>
                    <a:pt x="500" y="539"/>
                    <a:pt x="500" y="539"/>
                    <a:pt x="491" y="539"/>
                  </a:cubicBezTo>
                  <a:lnTo>
                    <a:pt x="18" y="750"/>
                  </a:lnTo>
                  <a:cubicBezTo>
                    <a:pt x="0" y="759"/>
                    <a:pt x="0" y="785"/>
                    <a:pt x="18" y="794"/>
                  </a:cubicBezTo>
                  <a:lnTo>
                    <a:pt x="491" y="1004"/>
                  </a:lnTo>
                  <a:cubicBezTo>
                    <a:pt x="500" y="1013"/>
                    <a:pt x="500" y="1013"/>
                    <a:pt x="508" y="1022"/>
                  </a:cubicBezTo>
                  <a:lnTo>
                    <a:pt x="701" y="1539"/>
                  </a:lnTo>
                  <a:cubicBezTo>
                    <a:pt x="701" y="1548"/>
                    <a:pt x="708" y="1552"/>
                    <a:pt x="716" y="1552"/>
                  </a:cubicBezTo>
                  <a:cubicBezTo>
                    <a:pt x="723" y="1552"/>
                    <a:pt x="732" y="1548"/>
                    <a:pt x="736" y="1539"/>
                  </a:cubicBezTo>
                  <a:lnTo>
                    <a:pt x="929" y="1022"/>
                  </a:lnTo>
                  <a:cubicBezTo>
                    <a:pt x="929" y="1013"/>
                    <a:pt x="929" y="1013"/>
                    <a:pt x="938" y="1004"/>
                  </a:cubicBezTo>
                  <a:lnTo>
                    <a:pt x="1411" y="794"/>
                  </a:lnTo>
                  <a:cubicBezTo>
                    <a:pt x="1429" y="785"/>
                    <a:pt x="1429" y="759"/>
                    <a:pt x="1411" y="750"/>
                  </a:cubicBezTo>
                  <a:lnTo>
                    <a:pt x="938" y="539"/>
                  </a:lnTo>
                  <a:cubicBezTo>
                    <a:pt x="938" y="539"/>
                    <a:pt x="929" y="539"/>
                    <a:pt x="929" y="531"/>
                  </a:cubicBezTo>
                  <a:lnTo>
                    <a:pt x="736" y="14"/>
                  </a:lnTo>
                  <a:cubicBezTo>
                    <a:pt x="732" y="5"/>
                    <a:pt x="723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7" name="Google Shape;377;p6"/>
          <p:cNvGrpSpPr/>
          <p:nvPr/>
        </p:nvGrpSpPr>
        <p:grpSpPr>
          <a:xfrm flipH="1">
            <a:off x="186410" y="130014"/>
            <a:ext cx="414099" cy="409482"/>
            <a:chOff x="588675" y="3089150"/>
            <a:chExt cx="571724" cy="565349"/>
          </a:xfrm>
        </p:grpSpPr>
        <p:sp>
          <p:nvSpPr>
            <p:cNvPr id="378" name="Google Shape;378;p6"/>
            <p:cNvSpPr/>
            <p:nvPr/>
          </p:nvSpPr>
          <p:spPr>
            <a:xfrm>
              <a:off x="901585" y="3371643"/>
              <a:ext cx="258814" cy="282856"/>
            </a:xfrm>
            <a:custGeom>
              <a:avLst/>
              <a:gdLst/>
              <a:ahLst/>
              <a:cxnLst/>
              <a:rect l="l" t="t" r="r" b="b"/>
              <a:pathLst>
                <a:path w="1421" h="1553" extrusionOk="0">
                  <a:moveTo>
                    <a:pt x="713" y="1"/>
                  </a:moveTo>
                  <a:cubicBezTo>
                    <a:pt x="706" y="1"/>
                    <a:pt x="697" y="5"/>
                    <a:pt x="693" y="14"/>
                  </a:cubicBezTo>
                  <a:lnTo>
                    <a:pt x="500" y="531"/>
                  </a:lnTo>
                  <a:cubicBezTo>
                    <a:pt x="500" y="540"/>
                    <a:pt x="491" y="540"/>
                    <a:pt x="491" y="540"/>
                  </a:cubicBezTo>
                  <a:lnTo>
                    <a:pt x="18" y="759"/>
                  </a:lnTo>
                  <a:cubicBezTo>
                    <a:pt x="0" y="759"/>
                    <a:pt x="0" y="785"/>
                    <a:pt x="18" y="794"/>
                  </a:cubicBezTo>
                  <a:lnTo>
                    <a:pt x="491" y="1005"/>
                  </a:lnTo>
                  <a:cubicBezTo>
                    <a:pt x="491" y="1013"/>
                    <a:pt x="500" y="1013"/>
                    <a:pt x="500" y="1022"/>
                  </a:cubicBezTo>
                  <a:lnTo>
                    <a:pt x="693" y="1539"/>
                  </a:lnTo>
                  <a:cubicBezTo>
                    <a:pt x="697" y="1548"/>
                    <a:pt x="706" y="1553"/>
                    <a:pt x="713" y="1553"/>
                  </a:cubicBezTo>
                  <a:cubicBezTo>
                    <a:pt x="721" y="1553"/>
                    <a:pt x="728" y="1548"/>
                    <a:pt x="728" y="1539"/>
                  </a:cubicBezTo>
                  <a:lnTo>
                    <a:pt x="921" y="1022"/>
                  </a:lnTo>
                  <a:cubicBezTo>
                    <a:pt x="921" y="1013"/>
                    <a:pt x="929" y="1013"/>
                    <a:pt x="938" y="1005"/>
                  </a:cubicBezTo>
                  <a:lnTo>
                    <a:pt x="1411" y="794"/>
                  </a:lnTo>
                  <a:cubicBezTo>
                    <a:pt x="1420" y="785"/>
                    <a:pt x="1420" y="759"/>
                    <a:pt x="1411" y="759"/>
                  </a:cubicBezTo>
                  <a:lnTo>
                    <a:pt x="938" y="540"/>
                  </a:lnTo>
                  <a:cubicBezTo>
                    <a:pt x="929" y="540"/>
                    <a:pt x="929" y="540"/>
                    <a:pt x="921" y="531"/>
                  </a:cubicBezTo>
                  <a:lnTo>
                    <a:pt x="728" y="14"/>
                  </a:lnTo>
                  <a:cubicBezTo>
                    <a:pt x="728" y="5"/>
                    <a:pt x="721" y="1"/>
                    <a:pt x="7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6"/>
            <p:cNvSpPr/>
            <p:nvPr/>
          </p:nvSpPr>
          <p:spPr>
            <a:xfrm>
              <a:off x="588675" y="3089150"/>
              <a:ext cx="260271" cy="282674"/>
            </a:xfrm>
            <a:custGeom>
              <a:avLst/>
              <a:gdLst/>
              <a:ahLst/>
              <a:cxnLst/>
              <a:rect l="l" t="t" r="r" b="b"/>
              <a:pathLst>
                <a:path w="1429" h="1552" extrusionOk="0">
                  <a:moveTo>
                    <a:pt x="716" y="0"/>
                  </a:moveTo>
                  <a:cubicBezTo>
                    <a:pt x="708" y="0"/>
                    <a:pt x="701" y="5"/>
                    <a:pt x="701" y="14"/>
                  </a:cubicBezTo>
                  <a:lnTo>
                    <a:pt x="508" y="531"/>
                  </a:lnTo>
                  <a:cubicBezTo>
                    <a:pt x="500" y="539"/>
                    <a:pt x="500" y="539"/>
                    <a:pt x="491" y="539"/>
                  </a:cubicBezTo>
                  <a:lnTo>
                    <a:pt x="18" y="750"/>
                  </a:lnTo>
                  <a:cubicBezTo>
                    <a:pt x="0" y="759"/>
                    <a:pt x="0" y="785"/>
                    <a:pt x="18" y="794"/>
                  </a:cubicBezTo>
                  <a:lnTo>
                    <a:pt x="491" y="1004"/>
                  </a:lnTo>
                  <a:cubicBezTo>
                    <a:pt x="500" y="1013"/>
                    <a:pt x="500" y="1013"/>
                    <a:pt x="508" y="1022"/>
                  </a:cubicBezTo>
                  <a:lnTo>
                    <a:pt x="701" y="1539"/>
                  </a:lnTo>
                  <a:cubicBezTo>
                    <a:pt x="701" y="1548"/>
                    <a:pt x="708" y="1552"/>
                    <a:pt x="716" y="1552"/>
                  </a:cubicBezTo>
                  <a:cubicBezTo>
                    <a:pt x="723" y="1552"/>
                    <a:pt x="732" y="1548"/>
                    <a:pt x="736" y="1539"/>
                  </a:cubicBezTo>
                  <a:lnTo>
                    <a:pt x="929" y="1022"/>
                  </a:lnTo>
                  <a:cubicBezTo>
                    <a:pt x="929" y="1013"/>
                    <a:pt x="929" y="1013"/>
                    <a:pt x="938" y="1004"/>
                  </a:cubicBezTo>
                  <a:lnTo>
                    <a:pt x="1411" y="794"/>
                  </a:lnTo>
                  <a:cubicBezTo>
                    <a:pt x="1429" y="785"/>
                    <a:pt x="1429" y="759"/>
                    <a:pt x="1411" y="750"/>
                  </a:cubicBezTo>
                  <a:lnTo>
                    <a:pt x="938" y="539"/>
                  </a:lnTo>
                  <a:cubicBezTo>
                    <a:pt x="938" y="539"/>
                    <a:pt x="929" y="539"/>
                    <a:pt x="929" y="531"/>
                  </a:cubicBezTo>
                  <a:lnTo>
                    <a:pt x="736" y="14"/>
                  </a:lnTo>
                  <a:cubicBezTo>
                    <a:pt x="732" y="5"/>
                    <a:pt x="723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0" name="Google Shape;380;p6"/>
          <p:cNvGrpSpPr/>
          <p:nvPr/>
        </p:nvGrpSpPr>
        <p:grpSpPr>
          <a:xfrm rot="-1728909">
            <a:off x="-536603" y="1305131"/>
            <a:ext cx="1042369" cy="899171"/>
            <a:chOff x="3936500" y="796650"/>
            <a:chExt cx="1642925" cy="1417225"/>
          </a:xfrm>
        </p:grpSpPr>
        <p:sp>
          <p:nvSpPr>
            <p:cNvPr id="381" name="Google Shape;381;p6"/>
            <p:cNvSpPr/>
            <p:nvPr/>
          </p:nvSpPr>
          <p:spPr>
            <a:xfrm>
              <a:off x="3961575" y="1265500"/>
              <a:ext cx="384550" cy="241675"/>
            </a:xfrm>
            <a:custGeom>
              <a:avLst/>
              <a:gdLst/>
              <a:ahLst/>
              <a:cxnLst/>
              <a:rect l="l" t="t" r="r" b="b"/>
              <a:pathLst>
                <a:path w="15382" h="9667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31" y="31"/>
                    <a:pt x="153" y="122"/>
                  </a:cubicBezTo>
                  <a:cubicBezTo>
                    <a:pt x="305" y="244"/>
                    <a:pt x="426" y="305"/>
                    <a:pt x="609" y="426"/>
                  </a:cubicBezTo>
                  <a:cubicBezTo>
                    <a:pt x="1034" y="700"/>
                    <a:pt x="1551" y="1065"/>
                    <a:pt x="2250" y="1490"/>
                  </a:cubicBezTo>
                  <a:cubicBezTo>
                    <a:pt x="3679" y="2372"/>
                    <a:pt x="5594" y="3587"/>
                    <a:pt x="7691" y="4894"/>
                  </a:cubicBezTo>
                  <a:cubicBezTo>
                    <a:pt x="9758" y="6201"/>
                    <a:pt x="11703" y="7417"/>
                    <a:pt x="13101" y="8299"/>
                  </a:cubicBezTo>
                  <a:cubicBezTo>
                    <a:pt x="13801" y="8724"/>
                    <a:pt x="14378" y="9059"/>
                    <a:pt x="14773" y="9302"/>
                  </a:cubicBezTo>
                  <a:cubicBezTo>
                    <a:pt x="14986" y="9423"/>
                    <a:pt x="15138" y="9515"/>
                    <a:pt x="15229" y="9575"/>
                  </a:cubicBezTo>
                  <a:lnTo>
                    <a:pt x="15381" y="9667"/>
                  </a:lnTo>
                  <a:cubicBezTo>
                    <a:pt x="15381" y="9636"/>
                    <a:pt x="15351" y="9575"/>
                    <a:pt x="15168" y="9515"/>
                  </a:cubicBezTo>
                  <a:cubicBezTo>
                    <a:pt x="15047" y="9423"/>
                    <a:pt x="14925" y="9302"/>
                    <a:pt x="14743" y="9211"/>
                  </a:cubicBezTo>
                  <a:cubicBezTo>
                    <a:pt x="14317" y="8937"/>
                    <a:pt x="13801" y="8542"/>
                    <a:pt x="13101" y="8147"/>
                  </a:cubicBezTo>
                  <a:cubicBezTo>
                    <a:pt x="11734" y="7265"/>
                    <a:pt x="9849" y="6049"/>
                    <a:pt x="7721" y="4712"/>
                  </a:cubicBezTo>
                  <a:cubicBezTo>
                    <a:pt x="5624" y="3405"/>
                    <a:pt x="3679" y="2189"/>
                    <a:pt x="2281" y="1338"/>
                  </a:cubicBezTo>
                  <a:cubicBezTo>
                    <a:pt x="1551" y="913"/>
                    <a:pt x="1004" y="578"/>
                    <a:pt x="609" y="366"/>
                  </a:cubicBezTo>
                  <a:cubicBezTo>
                    <a:pt x="426" y="244"/>
                    <a:pt x="275" y="122"/>
                    <a:pt x="153" y="92"/>
                  </a:cubicBezTo>
                  <a:cubicBezTo>
                    <a:pt x="92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6"/>
            <p:cNvSpPr/>
            <p:nvPr/>
          </p:nvSpPr>
          <p:spPr>
            <a:xfrm>
              <a:off x="5101425" y="1497125"/>
              <a:ext cx="433175" cy="14800"/>
            </a:xfrm>
            <a:custGeom>
              <a:avLst/>
              <a:gdLst/>
              <a:ahLst/>
              <a:cxnLst/>
              <a:rect l="l" t="t" r="r" b="b"/>
              <a:pathLst>
                <a:path w="17327" h="592" extrusionOk="0">
                  <a:moveTo>
                    <a:pt x="17139" y="1"/>
                  </a:moveTo>
                  <a:cubicBezTo>
                    <a:pt x="16313" y="1"/>
                    <a:pt x="12845" y="87"/>
                    <a:pt x="8663" y="219"/>
                  </a:cubicBezTo>
                  <a:cubicBezTo>
                    <a:pt x="3891" y="371"/>
                    <a:pt x="1" y="554"/>
                    <a:pt x="1" y="584"/>
                  </a:cubicBezTo>
                  <a:cubicBezTo>
                    <a:pt x="1" y="589"/>
                    <a:pt x="109" y="592"/>
                    <a:pt x="311" y="592"/>
                  </a:cubicBezTo>
                  <a:cubicBezTo>
                    <a:pt x="1322" y="592"/>
                    <a:pt x="4687" y="528"/>
                    <a:pt x="8663" y="402"/>
                  </a:cubicBezTo>
                  <a:cubicBezTo>
                    <a:pt x="13466" y="250"/>
                    <a:pt x="17326" y="37"/>
                    <a:pt x="17326" y="6"/>
                  </a:cubicBezTo>
                  <a:cubicBezTo>
                    <a:pt x="17326" y="2"/>
                    <a:pt x="17262" y="1"/>
                    <a:pt x="1713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6"/>
            <p:cNvSpPr/>
            <p:nvPr/>
          </p:nvSpPr>
          <p:spPr>
            <a:xfrm>
              <a:off x="4343050" y="1286025"/>
              <a:ext cx="751550" cy="868575"/>
            </a:xfrm>
            <a:custGeom>
              <a:avLst/>
              <a:gdLst/>
              <a:ahLst/>
              <a:cxnLst/>
              <a:rect l="l" t="t" r="r" b="b"/>
              <a:pathLst>
                <a:path w="30062" h="34743" extrusionOk="0">
                  <a:moveTo>
                    <a:pt x="30028" y="23367"/>
                  </a:moveTo>
                  <a:lnTo>
                    <a:pt x="30028" y="23367"/>
                  </a:lnTo>
                  <a:cubicBezTo>
                    <a:pt x="30024" y="23955"/>
                    <a:pt x="30017" y="24449"/>
                    <a:pt x="30001" y="24834"/>
                  </a:cubicBezTo>
                  <a:lnTo>
                    <a:pt x="30001" y="25715"/>
                  </a:lnTo>
                  <a:cubicBezTo>
                    <a:pt x="30032" y="25897"/>
                    <a:pt x="30032" y="26019"/>
                    <a:pt x="30032" y="26019"/>
                  </a:cubicBezTo>
                  <a:lnTo>
                    <a:pt x="30032" y="25715"/>
                  </a:lnTo>
                  <a:lnTo>
                    <a:pt x="30032" y="24803"/>
                  </a:lnTo>
                  <a:cubicBezTo>
                    <a:pt x="30032" y="24413"/>
                    <a:pt x="30032" y="23935"/>
                    <a:pt x="30028" y="23367"/>
                  </a:cubicBezTo>
                  <a:close/>
                  <a:moveTo>
                    <a:pt x="15046" y="0"/>
                  </a:moveTo>
                  <a:lnTo>
                    <a:pt x="15016" y="31"/>
                  </a:lnTo>
                  <a:cubicBezTo>
                    <a:pt x="10366" y="2736"/>
                    <a:pt x="5289" y="5624"/>
                    <a:pt x="61" y="8663"/>
                  </a:cubicBezTo>
                  <a:lnTo>
                    <a:pt x="1" y="8694"/>
                  </a:lnTo>
                  <a:lnTo>
                    <a:pt x="1" y="8754"/>
                  </a:lnTo>
                  <a:lnTo>
                    <a:pt x="1" y="26019"/>
                  </a:lnTo>
                  <a:lnTo>
                    <a:pt x="1" y="26049"/>
                  </a:lnTo>
                  <a:lnTo>
                    <a:pt x="61" y="26080"/>
                  </a:lnTo>
                  <a:cubicBezTo>
                    <a:pt x="5685" y="29332"/>
                    <a:pt x="10761" y="32281"/>
                    <a:pt x="15016" y="34712"/>
                  </a:cubicBezTo>
                  <a:lnTo>
                    <a:pt x="15046" y="34743"/>
                  </a:lnTo>
                  <a:lnTo>
                    <a:pt x="15107" y="34712"/>
                  </a:lnTo>
                  <a:cubicBezTo>
                    <a:pt x="19727" y="32068"/>
                    <a:pt x="23466" y="29879"/>
                    <a:pt x="26050" y="28360"/>
                  </a:cubicBezTo>
                  <a:cubicBezTo>
                    <a:pt x="27326" y="27600"/>
                    <a:pt x="28329" y="27053"/>
                    <a:pt x="28998" y="26627"/>
                  </a:cubicBezTo>
                  <a:cubicBezTo>
                    <a:pt x="29363" y="26445"/>
                    <a:pt x="29576" y="26293"/>
                    <a:pt x="29758" y="26171"/>
                  </a:cubicBezTo>
                  <a:cubicBezTo>
                    <a:pt x="29971" y="26050"/>
                    <a:pt x="30032" y="26019"/>
                    <a:pt x="30032" y="26019"/>
                  </a:cubicBezTo>
                  <a:lnTo>
                    <a:pt x="30032" y="26019"/>
                  </a:lnTo>
                  <a:cubicBezTo>
                    <a:pt x="30031" y="26019"/>
                    <a:pt x="29910" y="26049"/>
                    <a:pt x="29758" y="26141"/>
                  </a:cubicBezTo>
                  <a:cubicBezTo>
                    <a:pt x="29576" y="26232"/>
                    <a:pt x="29302" y="26384"/>
                    <a:pt x="28968" y="26597"/>
                  </a:cubicBezTo>
                  <a:cubicBezTo>
                    <a:pt x="28299" y="26961"/>
                    <a:pt x="27266" y="27569"/>
                    <a:pt x="25959" y="28299"/>
                  </a:cubicBezTo>
                  <a:cubicBezTo>
                    <a:pt x="23383" y="29783"/>
                    <a:pt x="19661" y="31902"/>
                    <a:pt x="15062" y="34534"/>
                  </a:cubicBezTo>
                  <a:lnTo>
                    <a:pt x="15062" y="34534"/>
                  </a:lnTo>
                  <a:cubicBezTo>
                    <a:pt x="10854" y="32081"/>
                    <a:pt x="5804" y="29119"/>
                    <a:pt x="213" y="25915"/>
                  </a:cubicBezTo>
                  <a:lnTo>
                    <a:pt x="213" y="25915"/>
                  </a:lnTo>
                  <a:lnTo>
                    <a:pt x="213" y="8797"/>
                  </a:lnTo>
                  <a:lnTo>
                    <a:pt x="213" y="8797"/>
                  </a:lnTo>
                  <a:cubicBezTo>
                    <a:pt x="5414" y="5774"/>
                    <a:pt x="10433" y="2902"/>
                    <a:pt x="15062" y="209"/>
                  </a:cubicBezTo>
                  <a:lnTo>
                    <a:pt x="15062" y="209"/>
                  </a:lnTo>
                  <a:cubicBezTo>
                    <a:pt x="20640" y="3406"/>
                    <a:pt x="25649" y="6302"/>
                    <a:pt x="29940" y="8780"/>
                  </a:cubicBezTo>
                  <a:lnTo>
                    <a:pt x="29940" y="8780"/>
                  </a:lnTo>
                  <a:cubicBezTo>
                    <a:pt x="29941" y="14073"/>
                    <a:pt x="30001" y="18340"/>
                    <a:pt x="30001" y="21338"/>
                  </a:cubicBezTo>
                  <a:cubicBezTo>
                    <a:pt x="30017" y="22108"/>
                    <a:pt x="30024" y="22784"/>
                    <a:pt x="30028" y="23367"/>
                  </a:cubicBezTo>
                  <a:lnTo>
                    <a:pt x="30028" y="23367"/>
                  </a:lnTo>
                  <a:cubicBezTo>
                    <a:pt x="30032" y="22795"/>
                    <a:pt x="30032" y="22134"/>
                    <a:pt x="30032" y="21399"/>
                  </a:cubicBezTo>
                  <a:cubicBezTo>
                    <a:pt x="30032" y="18420"/>
                    <a:pt x="30062" y="14074"/>
                    <a:pt x="30062" y="8754"/>
                  </a:cubicBezTo>
                  <a:lnTo>
                    <a:pt x="30062" y="8724"/>
                  </a:lnTo>
                  <a:lnTo>
                    <a:pt x="30032" y="8694"/>
                  </a:lnTo>
                  <a:cubicBezTo>
                    <a:pt x="25776" y="6232"/>
                    <a:pt x="20730" y="3253"/>
                    <a:pt x="15107" y="31"/>
                  </a:cubicBezTo>
                  <a:lnTo>
                    <a:pt x="15046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6"/>
            <p:cNvSpPr/>
            <p:nvPr/>
          </p:nvSpPr>
          <p:spPr>
            <a:xfrm>
              <a:off x="3936500" y="1238900"/>
              <a:ext cx="76025" cy="76025"/>
            </a:xfrm>
            <a:custGeom>
              <a:avLst/>
              <a:gdLst/>
              <a:ahLst/>
              <a:cxnLst/>
              <a:rect l="l" t="t" r="r" b="b"/>
              <a:pathLst>
                <a:path w="3041" h="3041" extrusionOk="0">
                  <a:moveTo>
                    <a:pt x="1521" y="1"/>
                  </a:moveTo>
                  <a:cubicBezTo>
                    <a:pt x="700" y="1"/>
                    <a:pt x="1" y="700"/>
                    <a:pt x="1" y="1521"/>
                  </a:cubicBezTo>
                  <a:cubicBezTo>
                    <a:pt x="1" y="2372"/>
                    <a:pt x="700" y="3040"/>
                    <a:pt x="1521" y="3040"/>
                  </a:cubicBezTo>
                  <a:cubicBezTo>
                    <a:pt x="2372" y="3040"/>
                    <a:pt x="3040" y="2372"/>
                    <a:pt x="3040" y="1521"/>
                  </a:cubicBezTo>
                  <a:cubicBezTo>
                    <a:pt x="3040" y="700"/>
                    <a:pt x="2372" y="1"/>
                    <a:pt x="152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6"/>
            <p:cNvSpPr/>
            <p:nvPr/>
          </p:nvSpPr>
          <p:spPr>
            <a:xfrm>
              <a:off x="4287575" y="1447875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41" y="1"/>
                  </a:moveTo>
                  <a:cubicBezTo>
                    <a:pt x="1065" y="1"/>
                    <a:pt x="1" y="1065"/>
                    <a:pt x="1" y="2372"/>
                  </a:cubicBezTo>
                  <a:cubicBezTo>
                    <a:pt x="1" y="3648"/>
                    <a:pt x="1065" y="4712"/>
                    <a:pt x="2341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34"/>
                    <a:pt x="3648" y="1"/>
                    <a:pt x="234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6"/>
            <p:cNvSpPr/>
            <p:nvPr/>
          </p:nvSpPr>
          <p:spPr>
            <a:xfrm>
              <a:off x="5029225" y="1447875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72" y="1"/>
                  </a:moveTo>
                  <a:cubicBezTo>
                    <a:pt x="1065" y="1"/>
                    <a:pt x="1" y="1065"/>
                    <a:pt x="1" y="2372"/>
                  </a:cubicBezTo>
                  <a:cubicBezTo>
                    <a:pt x="1" y="3648"/>
                    <a:pt x="1065" y="4712"/>
                    <a:pt x="2372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34"/>
                    <a:pt x="3679" y="1"/>
                    <a:pt x="23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6"/>
            <p:cNvSpPr/>
            <p:nvPr/>
          </p:nvSpPr>
          <p:spPr>
            <a:xfrm>
              <a:off x="5029225" y="1891650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72" y="1"/>
                  </a:moveTo>
                  <a:cubicBezTo>
                    <a:pt x="1065" y="1"/>
                    <a:pt x="1" y="1065"/>
                    <a:pt x="1" y="2372"/>
                  </a:cubicBezTo>
                  <a:cubicBezTo>
                    <a:pt x="1" y="3648"/>
                    <a:pt x="1065" y="4712"/>
                    <a:pt x="2372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65"/>
                    <a:pt x="3648" y="1"/>
                    <a:pt x="23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6"/>
            <p:cNvSpPr/>
            <p:nvPr/>
          </p:nvSpPr>
          <p:spPr>
            <a:xfrm>
              <a:off x="5492000" y="1450150"/>
              <a:ext cx="87425" cy="87425"/>
            </a:xfrm>
            <a:custGeom>
              <a:avLst/>
              <a:gdLst/>
              <a:ahLst/>
              <a:cxnLst/>
              <a:rect l="l" t="t" r="r" b="b"/>
              <a:pathLst>
                <a:path w="3497" h="3497" extrusionOk="0">
                  <a:moveTo>
                    <a:pt x="1733" y="1"/>
                  </a:moveTo>
                  <a:cubicBezTo>
                    <a:pt x="791" y="1"/>
                    <a:pt x="1" y="791"/>
                    <a:pt x="1" y="1733"/>
                  </a:cubicBezTo>
                  <a:cubicBezTo>
                    <a:pt x="1" y="2706"/>
                    <a:pt x="791" y="3496"/>
                    <a:pt x="1733" y="3496"/>
                  </a:cubicBezTo>
                  <a:cubicBezTo>
                    <a:pt x="2676" y="3496"/>
                    <a:pt x="3496" y="2736"/>
                    <a:pt x="3496" y="1733"/>
                  </a:cubicBezTo>
                  <a:cubicBezTo>
                    <a:pt x="3496" y="761"/>
                    <a:pt x="2676" y="1"/>
                    <a:pt x="173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6"/>
            <p:cNvSpPr/>
            <p:nvPr/>
          </p:nvSpPr>
          <p:spPr>
            <a:xfrm>
              <a:off x="4660675" y="2096075"/>
              <a:ext cx="117825" cy="117800"/>
            </a:xfrm>
            <a:custGeom>
              <a:avLst/>
              <a:gdLst/>
              <a:ahLst/>
              <a:cxnLst/>
              <a:rect l="l" t="t" r="r" b="b"/>
              <a:pathLst>
                <a:path w="4713" h="4712" extrusionOk="0">
                  <a:moveTo>
                    <a:pt x="2341" y="0"/>
                  </a:moveTo>
                  <a:cubicBezTo>
                    <a:pt x="1065" y="0"/>
                    <a:pt x="1" y="1034"/>
                    <a:pt x="1" y="2341"/>
                  </a:cubicBezTo>
                  <a:cubicBezTo>
                    <a:pt x="1" y="3648"/>
                    <a:pt x="1065" y="4711"/>
                    <a:pt x="2341" y="4711"/>
                  </a:cubicBezTo>
                  <a:cubicBezTo>
                    <a:pt x="3648" y="4711"/>
                    <a:pt x="4712" y="3648"/>
                    <a:pt x="4712" y="2341"/>
                  </a:cubicBezTo>
                  <a:cubicBezTo>
                    <a:pt x="4712" y="1034"/>
                    <a:pt x="3648" y="0"/>
                    <a:pt x="234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6"/>
            <p:cNvSpPr/>
            <p:nvPr/>
          </p:nvSpPr>
          <p:spPr>
            <a:xfrm>
              <a:off x="4295175" y="1871150"/>
              <a:ext cx="117800" cy="117800"/>
            </a:xfrm>
            <a:custGeom>
              <a:avLst/>
              <a:gdLst/>
              <a:ahLst/>
              <a:cxnLst/>
              <a:rect l="l" t="t" r="r" b="b"/>
              <a:pathLst>
                <a:path w="4712" h="4712" extrusionOk="0">
                  <a:moveTo>
                    <a:pt x="2341" y="0"/>
                  </a:moveTo>
                  <a:cubicBezTo>
                    <a:pt x="1034" y="0"/>
                    <a:pt x="1" y="1033"/>
                    <a:pt x="1" y="2341"/>
                  </a:cubicBezTo>
                  <a:cubicBezTo>
                    <a:pt x="1" y="3648"/>
                    <a:pt x="1034" y="4711"/>
                    <a:pt x="2341" y="4711"/>
                  </a:cubicBezTo>
                  <a:cubicBezTo>
                    <a:pt x="3648" y="4711"/>
                    <a:pt x="4712" y="3648"/>
                    <a:pt x="4712" y="2341"/>
                  </a:cubicBezTo>
                  <a:cubicBezTo>
                    <a:pt x="4712" y="1033"/>
                    <a:pt x="3648" y="0"/>
                    <a:pt x="234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6"/>
            <p:cNvSpPr/>
            <p:nvPr/>
          </p:nvSpPr>
          <p:spPr>
            <a:xfrm>
              <a:off x="4716925" y="860475"/>
              <a:ext cx="5350" cy="415700"/>
            </a:xfrm>
            <a:custGeom>
              <a:avLst/>
              <a:gdLst/>
              <a:ahLst/>
              <a:cxnLst/>
              <a:rect l="l" t="t" r="r" b="b"/>
              <a:pathLst>
                <a:path w="214" h="16628" extrusionOk="0">
                  <a:moveTo>
                    <a:pt x="122" y="1"/>
                  </a:moveTo>
                  <a:cubicBezTo>
                    <a:pt x="61" y="1"/>
                    <a:pt x="31" y="3709"/>
                    <a:pt x="0" y="8299"/>
                  </a:cubicBezTo>
                  <a:cubicBezTo>
                    <a:pt x="0" y="12919"/>
                    <a:pt x="61" y="16627"/>
                    <a:pt x="122" y="16627"/>
                  </a:cubicBezTo>
                  <a:cubicBezTo>
                    <a:pt x="183" y="16627"/>
                    <a:pt x="213" y="12919"/>
                    <a:pt x="213" y="8299"/>
                  </a:cubicBezTo>
                  <a:cubicBezTo>
                    <a:pt x="213" y="3709"/>
                    <a:pt x="152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6"/>
            <p:cNvSpPr/>
            <p:nvPr/>
          </p:nvSpPr>
          <p:spPr>
            <a:xfrm>
              <a:off x="4660675" y="1229800"/>
              <a:ext cx="117825" cy="117800"/>
            </a:xfrm>
            <a:custGeom>
              <a:avLst/>
              <a:gdLst/>
              <a:ahLst/>
              <a:cxnLst/>
              <a:rect l="l" t="t" r="r" b="b"/>
              <a:pathLst>
                <a:path w="4713" h="4712" extrusionOk="0">
                  <a:moveTo>
                    <a:pt x="2341" y="0"/>
                  </a:moveTo>
                  <a:cubicBezTo>
                    <a:pt x="1065" y="0"/>
                    <a:pt x="1" y="1034"/>
                    <a:pt x="1" y="2341"/>
                  </a:cubicBezTo>
                  <a:cubicBezTo>
                    <a:pt x="1" y="3648"/>
                    <a:pt x="1065" y="4711"/>
                    <a:pt x="2341" y="4711"/>
                  </a:cubicBezTo>
                  <a:cubicBezTo>
                    <a:pt x="3648" y="4711"/>
                    <a:pt x="4712" y="3648"/>
                    <a:pt x="4712" y="2341"/>
                  </a:cubicBezTo>
                  <a:cubicBezTo>
                    <a:pt x="4712" y="1034"/>
                    <a:pt x="3648" y="0"/>
                    <a:pt x="234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6"/>
            <p:cNvSpPr/>
            <p:nvPr/>
          </p:nvSpPr>
          <p:spPr>
            <a:xfrm>
              <a:off x="4672850" y="796650"/>
              <a:ext cx="95000" cy="95025"/>
            </a:xfrm>
            <a:custGeom>
              <a:avLst/>
              <a:gdLst/>
              <a:ahLst/>
              <a:cxnLst/>
              <a:rect l="l" t="t" r="r" b="b"/>
              <a:pathLst>
                <a:path w="3800" h="3801" extrusionOk="0">
                  <a:moveTo>
                    <a:pt x="1915" y="1"/>
                  </a:moveTo>
                  <a:cubicBezTo>
                    <a:pt x="882" y="1"/>
                    <a:pt x="0" y="852"/>
                    <a:pt x="0" y="1885"/>
                  </a:cubicBezTo>
                  <a:cubicBezTo>
                    <a:pt x="0" y="2919"/>
                    <a:pt x="882" y="3800"/>
                    <a:pt x="1915" y="3800"/>
                  </a:cubicBezTo>
                  <a:cubicBezTo>
                    <a:pt x="2949" y="3800"/>
                    <a:pt x="3800" y="2949"/>
                    <a:pt x="3800" y="1885"/>
                  </a:cubicBezTo>
                  <a:cubicBezTo>
                    <a:pt x="3800" y="821"/>
                    <a:pt x="2949" y="1"/>
                    <a:pt x="191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4" name="Google Shape;394;p6"/>
          <p:cNvGrpSpPr/>
          <p:nvPr/>
        </p:nvGrpSpPr>
        <p:grpSpPr>
          <a:xfrm>
            <a:off x="8430763" y="4281191"/>
            <a:ext cx="895866" cy="899721"/>
            <a:chOff x="1889350" y="1210025"/>
            <a:chExt cx="1411925" cy="1418000"/>
          </a:xfrm>
        </p:grpSpPr>
        <p:sp>
          <p:nvSpPr>
            <p:cNvPr id="395" name="Google Shape;395;p6"/>
            <p:cNvSpPr/>
            <p:nvPr/>
          </p:nvSpPr>
          <p:spPr>
            <a:xfrm>
              <a:off x="1925075" y="1778425"/>
              <a:ext cx="209750" cy="142150"/>
            </a:xfrm>
            <a:custGeom>
              <a:avLst/>
              <a:gdLst/>
              <a:ahLst/>
              <a:cxnLst/>
              <a:rect l="l" t="t" r="r" b="b"/>
              <a:pathLst>
                <a:path w="8390" h="5686" extrusionOk="0">
                  <a:moveTo>
                    <a:pt x="34" y="0"/>
                  </a:moveTo>
                  <a:cubicBezTo>
                    <a:pt x="33" y="0"/>
                    <a:pt x="32" y="0"/>
                    <a:pt x="31" y="1"/>
                  </a:cubicBezTo>
                  <a:cubicBezTo>
                    <a:pt x="0" y="62"/>
                    <a:pt x="1855" y="1369"/>
                    <a:pt x="4134" y="2949"/>
                  </a:cubicBezTo>
                  <a:cubicBezTo>
                    <a:pt x="6446" y="4480"/>
                    <a:pt x="8283" y="5685"/>
                    <a:pt x="8357" y="5685"/>
                  </a:cubicBezTo>
                  <a:cubicBezTo>
                    <a:pt x="8358" y="5685"/>
                    <a:pt x="8359" y="5685"/>
                    <a:pt x="8359" y="5685"/>
                  </a:cubicBezTo>
                  <a:cubicBezTo>
                    <a:pt x="8390" y="5624"/>
                    <a:pt x="6566" y="4317"/>
                    <a:pt x="4256" y="2736"/>
                  </a:cubicBezTo>
                  <a:cubicBezTo>
                    <a:pt x="1974" y="1205"/>
                    <a:pt x="137" y="0"/>
                    <a:pt x="34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6"/>
            <p:cNvSpPr/>
            <p:nvPr/>
          </p:nvSpPr>
          <p:spPr>
            <a:xfrm>
              <a:off x="2875700" y="2365025"/>
              <a:ext cx="383000" cy="203750"/>
            </a:xfrm>
            <a:custGeom>
              <a:avLst/>
              <a:gdLst/>
              <a:ahLst/>
              <a:cxnLst/>
              <a:rect l="l" t="t" r="r" b="b"/>
              <a:pathLst>
                <a:path w="15320" h="8150" extrusionOk="0">
                  <a:moveTo>
                    <a:pt x="6" y="1"/>
                  </a:moveTo>
                  <a:cubicBezTo>
                    <a:pt x="3" y="1"/>
                    <a:pt x="1" y="1"/>
                    <a:pt x="0" y="2"/>
                  </a:cubicBezTo>
                  <a:cubicBezTo>
                    <a:pt x="0" y="33"/>
                    <a:pt x="3374" y="1917"/>
                    <a:pt x="7599" y="4166"/>
                  </a:cubicBezTo>
                  <a:cubicBezTo>
                    <a:pt x="11755" y="6379"/>
                    <a:pt x="15116" y="8150"/>
                    <a:pt x="15284" y="8150"/>
                  </a:cubicBezTo>
                  <a:cubicBezTo>
                    <a:pt x="15287" y="8150"/>
                    <a:pt x="15289" y="8149"/>
                    <a:pt x="15290" y="8148"/>
                  </a:cubicBezTo>
                  <a:cubicBezTo>
                    <a:pt x="15320" y="8118"/>
                    <a:pt x="11916" y="6233"/>
                    <a:pt x="7691" y="3984"/>
                  </a:cubicBezTo>
                  <a:cubicBezTo>
                    <a:pt x="3535" y="1772"/>
                    <a:pt x="174" y="1"/>
                    <a:pt x="6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6"/>
            <p:cNvSpPr/>
            <p:nvPr/>
          </p:nvSpPr>
          <p:spPr>
            <a:xfrm>
              <a:off x="2131000" y="1698650"/>
              <a:ext cx="751575" cy="869325"/>
            </a:xfrm>
            <a:custGeom>
              <a:avLst/>
              <a:gdLst/>
              <a:ahLst/>
              <a:cxnLst/>
              <a:rect l="l" t="t" r="r" b="b"/>
              <a:pathLst>
                <a:path w="30063" h="34773" extrusionOk="0">
                  <a:moveTo>
                    <a:pt x="30028" y="23391"/>
                  </a:moveTo>
                  <a:lnTo>
                    <a:pt x="30028" y="23391"/>
                  </a:lnTo>
                  <a:cubicBezTo>
                    <a:pt x="30024" y="23981"/>
                    <a:pt x="30017" y="24478"/>
                    <a:pt x="30001" y="24864"/>
                  </a:cubicBezTo>
                  <a:lnTo>
                    <a:pt x="30001" y="25745"/>
                  </a:lnTo>
                  <a:cubicBezTo>
                    <a:pt x="30032" y="25958"/>
                    <a:pt x="30032" y="26049"/>
                    <a:pt x="30032" y="26049"/>
                  </a:cubicBezTo>
                  <a:lnTo>
                    <a:pt x="30032" y="25745"/>
                  </a:lnTo>
                  <a:lnTo>
                    <a:pt x="30032" y="24833"/>
                  </a:lnTo>
                  <a:cubicBezTo>
                    <a:pt x="30032" y="24430"/>
                    <a:pt x="30032" y="23953"/>
                    <a:pt x="30028" y="23391"/>
                  </a:cubicBezTo>
                  <a:close/>
                  <a:moveTo>
                    <a:pt x="15047" y="0"/>
                  </a:moveTo>
                  <a:lnTo>
                    <a:pt x="15016" y="61"/>
                  </a:lnTo>
                  <a:cubicBezTo>
                    <a:pt x="10335" y="2736"/>
                    <a:pt x="5290" y="5623"/>
                    <a:pt x="61" y="8663"/>
                  </a:cubicBezTo>
                  <a:lnTo>
                    <a:pt x="1" y="8724"/>
                  </a:lnTo>
                  <a:lnTo>
                    <a:pt x="1" y="8785"/>
                  </a:lnTo>
                  <a:lnTo>
                    <a:pt x="1" y="26049"/>
                  </a:lnTo>
                  <a:lnTo>
                    <a:pt x="1" y="26080"/>
                  </a:lnTo>
                  <a:lnTo>
                    <a:pt x="61" y="26110"/>
                  </a:lnTo>
                  <a:cubicBezTo>
                    <a:pt x="5685" y="29332"/>
                    <a:pt x="10761" y="32311"/>
                    <a:pt x="15016" y="34742"/>
                  </a:cubicBezTo>
                  <a:lnTo>
                    <a:pt x="15047" y="34773"/>
                  </a:lnTo>
                  <a:lnTo>
                    <a:pt x="15107" y="34742"/>
                  </a:lnTo>
                  <a:cubicBezTo>
                    <a:pt x="19728" y="32068"/>
                    <a:pt x="23466" y="29909"/>
                    <a:pt x="26050" y="28390"/>
                  </a:cubicBezTo>
                  <a:cubicBezTo>
                    <a:pt x="27326" y="27630"/>
                    <a:pt x="28329" y="27052"/>
                    <a:pt x="28998" y="26657"/>
                  </a:cubicBezTo>
                  <a:cubicBezTo>
                    <a:pt x="29333" y="26444"/>
                    <a:pt x="29576" y="26292"/>
                    <a:pt x="29758" y="26201"/>
                  </a:cubicBezTo>
                  <a:cubicBezTo>
                    <a:pt x="29940" y="26080"/>
                    <a:pt x="30031" y="26050"/>
                    <a:pt x="30032" y="26049"/>
                  </a:cubicBezTo>
                  <a:lnTo>
                    <a:pt x="30032" y="26049"/>
                  </a:lnTo>
                  <a:cubicBezTo>
                    <a:pt x="30031" y="26050"/>
                    <a:pt x="29940" y="26080"/>
                    <a:pt x="29758" y="26140"/>
                  </a:cubicBezTo>
                  <a:cubicBezTo>
                    <a:pt x="29576" y="26262"/>
                    <a:pt x="29302" y="26414"/>
                    <a:pt x="28968" y="26596"/>
                  </a:cubicBezTo>
                  <a:cubicBezTo>
                    <a:pt x="28269" y="26992"/>
                    <a:pt x="27266" y="27599"/>
                    <a:pt x="25959" y="28329"/>
                  </a:cubicBezTo>
                  <a:cubicBezTo>
                    <a:pt x="23384" y="29783"/>
                    <a:pt x="19631" y="31902"/>
                    <a:pt x="15062" y="34564"/>
                  </a:cubicBezTo>
                  <a:lnTo>
                    <a:pt x="15062" y="34564"/>
                  </a:lnTo>
                  <a:cubicBezTo>
                    <a:pt x="10861" y="32116"/>
                    <a:pt x="5792" y="29160"/>
                    <a:pt x="213" y="25963"/>
                  </a:cubicBezTo>
                  <a:lnTo>
                    <a:pt x="213" y="25963"/>
                  </a:lnTo>
                  <a:lnTo>
                    <a:pt x="213" y="8780"/>
                  </a:lnTo>
                  <a:lnTo>
                    <a:pt x="213" y="8780"/>
                  </a:lnTo>
                  <a:cubicBezTo>
                    <a:pt x="5439" y="5760"/>
                    <a:pt x="10453" y="2890"/>
                    <a:pt x="15047" y="231"/>
                  </a:cubicBezTo>
                  <a:lnTo>
                    <a:pt x="15047" y="231"/>
                  </a:lnTo>
                  <a:cubicBezTo>
                    <a:pt x="20631" y="3430"/>
                    <a:pt x="25646" y="6330"/>
                    <a:pt x="29940" y="8780"/>
                  </a:cubicBezTo>
                  <a:lnTo>
                    <a:pt x="29940" y="8780"/>
                  </a:lnTo>
                  <a:cubicBezTo>
                    <a:pt x="29941" y="14087"/>
                    <a:pt x="30001" y="18364"/>
                    <a:pt x="30001" y="21368"/>
                  </a:cubicBezTo>
                  <a:cubicBezTo>
                    <a:pt x="30017" y="22141"/>
                    <a:pt x="30024" y="22811"/>
                    <a:pt x="30028" y="23391"/>
                  </a:cubicBezTo>
                  <a:lnTo>
                    <a:pt x="30028" y="23391"/>
                  </a:lnTo>
                  <a:cubicBezTo>
                    <a:pt x="30032" y="22820"/>
                    <a:pt x="30032" y="22162"/>
                    <a:pt x="30032" y="21429"/>
                  </a:cubicBezTo>
                  <a:cubicBezTo>
                    <a:pt x="30032" y="18450"/>
                    <a:pt x="30062" y="14104"/>
                    <a:pt x="30062" y="8785"/>
                  </a:cubicBezTo>
                  <a:lnTo>
                    <a:pt x="30062" y="8754"/>
                  </a:lnTo>
                  <a:lnTo>
                    <a:pt x="30032" y="8724"/>
                  </a:lnTo>
                  <a:cubicBezTo>
                    <a:pt x="25776" y="6231"/>
                    <a:pt x="20731" y="3283"/>
                    <a:pt x="15107" y="61"/>
                  </a:cubicBezTo>
                  <a:lnTo>
                    <a:pt x="15047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6"/>
            <p:cNvSpPr/>
            <p:nvPr/>
          </p:nvSpPr>
          <p:spPr>
            <a:xfrm>
              <a:off x="1889350" y="1740450"/>
              <a:ext cx="76025" cy="76000"/>
            </a:xfrm>
            <a:custGeom>
              <a:avLst/>
              <a:gdLst/>
              <a:ahLst/>
              <a:cxnLst/>
              <a:rect l="l" t="t" r="r" b="b"/>
              <a:pathLst>
                <a:path w="3041" h="3040" extrusionOk="0">
                  <a:moveTo>
                    <a:pt x="1521" y="0"/>
                  </a:moveTo>
                  <a:cubicBezTo>
                    <a:pt x="670" y="0"/>
                    <a:pt x="1" y="699"/>
                    <a:pt x="1" y="1520"/>
                  </a:cubicBezTo>
                  <a:cubicBezTo>
                    <a:pt x="1" y="2371"/>
                    <a:pt x="670" y="3040"/>
                    <a:pt x="1521" y="3040"/>
                  </a:cubicBezTo>
                  <a:cubicBezTo>
                    <a:pt x="2341" y="3040"/>
                    <a:pt x="3040" y="2371"/>
                    <a:pt x="3040" y="1520"/>
                  </a:cubicBezTo>
                  <a:cubicBezTo>
                    <a:pt x="3040" y="699"/>
                    <a:pt x="2341" y="0"/>
                    <a:pt x="152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6"/>
            <p:cNvSpPr/>
            <p:nvPr/>
          </p:nvSpPr>
          <p:spPr>
            <a:xfrm>
              <a:off x="2075525" y="1861250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41" y="1"/>
                  </a:moveTo>
                  <a:cubicBezTo>
                    <a:pt x="1034" y="1"/>
                    <a:pt x="1" y="1065"/>
                    <a:pt x="1" y="2372"/>
                  </a:cubicBezTo>
                  <a:cubicBezTo>
                    <a:pt x="1" y="3648"/>
                    <a:pt x="1034" y="4712"/>
                    <a:pt x="2341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65"/>
                    <a:pt x="3648" y="1"/>
                    <a:pt x="234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6"/>
            <p:cNvSpPr/>
            <p:nvPr/>
          </p:nvSpPr>
          <p:spPr>
            <a:xfrm>
              <a:off x="2817950" y="1861250"/>
              <a:ext cx="117800" cy="117825"/>
            </a:xfrm>
            <a:custGeom>
              <a:avLst/>
              <a:gdLst/>
              <a:ahLst/>
              <a:cxnLst/>
              <a:rect l="l" t="t" r="r" b="b"/>
              <a:pathLst>
                <a:path w="4712" h="4713" extrusionOk="0">
                  <a:moveTo>
                    <a:pt x="2341" y="1"/>
                  </a:moveTo>
                  <a:cubicBezTo>
                    <a:pt x="1064" y="1"/>
                    <a:pt x="0" y="1065"/>
                    <a:pt x="0" y="2372"/>
                  </a:cubicBezTo>
                  <a:cubicBezTo>
                    <a:pt x="0" y="3648"/>
                    <a:pt x="1064" y="4712"/>
                    <a:pt x="2341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65"/>
                    <a:pt x="3648" y="1"/>
                    <a:pt x="234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6"/>
            <p:cNvSpPr/>
            <p:nvPr/>
          </p:nvSpPr>
          <p:spPr>
            <a:xfrm>
              <a:off x="2817950" y="2305800"/>
              <a:ext cx="117800" cy="117800"/>
            </a:xfrm>
            <a:custGeom>
              <a:avLst/>
              <a:gdLst/>
              <a:ahLst/>
              <a:cxnLst/>
              <a:rect l="l" t="t" r="r" b="b"/>
              <a:pathLst>
                <a:path w="4712" h="4712" extrusionOk="0">
                  <a:moveTo>
                    <a:pt x="2341" y="0"/>
                  </a:moveTo>
                  <a:cubicBezTo>
                    <a:pt x="1064" y="0"/>
                    <a:pt x="0" y="1064"/>
                    <a:pt x="0" y="2341"/>
                  </a:cubicBezTo>
                  <a:cubicBezTo>
                    <a:pt x="0" y="3648"/>
                    <a:pt x="1064" y="4712"/>
                    <a:pt x="2341" y="4712"/>
                  </a:cubicBezTo>
                  <a:cubicBezTo>
                    <a:pt x="3648" y="4712"/>
                    <a:pt x="4712" y="3648"/>
                    <a:pt x="4712" y="2341"/>
                  </a:cubicBezTo>
                  <a:cubicBezTo>
                    <a:pt x="4712" y="1064"/>
                    <a:pt x="3648" y="0"/>
                    <a:pt x="234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6"/>
            <p:cNvSpPr/>
            <p:nvPr/>
          </p:nvSpPr>
          <p:spPr>
            <a:xfrm>
              <a:off x="3213850" y="2525400"/>
              <a:ext cx="87425" cy="87425"/>
            </a:xfrm>
            <a:custGeom>
              <a:avLst/>
              <a:gdLst/>
              <a:ahLst/>
              <a:cxnLst/>
              <a:rect l="l" t="t" r="r" b="b"/>
              <a:pathLst>
                <a:path w="3497" h="3497" extrusionOk="0">
                  <a:moveTo>
                    <a:pt x="1764" y="1"/>
                  </a:moveTo>
                  <a:cubicBezTo>
                    <a:pt x="791" y="1"/>
                    <a:pt x="1" y="761"/>
                    <a:pt x="1" y="1733"/>
                  </a:cubicBezTo>
                  <a:cubicBezTo>
                    <a:pt x="1" y="2706"/>
                    <a:pt x="791" y="3496"/>
                    <a:pt x="1764" y="3496"/>
                  </a:cubicBezTo>
                  <a:cubicBezTo>
                    <a:pt x="2736" y="3496"/>
                    <a:pt x="3496" y="2706"/>
                    <a:pt x="3496" y="1733"/>
                  </a:cubicBezTo>
                  <a:cubicBezTo>
                    <a:pt x="3496" y="761"/>
                    <a:pt x="2736" y="1"/>
                    <a:pt x="1764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6"/>
            <p:cNvSpPr/>
            <p:nvPr/>
          </p:nvSpPr>
          <p:spPr>
            <a:xfrm>
              <a:off x="2448650" y="2510200"/>
              <a:ext cx="117800" cy="117825"/>
            </a:xfrm>
            <a:custGeom>
              <a:avLst/>
              <a:gdLst/>
              <a:ahLst/>
              <a:cxnLst/>
              <a:rect l="l" t="t" r="r" b="b"/>
              <a:pathLst>
                <a:path w="4712" h="4713" extrusionOk="0">
                  <a:moveTo>
                    <a:pt x="2341" y="1"/>
                  </a:moveTo>
                  <a:cubicBezTo>
                    <a:pt x="1034" y="1"/>
                    <a:pt x="0" y="1034"/>
                    <a:pt x="0" y="2341"/>
                  </a:cubicBezTo>
                  <a:cubicBezTo>
                    <a:pt x="0" y="3648"/>
                    <a:pt x="1034" y="4712"/>
                    <a:pt x="2341" y="4712"/>
                  </a:cubicBezTo>
                  <a:cubicBezTo>
                    <a:pt x="3648" y="4712"/>
                    <a:pt x="4711" y="3648"/>
                    <a:pt x="4711" y="2341"/>
                  </a:cubicBezTo>
                  <a:cubicBezTo>
                    <a:pt x="4711" y="1034"/>
                    <a:pt x="3648" y="1"/>
                    <a:pt x="234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6"/>
            <p:cNvSpPr/>
            <p:nvPr/>
          </p:nvSpPr>
          <p:spPr>
            <a:xfrm>
              <a:off x="2083900" y="2284525"/>
              <a:ext cx="117800" cy="117800"/>
            </a:xfrm>
            <a:custGeom>
              <a:avLst/>
              <a:gdLst/>
              <a:ahLst/>
              <a:cxnLst/>
              <a:rect l="l" t="t" r="r" b="b"/>
              <a:pathLst>
                <a:path w="4712" h="4712" extrusionOk="0">
                  <a:moveTo>
                    <a:pt x="2341" y="0"/>
                  </a:moveTo>
                  <a:cubicBezTo>
                    <a:pt x="1034" y="0"/>
                    <a:pt x="0" y="1064"/>
                    <a:pt x="0" y="2371"/>
                  </a:cubicBezTo>
                  <a:cubicBezTo>
                    <a:pt x="0" y="3678"/>
                    <a:pt x="1034" y="4712"/>
                    <a:pt x="2341" y="4712"/>
                  </a:cubicBezTo>
                  <a:cubicBezTo>
                    <a:pt x="3648" y="4712"/>
                    <a:pt x="4711" y="3678"/>
                    <a:pt x="4711" y="2371"/>
                  </a:cubicBezTo>
                  <a:cubicBezTo>
                    <a:pt x="4711" y="1064"/>
                    <a:pt x="3648" y="0"/>
                    <a:pt x="234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6"/>
            <p:cNvSpPr/>
            <p:nvPr/>
          </p:nvSpPr>
          <p:spPr>
            <a:xfrm>
              <a:off x="2505625" y="1274625"/>
              <a:ext cx="5350" cy="415675"/>
            </a:xfrm>
            <a:custGeom>
              <a:avLst/>
              <a:gdLst/>
              <a:ahLst/>
              <a:cxnLst/>
              <a:rect l="l" t="t" r="r" b="b"/>
              <a:pathLst>
                <a:path w="214" h="16627" extrusionOk="0">
                  <a:moveTo>
                    <a:pt x="122" y="1"/>
                  </a:moveTo>
                  <a:cubicBezTo>
                    <a:pt x="31" y="1"/>
                    <a:pt x="1" y="3709"/>
                    <a:pt x="1" y="8299"/>
                  </a:cubicBezTo>
                  <a:cubicBezTo>
                    <a:pt x="1" y="12919"/>
                    <a:pt x="62" y="16627"/>
                    <a:pt x="122" y="16627"/>
                  </a:cubicBezTo>
                  <a:cubicBezTo>
                    <a:pt x="183" y="16627"/>
                    <a:pt x="214" y="12919"/>
                    <a:pt x="214" y="8299"/>
                  </a:cubicBezTo>
                  <a:cubicBezTo>
                    <a:pt x="214" y="3709"/>
                    <a:pt x="153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6"/>
            <p:cNvSpPr/>
            <p:nvPr/>
          </p:nvSpPr>
          <p:spPr>
            <a:xfrm>
              <a:off x="2449400" y="1643925"/>
              <a:ext cx="117800" cy="117825"/>
            </a:xfrm>
            <a:custGeom>
              <a:avLst/>
              <a:gdLst/>
              <a:ahLst/>
              <a:cxnLst/>
              <a:rect l="l" t="t" r="r" b="b"/>
              <a:pathLst>
                <a:path w="4712" h="4713" extrusionOk="0">
                  <a:moveTo>
                    <a:pt x="2371" y="1"/>
                  </a:moveTo>
                  <a:cubicBezTo>
                    <a:pt x="1064" y="1"/>
                    <a:pt x="0" y="1034"/>
                    <a:pt x="0" y="2341"/>
                  </a:cubicBezTo>
                  <a:cubicBezTo>
                    <a:pt x="0" y="3648"/>
                    <a:pt x="1064" y="4712"/>
                    <a:pt x="2371" y="4712"/>
                  </a:cubicBezTo>
                  <a:cubicBezTo>
                    <a:pt x="3648" y="4712"/>
                    <a:pt x="4712" y="3648"/>
                    <a:pt x="4712" y="2341"/>
                  </a:cubicBezTo>
                  <a:cubicBezTo>
                    <a:pt x="4712" y="1034"/>
                    <a:pt x="3648" y="1"/>
                    <a:pt x="237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6"/>
            <p:cNvSpPr/>
            <p:nvPr/>
          </p:nvSpPr>
          <p:spPr>
            <a:xfrm>
              <a:off x="2460800" y="1210025"/>
              <a:ext cx="95000" cy="95025"/>
            </a:xfrm>
            <a:custGeom>
              <a:avLst/>
              <a:gdLst/>
              <a:ahLst/>
              <a:cxnLst/>
              <a:rect l="l" t="t" r="r" b="b"/>
              <a:pathLst>
                <a:path w="3800" h="3801" extrusionOk="0">
                  <a:moveTo>
                    <a:pt x="1915" y="1"/>
                  </a:moveTo>
                  <a:cubicBezTo>
                    <a:pt x="852" y="1"/>
                    <a:pt x="0" y="822"/>
                    <a:pt x="0" y="1885"/>
                  </a:cubicBezTo>
                  <a:cubicBezTo>
                    <a:pt x="0" y="2949"/>
                    <a:pt x="852" y="3800"/>
                    <a:pt x="1915" y="3800"/>
                  </a:cubicBezTo>
                  <a:cubicBezTo>
                    <a:pt x="2949" y="3800"/>
                    <a:pt x="3800" y="2949"/>
                    <a:pt x="3800" y="1885"/>
                  </a:cubicBezTo>
                  <a:cubicBezTo>
                    <a:pt x="3800" y="822"/>
                    <a:pt x="2949" y="1"/>
                    <a:pt x="191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8" name="Google Shape;408;p6"/>
          <p:cNvGrpSpPr/>
          <p:nvPr/>
        </p:nvGrpSpPr>
        <p:grpSpPr>
          <a:xfrm rot="5400000">
            <a:off x="7300355" y="-431321"/>
            <a:ext cx="1042436" cy="899229"/>
            <a:chOff x="3936500" y="796650"/>
            <a:chExt cx="1642925" cy="1417225"/>
          </a:xfrm>
        </p:grpSpPr>
        <p:sp>
          <p:nvSpPr>
            <p:cNvPr id="409" name="Google Shape;409;p6"/>
            <p:cNvSpPr/>
            <p:nvPr/>
          </p:nvSpPr>
          <p:spPr>
            <a:xfrm>
              <a:off x="3961575" y="1265500"/>
              <a:ext cx="384550" cy="241675"/>
            </a:xfrm>
            <a:custGeom>
              <a:avLst/>
              <a:gdLst/>
              <a:ahLst/>
              <a:cxnLst/>
              <a:rect l="l" t="t" r="r" b="b"/>
              <a:pathLst>
                <a:path w="15382" h="9667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31" y="31"/>
                    <a:pt x="153" y="122"/>
                  </a:cubicBezTo>
                  <a:cubicBezTo>
                    <a:pt x="305" y="244"/>
                    <a:pt x="426" y="305"/>
                    <a:pt x="609" y="426"/>
                  </a:cubicBezTo>
                  <a:cubicBezTo>
                    <a:pt x="1034" y="700"/>
                    <a:pt x="1551" y="1065"/>
                    <a:pt x="2250" y="1490"/>
                  </a:cubicBezTo>
                  <a:cubicBezTo>
                    <a:pt x="3679" y="2372"/>
                    <a:pt x="5594" y="3587"/>
                    <a:pt x="7691" y="4894"/>
                  </a:cubicBezTo>
                  <a:cubicBezTo>
                    <a:pt x="9758" y="6201"/>
                    <a:pt x="11703" y="7417"/>
                    <a:pt x="13101" y="8299"/>
                  </a:cubicBezTo>
                  <a:cubicBezTo>
                    <a:pt x="13801" y="8724"/>
                    <a:pt x="14378" y="9059"/>
                    <a:pt x="14773" y="9302"/>
                  </a:cubicBezTo>
                  <a:cubicBezTo>
                    <a:pt x="14986" y="9423"/>
                    <a:pt x="15138" y="9515"/>
                    <a:pt x="15229" y="9575"/>
                  </a:cubicBezTo>
                  <a:lnTo>
                    <a:pt x="15381" y="9667"/>
                  </a:lnTo>
                  <a:cubicBezTo>
                    <a:pt x="15381" y="9636"/>
                    <a:pt x="15351" y="9575"/>
                    <a:pt x="15168" y="9515"/>
                  </a:cubicBezTo>
                  <a:cubicBezTo>
                    <a:pt x="15047" y="9423"/>
                    <a:pt x="14925" y="9302"/>
                    <a:pt x="14743" y="9211"/>
                  </a:cubicBezTo>
                  <a:cubicBezTo>
                    <a:pt x="14317" y="8937"/>
                    <a:pt x="13801" y="8542"/>
                    <a:pt x="13101" y="8147"/>
                  </a:cubicBezTo>
                  <a:cubicBezTo>
                    <a:pt x="11734" y="7265"/>
                    <a:pt x="9849" y="6049"/>
                    <a:pt x="7721" y="4712"/>
                  </a:cubicBezTo>
                  <a:cubicBezTo>
                    <a:pt x="5624" y="3405"/>
                    <a:pt x="3679" y="2189"/>
                    <a:pt x="2281" y="1338"/>
                  </a:cubicBezTo>
                  <a:cubicBezTo>
                    <a:pt x="1551" y="913"/>
                    <a:pt x="1004" y="578"/>
                    <a:pt x="609" y="366"/>
                  </a:cubicBezTo>
                  <a:cubicBezTo>
                    <a:pt x="426" y="244"/>
                    <a:pt x="275" y="122"/>
                    <a:pt x="153" y="92"/>
                  </a:cubicBezTo>
                  <a:cubicBezTo>
                    <a:pt x="92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6"/>
            <p:cNvSpPr/>
            <p:nvPr/>
          </p:nvSpPr>
          <p:spPr>
            <a:xfrm>
              <a:off x="5101425" y="1497125"/>
              <a:ext cx="433175" cy="14800"/>
            </a:xfrm>
            <a:custGeom>
              <a:avLst/>
              <a:gdLst/>
              <a:ahLst/>
              <a:cxnLst/>
              <a:rect l="l" t="t" r="r" b="b"/>
              <a:pathLst>
                <a:path w="17327" h="592" extrusionOk="0">
                  <a:moveTo>
                    <a:pt x="17139" y="1"/>
                  </a:moveTo>
                  <a:cubicBezTo>
                    <a:pt x="16313" y="1"/>
                    <a:pt x="12845" y="87"/>
                    <a:pt x="8663" y="219"/>
                  </a:cubicBezTo>
                  <a:cubicBezTo>
                    <a:pt x="3891" y="371"/>
                    <a:pt x="1" y="554"/>
                    <a:pt x="1" y="584"/>
                  </a:cubicBezTo>
                  <a:cubicBezTo>
                    <a:pt x="1" y="589"/>
                    <a:pt x="109" y="592"/>
                    <a:pt x="311" y="592"/>
                  </a:cubicBezTo>
                  <a:cubicBezTo>
                    <a:pt x="1322" y="592"/>
                    <a:pt x="4687" y="528"/>
                    <a:pt x="8663" y="402"/>
                  </a:cubicBezTo>
                  <a:cubicBezTo>
                    <a:pt x="13466" y="250"/>
                    <a:pt x="17326" y="37"/>
                    <a:pt x="17326" y="6"/>
                  </a:cubicBezTo>
                  <a:cubicBezTo>
                    <a:pt x="17326" y="2"/>
                    <a:pt x="17262" y="1"/>
                    <a:pt x="1713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6"/>
            <p:cNvSpPr/>
            <p:nvPr/>
          </p:nvSpPr>
          <p:spPr>
            <a:xfrm>
              <a:off x="4343050" y="1286025"/>
              <a:ext cx="751550" cy="868575"/>
            </a:xfrm>
            <a:custGeom>
              <a:avLst/>
              <a:gdLst/>
              <a:ahLst/>
              <a:cxnLst/>
              <a:rect l="l" t="t" r="r" b="b"/>
              <a:pathLst>
                <a:path w="30062" h="34743" extrusionOk="0">
                  <a:moveTo>
                    <a:pt x="30028" y="23367"/>
                  </a:moveTo>
                  <a:lnTo>
                    <a:pt x="30028" y="23367"/>
                  </a:lnTo>
                  <a:cubicBezTo>
                    <a:pt x="30024" y="23955"/>
                    <a:pt x="30017" y="24449"/>
                    <a:pt x="30001" y="24834"/>
                  </a:cubicBezTo>
                  <a:lnTo>
                    <a:pt x="30001" y="25715"/>
                  </a:lnTo>
                  <a:cubicBezTo>
                    <a:pt x="30032" y="25897"/>
                    <a:pt x="30032" y="26019"/>
                    <a:pt x="30032" y="26019"/>
                  </a:cubicBezTo>
                  <a:lnTo>
                    <a:pt x="30032" y="25715"/>
                  </a:lnTo>
                  <a:lnTo>
                    <a:pt x="30032" y="24803"/>
                  </a:lnTo>
                  <a:cubicBezTo>
                    <a:pt x="30032" y="24413"/>
                    <a:pt x="30032" y="23935"/>
                    <a:pt x="30028" y="23367"/>
                  </a:cubicBezTo>
                  <a:close/>
                  <a:moveTo>
                    <a:pt x="15046" y="0"/>
                  </a:moveTo>
                  <a:lnTo>
                    <a:pt x="15016" y="31"/>
                  </a:lnTo>
                  <a:cubicBezTo>
                    <a:pt x="10366" y="2736"/>
                    <a:pt x="5289" y="5624"/>
                    <a:pt x="61" y="8663"/>
                  </a:cubicBezTo>
                  <a:lnTo>
                    <a:pt x="1" y="8694"/>
                  </a:lnTo>
                  <a:lnTo>
                    <a:pt x="1" y="8754"/>
                  </a:lnTo>
                  <a:lnTo>
                    <a:pt x="1" y="26019"/>
                  </a:lnTo>
                  <a:lnTo>
                    <a:pt x="1" y="26049"/>
                  </a:lnTo>
                  <a:lnTo>
                    <a:pt x="61" y="26080"/>
                  </a:lnTo>
                  <a:cubicBezTo>
                    <a:pt x="5685" y="29332"/>
                    <a:pt x="10761" y="32281"/>
                    <a:pt x="15016" y="34712"/>
                  </a:cubicBezTo>
                  <a:lnTo>
                    <a:pt x="15046" y="34743"/>
                  </a:lnTo>
                  <a:lnTo>
                    <a:pt x="15107" y="34712"/>
                  </a:lnTo>
                  <a:cubicBezTo>
                    <a:pt x="19727" y="32068"/>
                    <a:pt x="23466" y="29879"/>
                    <a:pt x="26050" y="28360"/>
                  </a:cubicBezTo>
                  <a:cubicBezTo>
                    <a:pt x="27326" y="27600"/>
                    <a:pt x="28329" y="27053"/>
                    <a:pt x="28998" y="26627"/>
                  </a:cubicBezTo>
                  <a:cubicBezTo>
                    <a:pt x="29363" y="26445"/>
                    <a:pt x="29576" y="26293"/>
                    <a:pt x="29758" y="26171"/>
                  </a:cubicBezTo>
                  <a:cubicBezTo>
                    <a:pt x="29971" y="26050"/>
                    <a:pt x="30032" y="26019"/>
                    <a:pt x="30032" y="26019"/>
                  </a:cubicBezTo>
                  <a:lnTo>
                    <a:pt x="30032" y="26019"/>
                  </a:lnTo>
                  <a:cubicBezTo>
                    <a:pt x="30031" y="26019"/>
                    <a:pt x="29910" y="26049"/>
                    <a:pt x="29758" y="26141"/>
                  </a:cubicBezTo>
                  <a:cubicBezTo>
                    <a:pt x="29576" y="26232"/>
                    <a:pt x="29302" y="26384"/>
                    <a:pt x="28968" y="26597"/>
                  </a:cubicBezTo>
                  <a:cubicBezTo>
                    <a:pt x="28299" y="26961"/>
                    <a:pt x="27266" y="27569"/>
                    <a:pt x="25959" y="28299"/>
                  </a:cubicBezTo>
                  <a:cubicBezTo>
                    <a:pt x="23383" y="29783"/>
                    <a:pt x="19661" y="31902"/>
                    <a:pt x="15062" y="34534"/>
                  </a:cubicBezTo>
                  <a:lnTo>
                    <a:pt x="15062" y="34534"/>
                  </a:lnTo>
                  <a:cubicBezTo>
                    <a:pt x="10854" y="32081"/>
                    <a:pt x="5804" y="29119"/>
                    <a:pt x="213" y="25915"/>
                  </a:cubicBezTo>
                  <a:lnTo>
                    <a:pt x="213" y="25915"/>
                  </a:lnTo>
                  <a:lnTo>
                    <a:pt x="213" y="8797"/>
                  </a:lnTo>
                  <a:lnTo>
                    <a:pt x="213" y="8797"/>
                  </a:lnTo>
                  <a:cubicBezTo>
                    <a:pt x="5414" y="5774"/>
                    <a:pt x="10433" y="2902"/>
                    <a:pt x="15062" y="209"/>
                  </a:cubicBezTo>
                  <a:lnTo>
                    <a:pt x="15062" y="209"/>
                  </a:lnTo>
                  <a:cubicBezTo>
                    <a:pt x="20640" y="3406"/>
                    <a:pt x="25649" y="6302"/>
                    <a:pt x="29940" y="8780"/>
                  </a:cubicBezTo>
                  <a:lnTo>
                    <a:pt x="29940" y="8780"/>
                  </a:lnTo>
                  <a:cubicBezTo>
                    <a:pt x="29941" y="14073"/>
                    <a:pt x="30001" y="18340"/>
                    <a:pt x="30001" y="21338"/>
                  </a:cubicBezTo>
                  <a:cubicBezTo>
                    <a:pt x="30017" y="22108"/>
                    <a:pt x="30024" y="22784"/>
                    <a:pt x="30028" y="23367"/>
                  </a:cubicBezTo>
                  <a:lnTo>
                    <a:pt x="30028" y="23367"/>
                  </a:lnTo>
                  <a:cubicBezTo>
                    <a:pt x="30032" y="22795"/>
                    <a:pt x="30032" y="22134"/>
                    <a:pt x="30032" y="21399"/>
                  </a:cubicBezTo>
                  <a:cubicBezTo>
                    <a:pt x="30032" y="18420"/>
                    <a:pt x="30062" y="14074"/>
                    <a:pt x="30062" y="8754"/>
                  </a:cubicBezTo>
                  <a:lnTo>
                    <a:pt x="30062" y="8724"/>
                  </a:lnTo>
                  <a:lnTo>
                    <a:pt x="30032" y="8694"/>
                  </a:lnTo>
                  <a:cubicBezTo>
                    <a:pt x="25776" y="6232"/>
                    <a:pt x="20730" y="3253"/>
                    <a:pt x="15107" y="31"/>
                  </a:cubicBezTo>
                  <a:lnTo>
                    <a:pt x="15046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6"/>
            <p:cNvSpPr/>
            <p:nvPr/>
          </p:nvSpPr>
          <p:spPr>
            <a:xfrm>
              <a:off x="3936500" y="1238900"/>
              <a:ext cx="76025" cy="76025"/>
            </a:xfrm>
            <a:custGeom>
              <a:avLst/>
              <a:gdLst/>
              <a:ahLst/>
              <a:cxnLst/>
              <a:rect l="l" t="t" r="r" b="b"/>
              <a:pathLst>
                <a:path w="3041" h="3041" extrusionOk="0">
                  <a:moveTo>
                    <a:pt x="1521" y="1"/>
                  </a:moveTo>
                  <a:cubicBezTo>
                    <a:pt x="700" y="1"/>
                    <a:pt x="1" y="700"/>
                    <a:pt x="1" y="1521"/>
                  </a:cubicBezTo>
                  <a:cubicBezTo>
                    <a:pt x="1" y="2372"/>
                    <a:pt x="700" y="3040"/>
                    <a:pt x="1521" y="3040"/>
                  </a:cubicBezTo>
                  <a:cubicBezTo>
                    <a:pt x="2372" y="3040"/>
                    <a:pt x="3040" y="2372"/>
                    <a:pt x="3040" y="1521"/>
                  </a:cubicBezTo>
                  <a:cubicBezTo>
                    <a:pt x="3040" y="700"/>
                    <a:pt x="2372" y="1"/>
                    <a:pt x="152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6"/>
            <p:cNvSpPr/>
            <p:nvPr/>
          </p:nvSpPr>
          <p:spPr>
            <a:xfrm>
              <a:off x="4287575" y="1447875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41" y="1"/>
                  </a:moveTo>
                  <a:cubicBezTo>
                    <a:pt x="1065" y="1"/>
                    <a:pt x="1" y="1065"/>
                    <a:pt x="1" y="2372"/>
                  </a:cubicBezTo>
                  <a:cubicBezTo>
                    <a:pt x="1" y="3648"/>
                    <a:pt x="1065" y="4712"/>
                    <a:pt x="2341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34"/>
                    <a:pt x="3648" y="1"/>
                    <a:pt x="234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6"/>
            <p:cNvSpPr/>
            <p:nvPr/>
          </p:nvSpPr>
          <p:spPr>
            <a:xfrm>
              <a:off x="5029225" y="1447875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72" y="1"/>
                  </a:moveTo>
                  <a:cubicBezTo>
                    <a:pt x="1065" y="1"/>
                    <a:pt x="1" y="1065"/>
                    <a:pt x="1" y="2372"/>
                  </a:cubicBezTo>
                  <a:cubicBezTo>
                    <a:pt x="1" y="3648"/>
                    <a:pt x="1065" y="4712"/>
                    <a:pt x="2372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34"/>
                    <a:pt x="3679" y="1"/>
                    <a:pt x="23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6"/>
            <p:cNvSpPr/>
            <p:nvPr/>
          </p:nvSpPr>
          <p:spPr>
            <a:xfrm>
              <a:off x="5029225" y="1891650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72" y="1"/>
                  </a:moveTo>
                  <a:cubicBezTo>
                    <a:pt x="1065" y="1"/>
                    <a:pt x="1" y="1065"/>
                    <a:pt x="1" y="2372"/>
                  </a:cubicBezTo>
                  <a:cubicBezTo>
                    <a:pt x="1" y="3648"/>
                    <a:pt x="1065" y="4712"/>
                    <a:pt x="2372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65"/>
                    <a:pt x="3648" y="1"/>
                    <a:pt x="23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6"/>
            <p:cNvSpPr/>
            <p:nvPr/>
          </p:nvSpPr>
          <p:spPr>
            <a:xfrm>
              <a:off x="5492000" y="1450150"/>
              <a:ext cx="87425" cy="87425"/>
            </a:xfrm>
            <a:custGeom>
              <a:avLst/>
              <a:gdLst/>
              <a:ahLst/>
              <a:cxnLst/>
              <a:rect l="l" t="t" r="r" b="b"/>
              <a:pathLst>
                <a:path w="3497" h="3497" extrusionOk="0">
                  <a:moveTo>
                    <a:pt x="1733" y="1"/>
                  </a:moveTo>
                  <a:cubicBezTo>
                    <a:pt x="791" y="1"/>
                    <a:pt x="1" y="791"/>
                    <a:pt x="1" y="1733"/>
                  </a:cubicBezTo>
                  <a:cubicBezTo>
                    <a:pt x="1" y="2706"/>
                    <a:pt x="791" y="3496"/>
                    <a:pt x="1733" y="3496"/>
                  </a:cubicBezTo>
                  <a:cubicBezTo>
                    <a:pt x="2676" y="3496"/>
                    <a:pt x="3496" y="2736"/>
                    <a:pt x="3496" y="1733"/>
                  </a:cubicBezTo>
                  <a:cubicBezTo>
                    <a:pt x="3496" y="761"/>
                    <a:pt x="2676" y="1"/>
                    <a:pt x="173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6"/>
            <p:cNvSpPr/>
            <p:nvPr/>
          </p:nvSpPr>
          <p:spPr>
            <a:xfrm>
              <a:off x="4660675" y="2096075"/>
              <a:ext cx="117825" cy="117800"/>
            </a:xfrm>
            <a:custGeom>
              <a:avLst/>
              <a:gdLst/>
              <a:ahLst/>
              <a:cxnLst/>
              <a:rect l="l" t="t" r="r" b="b"/>
              <a:pathLst>
                <a:path w="4713" h="4712" extrusionOk="0">
                  <a:moveTo>
                    <a:pt x="2341" y="0"/>
                  </a:moveTo>
                  <a:cubicBezTo>
                    <a:pt x="1065" y="0"/>
                    <a:pt x="1" y="1034"/>
                    <a:pt x="1" y="2341"/>
                  </a:cubicBezTo>
                  <a:cubicBezTo>
                    <a:pt x="1" y="3648"/>
                    <a:pt x="1065" y="4711"/>
                    <a:pt x="2341" y="4711"/>
                  </a:cubicBezTo>
                  <a:cubicBezTo>
                    <a:pt x="3648" y="4711"/>
                    <a:pt x="4712" y="3648"/>
                    <a:pt x="4712" y="2341"/>
                  </a:cubicBezTo>
                  <a:cubicBezTo>
                    <a:pt x="4712" y="1034"/>
                    <a:pt x="3648" y="0"/>
                    <a:pt x="234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6"/>
            <p:cNvSpPr/>
            <p:nvPr/>
          </p:nvSpPr>
          <p:spPr>
            <a:xfrm>
              <a:off x="4295175" y="1871150"/>
              <a:ext cx="117800" cy="117800"/>
            </a:xfrm>
            <a:custGeom>
              <a:avLst/>
              <a:gdLst/>
              <a:ahLst/>
              <a:cxnLst/>
              <a:rect l="l" t="t" r="r" b="b"/>
              <a:pathLst>
                <a:path w="4712" h="4712" extrusionOk="0">
                  <a:moveTo>
                    <a:pt x="2341" y="0"/>
                  </a:moveTo>
                  <a:cubicBezTo>
                    <a:pt x="1034" y="0"/>
                    <a:pt x="1" y="1033"/>
                    <a:pt x="1" y="2341"/>
                  </a:cubicBezTo>
                  <a:cubicBezTo>
                    <a:pt x="1" y="3648"/>
                    <a:pt x="1034" y="4711"/>
                    <a:pt x="2341" y="4711"/>
                  </a:cubicBezTo>
                  <a:cubicBezTo>
                    <a:pt x="3648" y="4711"/>
                    <a:pt x="4712" y="3648"/>
                    <a:pt x="4712" y="2341"/>
                  </a:cubicBezTo>
                  <a:cubicBezTo>
                    <a:pt x="4712" y="1033"/>
                    <a:pt x="3648" y="0"/>
                    <a:pt x="234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6"/>
            <p:cNvSpPr/>
            <p:nvPr/>
          </p:nvSpPr>
          <p:spPr>
            <a:xfrm>
              <a:off x="4716925" y="860475"/>
              <a:ext cx="5350" cy="415700"/>
            </a:xfrm>
            <a:custGeom>
              <a:avLst/>
              <a:gdLst/>
              <a:ahLst/>
              <a:cxnLst/>
              <a:rect l="l" t="t" r="r" b="b"/>
              <a:pathLst>
                <a:path w="214" h="16628" extrusionOk="0">
                  <a:moveTo>
                    <a:pt x="122" y="1"/>
                  </a:moveTo>
                  <a:cubicBezTo>
                    <a:pt x="61" y="1"/>
                    <a:pt x="31" y="3709"/>
                    <a:pt x="0" y="8299"/>
                  </a:cubicBezTo>
                  <a:cubicBezTo>
                    <a:pt x="0" y="12919"/>
                    <a:pt x="61" y="16627"/>
                    <a:pt x="122" y="16627"/>
                  </a:cubicBezTo>
                  <a:cubicBezTo>
                    <a:pt x="183" y="16627"/>
                    <a:pt x="213" y="12919"/>
                    <a:pt x="213" y="8299"/>
                  </a:cubicBezTo>
                  <a:cubicBezTo>
                    <a:pt x="213" y="3709"/>
                    <a:pt x="152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6"/>
            <p:cNvSpPr/>
            <p:nvPr/>
          </p:nvSpPr>
          <p:spPr>
            <a:xfrm>
              <a:off x="4660675" y="1229800"/>
              <a:ext cx="117825" cy="117800"/>
            </a:xfrm>
            <a:custGeom>
              <a:avLst/>
              <a:gdLst/>
              <a:ahLst/>
              <a:cxnLst/>
              <a:rect l="l" t="t" r="r" b="b"/>
              <a:pathLst>
                <a:path w="4713" h="4712" extrusionOk="0">
                  <a:moveTo>
                    <a:pt x="2341" y="0"/>
                  </a:moveTo>
                  <a:cubicBezTo>
                    <a:pt x="1065" y="0"/>
                    <a:pt x="1" y="1034"/>
                    <a:pt x="1" y="2341"/>
                  </a:cubicBezTo>
                  <a:cubicBezTo>
                    <a:pt x="1" y="3648"/>
                    <a:pt x="1065" y="4711"/>
                    <a:pt x="2341" y="4711"/>
                  </a:cubicBezTo>
                  <a:cubicBezTo>
                    <a:pt x="3648" y="4711"/>
                    <a:pt x="4712" y="3648"/>
                    <a:pt x="4712" y="2341"/>
                  </a:cubicBezTo>
                  <a:cubicBezTo>
                    <a:pt x="4712" y="1034"/>
                    <a:pt x="3648" y="0"/>
                    <a:pt x="234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6"/>
            <p:cNvSpPr/>
            <p:nvPr/>
          </p:nvSpPr>
          <p:spPr>
            <a:xfrm>
              <a:off x="4672850" y="796650"/>
              <a:ext cx="95000" cy="95025"/>
            </a:xfrm>
            <a:custGeom>
              <a:avLst/>
              <a:gdLst/>
              <a:ahLst/>
              <a:cxnLst/>
              <a:rect l="l" t="t" r="r" b="b"/>
              <a:pathLst>
                <a:path w="3800" h="3801" extrusionOk="0">
                  <a:moveTo>
                    <a:pt x="1915" y="1"/>
                  </a:moveTo>
                  <a:cubicBezTo>
                    <a:pt x="882" y="1"/>
                    <a:pt x="0" y="852"/>
                    <a:pt x="0" y="1885"/>
                  </a:cubicBezTo>
                  <a:cubicBezTo>
                    <a:pt x="0" y="2919"/>
                    <a:pt x="882" y="3800"/>
                    <a:pt x="1915" y="3800"/>
                  </a:cubicBezTo>
                  <a:cubicBezTo>
                    <a:pt x="2949" y="3800"/>
                    <a:pt x="3800" y="2949"/>
                    <a:pt x="3800" y="1885"/>
                  </a:cubicBezTo>
                  <a:cubicBezTo>
                    <a:pt x="3800" y="821"/>
                    <a:pt x="2949" y="1"/>
                    <a:pt x="191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2" name="Google Shape;422;p6"/>
          <p:cNvGrpSpPr/>
          <p:nvPr/>
        </p:nvGrpSpPr>
        <p:grpSpPr>
          <a:xfrm rot="-7199820">
            <a:off x="-1463547" y="2853402"/>
            <a:ext cx="3714004" cy="3203733"/>
            <a:chOff x="3936500" y="796650"/>
            <a:chExt cx="1642925" cy="1417225"/>
          </a:xfrm>
        </p:grpSpPr>
        <p:sp>
          <p:nvSpPr>
            <p:cNvPr id="423" name="Google Shape;423;p6"/>
            <p:cNvSpPr/>
            <p:nvPr/>
          </p:nvSpPr>
          <p:spPr>
            <a:xfrm>
              <a:off x="3961575" y="1265500"/>
              <a:ext cx="384550" cy="241675"/>
            </a:xfrm>
            <a:custGeom>
              <a:avLst/>
              <a:gdLst/>
              <a:ahLst/>
              <a:cxnLst/>
              <a:rect l="l" t="t" r="r" b="b"/>
              <a:pathLst>
                <a:path w="15382" h="9667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31" y="31"/>
                    <a:pt x="153" y="122"/>
                  </a:cubicBezTo>
                  <a:cubicBezTo>
                    <a:pt x="305" y="244"/>
                    <a:pt x="426" y="305"/>
                    <a:pt x="609" y="426"/>
                  </a:cubicBezTo>
                  <a:cubicBezTo>
                    <a:pt x="1034" y="700"/>
                    <a:pt x="1551" y="1065"/>
                    <a:pt x="2250" y="1490"/>
                  </a:cubicBezTo>
                  <a:cubicBezTo>
                    <a:pt x="3679" y="2372"/>
                    <a:pt x="5594" y="3587"/>
                    <a:pt x="7691" y="4894"/>
                  </a:cubicBezTo>
                  <a:cubicBezTo>
                    <a:pt x="9758" y="6201"/>
                    <a:pt x="11703" y="7417"/>
                    <a:pt x="13101" y="8299"/>
                  </a:cubicBezTo>
                  <a:cubicBezTo>
                    <a:pt x="13801" y="8724"/>
                    <a:pt x="14378" y="9059"/>
                    <a:pt x="14773" y="9302"/>
                  </a:cubicBezTo>
                  <a:cubicBezTo>
                    <a:pt x="14986" y="9423"/>
                    <a:pt x="15138" y="9515"/>
                    <a:pt x="15229" y="9575"/>
                  </a:cubicBezTo>
                  <a:lnTo>
                    <a:pt x="15381" y="9667"/>
                  </a:lnTo>
                  <a:cubicBezTo>
                    <a:pt x="15381" y="9636"/>
                    <a:pt x="15351" y="9575"/>
                    <a:pt x="15168" y="9515"/>
                  </a:cubicBezTo>
                  <a:cubicBezTo>
                    <a:pt x="15047" y="9423"/>
                    <a:pt x="14925" y="9302"/>
                    <a:pt x="14743" y="9211"/>
                  </a:cubicBezTo>
                  <a:cubicBezTo>
                    <a:pt x="14317" y="8937"/>
                    <a:pt x="13801" y="8542"/>
                    <a:pt x="13101" y="8147"/>
                  </a:cubicBezTo>
                  <a:cubicBezTo>
                    <a:pt x="11734" y="7265"/>
                    <a:pt x="9849" y="6049"/>
                    <a:pt x="7721" y="4712"/>
                  </a:cubicBezTo>
                  <a:cubicBezTo>
                    <a:pt x="5624" y="3405"/>
                    <a:pt x="3679" y="2189"/>
                    <a:pt x="2281" y="1338"/>
                  </a:cubicBezTo>
                  <a:cubicBezTo>
                    <a:pt x="1551" y="913"/>
                    <a:pt x="1004" y="578"/>
                    <a:pt x="609" y="366"/>
                  </a:cubicBezTo>
                  <a:cubicBezTo>
                    <a:pt x="426" y="244"/>
                    <a:pt x="275" y="122"/>
                    <a:pt x="153" y="92"/>
                  </a:cubicBezTo>
                  <a:cubicBezTo>
                    <a:pt x="92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6"/>
            <p:cNvSpPr/>
            <p:nvPr/>
          </p:nvSpPr>
          <p:spPr>
            <a:xfrm>
              <a:off x="5101425" y="1497125"/>
              <a:ext cx="433175" cy="14800"/>
            </a:xfrm>
            <a:custGeom>
              <a:avLst/>
              <a:gdLst/>
              <a:ahLst/>
              <a:cxnLst/>
              <a:rect l="l" t="t" r="r" b="b"/>
              <a:pathLst>
                <a:path w="17327" h="592" extrusionOk="0">
                  <a:moveTo>
                    <a:pt x="17139" y="1"/>
                  </a:moveTo>
                  <a:cubicBezTo>
                    <a:pt x="16313" y="1"/>
                    <a:pt x="12845" y="87"/>
                    <a:pt x="8663" y="219"/>
                  </a:cubicBezTo>
                  <a:cubicBezTo>
                    <a:pt x="3891" y="371"/>
                    <a:pt x="1" y="554"/>
                    <a:pt x="1" y="584"/>
                  </a:cubicBezTo>
                  <a:cubicBezTo>
                    <a:pt x="1" y="589"/>
                    <a:pt x="109" y="592"/>
                    <a:pt x="311" y="592"/>
                  </a:cubicBezTo>
                  <a:cubicBezTo>
                    <a:pt x="1322" y="592"/>
                    <a:pt x="4687" y="528"/>
                    <a:pt x="8663" y="402"/>
                  </a:cubicBezTo>
                  <a:cubicBezTo>
                    <a:pt x="13466" y="250"/>
                    <a:pt x="17326" y="37"/>
                    <a:pt x="17326" y="6"/>
                  </a:cubicBezTo>
                  <a:cubicBezTo>
                    <a:pt x="17326" y="2"/>
                    <a:pt x="17262" y="1"/>
                    <a:pt x="17139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6"/>
            <p:cNvSpPr/>
            <p:nvPr/>
          </p:nvSpPr>
          <p:spPr>
            <a:xfrm>
              <a:off x="4343050" y="1286025"/>
              <a:ext cx="751550" cy="868575"/>
            </a:xfrm>
            <a:custGeom>
              <a:avLst/>
              <a:gdLst/>
              <a:ahLst/>
              <a:cxnLst/>
              <a:rect l="l" t="t" r="r" b="b"/>
              <a:pathLst>
                <a:path w="30062" h="34743" extrusionOk="0">
                  <a:moveTo>
                    <a:pt x="30028" y="23367"/>
                  </a:moveTo>
                  <a:lnTo>
                    <a:pt x="30028" y="23367"/>
                  </a:lnTo>
                  <a:cubicBezTo>
                    <a:pt x="30024" y="23955"/>
                    <a:pt x="30017" y="24449"/>
                    <a:pt x="30001" y="24834"/>
                  </a:cubicBezTo>
                  <a:lnTo>
                    <a:pt x="30001" y="25715"/>
                  </a:lnTo>
                  <a:cubicBezTo>
                    <a:pt x="30032" y="25897"/>
                    <a:pt x="30032" y="26019"/>
                    <a:pt x="30032" y="26019"/>
                  </a:cubicBezTo>
                  <a:lnTo>
                    <a:pt x="30032" y="25715"/>
                  </a:lnTo>
                  <a:lnTo>
                    <a:pt x="30032" y="24803"/>
                  </a:lnTo>
                  <a:cubicBezTo>
                    <a:pt x="30032" y="24413"/>
                    <a:pt x="30032" y="23935"/>
                    <a:pt x="30028" y="23367"/>
                  </a:cubicBezTo>
                  <a:close/>
                  <a:moveTo>
                    <a:pt x="15046" y="0"/>
                  </a:moveTo>
                  <a:lnTo>
                    <a:pt x="15016" y="31"/>
                  </a:lnTo>
                  <a:cubicBezTo>
                    <a:pt x="10366" y="2736"/>
                    <a:pt x="5289" y="5624"/>
                    <a:pt x="61" y="8663"/>
                  </a:cubicBezTo>
                  <a:lnTo>
                    <a:pt x="1" y="8694"/>
                  </a:lnTo>
                  <a:lnTo>
                    <a:pt x="1" y="8754"/>
                  </a:lnTo>
                  <a:lnTo>
                    <a:pt x="1" y="26019"/>
                  </a:lnTo>
                  <a:lnTo>
                    <a:pt x="1" y="26049"/>
                  </a:lnTo>
                  <a:lnTo>
                    <a:pt x="61" y="26080"/>
                  </a:lnTo>
                  <a:cubicBezTo>
                    <a:pt x="5685" y="29332"/>
                    <a:pt x="10761" y="32281"/>
                    <a:pt x="15016" y="34712"/>
                  </a:cubicBezTo>
                  <a:lnTo>
                    <a:pt x="15046" y="34743"/>
                  </a:lnTo>
                  <a:lnTo>
                    <a:pt x="15107" y="34712"/>
                  </a:lnTo>
                  <a:cubicBezTo>
                    <a:pt x="19727" y="32068"/>
                    <a:pt x="23466" y="29879"/>
                    <a:pt x="26050" y="28360"/>
                  </a:cubicBezTo>
                  <a:cubicBezTo>
                    <a:pt x="27326" y="27600"/>
                    <a:pt x="28329" y="27053"/>
                    <a:pt x="28998" y="26627"/>
                  </a:cubicBezTo>
                  <a:cubicBezTo>
                    <a:pt x="29363" y="26445"/>
                    <a:pt x="29576" y="26293"/>
                    <a:pt x="29758" y="26171"/>
                  </a:cubicBezTo>
                  <a:cubicBezTo>
                    <a:pt x="29971" y="26050"/>
                    <a:pt x="30032" y="26019"/>
                    <a:pt x="30032" y="26019"/>
                  </a:cubicBezTo>
                  <a:lnTo>
                    <a:pt x="30032" y="26019"/>
                  </a:lnTo>
                  <a:cubicBezTo>
                    <a:pt x="30031" y="26019"/>
                    <a:pt x="29910" y="26049"/>
                    <a:pt x="29758" y="26141"/>
                  </a:cubicBezTo>
                  <a:cubicBezTo>
                    <a:pt x="29576" y="26232"/>
                    <a:pt x="29302" y="26384"/>
                    <a:pt x="28968" y="26597"/>
                  </a:cubicBezTo>
                  <a:cubicBezTo>
                    <a:pt x="28299" y="26961"/>
                    <a:pt x="27266" y="27569"/>
                    <a:pt x="25959" y="28299"/>
                  </a:cubicBezTo>
                  <a:cubicBezTo>
                    <a:pt x="23383" y="29783"/>
                    <a:pt x="19661" y="31902"/>
                    <a:pt x="15062" y="34534"/>
                  </a:cubicBezTo>
                  <a:lnTo>
                    <a:pt x="15062" y="34534"/>
                  </a:lnTo>
                  <a:cubicBezTo>
                    <a:pt x="10854" y="32081"/>
                    <a:pt x="5804" y="29119"/>
                    <a:pt x="213" y="25915"/>
                  </a:cubicBezTo>
                  <a:lnTo>
                    <a:pt x="213" y="25915"/>
                  </a:lnTo>
                  <a:lnTo>
                    <a:pt x="213" y="8797"/>
                  </a:lnTo>
                  <a:lnTo>
                    <a:pt x="213" y="8797"/>
                  </a:lnTo>
                  <a:cubicBezTo>
                    <a:pt x="5414" y="5774"/>
                    <a:pt x="10433" y="2902"/>
                    <a:pt x="15062" y="209"/>
                  </a:cubicBezTo>
                  <a:lnTo>
                    <a:pt x="15062" y="209"/>
                  </a:lnTo>
                  <a:cubicBezTo>
                    <a:pt x="20640" y="3406"/>
                    <a:pt x="25649" y="6302"/>
                    <a:pt x="29940" y="8780"/>
                  </a:cubicBezTo>
                  <a:lnTo>
                    <a:pt x="29940" y="8780"/>
                  </a:lnTo>
                  <a:cubicBezTo>
                    <a:pt x="29941" y="14073"/>
                    <a:pt x="30001" y="18340"/>
                    <a:pt x="30001" y="21338"/>
                  </a:cubicBezTo>
                  <a:cubicBezTo>
                    <a:pt x="30017" y="22108"/>
                    <a:pt x="30024" y="22784"/>
                    <a:pt x="30028" y="23367"/>
                  </a:cubicBezTo>
                  <a:lnTo>
                    <a:pt x="30028" y="23367"/>
                  </a:lnTo>
                  <a:cubicBezTo>
                    <a:pt x="30032" y="22795"/>
                    <a:pt x="30032" y="22134"/>
                    <a:pt x="30032" y="21399"/>
                  </a:cubicBezTo>
                  <a:cubicBezTo>
                    <a:pt x="30032" y="18420"/>
                    <a:pt x="30062" y="14074"/>
                    <a:pt x="30062" y="8754"/>
                  </a:cubicBezTo>
                  <a:lnTo>
                    <a:pt x="30062" y="8724"/>
                  </a:lnTo>
                  <a:lnTo>
                    <a:pt x="30032" y="8694"/>
                  </a:lnTo>
                  <a:cubicBezTo>
                    <a:pt x="25776" y="6232"/>
                    <a:pt x="20730" y="3253"/>
                    <a:pt x="15107" y="31"/>
                  </a:cubicBezTo>
                  <a:lnTo>
                    <a:pt x="15046" y="0"/>
                  </a:ln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6"/>
            <p:cNvSpPr/>
            <p:nvPr/>
          </p:nvSpPr>
          <p:spPr>
            <a:xfrm>
              <a:off x="3936500" y="1238900"/>
              <a:ext cx="76025" cy="76025"/>
            </a:xfrm>
            <a:custGeom>
              <a:avLst/>
              <a:gdLst/>
              <a:ahLst/>
              <a:cxnLst/>
              <a:rect l="l" t="t" r="r" b="b"/>
              <a:pathLst>
                <a:path w="3041" h="3041" extrusionOk="0">
                  <a:moveTo>
                    <a:pt x="1521" y="1"/>
                  </a:moveTo>
                  <a:cubicBezTo>
                    <a:pt x="700" y="1"/>
                    <a:pt x="1" y="700"/>
                    <a:pt x="1" y="1521"/>
                  </a:cubicBezTo>
                  <a:cubicBezTo>
                    <a:pt x="1" y="2372"/>
                    <a:pt x="700" y="3040"/>
                    <a:pt x="1521" y="3040"/>
                  </a:cubicBezTo>
                  <a:cubicBezTo>
                    <a:pt x="2372" y="3040"/>
                    <a:pt x="3040" y="2372"/>
                    <a:pt x="3040" y="1521"/>
                  </a:cubicBezTo>
                  <a:cubicBezTo>
                    <a:pt x="3040" y="700"/>
                    <a:pt x="2372" y="1"/>
                    <a:pt x="1521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6"/>
            <p:cNvSpPr/>
            <p:nvPr/>
          </p:nvSpPr>
          <p:spPr>
            <a:xfrm>
              <a:off x="4287575" y="1447875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41" y="1"/>
                  </a:moveTo>
                  <a:cubicBezTo>
                    <a:pt x="1065" y="1"/>
                    <a:pt x="1" y="1065"/>
                    <a:pt x="1" y="2372"/>
                  </a:cubicBezTo>
                  <a:cubicBezTo>
                    <a:pt x="1" y="3648"/>
                    <a:pt x="1065" y="4712"/>
                    <a:pt x="2341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34"/>
                    <a:pt x="3648" y="1"/>
                    <a:pt x="2341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6"/>
            <p:cNvSpPr/>
            <p:nvPr/>
          </p:nvSpPr>
          <p:spPr>
            <a:xfrm>
              <a:off x="5029225" y="1447875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72" y="1"/>
                  </a:moveTo>
                  <a:cubicBezTo>
                    <a:pt x="1065" y="1"/>
                    <a:pt x="1" y="1065"/>
                    <a:pt x="1" y="2372"/>
                  </a:cubicBezTo>
                  <a:cubicBezTo>
                    <a:pt x="1" y="3648"/>
                    <a:pt x="1065" y="4712"/>
                    <a:pt x="2372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34"/>
                    <a:pt x="3679" y="1"/>
                    <a:pt x="2372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6"/>
            <p:cNvSpPr/>
            <p:nvPr/>
          </p:nvSpPr>
          <p:spPr>
            <a:xfrm>
              <a:off x="5029225" y="1891650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72" y="1"/>
                  </a:moveTo>
                  <a:cubicBezTo>
                    <a:pt x="1065" y="1"/>
                    <a:pt x="1" y="1065"/>
                    <a:pt x="1" y="2372"/>
                  </a:cubicBezTo>
                  <a:cubicBezTo>
                    <a:pt x="1" y="3648"/>
                    <a:pt x="1065" y="4712"/>
                    <a:pt x="2372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65"/>
                    <a:pt x="3648" y="1"/>
                    <a:pt x="2372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6"/>
            <p:cNvSpPr/>
            <p:nvPr/>
          </p:nvSpPr>
          <p:spPr>
            <a:xfrm>
              <a:off x="5492000" y="1450150"/>
              <a:ext cx="87425" cy="87425"/>
            </a:xfrm>
            <a:custGeom>
              <a:avLst/>
              <a:gdLst/>
              <a:ahLst/>
              <a:cxnLst/>
              <a:rect l="l" t="t" r="r" b="b"/>
              <a:pathLst>
                <a:path w="3497" h="3497" extrusionOk="0">
                  <a:moveTo>
                    <a:pt x="1733" y="1"/>
                  </a:moveTo>
                  <a:cubicBezTo>
                    <a:pt x="791" y="1"/>
                    <a:pt x="1" y="791"/>
                    <a:pt x="1" y="1733"/>
                  </a:cubicBezTo>
                  <a:cubicBezTo>
                    <a:pt x="1" y="2706"/>
                    <a:pt x="791" y="3496"/>
                    <a:pt x="1733" y="3496"/>
                  </a:cubicBezTo>
                  <a:cubicBezTo>
                    <a:pt x="2676" y="3496"/>
                    <a:pt x="3496" y="2736"/>
                    <a:pt x="3496" y="1733"/>
                  </a:cubicBezTo>
                  <a:cubicBezTo>
                    <a:pt x="3496" y="761"/>
                    <a:pt x="2676" y="1"/>
                    <a:pt x="1733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6"/>
            <p:cNvSpPr/>
            <p:nvPr/>
          </p:nvSpPr>
          <p:spPr>
            <a:xfrm>
              <a:off x="4660675" y="2096075"/>
              <a:ext cx="117825" cy="117800"/>
            </a:xfrm>
            <a:custGeom>
              <a:avLst/>
              <a:gdLst/>
              <a:ahLst/>
              <a:cxnLst/>
              <a:rect l="l" t="t" r="r" b="b"/>
              <a:pathLst>
                <a:path w="4713" h="4712" extrusionOk="0">
                  <a:moveTo>
                    <a:pt x="2341" y="0"/>
                  </a:moveTo>
                  <a:cubicBezTo>
                    <a:pt x="1065" y="0"/>
                    <a:pt x="1" y="1034"/>
                    <a:pt x="1" y="2341"/>
                  </a:cubicBezTo>
                  <a:cubicBezTo>
                    <a:pt x="1" y="3648"/>
                    <a:pt x="1065" y="4711"/>
                    <a:pt x="2341" y="4711"/>
                  </a:cubicBezTo>
                  <a:cubicBezTo>
                    <a:pt x="3648" y="4711"/>
                    <a:pt x="4712" y="3648"/>
                    <a:pt x="4712" y="2341"/>
                  </a:cubicBezTo>
                  <a:cubicBezTo>
                    <a:pt x="4712" y="1034"/>
                    <a:pt x="3648" y="0"/>
                    <a:pt x="2341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6"/>
            <p:cNvSpPr/>
            <p:nvPr/>
          </p:nvSpPr>
          <p:spPr>
            <a:xfrm>
              <a:off x="4295175" y="1871150"/>
              <a:ext cx="117800" cy="117800"/>
            </a:xfrm>
            <a:custGeom>
              <a:avLst/>
              <a:gdLst/>
              <a:ahLst/>
              <a:cxnLst/>
              <a:rect l="l" t="t" r="r" b="b"/>
              <a:pathLst>
                <a:path w="4712" h="4712" extrusionOk="0">
                  <a:moveTo>
                    <a:pt x="2341" y="0"/>
                  </a:moveTo>
                  <a:cubicBezTo>
                    <a:pt x="1034" y="0"/>
                    <a:pt x="1" y="1033"/>
                    <a:pt x="1" y="2341"/>
                  </a:cubicBezTo>
                  <a:cubicBezTo>
                    <a:pt x="1" y="3648"/>
                    <a:pt x="1034" y="4711"/>
                    <a:pt x="2341" y="4711"/>
                  </a:cubicBezTo>
                  <a:cubicBezTo>
                    <a:pt x="3648" y="4711"/>
                    <a:pt x="4712" y="3648"/>
                    <a:pt x="4712" y="2341"/>
                  </a:cubicBezTo>
                  <a:cubicBezTo>
                    <a:pt x="4712" y="1033"/>
                    <a:pt x="3648" y="0"/>
                    <a:pt x="2341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6"/>
            <p:cNvSpPr/>
            <p:nvPr/>
          </p:nvSpPr>
          <p:spPr>
            <a:xfrm>
              <a:off x="4716925" y="860475"/>
              <a:ext cx="5350" cy="415700"/>
            </a:xfrm>
            <a:custGeom>
              <a:avLst/>
              <a:gdLst/>
              <a:ahLst/>
              <a:cxnLst/>
              <a:rect l="l" t="t" r="r" b="b"/>
              <a:pathLst>
                <a:path w="214" h="16628" extrusionOk="0">
                  <a:moveTo>
                    <a:pt x="122" y="1"/>
                  </a:moveTo>
                  <a:cubicBezTo>
                    <a:pt x="61" y="1"/>
                    <a:pt x="31" y="3709"/>
                    <a:pt x="0" y="8299"/>
                  </a:cubicBezTo>
                  <a:cubicBezTo>
                    <a:pt x="0" y="12919"/>
                    <a:pt x="61" y="16627"/>
                    <a:pt x="122" y="16627"/>
                  </a:cubicBezTo>
                  <a:cubicBezTo>
                    <a:pt x="183" y="16627"/>
                    <a:pt x="213" y="12919"/>
                    <a:pt x="213" y="8299"/>
                  </a:cubicBezTo>
                  <a:cubicBezTo>
                    <a:pt x="213" y="3709"/>
                    <a:pt x="152" y="1"/>
                    <a:pt x="122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6"/>
            <p:cNvSpPr/>
            <p:nvPr/>
          </p:nvSpPr>
          <p:spPr>
            <a:xfrm>
              <a:off x="4660675" y="1229800"/>
              <a:ext cx="117825" cy="117800"/>
            </a:xfrm>
            <a:custGeom>
              <a:avLst/>
              <a:gdLst/>
              <a:ahLst/>
              <a:cxnLst/>
              <a:rect l="l" t="t" r="r" b="b"/>
              <a:pathLst>
                <a:path w="4713" h="4712" extrusionOk="0">
                  <a:moveTo>
                    <a:pt x="2341" y="0"/>
                  </a:moveTo>
                  <a:cubicBezTo>
                    <a:pt x="1065" y="0"/>
                    <a:pt x="1" y="1034"/>
                    <a:pt x="1" y="2341"/>
                  </a:cubicBezTo>
                  <a:cubicBezTo>
                    <a:pt x="1" y="3648"/>
                    <a:pt x="1065" y="4711"/>
                    <a:pt x="2341" y="4711"/>
                  </a:cubicBezTo>
                  <a:cubicBezTo>
                    <a:pt x="3648" y="4711"/>
                    <a:pt x="4712" y="3648"/>
                    <a:pt x="4712" y="2341"/>
                  </a:cubicBezTo>
                  <a:cubicBezTo>
                    <a:pt x="4712" y="1034"/>
                    <a:pt x="3648" y="0"/>
                    <a:pt x="2341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6"/>
            <p:cNvSpPr/>
            <p:nvPr/>
          </p:nvSpPr>
          <p:spPr>
            <a:xfrm>
              <a:off x="4672850" y="796650"/>
              <a:ext cx="95000" cy="95025"/>
            </a:xfrm>
            <a:custGeom>
              <a:avLst/>
              <a:gdLst/>
              <a:ahLst/>
              <a:cxnLst/>
              <a:rect l="l" t="t" r="r" b="b"/>
              <a:pathLst>
                <a:path w="3800" h="3801" extrusionOk="0">
                  <a:moveTo>
                    <a:pt x="1915" y="1"/>
                  </a:moveTo>
                  <a:cubicBezTo>
                    <a:pt x="882" y="1"/>
                    <a:pt x="0" y="852"/>
                    <a:pt x="0" y="1885"/>
                  </a:cubicBezTo>
                  <a:cubicBezTo>
                    <a:pt x="0" y="2919"/>
                    <a:pt x="882" y="3800"/>
                    <a:pt x="1915" y="3800"/>
                  </a:cubicBezTo>
                  <a:cubicBezTo>
                    <a:pt x="2949" y="3800"/>
                    <a:pt x="3800" y="2949"/>
                    <a:pt x="3800" y="1885"/>
                  </a:cubicBezTo>
                  <a:cubicBezTo>
                    <a:pt x="3800" y="821"/>
                    <a:pt x="2949" y="1"/>
                    <a:pt x="1915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6" name="Google Shape;436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9"/>
          <p:cNvSpPr txBox="1">
            <a:spLocks noGrp="1"/>
          </p:cNvSpPr>
          <p:nvPr>
            <p:ph type="title"/>
          </p:nvPr>
        </p:nvSpPr>
        <p:spPr>
          <a:xfrm>
            <a:off x="2135550" y="1189100"/>
            <a:ext cx="48729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9"/>
          <p:cNvSpPr txBox="1">
            <a:spLocks noGrp="1"/>
          </p:cNvSpPr>
          <p:nvPr>
            <p:ph type="subTitle" idx="1"/>
          </p:nvPr>
        </p:nvSpPr>
        <p:spPr>
          <a:xfrm>
            <a:off x="2135550" y="3153500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10"/>
          <p:cNvSpPr txBox="1">
            <a:spLocks noGrp="1"/>
          </p:cNvSpPr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6" name="Google Shape;816;p15"/>
          <p:cNvGrpSpPr/>
          <p:nvPr/>
        </p:nvGrpSpPr>
        <p:grpSpPr>
          <a:xfrm rot="-853977" flipH="1">
            <a:off x="-1585439" y="-1526596"/>
            <a:ext cx="3713981" cy="3203594"/>
            <a:chOff x="3936500" y="796650"/>
            <a:chExt cx="1642925" cy="1417225"/>
          </a:xfrm>
        </p:grpSpPr>
        <p:sp>
          <p:nvSpPr>
            <p:cNvPr id="817" name="Google Shape;817;p15"/>
            <p:cNvSpPr/>
            <p:nvPr/>
          </p:nvSpPr>
          <p:spPr>
            <a:xfrm>
              <a:off x="3961575" y="1265500"/>
              <a:ext cx="384550" cy="241675"/>
            </a:xfrm>
            <a:custGeom>
              <a:avLst/>
              <a:gdLst/>
              <a:ahLst/>
              <a:cxnLst/>
              <a:rect l="l" t="t" r="r" b="b"/>
              <a:pathLst>
                <a:path w="15382" h="9667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31" y="31"/>
                    <a:pt x="153" y="122"/>
                  </a:cubicBezTo>
                  <a:cubicBezTo>
                    <a:pt x="305" y="244"/>
                    <a:pt x="426" y="305"/>
                    <a:pt x="609" y="426"/>
                  </a:cubicBezTo>
                  <a:cubicBezTo>
                    <a:pt x="1034" y="700"/>
                    <a:pt x="1551" y="1065"/>
                    <a:pt x="2250" y="1490"/>
                  </a:cubicBezTo>
                  <a:cubicBezTo>
                    <a:pt x="3679" y="2372"/>
                    <a:pt x="5594" y="3587"/>
                    <a:pt x="7691" y="4894"/>
                  </a:cubicBezTo>
                  <a:cubicBezTo>
                    <a:pt x="9758" y="6201"/>
                    <a:pt x="11703" y="7417"/>
                    <a:pt x="13101" y="8299"/>
                  </a:cubicBezTo>
                  <a:cubicBezTo>
                    <a:pt x="13801" y="8724"/>
                    <a:pt x="14378" y="9059"/>
                    <a:pt x="14773" y="9302"/>
                  </a:cubicBezTo>
                  <a:cubicBezTo>
                    <a:pt x="14986" y="9423"/>
                    <a:pt x="15138" y="9515"/>
                    <a:pt x="15229" y="9575"/>
                  </a:cubicBezTo>
                  <a:lnTo>
                    <a:pt x="15381" y="9667"/>
                  </a:lnTo>
                  <a:cubicBezTo>
                    <a:pt x="15381" y="9636"/>
                    <a:pt x="15351" y="9575"/>
                    <a:pt x="15168" y="9515"/>
                  </a:cubicBezTo>
                  <a:cubicBezTo>
                    <a:pt x="15047" y="9423"/>
                    <a:pt x="14925" y="9302"/>
                    <a:pt x="14743" y="9211"/>
                  </a:cubicBezTo>
                  <a:cubicBezTo>
                    <a:pt x="14317" y="8937"/>
                    <a:pt x="13801" y="8542"/>
                    <a:pt x="13101" y="8147"/>
                  </a:cubicBezTo>
                  <a:cubicBezTo>
                    <a:pt x="11734" y="7265"/>
                    <a:pt x="9849" y="6049"/>
                    <a:pt x="7721" y="4712"/>
                  </a:cubicBezTo>
                  <a:cubicBezTo>
                    <a:pt x="5624" y="3405"/>
                    <a:pt x="3679" y="2189"/>
                    <a:pt x="2281" y="1338"/>
                  </a:cubicBezTo>
                  <a:cubicBezTo>
                    <a:pt x="1551" y="913"/>
                    <a:pt x="1004" y="578"/>
                    <a:pt x="609" y="366"/>
                  </a:cubicBezTo>
                  <a:cubicBezTo>
                    <a:pt x="426" y="244"/>
                    <a:pt x="275" y="122"/>
                    <a:pt x="153" y="92"/>
                  </a:cubicBezTo>
                  <a:cubicBezTo>
                    <a:pt x="92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5"/>
            <p:cNvSpPr/>
            <p:nvPr/>
          </p:nvSpPr>
          <p:spPr>
            <a:xfrm>
              <a:off x="5101425" y="1497125"/>
              <a:ext cx="433175" cy="14800"/>
            </a:xfrm>
            <a:custGeom>
              <a:avLst/>
              <a:gdLst/>
              <a:ahLst/>
              <a:cxnLst/>
              <a:rect l="l" t="t" r="r" b="b"/>
              <a:pathLst>
                <a:path w="17327" h="592" extrusionOk="0">
                  <a:moveTo>
                    <a:pt x="17139" y="1"/>
                  </a:moveTo>
                  <a:cubicBezTo>
                    <a:pt x="16313" y="1"/>
                    <a:pt x="12845" y="87"/>
                    <a:pt x="8663" y="219"/>
                  </a:cubicBezTo>
                  <a:cubicBezTo>
                    <a:pt x="3891" y="371"/>
                    <a:pt x="1" y="554"/>
                    <a:pt x="1" y="584"/>
                  </a:cubicBezTo>
                  <a:cubicBezTo>
                    <a:pt x="1" y="589"/>
                    <a:pt x="109" y="592"/>
                    <a:pt x="311" y="592"/>
                  </a:cubicBezTo>
                  <a:cubicBezTo>
                    <a:pt x="1322" y="592"/>
                    <a:pt x="4687" y="528"/>
                    <a:pt x="8663" y="402"/>
                  </a:cubicBezTo>
                  <a:cubicBezTo>
                    <a:pt x="13466" y="250"/>
                    <a:pt x="17326" y="37"/>
                    <a:pt x="17326" y="6"/>
                  </a:cubicBezTo>
                  <a:cubicBezTo>
                    <a:pt x="17326" y="2"/>
                    <a:pt x="17262" y="1"/>
                    <a:pt x="17139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5"/>
            <p:cNvSpPr/>
            <p:nvPr/>
          </p:nvSpPr>
          <p:spPr>
            <a:xfrm>
              <a:off x="4343050" y="1286025"/>
              <a:ext cx="751550" cy="868575"/>
            </a:xfrm>
            <a:custGeom>
              <a:avLst/>
              <a:gdLst/>
              <a:ahLst/>
              <a:cxnLst/>
              <a:rect l="l" t="t" r="r" b="b"/>
              <a:pathLst>
                <a:path w="30062" h="34743" extrusionOk="0">
                  <a:moveTo>
                    <a:pt x="30028" y="23367"/>
                  </a:moveTo>
                  <a:lnTo>
                    <a:pt x="30028" y="23367"/>
                  </a:lnTo>
                  <a:cubicBezTo>
                    <a:pt x="30024" y="23955"/>
                    <a:pt x="30017" y="24449"/>
                    <a:pt x="30001" y="24834"/>
                  </a:cubicBezTo>
                  <a:lnTo>
                    <a:pt x="30001" y="25715"/>
                  </a:lnTo>
                  <a:cubicBezTo>
                    <a:pt x="30032" y="25897"/>
                    <a:pt x="30032" y="26019"/>
                    <a:pt x="30032" y="26019"/>
                  </a:cubicBezTo>
                  <a:lnTo>
                    <a:pt x="30032" y="25715"/>
                  </a:lnTo>
                  <a:lnTo>
                    <a:pt x="30032" y="24803"/>
                  </a:lnTo>
                  <a:cubicBezTo>
                    <a:pt x="30032" y="24413"/>
                    <a:pt x="30032" y="23935"/>
                    <a:pt x="30028" y="23367"/>
                  </a:cubicBezTo>
                  <a:close/>
                  <a:moveTo>
                    <a:pt x="15046" y="0"/>
                  </a:moveTo>
                  <a:lnTo>
                    <a:pt x="15016" y="31"/>
                  </a:lnTo>
                  <a:cubicBezTo>
                    <a:pt x="10366" y="2736"/>
                    <a:pt x="5289" y="5624"/>
                    <a:pt x="61" y="8663"/>
                  </a:cubicBezTo>
                  <a:lnTo>
                    <a:pt x="1" y="8694"/>
                  </a:lnTo>
                  <a:lnTo>
                    <a:pt x="1" y="8754"/>
                  </a:lnTo>
                  <a:lnTo>
                    <a:pt x="1" y="26019"/>
                  </a:lnTo>
                  <a:lnTo>
                    <a:pt x="1" y="26049"/>
                  </a:lnTo>
                  <a:lnTo>
                    <a:pt x="61" y="26080"/>
                  </a:lnTo>
                  <a:cubicBezTo>
                    <a:pt x="5685" y="29332"/>
                    <a:pt x="10761" y="32281"/>
                    <a:pt x="15016" y="34712"/>
                  </a:cubicBezTo>
                  <a:lnTo>
                    <a:pt x="15046" y="34743"/>
                  </a:lnTo>
                  <a:lnTo>
                    <a:pt x="15107" y="34712"/>
                  </a:lnTo>
                  <a:cubicBezTo>
                    <a:pt x="19727" y="32068"/>
                    <a:pt x="23466" y="29879"/>
                    <a:pt x="26050" y="28360"/>
                  </a:cubicBezTo>
                  <a:cubicBezTo>
                    <a:pt x="27326" y="27600"/>
                    <a:pt x="28329" y="27053"/>
                    <a:pt x="28998" y="26627"/>
                  </a:cubicBezTo>
                  <a:cubicBezTo>
                    <a:pt x="29363" y="26445"/>
                    <a:pt x="29576" y="26293"/>
                    <a:pt x="29758" y="26171"/>
                  </a:cubicBezTo>
                  <a:cubicBezTo>
                    <a:pt x="29971" y="26050"/>
                    <a:pt x="30032" y="26019"/>
                    <a:pt x="30032" y="26019"/>
                  </a:cubicBezTo>
                  <a:lnTo>
                    <a:pt x="30032" y="26019"/>
                  </a:lnTo>
                  <a:cubicBezTo>
                    <a:pt x="30031" y="26019"/>
                    <a:pt x="29910" y="26049"/>
                    <a:pt x="29758" y="26141"/>
                  </a:cubicBezTo>
                  <a:cubicBezTo>
                    <a:pt x="29576" y="26232"/>
                    <a:pt x="29302" y="26384"/>
                    <a:pt x="28968" y="26597"/>
                  </a:cubicBezTo>
                  <a:cubicBezTo>
                    <a:pt x="28299" y="26961"/>
                    <a:pt x="27266" y="27569"/>
                    <a:pt x="25959" y="28299"/>
                  </a:cubicBezTo>
                  <a:cubicBezTo>
                    <a:pt x="23383" y="29783"/>
                    <a:pt x="19661" y="31902"/>
                    <a:pt x="15062" y="34534"/>
                  </a:cubicBezTo>
                  <a:lnTo>
                    <a:pt x="15062" y="34534"/>
                  </a:lnTo>
                  <a:cubicBezTo>
                    <a:pt x="10854" y="32081"/>
                    <a:pt x="5804" y="29119"/>
                    <a:pt x="213" y="25915"/>
                  </a:cubicBezTo>
                  <a:lnTo>
                    <a:pt x="213" y="25915"/>
                  </a:lnTo>
                  <a:lnTo>
                    <a:pt x="213" y="8797"/>
                  </a:lnTo>
                  <a:lnTo>
                    <a:pt x="213" y="8797"/>
                  </a:lnTo>
                  <a:cubicBezTo>
                    <a:pt x="5414" y="5774"/>
                    <a:pt x="10433" y="2902"/>
                    <a:pt x="15062" y="209"/>
                  </a:cubicBezTo>
                  <a:lnTo>
                    <a:pt x="15062" y="209"/>
                  </a:lnTo>
                  <a:cubicBezTo>
                    <a:pt x="20640" y="3406"/>
                    <a:pt x="25649" y="6302"/>
                    <a:pt x="29940" y="8780"/>
                  </a:cubicBezTo>
                  <a:lnTo>
                    <a:pt x="29940" y="8780"/>
                  </a:lnTo>
                  <a:cubicBezTo>
                    <a:pt x="29941" y="14073"/>
                    <a:pt x="30001" y="18340"/>
                    <a:pt x="30001" y="21338"/>
                  </a:cubicBezTo>
                  <a:cubicBezTo>
                    <a:pt x="30017" y="22108"/>
                    <a:pt x="30024" y="22784"/>
                    <a:pt x="30028" y="23367"/>
                  </a:cubicBezTo>
                  <a:lnTo>
                    <a:pt x="30028" y="23367"/>
                  </a:lnTo>
                  <a:cubicBezTo>
                    <a:pt x="30032" y="22795"/>
                    <a:pt x="30032" y="22134"/>
                    <a:pt x="30032" y="21399"/>
                  </a:cubicBezTo>
                  <a:cubicBezTo>
                    <a:pt x="30032" y="18420"/>
                    <a:pt x="30062" y="14074"/>
                    <a:pt x="30062" y="8754"/>
                  </a:cubicBezTo>
                  <a:lnTo>
                    <a:pt x="30062" y="8724"/>
                  </a:lnTo>
                  <a:lnTo>
                    <a:pt x="30032" y="8694"/>
                  </a:lnTo>
                  <a:cubicBezTo>
                    <a:pt x="25776" y="6232"/>
                    <a:pt x="20730" y="3253"/>
                    <a:pt x="15107" y="31"/>
                  </a:cubicBezTo>
                  <a:lnTo>
                    <a:pt x="15046" y="0"/>
                  </a:ln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15"/>
            <p:cNvSpPr/>
            <p:nvPr/>
          </p:nvSpPr>
          <p:spPr>
            <a:xfrm>
              <a:off x="3936500" y="1238900"/>
              <a:ext cx="76025" cy="76025"/>
            </a:xfrm>
            <a:custGeom>
              <a:avLst/>
              <a:gdLst/>
              <a:ahLst/>
              <a:cxnLst/>
              <a:rect l="l" t="t" r="r" b="b"/>
              <a:pathLst>
                <a:path w="3041" h="3041" extrusionOk="0">
                  <a:moveTo>
                    <a:pt x="1521" y="1"/>
                  </a:moveTo>
                  <a:cubicBezTo>
                    <a:pt x="700" y="1"/>
                    <a:pt x="1" y="700"/>
                    <a:pt x="1" y="1521"/>
                  </a:cubicBezTo>
                  <a:cubicBezTo>
                    <a:pt x="1" y="2372"/>
                    <a:pt x="700" y="3040"/>
                    <a:pt x="1521" y="3040"/>
                  </a:cubicBezTo>
                  <a:cubicBezTo>
                    <a:pt x="2372" y="3040"/>
                    <a:pt x="3040" y="2372"/>
                    <a:pt x="3040" y="1521"/>
                  </a:cubicBezTo>
                  <a:cubicBezTo>
                    <a:pt x="3040" y="700"/>
                    <a:pt x="2372" y="1"/>
                    <a:pt x="1521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5"/>
            <p:cNvSpPr/>
            <p:nvPr/>
          </p:nvSpPr>
          <p:spPr>
            <a:xfrm>
              <a:off x="4287575" y="1447875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41" y="1"/>
                  </a:moveTo>
                  <a:cubicBezTo>
                    <a:pt x="1065" y="1"/>
                    <a:pt x="1" y="1065"/>
                    <a:pt x="1" y="2372"/>
                  </a:cubicBezTo>
                  <a:cubicBezTo>
                    <a:pt x="1" y="3648"/>
                    <a:pt x="1065" y="4712"/>
                    <a:pt x="2341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34"/>
                    <a:pt x="3648" y="1"/>
                    <a:pt x="2341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15"/>
            <p:cNvSpPr/>
            <p:nvPr/>
          </p:nvSpPr>
          <p:spPr>
            <a:xfrm>
              <a:off x="5029225" y="1447875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72" y="1"/>
                  </a:moveTo>
                  <a:cubicBezTo>
                    <a:pt x="1065" y="1"/>
                    <a:pt x="1" y="1065"/>
                    <a:pt x="1" y="2372"/>
                  </a:cubicBezTo>
                  <a:cubicBezTo>
                    <a:pt x="1" y="3648"/>
                    <a:pt x="1065" y="4712"/>
                    <a:pt x="2372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34"/>
                    <a:pt x="3679" y="1"/>
                    <a:pt x="2372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15"/>
            <p:cNvSpPr/>
            <p:nvPr/>
          </p:nvSpPr>
          <p:spPr>
            <a:xfrm>
              <a:off x="5029225" y="1891650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72" y="1"/>
                  </a:moveTo>
                  <a:cubicBezTo>
                    <a:pt x="1065" y="1"/>
                    <a:pt x="1" y="1065"/>
                    <a:pt x="1" y="2372"/>
                  </a:cubicBezTo>
                  <a:cubicBezTo>
                    <a:pt x="1" y="3648"/>
                    <a:pt x="1065" y="4712"/>
                    <a:pt x="2372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65"/>
                    <a:pt x="3648" y="1"/>
                    <a:pt x="2372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5"/>
            <p:cNvSpPr/>
            <p:nvPr/>
          </p:nvSpPr>
          <p:spPr>
            <a:xfrm>
              <a:off x="5492000" y="1450150"/>
              <a:ext cx="87425" cy="87425"/>
            </a:xfrm>
            <a:custGeom>
              <a:avLst/>
              <a:gdLst/>
              <a:ahLst/>
              <a:cxnLst/>
              <a:rect l="l" t="t" r="r" b="b"/>
              <a:pathLst>
                <a:path w="3497" h="3497" extrusionOk="0">
                  <a:moveTo>
                    <a:pt x="1733" y="1"/>
                  </a:moveTo>
                  <a:cubicBezTo>
                    <a:pt x="791" y="1"/>
                    <a:pt x="1" y="791"/>
                    <a:pt x="1" y="1733"/>
                  </a:cubicBezTo>
                  <a:cubicBezTo>
                    <a:pt x="1" y="2706"/>
                    <a:pt x="791" y="3496"/>
                    <a:pt x="1733" y="3496"/>
                  </a:cubicBezTo>
                  <a:cubicBezTo>
                    <a:pt x="2676" y="3496"/>
                    <a:pt x="3496" y="2736"/>
                    <a:pt x="3496" y="1733"/>
                  </a:cubicBezTo>
                  <a:cubicBezTo>
                    <a:pt x="3496" y="761"/>
                    <a:pt x="2676" y="1"/>
                    <a:pt x="1733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15"/>
            <p:cNvSpPr/>
            <p:nvPr/>
          </p:nvSpPr>
          <p:spPr>
            <a:xfrm>
              <a:off x="4660675" y="2096075"/>
              <a:ext cx="117825" cy="117800"/>
            </a:xfrm>
            <a:custGeom>
              <a:avLst/>
              <a:gdLst/>
              <a:ahLst/>
              <a:cxnLst/>
              <a:rect l="l" t="t" r="r" b="b"/>
              <a:pathLst>
                <a:path w="4713" h="4712" extrusionOk="0">
                  <a:moveTo>
                    <a:pt x="2341" y="0"/>
                  </a:moveTo>
                  <a:cubicBezTo>
                    <a:pt x="1065" y="0"/>
                    <a:pt x="1" y="1034"/>
                    <a:pt x="1" y="2341"/>
                  </a:cubicBezTo>
                  <a:cubicBezTo>
                    <a:pt x="1" y="3648"/>
                    <a:pt x="1065" y="4711"/>
                    <a:pt x="2341" y="4711"/>
                  </a:cubicBezTo>
                  <a:cubicBezTo>
                    <a:pt x="3648" y="4711"/>
                    <a:pt x="4712" y="3648"/>
                    <a:pt x="4712" y="2341"/>
                  </a:cubicBezTo>
                  <a:cubicBezTo>
                    <a:pt x="4712" y="1034"/>
                    <a:pt x="3648" y="0"/>
                    <a:pt x="2341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5"/>
            <p:cNvSpPr/>
            <p:nvPr/>
          </p:nvSpPr>
          <p:spPr>
            <a:xfrm>
              <a:off x="4295175" y="1871150"/>
              <a:ext cx="117800" cy="117800"/>
            </a:xfrm>
            <a:custGeom>
              <a:avLst/>
              <a:gdLst/>
              <a:ahLst/>
              <a:cxnLst/>
              <a:rect l="l" t="t" r="r" b="b"/>
              <a:pathLst>
                <a:path w="4712" h="4712" extrusionOk="0">
                  <a:moveTo>
                    <a:pt x="2341" y="0"/>
                  </a:moveTo>
                  <a:cubicBezTo>
                    <a:pt x="1034" y="0"/>
                    <a:pt x="1" y="1033"/>
                    <a:pt x="1" y="2341"/>
                  </a:cubicBezTo>
                  <a:cubicBezTo>
                    <a:pt x="1" y="3648"/>
                    <a:pt x="1034" y="4711"/>
                    <a:pt x="2341" y="4711"/>
                  </a:cubicBezTo>
                  <a:cubicBezTo>
                    <a:pt x="3648" y="4711"/>
                    <a:pt x="4712" y="3648"/>
                    <a:pt x="4712" y="2341"/>
                  </a:cubicBezTo>
                  <a:cubicBezTo>
                    <a:pt x="4712" y="1033"/>
                    <a:pt x="3648" y="0"/>
                    <a:pt x="2341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5"/>
            <p:cNvSpPr/>
            <p:nvPr/>
          </p:nvSpPr>
          <p:spPr>
            <a:xfrm>
              <a:off x="4716925" y="860475"/>
              <a:ext cx="5350" cy="415700"/>
            </a:xfrm>
            <a:custGeom>
              <a:avLst/>
              <a:gdLst/>
              <a:ahLst/>
              <a:cxnLst/>
              <a:rect l="l" t="t" r="r" b="b"/>
              <a:pathLst>
                <a:path w="214" h="16628" extrusionOk="0">
                  <a:moveTo>
                    <a:pt x="122" y="1"/>
                  </a:moveTo>
                  <a:cubicBezTo>
                    <a:pt x="61" y="1"/>
                    <a:pt x="31" y="3709"/>
                    <a:pt x="0" y="8299"/>
                  </a:cubicBezTo>
                  <a:cubicBezTo>
                    <a:pt x="0" y="12919"/>
                    <a:pt x="61" y="16627"/>
                    <a:pt x="122" y="16627"/>
                  </a:cubicBezTo>
                  <a:cubicBezTo>
                    <a:pt x="183" y="16627"/>
                    <a:pt x="213" y="12919"/>
                    <a:pt x="213" y="8299"/>
                  </a:cubicBezTo>
                  <a:cubicBezTo>
                    <a:pt x="213" y="3709"/>
                    <a:pt x="152" y="1"/>
                    <a:pt x="122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5"/>
            <p:cNvSpPr/>
            <p:nvPr/>
          </p:nvSpPr>
          <p:spPr>
            <a:xfrm>
              <a:off x="4660675" y="1229800"/>
              <a:ext cx="117825" cy="117800"/>
            </a:xfrm>
            <a:custGeom>
              <a:avLst/>
              <a:gdLst/>
              <a:ahLst/>
              <a:cxnLst/>
              <a:rect l="l" t="t" r="r" b="b"/>
              <a:pathLst>
                <a:path w="4713" h="4712" extrusionOk="0">
                  <a:moveTo>
                    <a:pt x="2341" y="0"/>
                  </a:moveTo>
                  <a:cubicBezTo>
                    <a:pt x="1065" y="0"/>
                    <a:pt x="1" y="1034"/>
                    <a:pt x="1" y="2341"/>
                  </a:cubicBezTo>
                  <a:cubicBezTo>
                    <a:pt x="1" y="3648"/>
                    <a:pt x="1065" y="4711"/>
                    <a:pt x="2341" y="4711"/>
                  </a:cubicBezTo>
                  <a:cubicBezTo>
                    <a:pt x="3648" y="4711"/>
                    <a:pt x="4712" y="3648"/>
                    <a:pt x="4712" y="2341"/>
                  </a:cubicBezTo>
                  <a:cubicBezTo>
                    <a:pt x="4712" y="1034"/>
                    <a:pt x="3648" y="0"/>
                    <a:pt x="2341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5"/>
            <p:cNvSpPr/>
            <p:nvPr/>
          </p:nvSpPr>
          <p:spPr>
            <a:xfrm>
              <a:off x="4672850" y="796650"/>
              <a:ext cx="95000" cy="95025"/>
            </a:xfrm>
            <a:custGeom>
              <a:avLst/>
              <a:gdLst/>
              <a:ahLst/>
              <a:cxnLst/>
              <a:rect l="l" t="t" r="r" b="b"/>
              <a:pathLst>
                <a:path w="3800" h="3801" extrusionOk="0">
                  <a:moveTo>
                    <a:pt x="1915" y="1"/>
                  </a:moveTo>
                  <a:cubicBezTo>
                    <a:pt x="882" y="1"/>
                    <a:pt x="0" y="852"/>
                    <a:pt x="0" y="1885"/>
                  </a:cubicBezTo>
                  <a:cubicBezTo>
                    <a:pt x="0" y="2919"/>
                    <a:pt x="882" y="3800"/>
                    <a:pt x="1915" y="3800"/>
                  </a:cubicBezTo>
                  <a:cubicBezTo>
                    <a:pt x="2949" y="3800"/>
                    <a:pt x="3800" y="2949"/>
                    <a:pt x="3800" y="1885"/>
                  </a:cubicBezTo>
                  <a:cubicBezTo>
                    <a:pt x="3800" y="821"/>
                    <a:pt x="2949" y="1"/>
                    <a:pt x="1915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0" name="Google Shape;830;p15"/>
          <p:cNvGrpSpPr/>
          <p:nvPr/>
        </p:nvGrpSpPr>
        <p:grpSpPr>
          <a:xfrm flipH="1">
            <a:off x="8507704" y="4650451"/>
            <a:ext cx="414099" cy="409482"/>
            <a:chOff x="588675" y="3089150"/>
            <a:chExt cx="571724" cy="565349"/>
          </a:xfrm>
        </p:grpSpPr>
        <p:sp>
          <p:nvSpPr>
            <p:cNvPr id="831" name="Google Shape;831;p15"/>
            <p:cNvSpPr/>
            <p:nvPr/>
          </p:nvSpPr>
          <p:spPr>
            <a:xfrm>
              <a:off x="901585" y="3371643"/>
              <a:ext cx="258814" cy="282856"/>
            </a:xfrm>
            <a:custGeom>
              <a:avLst/>
              <a:gdLst/>
              <a:ahLst/>
              <a:cxnLst/>
              <a:rect l="l" t="t" r="r" b="b"/>
              <a:pathLst>
                <a:path w="1421" h="1553" extrusionOk="0">
                  <a:moveTo>
                    <a:pt x="713" y="1"/>
                  </a:moveTo>
                  <a:cubicBezTo>
                    <a:pt x="706" y="1"/>
                    <a:pt x="697" y="5"/>
                    <a:pt x="693" y="14"/>
                  </a:cubicBezTo>
                  <a:lnTo>
                    <a:pt x="500" y="531"/>
                  </a:lnTo>
                  <a:cubicBezTo>
                    <a:pt x="500" y="540"/>
                    <a:pt x="491" y="540"/>
                    <a:pt x="491" y="540"/>
                  </a:cubicBezTo>
                  <a:lnTo>
                    <a:pt x="18" y="759"/>
                  </a:lnTo>
                  <a:cubicBezTo>
                    <a:pt x="0" y="759"/>
                    <a:pt x="0" y="785"/>
                    <a:pt x="18" y="794"/>
                  </a:cubicBezTo>
                  <a:lnTo>
                    <a:pt x="491" y="1005"/>
                  </a:lnTo>
                  <a:cubicBezTo>
                    <a:pt x="491" y="1013"/>
                    <a:pt x="500" y="1013"/>
                    <a:pt x="500" y="1022"/>
                  </a:cubicBezTo>
                  <a:lnTo>
                    <a:pt x="693" y="1539"/>
                  </a:lnTo>
                  <a:cubicBezTo>
                    <a:pt x="697" y="1548"/>
                    <a:pt x="706" y="1553"/>
                    <a:pt x="713" y="1553"/>
                  </a:cubicBezTo>
                  <a:cubicBezTo>
                    <a:pt x="721" y="1553"/>
                    <a:pt x="728" y="1548"/>
                    <a:pt x="728" y="1539"/>
                  </a:cubicBezTo>
                  <a:lnTo>
                    <a:pt x="921" y="1022"/>
                  </a:lnTo>
                  <a:cubicBezTo>
                    <a:pt x="921" y="1013"/>
                    <a:pt x="929" y="1013"/>
                    <a:pt x="938" y="1005"/>
                  </a:cubicBezTo>
                  <a:lnTo>
                    <a:pt x="1411" y="794"/>
                  </a:lnTo>
                  <a:cubicBezTo>
                    <a:pt x="1420" y="785"/>
                    <a:pt x="1420" y="759"/>
                    <a:pt x="1411" y="759"/>
                  </a:cubicBezTo>
                  <a:lnTo>
                    <a:pt x="938" y="540"/>
                  </a:lnTo>
                  <a:cubicBezTo>
                    <a:pt x="929" y="540"/>
                    <a:pt x="929" y="540"/>
                    <a:pt x="921" y="531"/>
                  </a:cubicBezTo>
                  <a:lnTo>
                    <a:pt x="728" y="14"/>
                  </a:lnTo>
                  <a:cubicBezTo>
                    <a:pt x="728" y="5"/>
                    <a:pt x="721" y="1"/>
                    <a:pt x="7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5"/>
            <p:cNvSpPr/>
            <p:nvPr/>
          </p:nvSpPr>
          <p:spPr>
            <a:xfrm>
              <a:off x="588675" y="3089150"/>
              <a:ext cx="260271" cy="282674"/>
            </a:xfrm>
            <a:custGeom>
              <a:avLst/>
              <a:gdLst/>
              <a:ahLst/>
              <a:cxnLst/>
              <a:rect l="l" t="t" r="r" b="b"/>
              <a:pathLst>
                <a:path w="1429" h="1552" extrusionOk="0">
                  <a:moveTo>
                    <a:pt x="716" y="0"/>
                  </a:moveTo>
                  <a:cubicBezTo>
                    <a:pt x="708" y="0"/>
                    <a:pt x="701" y="5"/>
                    <a:pt x="701" y="14"/>
                  </a:cubicBezTo>
                  <a:lnTo>
                    <a:pt x="508" y="531"/>
                  </a:lnTo>
                  <a:cubicBezTo>
                    <a:pt x="500" y="539"/>
                    <a:pt x="500" y="539"/>
                    <a:pt x="491" y="539"/>
                  </a:cubicBezTo>
                  <a:lnTo>
                    <a:pt x="18" y="750"/>
                  </a:lnTo>
                  <a:cubicBezTo>
                    <a:pt x="0" y="759"/>
                    <a:pt x="0" y="785"/>
                    <a:pt x="18" y="794"/>
                  </a:cubicBezTo>
                  <a:lnTo>
                    <a:pt x="491" y="1004"/>
                  </a:lnTo>
                  <a:cubicBezTo>
                    <a:pt x="500" y="1013"/>
                    <a:pt x="500" y="1013"/>
                    <a:pt x="508" y="1022"/>
                  </a:cubicBezTo>
                  <a:lnTo>
                    <a:pt x="701" y="1539"/>
                  </a:lnTo>
                  <a:cubicBezTo>
                    <a:pt x="701" y="1548"/>
                    <a:pt x="708" y="1552"/>
                    <a:pt x="716" y="1552"/>
                  </a:cubicBezTo>
                  <a:cubicBezTo>
                    <a:pt x="723" y="1552"/>
                    <a:pt x="732" y="1548"/>
                    <a:pt x="736" y="1539"/>
                  </a:cubicBezTo>
                  <a:lnTo>
                    <a:pt x="929" y="1022"/>
                  </a:lnTo>
                  <a:cubicBezTo>
                    <a:pt x="929" y="1013"/>
                    <a:pt x="929" y="1013"/>
                    <a:pt x="938" y="1004"/>
                  </a:cubicBezTo>
                  <a:lnTo>
                    <a:pt x="1411" y="794"/>
                  </a:lnTo>
                  <a:cubicBezTo>
                    <a:pt x="1429" y="785"/>
                    <a:pt x="1429" y="759"/>
                    <a:pt x="1411" y="750"/>
                  </a:cubicBezTo>
                  <a:lnTo>
                    <a:pt x="938" y="539"/>
                  </a:lnTo>
                  <a:cubicBezTo>
                    <a:pt x="938" y="539"/>
                    <a:pt x="929" y="539"/>
                    <a:pt x="929" y="531"/>
                  </a:cubicBezTo>
                  <a:lnTo>
                    <a:pt x="736" y="14"/>
                  </a:lnTo>
                  <a:cubicBezTo>
                    <a:pt x="732" y="5"/>
                    <a:pt x="723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3" name="Google Shape;833;p15"/>
          <p:cNvGrpSpPr/>
          <p:nvPr/>
        </p:nvGrpSpPr>
        <p:grpSpPr>
          <a:xfrm>
            <a:off x="-108815" y="4046064"/>
            <a:ext cx="414099" cy="409482"/>
            <a:chOff x="588675" y="3089150"/>
            <a:chExt cx="571724" cy="565349"/>
          </a:xfrm>
        </p:grpSpPr>
        <p:sp>
          <p:nvSpPr>
            <p:cNvPr id="834" name="Google Shape;834;p15"/>
            <p:cNvSpPr/>
            <p:nvPr/>
          </p:nvSpPr>
          <p:spPr>
            <a:xfrm>
              <a:off x="901585" y="3371643"/>
              <a:ext cx="258814" cy="282856"/>
            </a:xfrm>
            <a:custGeom>
              <a:avLst/>
              <a:gdLst/>
              <a:ahLst/>
              <a:cxnLst/>
              <a:rect l="l" t="t" r="r" b="b"/>
              <a:pathLst>
                <a:path w="1421" h="1553" extrusionOk="0">
                  <a:moveTo>
                    <a:pt x="713" y="1"/>
                  </a:moveTo>
                  <a:cubicBezTo>
                    <a:pt x="706" y="1"/>
                    <a:pt x="697" y="5"/>
                    <a:pt x="693" y="14"/>
                  </a:cubicBezTo>
                  <a:lnTo>
                    <a:pt x="500" y="531"/>
                  </a:lnTo>
                  <a:cubicBezTo>
                    <a:pt x="500" y="540"/>
                    <a:pt x="491" y="540"/>
                    <a:pt x="491" y="540"/>
                  </a:cubicBezTo>
                  <a:lnTo>
                    <a:pt x="18" y="759"/>
                  </a:lnTo>
                  <a:cubicBezTo>
                    <a:pt x="0" y="759"/>
                    <a:pt x="0" y="785"/>
                    <a:pt x="18" y="794"/>
                  </a:cubicBezTo>
                  <a:lnTo>
                    <a:pt x="491" y="1005"/>
                  </a:lnTo>
                  <a:cubicBezTo>
                    <a:pt x="491" y="1013"/>
                    <a:pt x="500" y="1013"/>
                    <a:pt x="500" y="1022"/>
                  </a:cubicBezTo>
                  <a:lnTo>
                    <a:pt x="693" y="1539"/>
                  </a:lnTo>
                  <a:cubicBezTo>
                    <a:pt x="697" y="1548"/>
                    <a:pt x="706" y="1553"/>
                    <a:pt x="713" y="1553"/>
                  </a:cubicBezTo>
                  <a:cubicBezTo>
                    <a:pt x="721" y="1553"/>
                    <a:pt x="728" y="1548"/>
                    <a:pt x="728" y="1539"/>
                  </a:cubicBezTo>
                  <a:lnTo>
                    <a:pt x="921" y="1022"/>
                  </a:lnTo>
                  <a:cubicBezTo>
                    <a:pt x="921" y="1013"/>
                    <a:pt x="929" y="1013"/>
                    <a:pt x="938" y="1005"/>
                  </a:cubicBezTo>
                  <a:lnTo>
                    <a:pt x="1411" y="794"/>
                  </a:lnTo>
                  <a:cubicBezTo>
                    <a:pt x="1420" y="785"/>
                    <a:pt x="1420" y="759"/>
                    <a:pt x="1411" y="759"/>
                  </a:cubicBezTo>
                  <a:lnTo>
                    <a:pt x="938" y="540"/>
                  </a:lnTo>
                  <a:cubicBezTo>
                    <a:pt x="929" y="540"/>
                    <a:pt x="929" y="540"/>
                    <a:pt x="921" y="531"/>
                  </a:cubicBezTo>
                  <a:lnTo>
                    <a:pt x="728" y="14"/>
                  </a:lnTo>
                  <a:cubicBezTo>
                    <a:pt x="728" y="5"/>
                    <a:pt x="721" y="1"/>
                    <a:pt x="7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5"/>
            <p:cNvSpPr/>
            <p:nvPr/>
          </p:nvSpPr>
          <p:spPr>
            <a:xfrm>
              <a:off x="588675" y="3089150"/>
              <a:ext cx="260271" cy="282674"/>
            </a:xfrm>
            <a:custGeom>
              <a:avLst/>
              <a:gdLst/>
              <a:ahLst/>
              <a:cxnLst/>
              <a:rect l="l" t="t" r="r" b="b"/>
              <a:pathLst>
                <a:path w="1429" h="1552" extrusionOk="0">
                  <a:moveTo>
                    <a:pt x="716" y="0"/>
                  </a:moveTo>
                  <a:cubicBezTo>
                    <a:pt x="708" y="0"/>
                    <a:pt x="701" y="5"/>
                    <a:pt x="701" y="14"/>
                  </a:cubicBezTo>
                  <a:lnTo>
                    <a:pt x="508" y="531"/>
                  </a:lnTo>
                  <a:cubicBezTo>
                    <a:pt x="500" y="539"/>
                    <a:pt x="500" y="539"/>
                    <a:pt x="491" y="539"/>
                  </a:cubicBezTo>
                  <a:lnTo>
                    <a:pt x="18" y="750"/>
                  </a:lnTo>
                  <a:cubicBezTo>
                    <a:pt x="0" y="759"/>
                    <a:pt x="0" y="785"/>
                    <a:pt x="18" y="794"/>
                  </a:cubicBezTo>
                  <a:lnTo>
                    <a:pt x="491" y="1004"/>
                  </a:lnTo>
                  <a:cubicBezTo>
                    <a:pt x="500" y="1013"/>
                    <a:pt x="500" y="1013"/>
                    <a:pt x="508" y="1022"/>
                  </a:cubicBezTo>
                  <a:lnTo>
                    <a:pt x="701" y="1539"/>
                  </a:lnTo>
                  <a:cubicBezTo>
                    <a:pt x="701" y="1548"/>
                    <a:pt x="708" y="1552"/>
                    <a:pt x="716" y="1552"/>
                  </a:cubicBezTo>
                  <a:cubicBezTo>
                    <a:pt x="723" y="1552"/>
                    <a:pt x="732" y="1548"/>
                    <a:pt x="736" y="1539"/>
                  </a:cubicBezTo>
                  <a:lnTo>
                    <a:pt x="929" y="1022"/>
                  </a:lnTo>
                  <a:cubicBezTo>
                    <a:pt x="929" y="1013"/>
                    <a:pt x="929" y="1013"/>
                    <a:pt x="938" y="1004"/>
                  </a:cubicBezTo>
                  <a:lnTo>
                    <a:pt x="1411" y="794"/>
                  </a:lnTo>
                  <a:cubicBezTo>
                    <a:pt x="1429" y="785"/>
                    <a:pt x="1429" y="759"/>
                    <a:pt x="1411" y="750"/>
                  </a:cubicBezTo>
                  <a:lnTo>
                    <a:pt x="938" y="539"/>
                  </a:lnTo>
                  <a:cubicBezTo>
                    <a:pt x="938" y="539"/>
                    <a:pt x="929" y="539"/>
                    <a:pt x="929" y="531"/>
                  </a:cubicBezTo>
                  <a:lnTo>
                    <a:pt x="736" y="14"/>
                  </a:lnTo>
                  <a:cubicBezTo>
                    <a:pt x="732" y="5"/>
                    <a:pt x="723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6" name="Google Shape;836;p15"/>
          <p:cNvGrpSpPr/>
          <p:nvPr/>
        </p:nvGrpSpPr>
        <p:grpSpPr>
          <a:xfrm>
            <a:off x="8708279" y="130014"/>
            <a:ext cx="414099" cy="409482"/>
            <a:chOff x="588675" y="3089150"/>
            <a:chExt cx="571724" cy="565349"/>
          </a:xfrm>
        </p:grpSpPr>
        <p:sp>
          <p:nvSpPr>
            <p:cNvPr id="837" name="Google Shape;837;p15"/>
            <p:cNvSpPr/>
            <p:nvPr/>
          </p:nvSpPr>
          <p:spPr>
            <a:xfrm>
              <a:off x="901585" y="3371643"/>
              <a:ext cx="258814" cy="282856"/>
            </a:xfrm>
            <a:custGeom>
              <a:avLst/>
              <a:gdLst/>
              <a:ahLst/>
              <a:cxnLst/>
              <a:rect l="l" t="t" r="r" b="b"/>
              <a:pathLst>
                <a:path w="1421" h="1553" extrusionOk="0">
                  <a:moveTo>
                    <a:pt x="713" y="1"/>
                  </a:moveTo>
                  <a:cubicBezTo>
                    <a:pt x="706" y="1"/>
                    <a:pt x="697" y="5"/>
                    <a:pt x="693" y="14"/>
                  </a:cubicBezTo>
                  <a:lnTo>
                    <a:pt x="500" y="531"/>
                  </a:lnTo>
                  <a:cubicBezTo>
                    <a:pt x="500" y="540"/>
                    <a:pt x="491" y="540"/>
                    <a:pt x="491" y="540"/>
                  </a:cubicBezTo>
                  <a:lnTo>
                    <a:pt x="18" y="759"/>
                  </a:lnTo>
                  <a:cubicBezTo>
                    <a:pt x="0" y="759"/>
                    <a:pt x="0" y="785"/>
                    <a:pt x="18" y="794"/>
                  </a:cubicBezTo>
                  <a:lnTo>
                    <a:pt x="491" y="1005"/>
                  </a:lnTo>
                  <a:cubicBezTo>
                    <a:pt x="491" y="1013"/>
                    <a:pt x="500" y="1013"/>
                    <a:pt x="500" y="1022"/>
                  </a:cubicBezTo>
                  <a:lnTo>
                    <a:pt x="693" y="1539"/>
                  </a:lnTo>
                  <a:cubicBezTo>
                    <a:pt x="697" y="1548"/>
                    <a:pt x="706" y="1553"/>
                    <a:pt x="713" y="1553"/>
                  </a:cubicBezTo>
                  <a:cubicBezTo>
                    <a:pt x="721" y="1553"/>
                    <a:pt x="728" y="1548"/>
                    <a:pt x="728" y="1539"/>
                  </a:cubicBezTo>
                  <a:lnTo>
                    <a:pt x="921" y="1022"/>
                  </a:lnTo>
                  <a:cubicBezTo>
                    <a:pt x="921" y="1013"/>
                    <a:pt x="929" y="1013"/>
                    <a:pt x="938" y="1005"/>
                  </a:cubicBezTo>
                  <a:lnTo>
                    <a:pt x="1411" y="794"/>
                  </a:lnTo>
                  <a:cubicBezTo>
                    <a:pt x="1420" y="785"/>
                    <a:pt x="1420" y="759"/>
                    <a:pt x="1411" y="759"/>
                  </a:cubicBezTo>
                  <a:lnTo>
                    <a:pt x="938" y="540"/>
                  </a:lnTo>
                  <a:cubicBezTo>
                    <a:pt x="929" y="540"/>
                    <a:pt x="929" y="540"/>
                    <a:pt x="921" y="531"/>
                  </a:cubicBezTo>
                  <a:lnTo>
                    <a:pt x="728" y="14"/>
                  </a:lnTo>
                  <a:cubicBezTo>
                    <a:pt x="728" y="5"/>
                    <a:pt x="721" y="1"/>
                    <a:pt x="7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15"/>
            <p:cNvSpPr/>
            <p:nvPr/>
          </p:nvSpPr>
          <p:spPr>
            <a:xfrm>
              <a:off x="588675" y="3089150"/>
              <a:ext cx="260271" cy="282674"/>
            </a:xfrm>
            <a:custGeom>
              <a:avLst/>
              <a:gdLst/>
              <a:ahLst/>
              <a:cxnLst/>
              <a:rect l="l" t="t" r="r" b="b"/>
              <a:pathLst>
                <a:path w="1429" h="1552" extrusionOk="0">
                  <a:moveTo>
                    <a:pt x="716" y="0"/>
                  </a:moveTo>
                  <a:cubicBezTo>
                    <a:pt x="708" y="0"/>
                    <a:pt x="701" y="5"/>
                    <a:pt x="701" y="14"/>
                  </a:cubicBezTo>
                  <a:lnTo>
                    <a:pt x="508" y="531"/>
                  </a:lnTo>
                  <a:cubicBezTo>
                    <a:pt x="500" y="539"/>
                    <a:pt x="500" y="539"/>
                    <a:pt x="491" y="539"/>
                  </a:cubicBezTo>
                  <a:lnTo>
                    <a:pt x="18" y="750"/>
                  </a:lnTo>
                  <a:cubicBezTo>
                    <a:pt x="0" y="759"/>
                    <a:pt x="0" y="785"/>
                    <a:pt x="18" y="794"/>
                  </a:cubicBezTo>
                  <a:lnTo>
                    <a:pt x="491" y="1004"/>
                  </a:lnTo>
                  <a:cubicBezTo>
                    <a:pt x="500" y="1013"/>
                    <a:pt x="500" y="1013"/>
                    <a:pt x="508" y="1022"/>
                  </a:cubicBezTo>
                  <a:lnTo>
                    <a:pt x="701" y="1539"/>
                  </a:lnTo>
                  <a:cubicBezTo>
                    <a:pt x="701" y="1548"/>
                    <a:pt x="708" y="1552"/>
                    <a:pt x="716" y="1552"/>
                  </a:cubicBezTo>
                  <a:cubicBezTo>
                    <a:pt x="723" y="1552"/>
                    <a:pt x="732" y="1548"/>
                    <a:pt x="736" y="1539"/>
                  </a:cubicBezTo>
                  <a:lnTo>
                    <a:pt x="929" y="1022"/>
                  </a:lnTo>
                  <a:cubicBezTo>
                    <a:pt x="929" y="1013"/>
                    <a:pt x="929" y="1013"/>
                    <a:pt x="938" y="1004"/>
                  </a:cubicBezTo>
                  <a:lnTo>
                    <a:pt x="1411" y="794"/>
                  </a:lnTo>
                  <a:cubicBezTo>
                    <a:pt x="1429" y="785"/>
                    <a:pt x="1429" y="759"/>
                    <a:pt x="1411" y="750"/>
                  </a:cubicBezTo>
                  <a:lnTo>
                    <a:pt x="938" y="539"/>
                  </a:lnTo>
                  <a:cubicBezTo>
                    <a:pt x="938" y="539"/>
                    <a:pt x="929" y="539"/>
                    <a:pt x="929" y="531"/>
                  </a:cubicBezTo>
                  <a:lnTo>
                    <a:pt x="736" y="14"/>
                  </a:lnTo>
                  <a:cubicBezTo>
                    <a:pt x="732" y="5"/>
                    <a:pt x="723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9" name="Google Shape;839;p15"/>
          <p:cNvGrpSpPr/>
          <p:nvPr/>
        </p:nvGrpSpPr>
        <p:grpSpPr>
          <a:xfrm rot="1728909" flipH="1">
            <a:off x="8803022" y="1305131"/>
            <a:ext cx="1042369" cy="899171"/>
            <a:chOff x="3936500" y="796650"/>
            <a:chExt cx="1642925" cy="1417225"/>
          </a:xfrm>
        </p:grpSpPr>
        <p:sp>
          <p:nvSpPr>
            <p:cNvPr id="840" name="Google Shape;840;p15"/>
            <p:cNvSpPr/>
            <p:nvPr/>
          </p:nvSpPr>
          <p:spPr>
            <a:xfrm>
              <a:off x="3961575" y="1265500"/>
              <a:ext cx="384550" cy="241675"/>
            </a:xfrm>
            <a:custGeom>
              <a:avLst/>
              <a:gdLst/>
              <a:ahLst/>
              <a:cxnLst/>
              <a:rect l="l" t="t" r="r" b="b"/>
              <a:pathLst>
                <a:path w="15382" h="9667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31" y="31"/>
                    <a:pt x="153" y="122"/>
                  </a:cubicBezTo>
                  <a:cubicBezTo>
                    <a:pt x="305" y="244"/>
                    <a:pt x="426" y="305"/>
                    <a:pt x="609" y="426"/>
                  </a:cubicBezTo>
                  <a:cubicBezTo>
                    <a:pt x="1034" y="700"/>
                    <a:pt x="1551" y="1065"/>
                    <a:pt x="2250" y="1490"/>
                  </a:cubicBezTo>
                  <a:cubicBezTo>
                    <a:pt x="3679" y="2372"/>
                    <a:pt x="5594" y="3587"/>
                    <a:pt x="7691" y="4894"/>
                  </a:cubicBezTo>
                  <a:cubicBezTo>
                    <a:pt x="9758" y="6201"/>
                    <a:pt x="11703" y="7417"/>
                    <a:pt x="13101" y="8299"/>
                  </a:cubicBezTo>
                  <a:cubicBezTo>
                    <a:pt x="13801" y="8724"/>
                    <a:pt x="14378" y="9059"/>
                    <a:pt x="14773" y="9302"/>
                  </a:cubicBezTo>
                  <a:cubicBezTo>
                    <a:pt x="14986" y="9423"/>
                    <a:pt x="15138" y="9515"/>
                    <a:pt x="15229" y="9575"/>
                  </a:cubicBezTo>
                  <a:lnTo>
                    <a:pt x="15381" y="9667"/>
                  </a:lnTo>
                  <a:cubicBezTo>
                    <a:pt x="15381" y="9636"/>
                    <a:pt x="15351" y="9575"/>
                    <a:pt x="15168" y="9515"/>
                  </a:cubicBezTo>
                  <a:cubicBezTo>
                    <a:pt x="15047" y="9423"/>
                    <a:pt x="14925" y="9302"/>
                    <a:pt x="14743" y="9211"/>
                  </a:cubicBezTo>
                  <a:cubicBezTo>
                    <a:pt x="14317" y="8937"/>
                    <a:pt x="13801" y="8542"/>
                    <a:pt x="13101" y="8147"/>
                  </a:cubicBezTo>
                  <a:cubicBezTo>
                    <a:pt x="11734" y="7265"/>
                    <a:pt x="9849" y="6049"/>
                    <a:pt x="7721" y="4712"/>
                  </a:cubicBezTo>
                  <a:cubicBezTo>
                    <a:pt x="5624" y="3405"/>
                    <a:pt x="3679" y="2189"/>
                    <a:pt x="2281" y="1338"/>
                  </a:cubicBezTo>
                  <a:cubicBezTo>
                    <a:pt x="1551" y="913"/>
                    <a:pt x="1004" y="578"/>
                    <a:pt x="609" y="366"/>
                  </a:cubicBezTo>
                  <a:cubicBezTo>
                    <a:pt x="426" y="244"/>
                    <a:pt x="275" y="122"/>
                    <a:pt x="153" y="92"/>
                  </a:cubicBezTo>
                  <a:cubicBezTo>
                    <a:pt x="92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15"/>
            <p:cNvSpPr/>
            <p:nvPr/>
          </p:nvSpPr>
          <p:spPr>
            <a:xfrm>
              <a:off x="5101425" y="1497125"/>
              <a:ext cx="433175" cy="14800"/>
            </a:xfrm>
            <a:custGeom>
              <a:avLst/>
              <a:gdLst/>
              <a:ahLst/>
              <a:cxnLst/>
              <a:rect l="l" t="t" r="r" b="b"/>
              <a:pathLst>
                <a:path w="17327" h="592" extrusionOk="0">
                  <a:moveTo>
                    <a:pt x="17139" y="1"/>
                  </a:moveTo>
                  <a:cubicBezTo>
                    <a:pt x="16313" y="1"/>
                    <a:pt x="12845" y="87"/>
                    <a:pt x="8663" y="219"/>
                  </a:cubicBezTo>
                  <a:cubicBezTo>
                    <a:pt x="3891" y="371"/>
                    <a:pt x="1" y="554"/>
                    <a:pt x="1" y="584"/>
                  </a:cubicBezTo>
                  <a:cubicBezTo>
                    <a:pt x="1" y="589"/>
                    <a:pt x="109" y="592"/>
                    <a:pt x="311" y="592"/>
                  </a:cubicBezTo>
                  <a:cubicBezTo>
                    <a:pt x="1322" y="592"/>
                    <a:pt x="4687" y="528"/>
                    <a:pt x="8663" y="402"/>
                  </a:cubicBezTo>
                  <a:cubicBezTo>
                    <a:pt x="13466" y="250"/>
                    <a:pt x="17326" y="37"/>
                    <a:pt x="17326" y="6"/>
                  </a:cubicBezTo>
                  <a:cubicBezTo>
                    <a:pt x="17326" y="2"/>
                    <a:pt x="17262" y="1"/>
                    <a:pt x="1713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15"/>
            <p:cNvSpPr/>
            <p:nvPr/>
          </p:nvSpPr>
          <p:spPr>
            <a:xfrm>
              <a:off x="4343050" y="1286025"/>
              <a:ext cx="751550" cy="868575"/>
            </a:xfrm>
            <a:custGeom>
              <a:avLst/>
              <a:gdLst/>
              <a:ahLst/>
              <a:cxnLst/>
              <a:rect l="l" t="t" r="r" b="b"/>
              <a:pathLst>
                <a:path w="30062" h="34743" extrusionOk="0">
                  <a:moveTo>
                    <a:pt x="30028" y="23367"/>
                  </a:moveTo>
                  <a:lnTo>
                    <a:pt x="30028" y="23367"/>
                  </a:lnTo>
                  <a:cubicBezTo>
                    <a:pt x="30024" y="23955"/>
                    <a:pt x="30017" y="24449"/>
                    <a:pt x="30001" y="24834"/>
                  </a:cubicBezTo>
                  <a:lnTo>
                    <a:pt x="30001" y="25715"/>
                  </a:lnTo>
                  <a:cubicBezTo>
                    <a:pt x="30032" y="25897"/>
                    <a:pt x="30032" y="26019"/>
                    <a:pt x="30032" y="26019"/>
                  </a:cubicBezTo>
                  <a:lnTo>
                    <a:pt x="30032" y="25715"/>
                  </a:lnTo>
                  <a:lnTo>
                    <a:pt x="30032" y="24803"/>
                  </a:lnTo>
                  <a:cubicBezTo>
                    <a:pt x="30032" y="24413"/>
                    <a:pt x="30032" y="23935"/>
                    <a:pt x="30028" y="23367"/>
                  </a:cubicBezTo>
                  <a:close/>
                  <a:moveTo>
                    <a:pt x="15046" y="0"/>
                  </a:moveTo>
                  <a:lnTo>
                    <a:pt x="15016" y="31"/>
                  </a:lnTo>
                  <a:cubicBezTo>
                    <a:pt x="10366" y="2736"/>
                    <a:pt x="5289" y="5624"/>
                    <a:pt x="61" y="8663"/>
                  </a:cubicBezTo>
                  <a:lnTo>
                    <a:pt x="1" y="8694"/>
                  </a:lnTo>
                  <a:lnTo>
                    <a:pt x="1" y="8754"/>
                  </a:lnTo>
                  <a:lnTo>
                    <a:pt x="1" y="26019"/>
                  </a:lnTo>
                  <a:lnTo>
                    <a:pt x="1" y="26049"/>
                  </a:lnTo>
                  <a:lnTo>
                    <a:pt x="61" y="26080"/>
                  </a:lnTo>
                  <a:cubicBezTo>
                    <a:pt x="5685" y="29332"/>
                    <a:pt x="10761" y="32281"/>
                    <a:pt x="15016" y="34712"/>
                  </a:cubicBezTo>
                  <a:lnTo>
                    <a:pt x="15046" y="34743"/>
                  </a:lnTo>
                  <a:lnTo>
                    <a:pt x="15107" y="34712"/>
                  </a:lnTo>
                  <a:cubicBezTo>
                    <a:pt x="19727" y="32068"/>
                    <a:pt x="23466" y="29879"/>
                    <a:pt x="26050" y="28360"/>
                  </a:cubicBezTo>
                  <a:cubicBezTo>
                    <a:pt x="27326" y="27600"/>
                    <a:pt x="28329" y="27053"/>
                    <a:pt x="28998" y="26627"/>
                  </a:cubicBezTo>
                  <a:cubicBezTo>
                    <a:pt x="29363" y="26445"/>
                    <a:pt x="29576" y="26293"/>
                    <a:pt x="29758" y="26171"/>
                  </a:cubicBezTo>
                  <a:cubicBezTo>
                    <a:pt x="29971" y="26050"/>
                    <a:pt x="30032" y="26019"/>
                    <a:pt x="30032" y="26019"/>
                  </a:cubicBezTo>
                  <a:lnTo>
                    <a:pt x="30032" y="26019"/>
                  </a:lnTo>
                  <a:cubicBezTo>
                    <a:pt x="30031" y="26019"/>
                    <a:pt x="29910" y="26049"/>
                    <a:pt x="29758" y="26141"/>
                  </a:cubicBezTo>
                  <a:cubicBezTo>
                    <a:pt x="29576" y="26232"/>
                    <a:pt x="29302" y="26384"/>
                    <a:pt x="28968" y="26597"/>
                  </a:cubicBezTo>
                  <a:cubicBezTo>
                    <a:pt x="28299" y="26961"/>
                    <a:pt x="27266" y="27569"/>
                    <a:pt x="25959" y="28299"/>
                  </a:cubicBezTo>
                  <a:cubicBezTo>
                    <a:pt x="23383" y="29783"/>
                    <a:pt x="19661" y="31902"/>
                    <a:pt x="15062" y="34534"/>
                  </a:cubicBezTo>
                  <a:lnTo>
                    <a:pt x="15062" y="34534"/>
                  </a:lnTo>
                  <a:cubicBezTo>
                    <a:pt x="10854" y="32081"/>
                    <a:pt x="5804" y="29119"/>
                    <a:pt x="213" y="25915"/>
                  </a:cubicBezTo>
                  <a:lnTo>
                    <a:pt x="213" y="25915"/>
                  </a:lnTo>
                  <a:lnTo>
                    <a:pt x="213" y="8797"/>
                  </a:lnTo>
                  <a:lnTo>
                    <a:pt x="213" y="8797"/>
                  </a:lnTo>
                  <a:cubicBezTo>
                    <a:pt x="5414" y="5774"/>
                    <a:pt x="10433" y="2902"/>
                    <a:pt x="15062" y="209"/>
                  </a:cubicBezTo>
                  <a:lnTo>
                    <a:pt x="15062" y="209"/>
                  </a:lnTo>
                  <a:cubicBezTo>
                    <a:pt x="20640" y="3406"/>
                    <a:pt x="25649" y="6302"/>
                    <a:pt x="29940" y="8780"/>
                  </a:cubicBezTo>
                  <a:lnTo>
                    <a:pt x="29940" y="8780"/>
                  </a:lnTo>
                  <a:cubicBezTo>
                    <a:pt x="29941" y="14073"/>
                    <a:pt x="30001" y="18340"/>
                    <a:pt x="30001" y="21338"/>
                  </a:cubicBezTo>
                  <a:cubicBezTo>
                    <a:pt x="30017" y="22108"/>
                    <a:pt x="30024" y="22784"/>
                    <a:pt x="30028" y="23367"/>
                  </a:cubicBezTo>
                  <a:lnTo>
                    <a:pt x="30028" y="23367"/>
                  </a:lnTo>
                  <a:cubicBezTo>
                    <a:pt x="30032" y="22795"/>
                    <a:pt x="30032" y="22134"/>
                    <a:pt x="30032" y="21399"/>
                  </a:cubicBezTo>
                  <a:cubicBezTo>
                    <a:pt x="30032" y="18420"/>
                    <a:pt x="30062" y="14074"/>
                    <a:pt x="30062" y="8754"/>
                  </a:cubicBezTo>
                  <a:lnTo>
                    <a:pt x="30062" y="8724"/>
                  </a:lnTo>
                  <a:lnTo>
                    <a:pt x="30032" y="8694"/>
                  </a:lnTo>
                  <a:cubicBezTo>
                    <a:pt x="25776" y="6232"/>
                    <a:pt x="20730" y="3253"/>
                    <a:pt x="15107" y="31"/>
                  </a:cubicBezTo>
                  <a:lnTo>
                    <a:pt x="15046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15"/>
            <p:cNvSpPr/>
            <p:nvPr/>
          </p:nvSpPr>
          <p:spPr>
            <a:xfrm>
              <a:off x="3936500" y="1238900"/>
              <a:ext cx="76025" cy="76025"/>
            </a:xfrm>
            <a:custGeom>
              <a:avLst/>
              <a:gdLst/>
              <a:ahLst/>
              <a:cxnLst/>
              <a:rect l="l" t="t" r="r" b="b"/>
              <a:pathLst>
                <a:path w="3041" h="3041" extrusionOk="0">
                  <a:moveTo>
                    <a:pt x="1521" y="1"/>
                  </a:moveTo>
                  <a:cubicBezTo>
                    <a:pt x="700" y="1"/>
                    <a:pt x="1" y="700"/>
                    <a:pt x="1" y="1521"/>
                  </a:cubicBezTo>
                  <a:cubicBezTo>
                    <a:pt x="1" y="2372"/>
                    <a:pt x="700" y="3040"/>
                    <a:pt x="1521" y="3040"/>
                  </a:cubicBezTo>
                  <a:cubicBezTo>
                    <a:pt x="2372" y="3040"/>
                    <a:pt x="3040" y="2372"/>
                    <a:pt x="3040" y="1521"/>
                  </a:cubicBezTo>
                  <a:cubicBezTo>
                    <a:pt x="3040" y="700"/>
                    <a:pt x="2372" y="1"/>
                    <a:pt x="152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15"/>
            <p:cNvSpPr/>
            <p:nvPr/>
          </p:nvSpPr>
          <p:spPr>
            <a:xfrm>
              <a:off x="4287575" y="1447875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41" y="1"/>
                  </a:moveTo>
                  <a:cubicBezTo>
                    <a:pt x="1065" y="1"/>
                    <a:pt x="1" y="1065"/>
                    <a:pt x="1" y="2372"/>
                  </a:cubicBezTo>
                  <a:cubicBezTo>
                    <a:pt x="1" y="3648"/>
                    <a:pt x="1065" y="4712"/>
                    <a:pt x="2341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34"/>
                    <a:pt x="3648" y="1"/>
                    <a:pt x="234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15"/>
            <p:cNvSpPr/>
            <p:nvPr/>
          </p:nvSpPr>
          <p:spPr>
            <a:xfrm>
              <a:off x="5029225" y="1447875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72" y="1"/>
                  </a:moveTo>
                  <a:cubicBezTo>
                    <a:pt x="1065" y="1"/>
                    <a:pt x="1" y="1065"/>
                    <a:pt x="1" y="2372"/>
                  </a:cubicBezTo>
                  <a:cubicBezTo>
                    <a:pt x="1" y="3648"/>
                    <a:pt x="1065" y="4712"/>
                    <a:pt x="2372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34"/>
                    <a:pt x="3679" y="1"/>
                    <a:pt x="23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15"/>
            <p:cNvSpPr/>
            <p:nvPr/>
          </p:nvSpPr>
          <p:spPr>
            <a:xfrm>
              <a:off x="5029225" y="1891650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72" y="1"/>
                  </a:moveTo>
                  <a:cubicBezTo>
                    <a:pt x="1065" y="1"/>
                    <a:pt x="1" y="1065"/>
                    <a:pt x="1" y="2372"/>
                  </a:cubicBezTo>
                  <a:cubicBezTo>
                    <a:pt x="1" y="3648"/>
                    <a:pt x="1065" y="4712"/>
                    <a:pt x="2372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65"/>
                    <a:pt x="3648" y="1"/>
                    <a:pt x="23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5"/>
            <p:cNvSpPr/>
            <p:nvPr/>
          </p:nvSpPr>
          <p:spPr>
            <a:xfrm>
              <a:off x="5492000" y="1450150"/>
              <a:ext cx="87425" cy="87425"/>
            </a:xfrm>
            <a:custGeom>
              <a:avLst/>
              <a:gdLst/>
              <a:ahLst/>
              <a:cxnLst/>
              <a:rect l="l" t="t" r="r" b="b"/>
              <a:pathLst>
                <a:path w="3497" h="3497" extrusionOk="0">
                  <a:moveTo>
                    <a:pt x="1733" y="1"/>
                  </a:moveTo>
                  <a:cubicBezTo>
                    <a:pt x="791" y="1"/>
                    <a:pt x="1" y="791"/>
                    <a:pt x="1" y="1733"/>
                  </a:cubicBezTo>
                  <a:cubicBezTo>
                    <a:pt x="1" y="2706"/>
                    <a:pt x="791" y="3496"/>
                    <a:pt x="1733" y="3496"/>
                  </a:cubicBezTo>
                  <a:cubicBezTo>
                    <a:pt x="2676" y="3496"/>
                    <a:pt x="3496" y="2736"/>
                    <a:pt x="3496" y="1733"/>
                  </a:cubicBezTo>
                  <a:cubicBezTo>
                    <a:pt x="3496" y="761"/>
                    <a:pt x="2676" y="1"/>
                    <a:pt x="173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5"/>
            <p:cNvSpPr/>
            <p:nvPr/>
          </p:nvSpPr>
          <p:spPr>
            <a:xfrm>
              <a:off x="4660675" y="2096075"/>
              <a:ext cx="117825" cy="117800"/>
            </a:xfrm>
            <a:custGeom>
              <a:avLst/>
              <a:gdLst/>
              <a:ahLst/>
              <a:cxnLst/>
              <a:rect l="l" t="t" r="r" b="b"/>
              <a:pathLst>
                <a:path w="4713" h="4712" extrusionOk="0">
                  <a:moveTo>
                    <a:pt x="2341" y="0"/>
                  </a:moveTo>
                  <a:cubicBezTo>
                    <a:pt x="1065" y="0"/>
                    <a:pt x="1" y="1034"/>
                    <a:pt x="1" y="2341"/>
                  </a:cubicBezTo>
                  <a:cubicBezTo>
                    <a:pt x="1" y="3648"/>
                    <a:pt x="1065" y="4711"/>
                    <a:pt x="2341" y="4711"/>
                  </a:cubicBezTo>
                  <a:cubicBezTo>
                    <a:pt x="3648" y="4711"/>
                    <a:pt x="4712" y="3648"/>
                    <a:pt x="4712" y="2341"/>
                  </a:cubicBezTo>
                  <a:cubicBezTo>
                    <a:pt x="4712" y="1034"/>
                    <a:pt x="3648" y="0"/>
                    <a:pt x="234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5"/>
            <p:cNvSpPr/>
            <p:nvPr/>
          </p:nvSpPr>
          <p:spPr>
            <a:xfrm>
              <a:off x="4295175" y="1871150"/>
              <a:ext cx="117800" cy="117800"/>
            </a:xfrm>
            <a:custGeom>
              <a:avLst/>
              <a:gdLst/>
              <a:ahLst/>
              <a:cxnLst/>
              <a:rect l="l" t="t" r="r" b="b"/>
              <a:pathLst>
                <a:path w="4712" h="4712" extrusionOk="0">
                  <a:moveTo>
                    <a:pt x="2341" y="0"/>
                  </a:moveTo>
                  <a:cubicBezTo>
                    <a:pt x="1034" y="0"/>
                    <a:pt x="1" y="1033"/>
                    <a:pt x="1" y="2341"/>
                  </a:cubicBezTo>
                  <a:cubicBezTo>
                    <a:pt x="1" y="3648"/>
                    <a:pt x="1034" y="4711"/>
                    <a:pt x="2341" y="4711"/>
                  </a:cubicBezTo>
                  <a:cubicBezTo>
                    <a:pt x="3648" y="4711"/>
                    <a:pt x="4712" y="3648"/>
                    <a:pt x="4712" y="2341"/>
                  </a:cubicBezTo>
                  <a:cubicBezTo>
                    <a:pt x="4712" y="1033"/>
                    <a:pt x="3648" y="0"/>
                    <a:pt x="234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5"/>
            <p:cNvSpPr/>
            <p:nvPr/>
          </p:nvSpPr>
          <p:spPr>
            <a:xfrm>
              <a:off x="4716925" y="860475"/>
              <a:ext cx="5350" cy="415700"/>
            </a:xfrm>
            <a:custGeom>
              <a:avLst/>
              <a:gdLst/>
              <a:ahLst/>
              <a:cxnLst/>
              <a:rect l="l" t="t" r="r" b="b"/>
              <a:pathLst>
                <a:path w="214" h="16628" extrusionOk="0">
                  <a:moveTo>
                    <a:pt x="122" y="1"/>
                  </a:moveTo>
                  <a:cubicBezTo>
                    <a:pt x="61" y="1"/>
                    <a:pt x="31" y="3709"/>
                    <a:pt x="0" y="8299"/>
                  </a:cubicBezTo>
                  <a:cubicBezTo>
                    <a:pt x="0" y="12919"/>
                    <a:pt x="61" y="16627"/>
                    <a:pt x="122" y="16627"/>
                  </a:cubicBezTo>
                  <a:cubicBezTo>
                    <a:pt x="183" y="16627"/>
                    <a:pt x="213" y="12919"/>
                    <a:pt x="213" y="8299"/>
                  </a:cubicBezTo>
                  <a:cubicBezTo>
                    <a:pt x="213" y="3709"/>
                    <a:pt x="152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5"/>
            <p:cNvSpPr/>
            <p:nvPr/>
          </p:nvSpPr>
          <p:spPr>
            <a:xfrm>
              <a:off x="4660675" y="1229800"/>
              <a:ext cx="117825" cy="117800"/>
            </a:xfrm>
            <a:custGeom>
              <a:avLst/>
              <a:gdLst/>
              <a:ahLst/>
              <a:cxnLst/>
              <a:rect l="l" t="t" r="r" b="b"/>
              <a:pathLst>
                <a:path w="4713" h="4712" extrusionOk="0">
                  <a:moveTo>
                    <a:pt x="2341" y="0"/>
                  </a:moveTo>
                  <a:cubicBezTo>
                    <a:pt x="1065" y="0"/>
                    <a:pt x="1" y="1034"/>
                    <a:pt x="1" y="2341"/>
                  </a:cubicBezTo>
                  <a:cubicBezTo>
                    <a:pt x="1" y="3648"/>
                    <a:pt x="1065" y="4711"/>
                    <a:pt x="2341" y="4711"/>
                  </a:cubicBezTo>
                  <a:cubicBezTo>
                    <a:pt x="3648" y="4711"/>
                    <a:pt x="4712" y="3648"/>
                    <a:pt x="4712" y="2341"/>
                  </a:cubicBezTo>
                  <a:cubicBezTo>
                    <a:pt x="4712" y="1034"/>
                    <a:pt x="3648" y="0"/>
                    <a:pt x="234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5"/>
            <p:cNvSpPr/>
            <p:nvPr/>
          </p:nvSpPr>
          <p:spPr>
            <a:xfrm>
              <a:off x="4672850" y="796650"/>
              <a:ext cx="95000" cy="95025"/>
            </a:xfrm>
            <a:custGeom>
              <a:avLst/>
              <a:gdLst/>
              <a:ahLst/>
              <a:cxnLst/>
              <a:rect l="l" t="t" r="r" b="b"/>
              <a:pathLst>
                <a:path w="3800" h="3801" extrusionOk="0">
                  <a:moveTo>
                    <a:pt x="1915" y="1"/>
                  </a:moveTo>
                  <a:cubicBezTo>
                    <a:pt x="882" y="1"/>
                    <a:pt x="0" y="852"/>
                    <a:pt x="0" y="1885"/>
                  </a:cubicBezTo>
                  <a:cubicBezTo>
                    <a:pt x="0" y="2919"/>
                    <a:pt x="882" y="3800"/>
                    <a:pt x="1915" y="3800"/>
                  </a:cubicBezTo>
                  <a:cubicBezTo>
                    <a:pt x="2949" y="3800"/>
                    <a:pt x="3800" y="2949"/>
                    <a:pt x="3800" y="1885"/>
                  </a:cubicBezTo>
                  <a:cubicBezTo>
                    <a:pt x="3800" y="821"/>
                    <a:pt x="2949" y="1"/>
                    <a:pt x="191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3" name="Google Shape;853;p15"/>
          <p:cNvGrpSpPr/>
          <p:nvPr/>
        </p:nvGrpSpPr>
        <p:grpSpPr>
          <a:xfrm flipH="1">
            <a:off x="-17841" y="4281191"/>
            <a:ext cx="895866" cy="899721"/>
            <a:chOff x="1889350" y="1210025"/>
            <a:chExt cx="1411925" cy="1418000"/>
          </a:xfrm>
        </p:grpSpPr>
        <p:sp>
          <p:nvSpPr>
            <p:cNvPr id="854" name="Google Shape;854;p15"/>
            <p:cNvSpPr/>
            <p:nvPr/>
          </p:nvSpPr>
          <p:spPr>
            <a:xfrm>
              <a:off x="1925075" y="1778425"/>
              <a:ext cx="209750" cy="142150"/>
            </a:xfrm>
            <a:custGeom>
              <a:avLst/>
              <a:gdLst/>
              <a:ahLst/>
              <a:cxnLst/>
              <a:rect l="l" t="t" r="r" b="b"/>
              <a:pathLst>
                <a:path w="8390" h="5686" extrusionOk="0">
                  <a:moveTo>
                    <a:pt x="34" y="0"/>
                  </a:moveTo>
                  <a:cubicBezTo>
                    <a:pt x="33" y="0"/>
                    <a:pt x="32" y="0"/>
                    <a:pt x="31" y="1"/>
                  </a:cubicBezTo>
                  <a:cubicBezTo>
                    <a:pt x="0" y="62"/>
                    <a:pt x="1855" y="1369"/>
                    <a:pt x="4134" y="2949"/>
                  </a:cubicBezTo>
                  <a:cubicBezTo>
                    <a:pt x="6446" y="4480"/>
                    <a:pt x="8283" y="5685"/>
                    <a:pt x="8357" y="5685"/>
                  </a:cubicBezTo>
                  <a:cubicBezTo>
                    <a:pt x="8358" y="5685"/>
                    <a:pt x="8359" y="5685"/>
                    <a:pt x="8359" y="5685"/>
                  </a:cubicBezTo>
                  <a:cubicBezTo>
                    <a:pt x="8390" y="5624"/>
                    <a:pt x="6566" y="4317"/>
                    <a:pt x="4256" y="2736"/>
                  </a:cubicBezTo>
                  <a:cubicBezTo>
                    <a:pt x="1974" y="1205"/>
                    <a:pt x="137" y="0"/>
                    <a:pt x="34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5"/>
            <p:cNvSpPr/>
            <p:nvPr/>
          </p:nvSpPr>
          <p:spPr>
            <a:xfrm>
              <a:off x="2875700" y="2365025"/>
              <a:ext cx="383000" cy="203750"/>
            </a:xfrm>
            <a:custGeom>
              <a:avLst/>
              <a:gdLst/>
              <a:ahLst/>
              <a:cxnLst/>
              <a:rect l="l" t="t" r="r" b="b"/>
              <a:pathLst>
                <a:path w="15320" h="8150" extrusionOk="0">
                  <a:moveTo>
                    <a:pt x="6" y="1"/>
                  </a:moveTo>
                  <a:cubicBezTo>
                    <a:pt x="3" y="1"/>
                    <a:pt x="1" y="1"/>
                    <a:pt x="0" y="2"/>
                  </a:cubicBezTo>
                  <a:cubicBezTo>
                    <a:pt x="0" y="33"/>
                    <a:pt x="3374" y="1917"/>
                    <a:pt x="7599" y="4166"/>
                  </a:cubicBezTo>
                  <a:cubicBezTo>
                    <a:pt x="11755" y="6379"/>
                    <a:pt x="15116" y="8150"/>
                    <a:pt x="15284" y="8150"/>
                  </a:cubicBezTo>
                  <a:cubicBezTo>
                    <a:pt x="15287" y="8150"/>
                    <a:pt x="15289" y="8149"/>
                    <a:pt x="15290" y="8148"/>
                  </a:cubicBezTo>
                  <a:cubicBezTo>
                    <a:pt x="15320" y="8118"/>
                    <a:pt x="11916" y="6233"/>
                    <a:pt x="7691" y="3984"/>
                  </a:cubicBezTo>
                  <a:cubicBezTo>
                    <a:pt x="3535" y="1772"/>
                    <a:pt x="174" y="1"/>
                    <a:pt x="6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5"/>
            <p:cNvSpPr/>
            <p:nvPr/>
          </p:nvSpPr>
          <p:spPr>
            <a:xfrm>
              <a:off x="2131000" y="1698650"/>
              <a:ext cx="751575" cy="869325"/>
            </a:xfrm>
            <a:custGeom>
              <a:avLst/>
              <a:gdLst/>
              <a:ahLst/>
              <a:cxnLst/>
              <a:rect l="l" t="t" r="r" b="b"/>
              <a:pathLst>
                <a:path w="30063" h="34773" extrusionOk="0">
                  <a:moveTo>
                    <a:pt x="30028" y="23391"/>
                  </a:moveTo>
                  <a:lnTo>
                    <a:pt x="30028" y="23391"/>
                  </a:lnTo>
                  <a:cubicBezTo>
                    <a:pt x="30024" y="23981"/>
                    <a:pt x="30017" y="24478"/>
                    <a:pt x="30001" y="24864"/>
                  </a:cubicBezTo>
                  <a:lnTo>
                    <a:pt x="30001" y="25745"/>
                  </a:lnTo>
                  <a:cubicBezTo>
                    <a:pt x="30032" y="25958"/>
                    <a:pt x="30032" y="26049"/>
                    <a:pt x="30032" y="26049"/>
                  </a:cubicBezTo>
                  <a:lnTo>
                    <a:pt x="30032" y="25745"/>
                  </a:lnTo>
                  <a:lnTo>
                    <a:pt x="30032" y="24833"/>
                  </a:lnTo>
                  <a:cubicBezTo>
                    <a:pt x="30032" y="24430"/>
                    <a:pt x="30032" y="23953"/>
                    <a:pt x="30028" y="23391"/>
                  </a:cubicBezTo>
                  <a:close/>
                  <a:moveTo>
                    <a:pt x="15047" y="0"/>
                  </a:moveTo>
                  <a:lnTo>
                    <a:pt x="15016" y="61"/>
                  </a:lnTo>
                  <a:cubicBezTo>
                    <a:pt x="10335" y="2736"/>
                    <a:pt x="5290" y="5623"/>
                    <a:pt x="61" y="8663"/>
                  </a:cubicBezTo>
                  <a:lnTo>
                    <a:pt x="1" y="8724"/>
                  </a:lnTo>
                  <a:lnTo>
                    <a:pt x="1" y="8785"/>
                  </a:lnTo>
                  <a:lnTo>
                    <a:pt x="1" y="26049"/>
                  </a:lnTo>
                  <a:lnTo>
                    <a:pt x="1" y="26080"/>
                  </a:lnTo>
                  <a:lnTo>
                    <a:pt x="61" y="26110"/>
                  </a:lnTo>
                  <a:cubicBezTo>
                    <a:pt x="5685" y="29332"/>
                    <a:pt x="10761" y="32311"/>
                    <a:pt x="15016" y="34742"/>
                  </a:cubicBezTo>
                  <a:lnTo>
                    <a:pt x="15047" y="34773"/>
                  </a:lnTo>
                  <a:lnTo>
                    <a:pt x="15107" y="34742"/>
                  </a:lnTo>
                  <a:cubicBezTo>
                    <a:pt x="19728" y="32068"/>
                    <a:pt x="23466" y="29909"/>
                    <a:pt x="26050" y="28390"/>
                  </a:cubicBezTo>
                  <a:cubicBezTo>
                    <a:pt x="27326" y="27630"/>
                    <a:pt x="28329" y="27052"/>
                    <a:pt x="28998" y="26657"/>
                  </a:cubicBezTo>
                  <a:cubicBezTo>
                    <a:pt x="29333" y="26444"/>
                    <a:pt x="29576" y="26292"/>
                    <a:pt x="29758" y="26201"/>
                  </a:cubicBezTo>
                  <a:cubicBezTo>
                    <a:pt x="29940" y="26080"/>
                    <a:pt x="30031" y="26050"/>
                    <a:pt x="30032" y="26049"/>
                  </a:cubicBezTo>
                  <a:lnTo>
                    <a:pt x="30032" y="26049"/>
                  </a:lnTo>
                  <a:cubicBezTo>
                    <a:pt x="30031" y="26050"/>
                    <a:pt x="29940" y="26080"/>
                    <a:pt x="29758" y="26140"/>
                  </a:cubicBezTo>
                  <a:cubicBezTo>
                    <a:pt x="29576" y="26262"/>
                    <a:pt x="29302" y="26414"/>
                    <a:pt x="28968" y="26596"/>
                  </a:cubicBezTo>
                  <a:cubicBezTo>
                    <a:pt x="28269" y="26992"/>
                    <a:pt x="27266" y="27599"/>
                    <a:pt x="25959" y="28329"/>
                  </a:cubicBezTo>
                  <a:cubicBezTo>
                    <a:pt x="23384" y="29783"/>
                    <a:pt x="19631" y="31902"/>
                    <a:pt x="15062" y="34564"/>
                  </a:cubicBezTo>
                  <a:lnTo>
                    <a:pt x="15062" y="34564"/>
                  </a:lnTo>
                  <a:cubicBezTo>
                    <a:pt x="10861" y="32116"/>
                    <a:pt x="5792" y="29160"/>
                    <a:pt x="213" y="25963"/>
                  </a:cubicBezTo>
                  <a:lnTo>
                    <a:pt x="213" y="25963"/>
                  </a:lnTo>
                  <a:lnTo>
                    <a:pt x="213" y="8780"/>
                  </a:lnTo>
                  <a:lnTo>
                    <a:pt x="213" y="8780"/>
                  </a:lnTo>
                  <a:cubicBezTo>
                    <a:pt x="5439" y="5760"/>
                    <a:pt x="10453" y="2890"/>
                    <a:pt x="15047" y="231"/>
                  </a:cubicBezTo>
                  <a:lnTo>
                    <a:pt x="15047" y="231"/>
                  </a:lnTo>
                  <a:cubicBezTo>
                    <a:pt x="20631" y="3430"/>
                    <a:pt x="25646" y="6330"/>
                    <a:pt x="29940" y="8780"/>
                  </a:cubicBezTo>
                  <a:lnTo>
                    <a:pt x="29940" y="8780"/>
                  </a:lnTo>
                  <a:cubicBezTo>
                    <a:pt x="29941" y="14087"/>
                    <a:pt x="30001" y="18364"/>
                    <a:pt x="30001" y="21368"/>
                  </a:cubicBezTo>
                  <a:cubicBezTo>
                    <a:pt x="30017" y="22141"/>
                    <a:pt x="30024" y="22811"/>
                    <a:pt x="30028" y="23391"/>
                  </a:cubicBezTo>
                  <a:lnTo>
                    <a:pt x="30028" y="23391"/>
                  </a:lnTo>
                  <a:cubicBezTo>
                    <a:pt x="30032" y="22820"/>
                    <a:pt x="30032" y="22162"/>
                    <a:pt x="30032" y="21429"/>
                  </a:cubicBezTo>
                  <a:cubicBezTo>
                    <a:pt x="30032" y="18450"/>
                    <a:pt x="30062" y="14104"/>
                    <a:pt x="30062" y="8785"/>
                  </a:cubicBezTo>
                  <a:lnTo>
                    <a:pt x="30062" y="8754"/>
                  </a:lnTo>
                  <a:lnTo>
                    <a:pt x="30032" y="8724"/>
                  </a:lnTo>
                  <a:cubicBezTo>
                    <a:pt x="25776" y="6231"/>
                    <a:pt x="20731" y="3283"/>
                    <a:pt x="15107" y="61"/>
                  </a:cubicBezTo>
                  <a:lnTo>
                    <a:pt x="15047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5"/>
            <p:cNvSpPr/>
            <p:nvPr/>
          </p:nvSpPr>
          <p:spPr>
            <a:xfrm>
              <a:off x="1889350" y="1740450"/>
              <a:ext cx="76025" cy="76000"/>
            </a:xfrm>
            <a:custGeom>
              <a:avLst/>
              <a:gdLst/>
              <a:ahLst/>
              <a:cxnLst/>
              <a:rect l="l" t="t" r="r" b="b"/>
              <a:pathLst>
                <a:path w="3041" h="3040" extrusionOk="0">
                  <a:moveTo>
                    <a:pt x="1521" y="0"/>
                  </a:moveTo>
                  <a:cubicBezTo>
                    <a:pt x="670" y="0"/>
                    <a:pt x="1" y="699"/>
                    <a:pt x="1" y="1520"/>
                  </a:cubicBezTo>
                  <a:cubicBezTo>
                    <a:pt x="1" y="2371"/>
                    <a:pt x="670" y="3040"/>
                    <a:pt x="1521" y="3040"/>
                  </a:cubicBezTo>
                  <a:cubicBezTo>
                    <a:pt x="2341" y="3040"/>
                    <a:pt x="3040" y="2371"/>
                    <a:pt x="3040" y="1520"/>
                  </a:cubicBezTo>
                  <a:cubicBezTo>
                    <a:pt x="3040" y="699"/>
                    <a:pt x="2341" y="0"/>
                    <a:pt x="152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5"/>
            <p:cNvSpPr/>
            <p:nvPr/>
          </p:nvSpPr>
          <p:spPr>
            <a:xfrm>
              <a:off x="2075525" y="1861250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41" y="1"/>
                  </a:moveTo>
                  <a:cubicBezTo>
                    <a:pt x="1034" y="1"/>
                    <a:pt x="1" y="1065"/>
                    <a:pt x="1" y="2372"/>
                  </a:cubicBezTo>
                  <a:cubicBezTo>
                    <a:pt x="1" y="3648"/>
                    <a:pt x="1034" y="4712"/>
                    <a:pt x="2341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65"/>
                    <a:pt x="3648" y="1"/>
                    <a:pt x="234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5"/>
            <p:cNvSpPr/>
            <p:nvPr/>
          </p:nvSpPr>
          <p:spPr>
            <a:xfrm>
              <a:off x="2817950" y="1861250"/>
              <a:ext cx="117800" cy="117825"/>
            </a:xfrm>
            <a:custGeom>
              <a:avLst/>
              <a:gdLst/>
              <a:ahLst/>
              <a:cxnLst/>
              <a:rect l="l" t="t" r="r" b="b"/>
              <a:pathLst>
                <a:path w="4712" h="4713" extrusionOk="0">
                  <a:moveTo>
                    <a:pt x="2341" y="1"/>
                  </a:moveTo>
                  <a:cubicBezTo>
                    <a:pt x="1064" y="1"/>
                    <a:pt x="0" y="1065"/>
                    <a:pt x="0" y="2372"/>
                  </a:cubicBezTo>
                  <a:cubicBezTo>
                    <a:pt x="0" y="3648"/>
                    <a:pt x="1064" y="4712"/>
                    <a:pt x="2341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65"/>
                    <a:pt x="3648" y="1"/>
                    <a:pt x="234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5"/>
            <p:cNvSpPr/>
            <p:nvPr/>
          </p:nvSpPr>
          <p:spPr>
            <a:xfrm>
              <a:off x="2817950" y="2305800"/>
              <a:ext cx="117800" cy="117800"/>
            </a:xfrm>
            <a:custGeom>
              <a:avLst/>
              <a:gdLst/>
              <a:ahLst/>
              <a:cxnLst/>
              <a:rect l="l" t="t" r="r" b="b"/>
              <a:pathLst>
                <a:path w="4712" h="4712" extrusionOk="0">
                  <a:moveTo>
                    <a:pt x="2341" y="0"/>
                  </a:moveTo>
                  <a:cubicBezTo>
                    <a:pt x="1064" y="0"/>
                    <a:pt x="0" y="1064"/>
                    <a:pt x="0" y="2341"/>
                  </a:cubicBezTo>
                  <a:cubicBezTo>
                    <a:pt x="0" y="3648"/>
                    <a:pt x="1064" y="4712"/>
                    <a:pt x="2341" y="4712"/>
                  </a:cubicBezTo>
                  <a:cubicBezTo>
                    <a:pt x="3648" y="4712"/>
                    <a:pt x="4712" y="3648"/>
                    <a:pt x="4712" y="2341"/>
                  </a:cubicBezTo>
                  <a:cubicBezTo>
                    <a:pt x="4712" y="1064"/>
                    <a:pt x="3648" y="0"/>
                    <a:pt x="234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5"/>
            <p:cNvSpPr/>
            <p:nvPr/>
          </p:nvSpPr>
          <p:spPr>
            <a:xfrm>
              <a:off x="3213850" y="2525400"/>
              <a:ext cx="87425" cy="87425"/>
            </a:xfrm>
            <a:custGeom>
              <a:avLst/>
              <a:gdLst/>
              <a:ahLst/>
              <a:cxnLst/>
              <a:rect l="l" t="t" r="r" b="b"/>
              <a:pathLst>
                <a:path w="3497" h="3497" extrusionOk="0">
                  <a:moveTo>
                    <a:pt x="1764" y="1"/>
                  </a:moveTo>
                  <a:cubicBezTo>
                    <a:pt x="791" y="1"/>
                    <a:pt x="1" y="761"/>
                    <a:pt x="1" y="1733"/>
                  </a:cubicBezTo>
                  <a:cubicBezTo>
                    <a:pt x="1" y="2706"/>
                    <a:pt x="791" y="3496"/>
                    <a:pt x="1764" y="3496"/>
                  </a:cubicBezTo>
                  <a:cubicBezTo>
                    <a:pt x="2736" y="3496"/>
                    <a:pt x="3496" y="2706"/>
                    <a:pt x="3496" y="1733"/>
                  </a:cubicBezTo>
                  <a:cubicBezTo>
                    <a:pt x="3496" y="761"/>
                    <a:pt x="2736" y="1"/>
                    <a:pt x="1764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5"/>
            <p:cNvSpPr/>
            <p:nvPr/>
          </p:nvSpPr>
          <p:spPr>
            <a:xfrm>
              <a:off x="2448650" y="2510200"/>
              <a:ext cx="117800" cy="117825"/>
            </a:xfrm>
            <a:custGeom>
              <a:avLst/>
              <a:gdLst/>
              <a:ahLst/>
              <a:cxnLst/>
              <a:rect l="l" t="t" r="r" b="b"/>
              <a:pathLst>
                <a:path w="4712" h="4713" extrusionOk="0">
                  <a:moveTo>
                    <a:pt x="2341" y="1"/>
                  </a:moveTo>
                  <a:cubicBezTo>
                    <a:pt x="1034" y="1"/>
                    <a:pt x="0" y="1034"/>
                    <a:pt x="0" y="2341"/>
                  </a:cubicBezTo>
                  <a:cubicBezTo>
                    <a:pt x="0" y="3648"/>
                    <a:pt x="1034" y="4712"/>
                    <a:pt x="2341" y="4712"/>
                  </a:cubicBezTo>
                  <a:cubicBezTo>
                    <a:pt x="3648" y="4712"/>
                    <a:pt x="4711" y="3648"/>
                    <a:pt x="4711" y="2341"/>
                  </a:cubicBezTo>
                  <a:cubicBezTo>
                    <a:pt x="4711" y="1034"/>
                    <a:pt x="3648" y="1"/>
                    <a:pt x="234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5"/>
            <p:cNvSpPr/>
            <p:nvPr/>
          </p:nvSpPr>
          <p:spPr>
            <a:xfrm>
              <a:off x="2083900" y="2284525"/>
              <a:ext cx="117800" cy="117800"/>
            </a:xfrm>
            <a:custGeom>
              <a:avLst/>
              <a:gdLst/>
              <a:ahLst/>
              <a:cxnLst/>
              <a:rect l="l" t="t" r="r" b="b"/>
              <a:pathLst>
                <a:path w="4712" h="4712" extrusionOk="0">
                  <a:moveTo>
                    <a:pt x="2341" y="0"/>
                  </a:moveTo>
                  <a:cubicBezTo>
                    <a:pt x="1034" y="0"/>
                    <a:pt x="0" y="1064"/>
                    <a:pt x="0" y="2371"/>
                  </a:cubicBezTo>
                  <a:cubicBezTo>
                    <a:pt x="0" y="3678"/>
                    <a:pt x="1034" y="4712"/>
                    <a:pt x="2341" y="4712"/>
                  </a:cubicBezTo>
                  <a:cubicBezTo>
                    <a:pt x="3648" y="4712"/>
                    <a:pt x="4711" y="3678"/>
                    <a:pt x="4711" y="2371"/>
                  </a:cubicBezTo>
                  <a:cubicBezTo>
                    <a:pt x="4711" y="1064"/>
                    <a:pt x="3648" y="0"/>
                    <a:pt x="234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5"/>
            <p:cNvSpPr/>
            <p:nvPr/>
          </p:nvSpPr>
          <p:spPr>
            <a:xfrm>
              <a:off x="2505625" y="1274625"/>
              <a:ext cx="5350" cy="415675"/>
            </a:xfrm>
            <a:custGeom>
              <a:avLst/>
              <a:gdLst/>
              <a:ahLst/>
              <a:cxnLst/>
              <a:rect l="l" t="t" r="r" b="b"/>
              <a:pathLst>
                <a:path w="214" h="16627" extrusionOk="0">
                  <a:moveTo>
                    <a:pt x="122" y="1"/>
                  </a:moveTo>
                  <a:cubicBezTo>
                    <a:pt x="31" y="1"/>
                    <a:pt x="1" y="3709"/>
                    <a:pt x="1" y="8299"/>
                  </a:cubicBezTo>
                  <a:cubicBezTo>
                    <a:pt x="1" y="12919"/>
                    <a:pt x="62" y="16627"/>
                    <a:pt x="122" y="16627"/>
                  </a:cubicBezTo>
                  <a:cubicBezTo>
                    <a:pt x="183" y="16627"/>
                    <a:pt x="214" y="12919"/>
                    <a:pt x="214" y="8299"/>
                  </a:cubicBezTo>
                  <a:cubicBezTo>
                    <a:pt x="214" y="3709"/>
                    <a:pt x="153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5"/>
            <p:cNvSpPr/>
            <p:nvPr/>
          </p:nvSpPr>
          <p:spPr>
            <a:xfrm>
              <a:off x="2449400" y="1643925"/>
              <a:ext cx="117800" cy="117825"/>
            </a:xfrm>
            <a:custGeom>
              <a:avLst/>
              <a:gdLst/>
              <a:ahLst/>
              <a:cxnLst/>
              <a:rect l="l" t="t" r="r" b="b"/>
              <a:pathLst>
                <a:path w="4712" h="4713" extrusionOk="0">
                  <a:moveTo>
                    <a:pt x="2371" y="1"/>
                  </a:moveTo>
                  <a:cubicBezTo>
                    <a:pt x="1064" y="1"/>
                    <a:pt x="0" y="1034"/>
                    <a:pt x="0" y="2341"/>
                  </a:cubicBezTo>
                  <a:cubicBezTo>
                    <a:pt x="0" y="3648"/>
                    <a:pt x="1064" y="4712"/>
                    <a:pt x="2371" y="4712"/>
                  </a:cubicBezTo>
                  <a:cubicBezTo>
                    <a:pt x="3648" y="4712"/>
                    <a:pt x="4712" y="3648"/>
                    <a:pt x="4712" y="2341"/>
                  </a:cubicBezTo>
                  <a:cubicBezTo>
                    <a:pt x="4712" y="1034"/>
                    <a:pt x="3648" y="1"/>
                    <a:pt x="237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5"/>
            <p:cNvSpPr/>
            <p:nvPr/>
          </p:nvSpPr>
          <p:spPr>
            <a:xfrm>
              <a:off x="2460800" y="1210025"/>
              <a:ext cx="95000" cy="95025"/>
            </a:xfrm>
            <a:custGeom>
              <a:avLst/>
              <a:gdLst/>
              <a:ahLst/>
              <a:cxnLst/>
              <a:rect l="l" t="t" r="r" b="b"/>
              <a:pathLst>
                <a:path w="3800" h="3801" extrusionOk="0">
                  <a:moveTo>
                    <a:pt x="1915" y="1"/>
                  </a:moveTo>
                  <a:cubicBezTo>
                    <a:pt x="852" y="1"/>
                    <a:pt x="0" y="822"/>
                    <a:pt x="0" y="1885"/>
                  </a:cubicBezTo>
                  <a:cubicBezTo>
                    <a:pt x="0" y="2949"/>
                    <a:pt x="852" y="3800"/>
                    <a:pt x="1915" y="3800"/>
                  </a:cubicBezTo>
                  <a:cubicBezTo>
                    <a:pt x="2949" y="3800"/>
                    <a:pt x="3800" y="2949"/>
                    <a:pt x="3800" y="1885"/>
                  </a:cubicBezTo>
                  <a:cubicBezTo>
                    <a:pt x="3800" y="822"/>
                    <a:pt x="2949" y="1"/>
                    <a:pt x="191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7" name="Google Shape;867;p15"/>
          <p:cNvGrpSpPr/>
          <p:nvPr/>
        </p:nvGrpSpPr>
        <p:grpSpPr>
          <a:xfrm rot="5400000">
            <a:off x="7407805" y="-560246"/>
            <a:ext cx="1042436" cy="899229"/>
            <a:chOff x="3936500" y="796650"/>
            <a:chExt cx="1642925" cy="1417225"/>
          </a:xfrm>
        </p:grpSpPr>
        <p:sp>
          <p:nvSpPr>
            <p:cNvPr id="868" name="Google Shape;868;p15"/>
            <p:cNvSpPr/>
            <p:nvPr/>
          </p:nvSpPr>
          <p:spPr>
            <a:xfrm>
              <a:off x="3961575" y="1265500"/>
              <a:ext cx="384550" cy="241675"/>
            </a:xfrm>
            <a:custGeom>
              <a:avLst/>
              <a:gdLst/>
              <a:ahLst/>
              <a:cxnLst/>
              <a:rect l="l" t="t" r="r" b="b"/>
              <a:pathLst>
                <a:path w="15382" h="9667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31" y="31"/>
                    <a:pt x="153" y="122"/>
                  </a:cubicBezTo>
                  <a:cubicBezTo>
                    <a:pt x="305" y="244"/>
                    <a:pt x="426" y="305"/>
                    <a:pt x="609" y="426"/>
                  </a:cubicBezTo>
                  <a:cubicBezTo>
                    <a:pt x="1034" y="700"/>
                    <a:pt x="1551" y="1065"/>
                    <a:pt x="2250" y="1490"/>
                  </a:cubicBezTo>
                  <a:cubicBezTo>
                    <a:pt x="3679" y="2372"/>
                    <a:pt x="5594" y="3587"/>
                    <a:pt x="7691" y="4894"/>
                  </a:cubicBezTo>
                  <a:cubicBezTo>
                    <a:pt x="9758" y="6201"/>
                    <a:pt x="11703" y="7417"/>
                    <a:pt x="13101" y="8299"/>
                  </a:cubicBezTo>
                  <a:cubicBezTo>
                    <a:pt x="13801" y="8724"/>
                    <a:pt x="14378" y="9059"/>
                    <a:pt x="14773" y="9302"/>
                  </a:cubicBezTo>
                  <a:cubicBezTo>
                    <a:pt x="14986" y="9423"/>
                    <a:pt x="15138" y="9515"/>
                    <a:pt x="15229" y="9575"/>
                  </a:cubicBezTo>
                  <a:lnTo>
                    <a:pt x="15381" y="9667"/>
                  </a:lnTo>
                  <a:cubicBezTo>
                    <a:pt x="15381" y="9636"/>
                    <a:pt x="15351" y="9575"/>
                    <a:pt x="15168" y="9515"/>
                  </a:cubicBezTo>
                  <a:cubicBezTo>
                    <a:pt x="15047" y="9423"/>
                    <a:pt x="14925" y="9302"/>
                    <a:pt x="14743" y="9211"/>
                  </a:cubicBezTo>
                  <a:cubicBezTo>
                    <a:pt x="14317" y="8937"/>
                    <a:pt x="13801" y="8542"/>
                    <a:pt x="13101" y="8147"/>
                  </a:cubicBezTo>
                  <a:cubicBezTo>
                    <a:pt x="11734" y="7265"/>
                    <a:pt x="9849" y="6049"/>
                    <a:pt x="7721" y="4712"/>
                  </a:cubicBezTo>
                  <a:cubicBezTo>
                    <a:pt x="5624" y="3405"/>
                    <a:pt x="3679" y="2189"/>
                    <a:pt x="2281" y="1338"/>
                  </a:cubicBezTo>
                  <a:cubicBezTo>
                    <a:pt x="1551" y="913"/>
                    <a:pt x="1004" y="578"/>
                    <a:pt x="609" y="366"/>
                  </a:cubicBezTo>
                  <a:cubicBezTo>
                    <a:pt x="426" y="244"/>
                    <a:pt x="275" y="122"/>
                    <a:pt x="153" y="92"/>
                  </a:cubicBezTo>
                  <a:cubicBezTo>
                    <a:pt x="92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5"/>
            <p:cNvSpPr/>
            <p:nvPr/>
          </p:nvSpPr>
          <p:spPr>
            <a:xfrm>
              <a:off x="5101425" y="1497125"/>
              <a:ext cx="433175" cy="14800"/>
            </a:xfrm>
            <a:custGeom>
              <a:avLst/>
              <a:gdLst/>
              <a:ahLst/>
              <a:cxnLst/>
              <a:rect l="l" t="t" r="r" b="b"/>
              <a:pathLst>
                <a:path w="17327" h="592" extrusionOk="0">
                  <a:moveTo>
                    <a:pt x="17139" y="1"/>
                  </a:moveTo>
                  <a:cubicBezTo>
                    <a:pt x="16313" y="1"/>
                    <a:pt x="12845" y="87"/>
                    <a:pt x="8663" y="219"/>
                  </a:cubicBezTo>
                  <a:cubicBezTo>
                    <a:pt x="3891" y="371"/>
                    <a:pt x="1" y="554"/>
                    <a:pt x="1" y="584"/>
                  </a:cubicBezTo>
                  <a:cubicBezTo>
                    <a:pt x="1" y="589"/>
                    <a:pt x="109" y="592"/>
                    <a:pt x="311" y="592"/>
                  </a:cubicBezTo>
                  <a:cubicBezTo>
                    <a:pt x="1322" y="592"/>
                    <a:pt x="4687" y="528"/>
                    <a:pt x="8663" y="402"/>
                  </a:cubicBezTo>
                  <a:cubicBezTo>
                    <a:pt x="13466" y="250"/>
                    <a:pt x="17326" y="37"/>
                    <a:pt x="17326" y="6"/>
                  </a:cubicBezTo>
                  <a:cubicBezTo>
                    <a:pt x="17326" y="2"/>
                    <a:pt x="17262" y="1"/>
                    <a:pt x="1713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5"/>
            <p:cNvSpPr/>
            <p:nvPr/>
          </p:nvSpPr>
          <p:spPr>
            <a:xfrm>
              <a:off x="4343050" y="1286025"/>
              <a:ext cx="751550" cy="868575"/>
            </a:xfrm>
            <a:custGeom>
              <a:avLst/>
              <a:gdLst/>
              <a:ahLst/>
              <a:cxnLst/>
              <a:rect l="l" t="t" r="r" b="b"/>
              <a:pathLst>
                <a:path w="30062" h="34743" extrusionOk="0">
                  <a:moveTo>
                    <a:pt x="30028" y="23367"/>
                  </a:moveTo>
                  <a:lnTo>
                    <a:pt x="30028" y="23367"/>
                  </a:lnTo>
                  <a:cubicBezTo>
                    <a:pt x="30024" y="23955"/>
                    <a:pt x="30017" y="24449"/>
                    <a:pt x="30001" y="24834"/>
                  </a:cubicBezTo>
                  <a:lnTo>
                    <a:pt x="30001" y="25715"/>
                  </a:lnTo>
                  <a:cubicBezTo>
                    <a:pt x="30032" y="25897"/>
                    <a:pt x="30032" y="26019"/>
                    <a:pt x="30032" y="26019"/>
                  </a:cubicBezTo>
                  <a:lnTo>
                    <a:pt x="30032" y="25715"/>
                  </a:lnTo>
                  <a:lnTo>
                    <a:pt x="30032" y="24803"/>
                  </a:lnTo>
                  <a:cubicBezTo>
                    <a:pt x="30032" y="24413"/>
                    <a:pt x="30032" y="23935"/>
                    <a:pt x="30028" y="23367"/>
                  </a:cubicBezTo>
                  <a:close/>
                  <a:moveTo>
                    <a:pt x="15046" y="0"/>
                  </a:moveTo>
                  <a:lnTo>
                    <a:pt x="15016" y="31"/>
                  </a:lnTo>
                  <a:cubicBezTo>
                    <a:pt x="10366" y="2736"/>
                    <a:pt x="5289" y="5624"/>
                    <a:pt x="61" y="8663"/>
                  </a:cubicBezTo>
                  <a:lnTo>
                    <a:pt x="1" y="8694"/>
                  </a:lnTo>
                  <a:lnTo>
                    <a:pt x="1" y="8754"/>
                  </a:lnTo>
                  <a:lnTo>
                    <a:pt x="1" y="26019"/>
                  </a:lnTo>
                  <a:lnTo>
                    <a:pt x="1" y="26049"/>
                  </a:lnTo>
                  <a:lnTo>
                    <a:pt x="61" y="26080"/>
                  </a:lnTo>
                  <a:cubicBezTo>
                    <a:pt x="5685" y="29332"/>
                    <a:pt x="10761" y="32281"/>
                    <a:pt x="15016" y="34712"/>
                  </a:cubicBezTo>
                  <a:lnTo>
                    <a:pt x="15046" y="34743"/>
                  </a:lnTo>
                  <a:lnTo>
                    <a:pt x="15107" y="34712"/>
                  </a:lnTo>
                  <a:cubicBezTo>
                    <a:pt x="19727" y="32068"/>
                    <a:pt x="23466" y="29879"/>
                    <a:pt x="26050" y="28360"/>
                  </a:cubicBezTo>
                  <a:cubicBezTo>
                    <a:pt x="27326" y="27600"/>
                    <a:pt x="28329" y="27053"/>
                    <a:pt x="28998" y="26627"/>
                  </a:cubicBezTo>
                  <a:cubicBezTo>
                    <a:pt x="29363" y="26445"/>
                    <a:pt x="29576" y="26293"/>
                    <a:pt x="29758" y="26171"/>
                  </a:cubicBezTo>
                  <a:cubicBezTo>
                    <a:pt x="29971" y="26050"/>
                    <a:pt x="30032" y="26019"/>
                    <a:pt x="30032" y="26019"/>
                  </a:cubicBezTo>
                  <a:lnTo>
                    <a:pt x="30032" y="26019"/>
                  </a:lnTo>
                  <a:cubicBezTo>
                    <a:pt x="30031" y="26019"/>
                    <a:pt x="29910" y="26049"/>
                    <a:pt x="29758" y="26141"/>
                  </a:cubicBezTo>
                  <a:cubicBezTo>
                    <a:pt x="29576" y="26232"/>
                    <a:pt x="29302" y="26384"/>
                    <a:pt x="28968" y="26597"/>
                  </a:cubicBezTo>
                  <a:cubicBezTo>
                    <a:pt x="28299" y="26961"/>
                    <a:pt x="27266" y="27569"/>
                    <a:pt x="25959" y="28299"/>
                  </a:cubicBezTo>
                  <a:cubicBezTo>
                    <a:pt x="23383" y="29783"/>
                    <a:pt x="19661" y="31902"/>
                    <a:pt x="15062" y="34534"/>
                  </a:cubicBezTo>
                  <a:lnTo>
                    <a:pt x="15062" y="34534"/>
                  </a:lnTo>
                  <a:cubicBezTo>
                    <a:pt x="10854" y="32081"/>
                    <a:pt x="5804" y="29119"/>
                    <a:pt x="213" y="25915"/>
                  </a:cubicBezTo>
                  <a:lnTo>
                    <a:pt x="213" y="25915"/>
                  </a:lnTo>
                  <a:lnTo>
                    <a:pt x="213" y="8797"/>
                  </a:lnTo>
                  <a:lnTo>
                    <a:pt x="213" y="8797"/>
                  </a:lnTo>
                  <a:cubicBezTo>
                    <a:pt x="5414" y="5774"/>
                    <a:pt x="10433" y="2902"/>
                    <a:pt x="15062" y="209"/>
                  </a:cubicBezTo>
                  <a:lnTo>
                    <a:pt x="15062" y="209"/>
                  </a:lnTo>
                  <a:cubicBezTo>
                    <a:pt x="20640" y="3406"/>
                    <a:pt x="25649" y="6302"/>
                    <a:pt x="29940" y="8780"/>
                  </a:cubicBezTo>
                  <a:lnTo>
                    <a:pt x="29940" y="8780"/>
                  </a:lnTo>
                  <a:cubicBezTo>
                    <a:pt x="29941" y="14073"/>
                    <a:pt x="30001" y="18340"/>
                    <a:pt x="30001" y="21338"/>
                  </a:cubicBezTo>
                  <a:cubicBezTo>
                    <a:pt x="30017" y="22108"/>
                    <a:pt x="30024" y="22784"/>
                    <a:pt x="30028" y="23367"/>
                  </a:cubicBezTo>
                  <a:lnTo>
                    <a:pt x="30028" y="23367"/>
                  </a:lnTo>
                  <a:cubicBezTo>
                    <a:pt x="30032" y="22795"/>
                    <a:pt x="30032" y="22134"/>
                    <a:pt x="30032" y="21399"/>
                  </a:cubicBezTo>
                  <a:cubicBezTo>
                    <a:pt x="30032" y="18420"/>
                    <a:pt x="30062" y="14074"/>
                    <a:pt x="30062" y="8754"/>
                  </a:cubicBezTo>
                  <a:lnTo>
                    <a:pt x="30062" y="8724"/>
                  </a:lnTo>
                  <a:lnTo>
                    <a:pt x="30032" y="8694"/>
                  </a:lnTo>
                  <a:cubicBezTo>
                    <a:pt x="25776" y="6232"/>
                    <a:pt x="20730" y="3253"/>
                    <a:pt x="15107" y="31"/>
                  </a:cubicBezTo>
                  <a:lnTo>
                    <a:pt x="15046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5"/>
            <p:cNvSpPr/>
            <p:nvPr/>
          </p:nvSpPr>
          <p:spPr>
            <a:xfrm>
              <a:off x="3936500" y="1238900"/>
              <a:ext cx="76025" cy="76025"/>
            </a:xfrm>
            <a:custGeom>
              <a:avLst/>
              <a:gdLst/>
              <a:ahLst/>
              <a:cxnLst/>
              <a:rect l="l" t="t" r="r" b="b"/>
              <a:pathLst>
                <a:path w="3041" h="3041" extrusionOk="0">
                  <a:moveTo>
                    <a:pt x="1521" y="1"/>
                  </a:moveTo>
                  <a:cubicBezTo>
                    <a:pt x="700" y="1"/>
                    <a:pt x="1" y="700"/>
                    <a:pt x="1" y="1521"/>
                  </a:cubicBezTo>
                  <a:cubicBezTo>
                    <a:pt x="1" y="2372"/>
                    <a:pt x="700" y="3040"/>
                    <a:pt x="1521" y="3040"/>
                  </a:cubicBezTo>
                  <a:cubicBezTo>
                    <a:pt x="2372" y="3040"/>
                    <a:pt x="3040" y="2372"/>
                    <a:pt x="3040" y="1521"/>
                  </a:cubicBezTo>
                  <a:cubicBezTo>
                    <a:pt x="3040" y="700"/>
                    <a:pt x="2372" y="1"/>
                    <a:pt x="152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5"/>
            <p:cNvSpPr/>
            <p:nvPr/>
          </p:nvSpPr>
          <p:spPr>
            <a:xfrm>
              <a:off x="4287575" y="1447875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41" y="1"/>
                  </a:moveTo>
                  <a:cubicBezTo>
                    <a:pt x="1065" y="1"/>
                    <a:pt x="1" y="1065"/>
                    <a:pt x="1" y="2372"/>
                  </a:cubicBezTo>
                  <a:cubicBezTo>
                    <a:pt x="1" y="3648"/>
                    <a:pt x="1065" y="4712"/>
                    <a:pt x="2341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34"/>
                    <a:pt x="3648" y="1"/>
                    <a:pt x="234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5"/>
            <p:cNvSpPr/>
            <p:nvPr/>
          </p:nvSpPr>
          <p:spPr>
            <a:xfrm>
              <a:off x="5029225" y="1447875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72" y="1"/>
                  </a:moveTo>
                  <a:cubicBezTo>
                    <a:pt x="1065" y="1"/>
                    <a:pt x="1" y="1065"/>
                    <a:pt x="1" y="2372"/>
                  </a:cubicBezTo>
                  <a:cubicBezTo>
                    <a:pt x="1" y="3648"/>
                    <a:pt x="1065" y="4712"/>
                    <a:pt x="2372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34"/>
                    <a:pt x="3679" y="1"/>
                    <a:pt x="23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5"/>
            <p:cNvSpPr/>
            <p:nvPr/>
          </p:nvSpPr>
          <p:spPr>
            <a:xfrm>
              <a:off x="5029225" y="1891650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72" y="1"/>
                  </a:moveTo>
                  <a:cubicBezTo>
                    <a:pt x="1065" y="1"/>
                    <a:pt x="1" y="1065"/>
                    <a:pt x="1" y="2372"/>
                  </a:cubicBezTo>
                  <a:cubicBezTo>
                    <a:pt x="1" y="3648"/>
                    <a:pt x="1065" y="4712"/>
                    <a:pt x="2372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65"/>
                    <a:pt x="3648" y="1"/>
                    <a:pt x="23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5"/>
            <p:cNvSpPr/>
            <p:nvPr/>
          </p:nvSpPr>
          <p:spPr>
            <a:xfrm>
              <a:off x="5492000" y="1450150"/>
              <a:ext cx="87425" cy="87425"/>
            </a:xfrm>
            <a:custGeom>
              <a:avLst/>
              <a:gdLst/>
              <a:ahLst/>
              <a:cxnLst/>
              <a:rect l="l" t="t" r="r" b="b"/>
              <a:pathLst>
                <a:path w="3497" h="3497" extrusionOk="0">
                  <a:moveTo>
                    <a:pt x="1733" y="1"/>
                  </a:moveTo>
                  <a:cubicBezTo>
                    <a:pt x="791" y="1"/>
                    <a:pt x="1" y="791"/>
                    <a:pt x="1" y="1733"/>
                  </a:cubicBezTo>
                  <a:cubicBezTo>
                    <a:pt x="1" y="2706"/>
                    <a:pt x="791" y="3496"/>
                    <a:pt x="1733" y="3496"/>
                  </a:cubicBezTo>
                  <a:cubicBezTo>
                    <a:pt x="2676" y="3496"/>
                    <a:pt x="3496" y="2736"/>
                    <a:pt x="3496" y="1733"/>
                  </a:cubicBezTo>
                  <a:cubicBezTo>
                    <a:pt x="3496" y="761"/>
                    <a:pt x="2676" y="1"/>
                    <a:pt x="173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5"/>
            <p:cNvSpPr/>
            <p:nvPr/>
          </p:nvSpPr>
          <p:spPr>
            <a:xfrm>
              <a:off x="4660675" y="2096075"/>
              <a:ext cx="117825" cy="117800"/>
            </a:xfrm>
            <a:custGeom>
              <a:avLst/>
              <a:gdLst/>
              <a:ahLst/>
              <a:cxnLst/>
              <a:rect l="l" t="t" r="r" b="b"/>
              <a:pathLst>
                <a:path w="4713" h="4712" extrusionOk="0">
                  <a:moveTo>
                    <a:pt x="2341" y="0"/>
                  </a:moveTo>
                  <a:cubicBezTo>
                    <a:pt x="1065" y="0"/>
                    <a:pt x="1" y="1034"/>
                    <a:pt x="1" y="2341"/>
                  </a:cubicBezTo>
                  <a:cubicBezTo>
                    <a:pt x="1" y="3648"/>
                    <a:pt x="1065" y="4711"/>
                    <a:pt x="2341" y="4711"/>
                  </a:cubicBezTo>
                  <a:cubicBezTo>
                    <a:pt x="3648" y="4711"/>
                    <a:pt x="4712" y="3648"/>
                    <a:pt x="4712" y="2341"/>
                  </a:cubicBezTo>
                  <a:cubicBezTo>
                    <a:pt x="4712" y="1034"/>
                    <a:pt x="3648" y="0"/>
                    <a:pt x="234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5"/>
            <p:cNvSpPr/>
            <p:nvPr/>
          </p:nvSpPr>
          <p:spPr>
            <a:xfrm>
              <a:off x="4295175" y="1871150"/>
              <a:ext cx="117800" cy="117800"/>
            </a:xfrm>
            <a:custGeom>
              <a:avLst/>
              <a:gdLst/>
              <a:ahLst/>
              <a:cxnLst/>
              <a:rect l="l" t="t" r="r" b="b"/>
              <a:pathLst>
                <a:path w="4712" h="4712" extrusionOk="0">
                  <a:moveTo>
                    <a:pt x="2341" y="0"/>
                  </a:moveTo>
                  <a:cubicBezTo>
                    <a:pt x="1034" y="0"/>
                    <a:pt x="1" y="1033"/>
                    <a:pt x="1" y="2341"/>
                  </a:cubicBezTo>
                  <a:cubicBezTo>
                    <a:pt x="1" y="3648"/>
                    <a:pt x="1034" y="4711"/>
                    <a:pt x="2341" y="4711"/>
                  </a:cubicBezTo>
                  <a:cubicBezTo>
                    <a:pt x="3648" y="4711"/>
                    <a:pt x="4712" y="3648"/>
                    <a:pt x="4712" y="2341"/>
                  </a:cubicBezTo>
                  <a:cubicBezTo>
                    <a:pt x="4712" y="1033"/>
                    <a:pt x="3648" y="0"/>
                    <a:pt x="234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5"/>
            <p:cNvSpPr/>
            <p:nvPr/>
          </p:nvSpPr>
          <p:spPr>
            <a:xfrm>
              <a:off x="4716925" y="860475"/>
              <a:ext cx="5350" cy="415700"/>
            </a:xfrm>
            <a:custGeom>
              <a:avLst/>
              <a:gdLst/>
              <a:ahLst/>
              <a:cxnLst/>
              <a:rect l="l" t="t" r="r" b="b"/>
              <a:pathLst>
                <a:path w="214" h="16628" extrusionOk="0">
                  <a:moveTo>
                    <a:pt x="122" y="1"/>
                  </a:moveTo>
                  <a:cubicBezTo>
                    <a:pt x="61" y="1"/>
                    <a:pt x="31" y="3709"/>
                    <a:pt x="0" y="8299"/>
                  </a:cubicBezTo>
                  <a:cubicBezTo>
                    <a:pt x="0" y="12919"/>
                    <a:pt x="61" y="16627"/>
                    <a:pt x="122" y="16627"/>
                  </a:cubicBezTo>
                  <a:cubicBezTo>
                    <a:pt x="183" y="16627"/>
                    <a:pt x="213" y="12919"/>
                    <a:pt x="213" y="8299"/>
                  </a:cubicBezTo>
                  <a:cubicBezTo>
                    <a:pt x="213" y="3709"/>
                    <a:pt x="152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5"/>
            <p:cNvSpPr/>
            <p:nvPr/>
          </p:nvSpPr>
          <p:spPr>
            <a:xfrm>
              <a:off x="4660675" y="1229800"/>
              <a:ext cx="117825" cy="117800"/>
            </a:xfrm>
            <a:custGeom>
              <a:avLst/>
              <a:gdLst/>
              <a:ahLst/>
              <a:cxnLst/>
              <a:rect l="l" t="t" r="r" b="b"/>
              <a:pathLst>
                <a:path w="4713" h="4712" extrusionOk="0">
                  <a:moveTo>
                    <a:pt x="2341" y="0"/>
                  </a:moveTo>
                  <a:cubicBezTo>
                    <a:pt x="1065" y="0"/>
                    <a:pt x="1" y="1034"/>
                    <a:pt x="1" y="2341"/>
                  </a:cubicBezTo>
                  <a:cubicBezTo>
                    <a:pt x="1" y="3648"/>
                    <a:pt x="1065" y="4711"/>
                    <a:pt x="2341" y="4711"/>
                  </a:cubicBezTo>
                  <a:cubicBezTo>
                    <a:pt x="3648" y="4711"/>
                    <a:pt x="4712" y="3648"/>
                    <a:pt x="4712" y="2341"/>
                  </a:cubicBezTo>
                  <a:cubicBezTo>
                    <a:pt x="4712" y="1034"/>
                    <a:pt x="3648" y="0"/>
                    <a:pt x="234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5"/>
            <p:cNvSpPr/>
            <p:nvPr/>
          </p:nvSpPr>
          <p:spPr>
            <a:xfrm>
              <a:off x="4672850" y="796650"/>
              <a:ext cx="95000" cy="95025"/>
            </a:xfrm>
            <a:custGeom>
              <a:avLst/>
              <a:gdLst/>
              <a:ahLst/>
              <a:cxnLst/>
              <a:rect l="l" t="t" r="r" b="b"/>
              <a:pathLst>
                <a:path w="3800" h="3801" extrusionOk="0">
                  <a:moveTo>
                    <a:pt x="1915" y="1"/>
                  </a:moveTo>
                  <a:cubicBezTo>
                    <a:pt x="882" y="1"/>
                    <a:pt x="0" y="852"/>
                    <a:pt x="0" y="1885"/>
                  </a:cubicBezTo>
                  <a:cubicBezTo>
                    <a:pt x="0" y="2919"/>
                    <a:pt x="882" y="3800"/>
                    <a:pt x="1915" y="3800"/>
                  </a:cubicBezTo>
                  <a:cubicBezTo>
                    <a:pt x="2949" y="3800"/>
                    <a:pt x="3800" y="2949"/>
                    <a:pt x="3800" y="1885"/>
                  </a:cubicBezTo>
                  <a:cubicBezTo>
                    <a:pt x="3800" y="821"/>
                    <a:pt x="2949" y="1"/>
                    <a:pt x="191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1" name="Google Shape;881;p15"/>
          <p:cNvGrpSpPr/>
          <p:nvPr/>
        </p:nvGrpSpPr>
        <p:grpSpPr>
          <a:xfrm rot="7199820" flipH="1">
            <a:off x="7058331" y="2853402"/>
            <a:ext cx="3714004" cy="3203733"/>
            <a:chOff x="3936500" y="796650"/>
            <a:chExt cx="1642925" cy="1417225"/>
          </a:xfrm>
        </p:grpSpPr>
        <p:sp>
          <p:nvSpPr>
            <p:cNvPr id="882" name="Google Shape;882;p15"/>
            <p:cNvSpPr/>
            <p:nvPr/>
          </p:nvSpPr>
          <p:spPr>
            <a:xfrm>
              <a:off x="3961575" y="1265500"/>
              <a:ext cx="384550" cy="241675"/>
            </a:xfrm>
            <a:custGeom>
              <a:avLst/>
              <a:gdLst/>
              <a:ahLst/>
              <a:cxnLst/>
              <a:rect l="l" t="t" r="r" b="b"/>
              <a:pathLst>
                <a:path w="15382" h="9667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31" y="31"/>
                    <a:pt x="153" y="122"/>
                  </a:cubicBezTo>
                  <a:cubicBezTo>
                    <a:pt x="305" y="244"/>
                    <a:pt x="426" y="305"/>
                    <a:pt x="609" y="426"/>
                  </a:cubicBezTo>
                  <a:cubicBezTo>
                    <a:pt x="1034" y="700"/>
                    <a:pt x="1551" y="1065"/>
                    <a:pt x="2250" y="1490"/>
                  </a:cubicBezTo>
                  <a:cubicBezTo>
                    <a:pt x="3679" y="2372"/>
                    <a:pt x="5594" y="3587"/>
                    <a:pt x="7691" y="4894"/>
                  </a:cubicBezTo>
                  <a:cubicBezTo>
                    <a:pt x="9758" y="6201"/>
                    <a:pt x="11703" y="7417"/>
                    <a:pt x="13101" y="8299"/>
                  </a:cubicBezTo>
                  <a:cubicBezTo>
                    <a:pt x="13801" y="8724"/>
                    <a:pt x="14378" y="9059"/>
                    <a:pt x="14773" y="9302"/>
                  </a:cubicBezTo>
                  <a:cubicBezTo>
                    <a:pt x="14986" y="9423"/>
                    <a:pt x="15138" y="9515"/>
                    <a:pt x="15229" y="9575"/>
                  </a:cubicBezTo>
                  <a:lnTo>
                    <a:pt x="15381" y="9667"/>
                  </a:lnTo>
                  <a:cubicBezTo>
                    <a:pt x="15381" y="9636"/>
                    <a:pt x="15351" y="9575"/>
                    <a:pt x="15168" y="9515"/>
                  </a:cubicBezTo>
                  <a:cubicBezTo>
                    <a:pt x="15047" y="9423"/>
                    <a:pt x="14925" y="9302"/>
                    <a:pt x="14743" y="9211"/>
                  </a:cubicBezTo>
                  <a:cubicBezTo>
                    <a:pt x="14317" y="8937"/>
                    <a:pt x="13801" y="8542"/>
                    <a:pt x="13101" y="8147"/>
                  </a:cubicBezTo>
                  <a:cubicBezTo>
                    <a:pt x="11734" y="7265"/>
                    <a:pt x="9849" y="6049"/>
                    <a:pt x="7721" y="4712"/>
                  </a:cubicBezTo>
                  <a:cubicBezTo>
                    <a:pt x="5624" y="3405"/>
                    <a:pt x="3679" y="2189"/>
                    <a:pt x="2281" y="1338"/>
                  </a:cubicBezTo>
                  <a:cubicBezTo>
                    <a:pt x="1551" y="913"/>
                    <a:pt x="1004" y="578"/>
                    <a:pt x="609" y="366"/>
                  </a:cubicBezTo>
                  <a:cubicBezTo>
                    <a:pt x="426" y="244"/>
                    <a:pt x="275" y="122"/>
                    <a:pt x="153" y="92"/>
                  </a:cubicBezTo>
                  <a:cubicBezTo>
                    <a:pt x="92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5"/>
            <p:cNvSpPr/>
            <p:nvPr/>
          </p:nvSpPr>
          <p:spPr>
            <a:xfrm>
              <a:off x="5101425" y="1497125"/>
              <a:ext cx="433175" cy="14800"/>
            </a:xfrm>
            <a:custGeom>
              <a:avLst/>
              <a:gdLst/>
              <a:ahLst/>
              <a:cxnLst/>
              <a:rect l="l" t="t" r="r" b="b"/>
              <a:pathLst>
                <a:path w="17327" h="592" extrusionOk="0">
                  <a:moveTo>
                    <a:pt x="17139" y="1"/>
                  </a:moveTo>
                  <a:cubicBezTo>
                    <a:pt x="16313" y="1"/>
                    <a:pt x="12845" y="87"/>
                    <a:pt x="8663" y="219"/>
                  </a:cubicBezTo>
                  <a:cubicBezTo>
                    <a:pt x="3891" y="371"/>
                    <a:pt x="1" y="554"/>
                    <a:pt x="1" y="584"/>
                  </a:cubicBezTo>
                  <a:cubicBezTo>
                    <a:pt x="1" y="589"/>
                    <a:pt x="109" y="592"/>
                    <a:pt x="311" y="592"/>
                  </a:cubicBezTo>
                  <a:cubicBezTo>
                    <a:pt x="1322" y="592"/>
                    <a:pt x="4687" y="528"/>
                    <a:pt x="8663" y="402"/>
                  </a:cubicBezTo>
                  <a:cubicBezTo>
                    <a:pt x="13466" y="250"/>
                    <a:pt x="17326" y="37"/>
                    <a:pt x="17326" y="6"/>
                  </a:cubicBezTo>
                  <a:cubicBezTo>
                    <a:pt x="17326" y="2"/>
                    <a:pt x="17262" y="1"/>
                    <a:pt x="17139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5"/>
            <p:cNvSpPr/>
            <p:nvPr/>
          </p:nvSpPr>
          <p:spPr>
            <a:xfrm>
              <a:off x="4343050" y="1286025"/>
              <a:ext cx="751550" cy="868575"/>
            </a:xfrm>
            <a:custGeom>
              <a:avLst/>
              <a:gdLst/>
              <a:ahLst/>
              <a:cxnLst/>
              <a:rect l="l" t="t" r="r" b="b"/>
              <a:pathLst>
                <a:path w="30062" h="34743" extrusionOk="0">
                  <a:moveTo>
                    <a:pt x="30028" y="23367"/>
                  </a:moveTo>
                  <a:lnTo>
                    <a:pt x="30028" y="23367"/>
                  </a:lnTo>
                  <a:cubicBezTo>
                    <a:pt x="30024" y="23955"/>
                    <a:pt x="30017" y="24449"/>
                    <a:pt x="30001" y="24834"/>
                  </a:cubicBezTo>
                  <a:lnTo>
                    <a:pt x="30001" y="25715"/>
                  </a:lnTo>
                  <a:cubicBezTo>
                    <a:pt x="30032" y="25897"/>
                    <a:pt x="30032" y="26019"/>
                    <a:pt x="30032" y="26019"/>
                  </a:cubicBezTo>
                  <a:lnTo>
                    <a:pt x="30032" y="25715"/>
                  </a:lnTo>
                  <a:lnTo>
                    <a:pt x="30032" y="24803"/>
                  </a:lnTo>
                  <a:cubicBezTo>
                    <a:pt x="30032" y="24413"/>
                    <a:pt x="30032" y="23935"/>
                    <a:pt x="30028" y="23367"/>
                  </a:cubicBezTo>
                  <a:close/>
                  <a:moveTo>
                    <a:pt x="15046" y="0"/>
                  </a:moveTo>
                  <a:lnTo>
                    <a:pt x="15016" y="31"/>
                  </a:lnTo>
                  <a:cubicBezTo>
                    <a:pt x="10366" y="2736"/>
                    <a:pt x="5289" y="5624"/>
                    <a:pt x="61" y="8663"/>
                  </a:cubicBezTo>
                  <a:lnTo>
                    <a:pt x="1" y="8694"/>
                  </a:lnTo>
                  <a:lnTo>
                    <a:pt x="1" y="8754"/>
                  </a:lnTo>
                  <a:lnTo>
                    <a:pt x="1" y="26019"/>
                  </a:lnTo>
                  <a:lnTo>
                    <a:pt x="1" y="26049"/>
                  </a:lnTo>
                  <a:lnTo>
                    <a:pt x="61" y="26080"/>
                  </a:lnTo>
                  <a:cubicBezTo>
                    <a:pt x="5685" y="29332"/>
                    <a:pt x="10761" y="32281"/>
                    <a:pt x="15016" y="34712"/>
                  </a:cubicBezTo>
                  <a:lnTo>
                    <a:pt x="15046" y="34743"/>
                  </a:lnTo>
                  <a:lnTo>
                    <a:pt x="15107" y="34712"/>
                  </a:lnTo>
                  <a:cubicBezTo>
                    <a:pt x="19727" y="32068"/>
                    <a:pt x="23466" y="29879"/>
                    <a:pt x="26050" y="28360"/>
                  </a:cubicBezTo>
                  <a:cubicBezTo>
                    <a:pt x="27326" y="27600"/>
                    <a:pt x="28329" y="27053"/>
                    <a:pt x="28998" y="26627"/>
                  </a:cubicBezTo>
                  <a:cubicBezTo>
                    <a:pt x="29363" y="26445"/>
                    <a:pt x="29576" y="26293"/>
                    <a:pt x="29758" y="26171"/>
                  </a:cubicBezTo>
                  <a:cubicBezTo>
                    <a:pt x="29971" y="26050"/>
                    <a:pt x="30032" y="26019"/>
                    <a:pt x="30032" y="26019"/>
                  </a:cubicBezTo>
                  <a:lnTo>
                    <a:pt x="30032" y="26019"/>
                  </a:lnTo>
                  <a:cubicBezTo>
                    <a:pt x="30031" y="26019"/>
                    <a:pt x="29910" y="26049"/>
                    <a:pt x="29758" y="26141"/>
                  </a:cubicBezTo>
                  <a:cubicBezTo>
                    <a:pt x="29576" y="26232"/>
                    <a:pt x="29302" y="26384"/>
                    <a:pt x="28968" y="26597"/>
                  </a:cubicBezTo>
                  <a:cubicBezTo>
                    <a:pt x="28299" y="26961"/>
                    <a:pt x="27266" y="27569"/>
                    <a:pt x="25959" y="28299"/>
                  </a:cubicBezTo>
                  <a:cubicBezTo>
                    <a:pt x="23383" y="29783"/>
                    <a:pt x="19661" y="31902"/>
                    <a:pt x="15062" y="34534"/>
                  </a:cubicBezTo>
                  <a:lnTo>
                    <a:pt x="15062" y="34534"/>
                  </a:lnTo>
                  <a:cubicBezTo>
                    <a:pt x="10854" y="32081"/>
                    <a:pt x="5804" y="29119"/>
                    <a:pt x="213" y="25915"/>
                  </a:cubicBezTo>
                  <a:lnTo>
                    <a:pt x="213" y="25915"/>
                  </a:lnTo>
                  <a:lnTo>
                    <a:pt x="213" y="8797"/>
                  </a:lnTo>
                  <a:lnTo>
                    <a:pt x="213" y="8797"/>
                  </a:lnTo>
                  <a:cubicBezTo>
                    <a:pt x="5414" y="5774"/>
                    <a:pt x="10433" y="2902"/>
                    <a:pt x="15062" y="209"/>
                  </a:cubicBezTo>
                  <a:lnTo>
                    <a:pt x="15062" y="209"/>
                  </a:lnTo>
                  <a:cubicBezTo>
                    <a:pt x="20640" y="3406"/>
                    <a:pt x="25649" y="6302"/>
                    <a:pt x="29940" y="8780"/>
                  </a:cubicBezTo>
                  <a:lnTo>
                    <a:pt x="29940" y="8780"/>
                  </a:lnTo>
                  <a:cubicBezTo>
                    <a:pt x="29941" y="14073"/>
                    <a:pt x="30001" y="18340"/>
                    <a:pt x="30001" y="21338"/>
                  </a:cubicBezTo>
                  <a:cubicBezTo>
                    <a:pt x="30017" y="22108"/>
                    <a:pt x="30024" y="22784"/>
                    <a:pt x="30028" y="23367"/>
                  </a:cubicBezTo>
                  <a:lnTo>
                    <a:pt x="30028" y="23367"/>
                  </a:lnTo>
                  <a:cubicBezTo>
                    <a:pt x="30032" y="22795"/>
                    <a:pt x="30032" y="22134"/>
                    <a:pt x="30032" y="21399"/>
                  </a:cubicBezTo>
                  <a:cubicBezTo>
                    <a:pt x="30032" y="18420"/>
                    <a:pt x="30062" y="14074"/>
                    <a:pt x="30062" y="8754"/>
                  </a:cubicBezTo>
                  <a:lnTo>
                    <a:pt x="30062" y="8724"/>
                  </a:lnTo>
                  <a:lnTo>
                    <a:pt x="30032" y="8694"/>
                  </a:lnTo>
                  <a:cubicBezTo>
                    <a:pt x="25776" y="6232"/>
                    <a:pt x="20730" y="3253"/>
                    <a:pt x="15107" y="31"/>
                  </a:cubicBezTo>
                  <a:lnTo>
                    <a:pt x="15046" y="0"/>
                  </a:ln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5"/>
            <p:cNvSpPr/>
            <p:nvPr/>
          </p:nvSpPr>
          <p:spPr>
            <a:xfrm>
              <a:off x="3936500" y="1238900"/>
              <a:ext cx="76025" cy="76025"/>
            </a:xfrm>
            <a:custGeom>
              <a:avLst/>
              <a:gdLst/>
              <a:ahLst/>
              <a:cxnLst/>
              <a:rect l="l" t="t" r="r" b="b"/>
              <a:pathLst>
                <a:path w="3041" h="3041" extrusionOk="0">
                  <a:moveTo>
                    <a:pt x="1521" y="1"/>
                  </a:moveTo>
                  <a:cubicBezTo>
                    <a:pt x="700" y="1"/>
                    <a:pt x="1" y="700"/>
                    <a:pt x="1" y="1521"/>
                  </a:cubicBezTo>
                  <a:cubicBezTo>
                    <a:pt x="1" y="2372"/>
                    <a:pt x="700" y="3040"/>
                    <a:pt x="1521" y="3040"/>
                  </a:cubicBezTo>
                  <a:cubicBezTo>
                    <a:pt x="2372" y="3040"/>
                    <a:pt x="3040" y="2372"/>
                    <a:pt x="3040" y="1521"/>
                  </a:cubicBezTo>
                  <a:cubicBezTo>
                    <a:pt x="3040" y="700"/>
                    <a:pt x="2372" y="1"/>
                    <a:pt x="1521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5"/>
            <p:cNvSpPr/>
            <p:nvPr/>
          </p:nvSpPr>
          <p:spPr>
            <a:xfrm>
              <a:off x="4287575" y="1447875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41" y="1"/>
                  </a:moveTo>
                  <a:cubicBezTo>
                    <a:pt x="1065" y="1"/>
                    <a:pt x="1" y="1065"/>
                    <a:pt x="1" y="2372"/>
                  </a:cubicBezTo>
                  <a:cubicBezTo>
                    <a:pt x="1" y="3648"/>
                    <a:pt x="1065" y="4712"/>
                    <a:pt x="2341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34"/>
                    <a:pt x="3648" y="1"/>
                    <a:pt x="2341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5"/>
            <p:cNvSpPr/>
            <p:nvPr/>
          </p:nvSpPr>
          <p:spPr>
            <a:xfrm>
              <a:off x="5029225" y="1447875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72" y="1"/>
                  </a:moveTo>
                  <a:cubicBezTo>
                    <a:pt x="1065" y="1"/>
                    <a:pt x="1" y="1065"/>
                    <a:pt x="1" y="2372"/>
                  </a:cubicBezTo>
                  <a:cubicBezTo>
                    <a:pt x="1" y="3648"/>
                    <a:pt x="1065" y="4712"/>
                    <a:pt x="2372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34"/>
                    <a:pt x="3679" y="1"/>
                    <a:pt x="2372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15"/>
            <p:cNvSpPr/>
            <p:nvPr/>
          </p:nvSpPr>
          <p:spPr>
            <a:xfrm>
              <a:off x="5029225" y="1891650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72" y="1"/>
                  </a:moveTo>
                  <a:cubicBezTo>
                    <a:pt x="1065" y="1"/>
                    <a:pt x="1" y="1065"/>
                    <a:pt x="1" y="2372"/>
                  </a:cubicBezTo>
                  <a:cubicBezTo>
                    <a:pt x="1" y="3648"/>
                    <a:pt x="1065" y="4712"/>
                    <a:pt x="2372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65"/>
                    <a:pt x="3648" y="1"/>
                    <a:pt x="2372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15"/>
            <p:cNvSpPr/>
            <p:nvPr/>
          </p:nvSpPr>
          <p:spPr>
            <a:xfrm>
              <a:off x="5492000" y="1450150"/>
              <a:ext cx="87425" cy="87425"/>
            </a:xfrm>
            <a:custGeom>
              <a:avLst/>
              <a:gdLst/>
              <a:ahLst/>
              <a:cxnLst/>
              <a:rect l="l" t="t" r="r" b="b"/>
              <a:pathLst>
                <a:path w="3497" h="3497" extrusionOk="0">
                  <a:moveTo>
                    <a:pt x="1733" y="1"/>
                  </a:moveTo>
                  <a:cubicBezTo>
                    <a:pt x="791" y="1"/>
                    <a:pt x="1" y="791"/>
                    <a:pt x="1" y="1733"/>
                  </a:cubicBezTo>
                  <a:cubicBezTo>
                    <a:pt x="1" y="2706"/>
                    <a:pt x="791" y="3496"/>
                    <a:pt x="1733" y="3496"/>
                  </a:cubicBezTo>
                  <a:cubicBezTo>
                    <a:pt x="2676" y="3496"/>
                    <a:pt x="3496" y="2736"/>
                    <a:pt x="3496" y="1733"/>
                  </a:cubicBezTo>
                  <a:cubicBezTo>
                    <a:pt x="3496" y="761"/>
                    <a:pt x="2676" y="1"/>
                    <a:pt x="1733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15"/>
            <p:cNvSpPr/>
            <p:nvPr/>
          </p:nvSpPr>
          <p:spPr>
            <a:xfrm>
              <a:off x="4660675" y="2096075"/>
              <a:ext cx="117825" cy="117800"/>
            </a:xfrm>
            <a:custGeom>
              <a:avLst/>
              <a:gdLst/>
              <a:ahLst/>
              <a:cxnLst/>
              <a:rect l="l" t="t" r="r" b="b"/>
              <a:pathLst>
                <a:path w="4713" h="4712" extrusionOk="0">
                  <a:moveTo>
                    <a:pt x="2341" y="0"/>
                  </a:moveTo>
                  <a:cubicBezTo>
                    <a:pt x="1065" y="0"/>
                    <a:pt x="1" y="1034"/>
                    <a:pt x="1" y="2341"/>
                  </a:cubicBezTo>
                  <a:cubicBezTo>
                    <a:pt x="1" y="3648"/>
                    <a:pt x="1065" y="4711"/>
                    <a:pt x="2341" y="4711"/>
                  </a:cubicBezTo>
                  <a:cubicBezTo>
                    <a:pt x="3648" y="4711"/>
                    <a:pt x="4712" y="3648"/>
                    <a:pt x="4712" y="2341"/>
                  </a:cubicBezTo>
                  <a:cubicBezTo>
                    <a:pt x="4712" y="1034"/>
                    <a:pt x="3648" y="0"/>
                    <a:pt x="2341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15"/>
            <p:cNvSpPr/>
            <p:nvPr/>
          </p:nvSpPr>
          <p:spPr>
            <a:xfrm>
              <a:off x="4295175" y="1871150"/>
              <a:ext cx="117800" cy="117800"/>
            </a:xfrm>
            <a:custGeom>
              <a:avLst/>
              <a:gdLst/>
              <a:ahLst/>
              <a:cxnLst/>
              <a:rect l="l" t="t" r="r" b="b"/>
              <a:pathLst>
                <a:path w="4712" h="4712" extrusionOk="0">
                  <a:moveTo>
                    <a:pt x="2341" y="0"/>
                  </a:moveTo>
                  <a:cubicBezTo>
                    <a:pt x="1034" y="0"/>
                    <a:pt x="1" y="1033"/>
                    <a:pt x="1" y="2341"/>
                  </a:cubicBezTo>
                  <a:cubicBezTo>
                    <a:pt x="1" y="3648"/>
                    <a:pt x="1034" y="4711"/>
                    <a:pt x="2341" y="4711"/>
                  </a:cubicBezTo>
                  <a:cubicBezTo>
                    <a:pt x="3648" y="4711"/>
                    <a:pt x="4712" y="3648"/>
                    <a:pt x="4712" y="2341"/>
                  </a:cubicBezTo>
                  <a:cubicBezTo>
                    <a:pt x="4712" y="1033"/>
                    <a:pt x="3648" y="0"/>
                    <a:pt x="2341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15"/>
            <p:cNvSpPr/>
            <p:nvPr/>
          </p:nvSpPr>
          <p:spPr>
            <a:xfrm>
              <a:off x="4716925" y="860475"/>
              <a:ext cx="5350" cy="415700"/>
            </a:xfrm>
            <a:custGeom>
              <a:avLst/>
              <a:gdLst/>
              <a:ahLst/>
              <a:cxnLst/>
              <a:rect l="l" t="t" r="r" b="b"/>
              <a:pathLst>
                <a:path w="214" h="16628" extrusionOk="0">
                  <a:moveTo>
                    <a:pt x="122" y="1"/>
                  </a:moveTo>
                  <a:cubicBezTo>
                    <a:pt x="61" y="1"/>
                    <a:pt x="31" y="3709"/>
                    <a:pt x="0" y="8299"/>
                  </a:cubicBezTo>
                  <a:cubicBezTo>
                    <a:pt x="0" y="12919"/>
                    <a:pt x="61" y="16627"/>
                    <a:pt x="122" y="16627"/>
                  </a:cubicBezTo>
                  <a:cubicBezTo>
                    <a:pt x="183" y="16627"/>
                    <a:pt x="213" y="12919"/>
                    <a:pt x="213" y="8299"/>
                  </a:cubicBezTo>
                  <a:cubicBezTo>
                    <a:pt x="213" y="3709"/>
                    <a:pt x="152" y="1"/>
                    <a:pt x="122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5"/>
            <p:cNvSpPr/>
            <p:nvPr/>
          </p:nvSpPr>
          <p:spPr>
            <a:xfrm>
              <a:off x="4660675" y="1229800"/>
              <a:ext cx="117825" cy="117800"/>
            </a:xfrm>
            <a:custGeom>
              <a:avLst/>
              <a:gdLst/>
              <a:ahLst/>
              <a:cxnLst/>
              <a:rect l="l" t="t" r="r" b="b"/>
              <a:pathLst>
                <a:path w="4713" h="4712" extrusionOk="0">
                  <a:moveTo>
                    <a:pt x="2341" y="0"/>
                  </a:moveTo>
                  <a:cubicBezTo>
                    <a:pt x="1065" y="0"/>
                    <a:pt x="1" y="1034"/>
                    <a:pt x="1" y="2341"/>
                  </a:cubicBezTo>
                  <a:cubicBezTo>
                    <a:pt x="1" y="3648"/>
                    <a:pt x="1065" y="4711"/>
                    <a:pt x="2341" y="4711"/>
                  </a:cubicBezTo>
                  <a:cubicBezTo>
                    <a:pt x="3648" y="4711"/>
                    <a:pt x="4712" y="3648"/>
                    <a:pt x="4712" y="2341"/>
                  </a:cubicBezTo>
                  <a:cubicBezTo>
                    <a:pt x="4712" y="1034"/>
                    <a:pt x="3648" y="0"/>
                    <a:pt x="2341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15"/>
            <p:cNvSpPr/>
            <p:nvPr/>
          </p:nvSpPr>
          <p:spPr>
            <a:xfrm>
              <a:off x="4672850" y="796650"/>
              <a:ext cx="95000" cy="95025"/>
            </a:xfrm>
            <a:custGeom>
              <a:avLst/>
              <a:gdLst/>
              <a:ahLst/>
              <a:cxnLst/>
              <a:rect l="l" t="t" r="r" b="b"/>
              <a:pathLst>
                <a:path w="3800" h="3801" extrusionOk="0">
                  <a:moveTo>
                    <a:pt x="1915" y="1"/>
                  </a:moveTo>
                  <a:cubicBezTo>
                    <a:pt x="882" y="1"/>
                    <a:pt x="0" y="852"/>
                    <a:pt x="0" y="1885"/>
                  </a:cubicBezTo>
                  <a:cubicBezTo>
                    <a:pt x="0" y="2919"/>
                    <a:pt x="882" y="3800"/>
                    <a:pt x="1915" y="3800"/>
                  </a:cubicBezTo>
                  <a:cubicBezTo>
                    <a:pt x="2949" y="3800"/>
                    <a:pt x="3800" y="2949"/>
                    <a:pt x="3800" y="1885"/>
                  </a:cubicBezTo>
                  <a:cubicBezTo>
                    <a:pt x="3800" y="821"/>
                    <a:pt x="2949" y="1"/>
                    <a:pt x="1915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5" name="Google Shape;895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1_1"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7" name="Google Shape;897;p16"/>
          <p:cNvGrpSpPr/>
          <p:nvPr/>
        </p:nvGrpSpPr>
        <p:grpSpPr>
          <a:xfrm rot="-853977" flipH="1">
            <a:off x="6767411" y="-1755846"/>
            <a:ext cx="3713981" cy="3203594"/>
            <a:chOff x="3936500" y="796650"/>
            <a:chExt cx="1642925" cy="1417225"/>
          </a:xfrm>
        </p:grpSpPr>
        <p:sp>
          <p:nvSpPr>
            <p:cNvPr id="898" name="Google Shape;898;p16"/>
            <p:cNvSpPr/>
            <p:nvPr/>
          </p:nvSpPr>
          <p:spPr>
            <a:xfrm>
              <a:off x="3961575" y="1265500"/>
              <a:ext cx="384550" cy="241675"/>
            </a:xfrm>
            <a:custGeom>
              <a:avLst/>
              <a:gdLst/>
              <a:ahLst/>
              <a:cxnLst/>
              <a:rect l="l" t="t" r="r" b="b"/>
              <a:pathLst>
                <a:path w="15382" h="9667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31" y="31"/>
                    <a:pt x="153" y="122"/>
                  </a:cubicBezTo>
                  <a:cubicBezTo>
                    <a:pt x="305" y="244"/>
                    <a:pt x="426" y="305"/>
                    <a:pt x="609" y="426"/>
                  </a:cubicBezTo>
                  <a:cubicBezTo>
                    <a:pt x="1034" y="700"/>
                    <a:pt x="1551" y="1065"/>
                    <a:pt x="2250" y="1490"/>
                  </a:cubicBezTo>
                  <a:cubicBezTo>
                    <a:pt x="3679" y="2372"/>
                    <a:pt x="5594" y="3587"/>
                    <a:pt x="7691" y="4894"/>
                  </a:cubicBezTo>
                  <a:cubicBezTo>
                    <a:pt x="9758" y="6201"/>
                    <a:pt x="11703" y="7417"/>
                    <a:pt x="13101" y="8299"/>
                  </a:cubicBezTo>
                  <a:cubicBezTo>
                    <a:pt x="13801" y="8724"/>
                    <a:pt x="14378" y="9059"/>
                    <a:pt x="14773" y="9302"/>
                  </a:cubicBezTo>
                  <a:cubicBezTo>
                    <a:pt x="14986" y="9423"/>
                    <a:pt x="15138" y="9515"/>
                    <a:pt x="15229" y="9575"/>
                  </a:cubicBezTo>
                  <a:lnTo>
                    <a:pt x="15381" y="9667"/>
                  </a:lnTo>
                  <a:cubicBezTo>
                    <a:pt x="15381" y="9636"/>
                    <a:pt x="15351" y="9575"/>
                    <a:pt x="15168" y="9515"/>
                  </a:cubicBezTo>
                  <a:cubicBezTo>
                    <a:pt x="15047" y="9423"/>
                    <a:pt x="14925" y="9302"/>
                    <a:pt x="14743" y="9211"/>
                  </a:cubicBezTo>
                  <a:cubicBezTo>
                    <a:pt x="14317" y="8937"/>
                    <a:pt x="13801" y="8542"/>
                    <a:pt x="13101" y="8147"/>
                  </a:cubicBezTo>
                  <a:cubicBezTo>
                    <a:pt x="11734" y="7265"/>
                    <a:pt x="9849" y="6049"/>
                    <a:pt x="7721" y="4712"/>
                  </a:cubicBezTo>
                  <a:cubicBezTo>
                    <a:pt x="5624" y="3405"/>
                    <a:pt x="3679" y="2189"/>
                    <a:pt x="2281" y="1338"/>
                  </a:cubicBezTo>
                  <a:cubicBezTo>
                    <a:pt x="1551" y="913"/>
                    <a:pt x="1004" y="578"/>
                    <a:pt x="609" y="366"/>
                  </a:cubicBezTo>
                  <a:cubicBezTo>
                    <a:pt x="426" y="244"/>
                    <a:pt x="275" y="122"/>
                    <a:pt x="153" y="92"/>
                  </a:cubicBezTo>
                  <a:cubicBezTo>
                    <a:pt x="92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16"/>
            <p:cNvSpPr/>
            <p:nvPr/>
          </p:nvSpPr>
          <p:spPr>
            <a:xfrm>
              <a:off x="5101425" y="1497125"/>
              <a:ext cx="433175" cy="14800"/>
            </a:xfrm>
            <a:custGeom>
              <a:avLst/>
              <a:gdLst/>
              <a:ahLst/>
              <a:cxnLst/>
              <a:rect l="l" t="t" r="r" b="b"/>
              <a:pathLst>
                <a:path w="17327" h="592" extrusionOk="0">
                  <a:moveTo>
                    <a:pt x="17139" y="1"/>
                  </a:moveTo>
                  <a:cubicBezTo>
                    <a:pt x="16313" y="1"/>
                    <a:pt x="12845" y="87"/>
                    <a:pt x="8663" y="219"/>
                  </a:cubicBezTo>
                  <a:cubicBezTo>
                    <a:pt x="3891" y="371"/>
                    <a:pt x="1" y="554"/>
                    <a:pt x="1" y="584"/>
                  </a:cubicBezTo>
                  <a:cubicBezTo>
                    <a:pt x="1" y="589"/>
                    <a:pt x="109" y="592"/>
                    <a:pt x="311" y="592"/>
                  </a:cubicBezTo>
                  <a:cubicBezTo>
                    <a:pt x="1322" y="592"/>
                    <a:pt x="4687" y="528"/>
                    <a:pt x="8663" y="402"/>
                  </a:cubicBezTo>
                  <a:cubicBezTo>
                    <a:pt x="13466" y="250"/>
                    <a:pt x="17326" y="37"/>
                    <a:pt x="17326" y="6"/>
                  </a:cubicBezTo>
                  <a:cubicBezTo>
                    <a:pt x="17326" y="2"/>
                    <a:pt x="17262" y="1"/>
                    <a:pt x="17139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16"/>
            <p:cNvSpPr/>
            <p:nvPr/>
          </p:nvSpPr>
          <p:spPr>
            <a:xfrm>
              <a:off x="4343050" y="1286025"/>
              <a:ext cx="751550" cy="868575"/>
            </a:xfrm>
            <a:custGeom>
              <a:avLst/>
              <a:gdLst/>
              <a:ahLst/>
              <a:cxnLst/>
              <a:rect l="l" t="t" r="r" b="b"/>
              <a:pathLst>
                <a:path w="30062" h="34743" extrusionOk="0">
                  <a:moveTo>
                    <a:pt x="30028" y="23367"/>
                  </a:moveTo>
                  <a:lnTo>
                    <a:pt x="30028" y="23367"/>
                  </a:lnTo>
                  <a:cubicBezTo>
                    <a:pt x="30024" y="23955"/>
                    <a:pt x="30017" y="24449"/>
                    <a:pt x="30001" y="24834"/>
                  </a:cubicBezTo>
                  <a:lnTo>
                    <a:pt x="30001" y="25715"/>
                  </a:lnTo>
                  <a:cubicBezTo>
                    <a:pt x="30032" y="25897"/>
                    <a:pt x="30032" y="26019"/>
                    <a:pt x="30032" y="26019"/>
                  </a:cubicBezTo>
                  <a:lnTo>
                    <a:pt x="30032" y="25715"/>
                  </a:lnTo>
                  <a:lnTo>
                    <a:pt x="30032" y="24803"/>
                  </a:lnTo>
                  <a:cubicBezTo>
                    <a:pt x="30032" y="24413"/>
                    <a:pt x="30032" y="23935"/>
                    <a:pt x="30028" y="23367"/>
                  </a:cubicBezTo>
                  <a:close/>
                  <a:moveTo>
                    <a:pt x="15046" y="0"/>
                  </a:moveTo>
                  <a:lnTo>
                    <a:pt x="15016" y="31"/>
                  </a:lnTo>
                  <a:cubicBezTo>
                    <a:pt x="10366" y="2736"/>
                    <a:pt x="5289" y="5624"/>
                    <a:pt x="61" y="8663"/>
                  </a:cubicBezTo>
                  <a:lnTo>
                    <a:pt x="1" y="8694"/>
                  </a:lnTo>
                  <a:lnTo>
                    <a:pt x="1" y="8754"/>
                  </a:lnTo>
                  <a:lnTo>
                    <a:pt x="1" y="26019"/>
                  </a:lnTo>
                  <a:lnTo>
                    <a:pt x="1" y="26049"/>
                  </a:lnTo>
                  <a:lnTo>
                    <a:pt x="61" y="26080"/>
                  </a:lnTo>
                  <a:cubicBezTo>
                    <a:pt x="5685" y="29332"/>
                    <a:pt x="10761" y="32281"/>
                    <a:pt x="15016" y="34712"/>
                  </a:cubicBezTo>
                  <a:lnTo>
                    <a:pt x="15046" y="34743"/>
                  </a:lnTo>
                  <a:lnTo>
                    <a:pt x="15107" y="34712"/>
                  </a:lnTo>
                  <a:cubicBezTo>
                    <a:pt x="19727" y="32068"/>
                    <a:pt x="23466" y="29879"/>
                    <a:pt x="26050" y="28360"/>
                  </a:cubicBezTo>
                  <a:cubicBezTo>
                    <a:pt x="27326" y="27600"/>
                    <a:pt x="28329" y="27053"/>
                    <a:pt x="28998" y="26627"/>
                  </a:cubicBezTo>
                  <a:cubicBezTo>
                    <a:pt x="29363" y="26445"/>
                    <a:pt x="29576" y="26293"/>
                    <a:pt x="29758" y="26171"/>
                  </a:cubicBezTo>
                  <a:cubicBezTo>
                    <a:pt x="29971" y="26050"/>
                    <a:pt x="30032" y="26019"/>
                    <a:pt x="30032" y="26019"/>
                  </a:cubicBezTo>
                  <a:lnTo>
                    <a:pt x="30032" y="26019"/>
                  </a:lnTo>
                  <a:cubicBezTo>
                    <a:pt x="30031" y="26019"/>
                    <a:pt x="29910" y="26049"/>
                    <a:pt x="29758" y="26141"/>
                  </a:cubicBezTo>
                  <a:cubicBezTo>
                    <a:pt x="29576" y="26232"/>
                    <a:pt x="29302" y="26384"/>
                    <a:pt x="28968" y="26597"/>
                  </a:cubicBezTo>
                  <a:cubicBezTo>
                    <a:pt x="28299" y="26961"/>
                    <a:pt x="27266" y="27569"/>
                    <a:pt x="25959" y="28299"/>
                  </a:cubicBezTo>
                  <a:cubicBezTo>
                    <a:pt x="23383" y="29783"/>
                    <a:pt x="19661" y="31902"/>
                    <a:pt x="15062" y="34534"/>
                  </a:cubicBezTo>
                  <a:lnTo>
                    <a:pt x="15062" y="34534"/>
                  </a:lnTo>
                  <a:cubicBezTo>
                    <a:pt x="10854" y="32081"/>
                    <a:pt x="5804" y="29119"/>
                    <a:pt x="213" y="25915"/>
                  </a:cubicBezTo>
                  <a:lnTo>
                    <a:pt x="213" y="25915"/>
                  </a:lnTo>
                  <a:lnTo>
                    <a:pt x="213" y="8797"/>
                  </a:lnTo>
                  <a:lnTo>
                    <a:pt x="213" y="8797"/>
                  </a:lnTo>
                  <a:cubicBezTo>
                    <a:pt x="5414" y="5774"/>
                    <a:pt x="10433" y="2902"/>
                    <a:pt x="15062" y="209"/>
                  </a:cubicBezTo>
                  <a:lnTo>
                    <a:pt x="15062" y="209"/>
                  </a:lnTo>
                  <a:cubicBezTo>
                    <a:pt x="20640" y="3406"/>
                    <a:pt x="25649" y="6302"/>
                    <a:pt x="29940" y="8780"/>
                  </a:cubicBezTo>
                  <a:lnTo>
                    <a:pt x="29940" y="8780"/>
                  </a:lnTo>
                  <a:cubicBezTo>
                    <a:pt x="29941" y="14073"/>
                    <a:pt x="30001" y="18340"/>
                    <a:pt x="30001" y="21338"/>
                  </a:cubicBezTo>
                  <a:cubicBezTo>
                    <a:pt x="30017" y="22108"/>
                    <a:pt x="30024" y="22784"/>
                    <a:pt x="30028" y="23367"/>
                  </a:cubicBezTo>
                  <a:lnTo>
                    <a:pt x="30028" y="23367"/>
                  </a:lnTo>
                  <a:cubicBezTo>
                    <a:pt x="30032" y="22795"/>
                    <a:pt x="30032" y="22134"/>
                    <a:pt x="30032" y="21399"/>
                  </a:cubicBezTo>
                  <a:cubicBezTo>
                    <a:pt x="30032" y="18420"/>
                    <a:pt x="30062" y="14074"/>
                    <a:pt x="30062" y="8754"/>
                  </a:cubicBezTo>
                  <a:lnTo>
                    <a:pt x="30062" y="8724"/>
                  </a:lnTo>
                  <a:lnTo>
                    <a:pt x="30032" y="8694"/>
                  </a:lnTo>
                  <a:cubicBezTo>
                    <a:pt x="25776" y="6232"/>
                    <a:pt x="20730" y="3253"/>
                    <a:pt x="15107" y="31"/>
                  </a:cubicBezTo>
                  <a:lnTo>
                    <a:pt x="15046" y="0"/>
                  </a:ln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16"/>
            <p:cNvSpPr/>
            <p:nvPr/>
          </p:nvSpPr>
          <p:spPr>
            <a:xfrm>
              <a:off x="3936500" y="1238900"/>
              <a:ext cx="76025" cy="76025"/>
            </a:xfrm>
            <a:custGeom>
              <a:avLst/>
              <a:gdLst/>
              <a:ahLst/>
              <a:cxnLst/>
              <a:rect l="l" t="t" r="r" b="b"/>
              <a:pathLst>
                <a:path w="3041" h="3041" extrusionOk="0">
                  <a:moveTo>
                    <a:pt x="1521" y="1"/>
                  </a:moveTo>
                  <a:cubicBezTo>
                    <a:pt x="700" y="1"/>
                    <a:pt x="1" y="700"/>
                    <a:pt x="1" y="1521"/>
                  </a:cubicBezTo>
                  <a:cubicBezTo>
                    <a:pt x="1" y="2372"/>
                    <a:pt x="700" y="3040"/>
                    <a:pt x="1521" y="3040"/>
                  </a:cubicBezTo>
                  <a:cubicBezTo>
                    <a:pt x="2372" y="3040"/>
                    <a:pt x="3040" y="2372"/>
                    <a:pt x="3040" y="1521"/>
                  </a:cubicBezTo>
                  <a:cubicBezTo>
                    <a:pt x="3040" y="700"/>
                    <a:pt x="2372" y="1"/>
                    <a:pt x="1521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16"/>
            <p:cNvSpPr/>
            <p:nvPr/>
          </p:nvSpPr>
          <p:spPr>
            <a:xfrm>
              <a:off x="4287575" y="1447875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41" y="1"/>
                  </a:moveTo>
                  <a:cubicBezTo>
                    <a:pt x="1065" y="1"/>
                    <a:pt x="1" y="1065"/>
                    <a:pt x="1" y="2372"/>
                  </a:cubicBezTo>
                  <a:cubicBezTo>
                    <a:pt x="1" y="3648"/>
                    <a:pt x="1065" y="4712"/>
                    <a:pt x="2341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34"/>
                    <a:pt x="3648" y="1"/>
                    <a:pt x="2341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16"/>
            <p:cNvSpPr/>
            <p:nvPr/>
          </p:nvSpPr>
          <p:spPr>
            <a:xfrm>
              <a:off x="5029225" y="1447875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72" y="1"/>
                  </a:moveTo>
                  <a:cubicBezTo>
                    <a:pt x="1065" y="1"/>
                    <a:pt x="1" y="1065"/>
                    <a:pt x="1" y="2372"/>
                  </a:cubicBezTo>
                  <a:cubicBezTo>
                    <a:pt x="1" y="3648"/>
                    <a:pt x="1065" y="4712"/>
                    <a:pt x="2372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34"/>
                    <a:pt x="3679" y="1"/>
                    <a:pt x="2372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16"/>
            <p:cNvSpPr/>
            <p:nvPr/>
          </p:nvSpPr>
          <p:spPr>
            <a:xfrm>
              <a:off x="5029225" y="1891650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72" y="1"/>
                  </a:moveTo>
                  <a:cubicBezTo>
                    <a:pt x="1065" y="1"/>
                    <a:pt x="1" y="1065"/>
                    <a:pt x="1" y="2372"/>
                  </a:cubicBezTo>
                  <a:cubicBezTo>
                    <a:pt x="1" y="3648"/>
                    <a:pt x="1065" y="4712"/>
                    <a:pt x="2372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65"/>
                    <a:pt x="3648" y="1"/>
                    <a:pt x="2372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16"/>
            <p:cNvSpPr/>
            <p:nvPr/>
          </p:nvSpPr>
          <p:spPr>
            <a:xfrm>
              <a:off x="5492000" y="1450150"/>
              <a:ext cx="87425" cy="87425"/>
            </a:xfrm>
            <a:custGeom>
              <a:avLst/>
              <a:gdLst/>
              <a:ahLst/>
              <a:cxnLst/>
              <a:rect l="l" t="t" r="r" b="b"/>
              <a:pathLst>
                <a:path w="3497" h="3497" extrusionOk="0">
                  <a:moveTo>
                    <a:pt x="1733" y="1"/>
                  </a:moveTo>
                  <a:cubicBezTo>
                    <a:pt x="791" y="1"/>
                    <a:pt x="1" y="791"/>
                    <a:pt x="1" y="1733"/>
                  </a:cubicBezTo>
                  <a:cubicBezTo>
                    <a:pt x="1" y="2706"/>
                    <a:pt x="791" y="3496"/>
                    <a:pt x="1733" y="3496"/>
                  </a:cubicBezTo>
                  <a:cubicBezTo>
                    <a:pt x="2676" y="3496"/>
                    <a:pt x="3496" y="2736"/>
                    <a:pt x="3496" y="1733"/>
                  </a:cubicBezTo>
                  <a:cubicBezTo>
                    <a:pt x="3496" y="761"/>
                    <a:pt x="2676" y="1"/>
                    <a:pt x="1733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16"/>
            <p:cNvSpPr/>
            <p:nvPr/>
          </p:nvSpPr>
          <p:spPr>
            <a:xfrm>
              <a:off x="4660675" y="2096075"/>
              <a:ext cx="117825" cy="117800"/>
            </a:xfrm>
            <a:custGeom>
              <a:avLst/>
              <a:gdLst/>
              <a:ahLst/>
              <a:cxnLst/>
              <a:rect l="l" t="t" r="r" b="b"/>
              <a:pathLst>
                <a:path w="4713" h="4712" extrusionOk="0">
                  <a:moveTo>
                    <a:pt x="2341" y="0"/>
                  </a:moveTo>
                  <a:cubicBezTo>
                    <a:pt x="1065" y="0"/>
                    <a:pt x="1" y="1034"/>
                    <a:pt x="1" y="2341"/>
                  </a:cubicBezTo>
                  <a:cubicBezTo>
                    <a:pt x="1" y="3648"/>
                    <a:pt x="1065" y="4711"/>
                    <a:pt x="2341" y="4711"/>
                  </a:cubicBezTo>
                  <a:cubicBezTo>
                    <a:pt x="3648" y="4711"/>
                    <a:pt x="4712" y="3648"/>
                    <a:pt x="4712" y="2341"/>
                  </a:cubicBezTo>
                  <a:cubicBezTo>
                    <a:pt x="4712" y="1034"/>
                    <a:pt x="3648" y="0"/>
                    <a:pt x="2341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16"/>
            <p:cNvSpPr/>
            <p:nvPr/>
          </p:nvSpPr>
          <p:spPr>
            <a:xfrm>
              <a:off x="4295175" y="1871150"/>
              <a:ext cx="117800" cy="117800"/>
            </a:xfrm>
            <a:custGeom>
              <a:avLst/>
              <a:gdLst/>
              <a:ahLst/>
              <a:cxnLst/>
              <a:rect l="l" t="t" r="r" b="b"/>
              <a:pathLst>
                <a:path w="4712" h="4712" extrusionOk="0">
                  <a:moveTo>
                    <a:pt x="2341" y="0"/>
                  </a:moveTo>
                  <a:cubicBezTo>
                    <a:pt x="1034" y="0"/>
                    <a:pt x="1" y="1033"/>
                    <a:pt x="1" y="2341"/>
                  </a:cubicBezTo>
                  <a:cubicBezTo>
                    <a:pt x="1" y="3648"/>
                    <a:pt x="1034" y="4711"/>
                    <a:pt x="2341" y="4711"/>
                  </a:cubicBezTo>
                  <a:cubicBezTo>
                    <a:pt x="3648" y="4711"/>
                    <a:pt x="4712" y="3648"/>
                    <a:pt x="4712" y="2341"/>
                  </a:cubicBezTo>
                  <a:cubicBezTo>
                    <a:pt x="4712" y="1033"/>
                    <a:pt x="3648" y="0"/>
                    <a:pt x="2341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16"/>
            <p:cNvSpPr/>
            <p:nvPr/>
          </p:nvSpPr>
          <p:spPr>
            <a:xfrm>
              <a:off x="4716925" y="860475"/>
              <a:ext cx="5350" cy="415700"/>
            </a:xfrm>
            <a:custGeom>
              <a:avLst/>
              <a:gdLst/>
              <a:ahLst/>
              <a:cxnLst/>
              <a:rect l="l" t="t" r="r" b="b"/>
              <a:pathLst>
                <a:path w="214" h="16628" extrusionOk="0">
                  <a:moveTo>
                    <a:pt x="122" y="1"/>
                  </a:moveTo>
                  <a:cubicBezTo>
                    <a:pt x="61" y="1"/>
                    <a:pt x="31" y="3709"/>
                    <a:pt x="0" y="8299"/>
                  </a:cubicBezTo>
                  <a:cubicBezTo>
                    <a:pt x="0" y="12919"/>
                    <a:pt x="61" y="16627"/>
                    <a:pt x="122" y="16627"/>
                  </a:cubicBezTo>
                  <a:cubicBezTo>
                    <a:pt x="183" y="16627"/>
                    <a:pt x="213" y="12919"/>
                    <a:pt x="213" y="8299"/>
                  </a:cubicBezTo>
                  <a:cubicBezTo>
                    <a:pt x="213" y="3709"/>
                    <a:pt x="152" y="1"/>
                    <a:pt x="122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16"/>
            <p:cNvSpPr/>
            <p:nvPr/>
          </p:nvSpPr>
          <p:spPr>
            <a:xfrm>
              <a:off x="4660675" y="1229800"/>
              <a:ext cx="117825" cy="117800"/>
            </a:xfrm>
            <a:custGeom>
              <a:avLst/>
              <a:gdLst/>
              <a:ahLst/>
              <a:cxnLst/>
              <a:rect l="l" t="t" r="r" b="b"/>
              <a:pathLst>
                <a:path w="4713" h="4712" extrusionOk="0">
                  <a:moveTo>
                    <a:pt x="2341" y="0"/>
                  </a:moveTo>
                  <a:cubicBezTo>
                    <a:pt x="1065" y="0"/>
                    <a:pt x="1" y="1034"/>
                    <a:pt x="1" y="2341"/>
                  </a:cubicBezTo>
                  <a:cubicBezTo>
                    <a:pt x="1" y="3648"/>
                    <a:pt x="1065" y="4711"/>
                    <a:pt x="2341" y="4711"/>
                  </a:cubicBezTo>
                  <a:cubicBezTo>
                    <a:pt x="3648" y="4711"/>
                    <a:pt x="4712" y="3648"/>
                    <a:pt x="4712" y="2341"/>
                  </a:cubicBezTo>
                  <a:cubicBezTo>
                    <a:pt x="4712" y="1034"/>
                    <a:pt x="3648" y="0"/>
                    <a:pt x="2341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16"/>
            <p:cNvSpPr/>
            <p:nvPr/>
          </p:nvSpPr>
          <p:spPr>
            <a:xfrm>
              <a:off x="4672850" y="796650"/>
              <a:ext cx="95000" cy="95025"/>
            </a:xfrm>
            <a:custGeom>
              <a:avLst/>
              <a:gdLst/>
              <a:ahLst/>
              <a:cxnLst/>
              <a:rect l="l" t="t" r="r" b="b"/>
              <a:pathLst>
                <a:path w="3800" h="3801" extrusionOk="0">
                  <a:moveTo>
                    <a:pt x="1915" y="1"/>
                  </a:moveTo>
                  <a:cubicBezTo>
                    <a:pt x="882" y="1"/>
                    <a:pt x="0" y="852"/>
                    <a:pt x="0" y="1885"/>
                  </a:cubicBezTo>
                  <a:cubicBezTo>
                    <a:pt x="0" y="2919"/>
                    <a:pt x="882" y="3800"/>
                    <a:pt x="1915" y="3800"/>
                  </a:cubicBezTo>
                  <a:cubicBezTo>
                    <a:pt x="2949" y="3800"/>
                    <a:pt x="3800" y="2949"/>
                    <a:pt x="3800" y="1885"/>
                  </a:cubicBezTo>
                  <a:cubicBezTo>
                    <a:pt x="3800" y="821"/>
                    <a:pt x="2949" y="1"/>
                    <a:pt x="1915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1" name="Google Shape;911;p16"/>
          <p:cNvGrpSpPr/>
          <p:nvPr/>
        </p:nvGrpSpPr>
        <p:grpSpPr>
          <a:xfrm flipH="1">
            <a:off x="8236754" y="4676726"/>
            <a:ext cx="414099" cy="409482"/>
            <a:chOff x="588675" y="3089150"/>
            <a:chExt cx="571724" cy="565349"/>
          </a:xfrm>
        </p:grpSpPr>
        <p:sp>
          <p:nvSpPr>
            <p:cNvPr id="912" name="Google Shape;912;p16"/>
            <p:cNvSpPr/>
            <p:nvPr/>
          </p:nvSpPr>
          <p:spPr>
            <a:xfrm>
              <a:off x="901585" y="3371643"/>
              <a:ext cx="258814" cy="282856"/>
            </a:xfrm>
            <a:custGeom>
              <a:avLst/>
              <a:gdLst/>
              <a:ahLst/>
              <a:cxnLst/>
              <a:rect l="l" t="t" r="r" b="b"/>
              <a:pathLst>
                <a:path w="1421" h="1553" extrusionOk="0">
                  <a:moveTo>
                    <a:pt x="713" y="1"/>
                  </a:moveTo>
                  <a:cubicBezTo>
                    <a:pt x="706" y="1"/>
                    <a:pt x="697" y="5"/>
                    <a:pt x="693" y="14"/>
                  </a:cubicBezTo>
                  <a:lnTo>
                    <a:pt x="500" y="531"/>
                  </a:lnTo>
                  <a:cubicBezTo>
                    <a:pt x="500" y="540"/>
                    <a:pt x="491" y="540"/>
                    <a:pt x="491" y="540"/>
                  </a:cubicBezTo>
                  <a:lnTo>
                    <a:pt x="18" y="759"/>
                  </a:lnTo>
                  <a:cubicBezTo>
                    <a:pt x="0" y="759"/>
                    <a:pt x="0" y="785"/>
                    <a:pt x="18" y="794"/>
                  </a:cubicBezTo>
                  <a:lnTo>
                    <a:pt x="491" y="1005"/>
                  </a:lnTo>
                  <a:cubicBezTo>
                    <a:pt x="491" y="1013"/>
                    <a:pt x="500" y="1013"/>
                    <a:pt x="500" y="1022"/>
                  </a:cubicBezTo>
                  <a:lnTo>
                    <a:pt x="693" y="1539"/>
                  </a:lnTo>
                  <a:cubicBezTo>
                    <a:pt x="697" y="1548"/>
                    <a:pt x="706" y="1553"/>
                    <a:pt x="713" y="1553"/>
                  </a:cubicBezTo>
                  <a:cubicBezTo>
                    <a:pt x="721" y="1553"/>
                    <a:pt x="728" y="1548"/>
                    <a:pt x="728" y="1539"/>
                  </a:cubicBezTo>
                  <a:lnTo>
                    <a:pt x="921" y="1022"/>
                  </a:lnTo>
                  <a:cubicBezTo>
                    <a:pt x="921" y="1013"/>
                    <a:pt x="929" y="1013"/>
                    <a:pt x="938" y="1005"/>
                  </a:cubicBezTo>
                  <a:lnTo>
                    <a:pt x="1411" y="794"/>
                  </a:lnTo>
                  <a:cubicBezTo>
                    <a:pt x="1420" y="785"/>
                    <a:pt x="1420" y="759"/>
                    <a:pt x="1411" y="759"/>
                  </a:cubicBezTo>
                  <a:lnTo>
                    <a:pt x="938" y="540"/>
                  </a:lnTo>
                  <a:cubicBezTo>
                    <a:pt x="929" y="540"/>
                    <a:pt x="929" y="540"/>
                    <a:pt x="921" y="531"/>
                  </a:cubicBezTo>
                  <a:lnTo>
                    <a:pt x="728" y="14"/>
                  </a:lnTo>
                  <a:cubicBezTo>
                    <a:pt x="728" y="5"/>
                    <a:pt x="721" y="1"/>
                    <a:pt x="7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16"/>
            <p:cNvSpPr/>
            <p:nvPr/>
          </p:nvSpPr>
          <p:spPr>
            <a:xfrm>
              <a:off x="588675" y="3089150"/>
              <a:ext cx="260271" cy="282674"/>
            </a:xfrm>
            <a:custGeom>
              <a:avLst/>
              <a:gdLst/>
              <a:ahLst/>
              <a:cxnLst/>
              <a:rect l="l" t="t" r="r" b="b"/>
              <a:pathLst>
                <a:path w="1429" h="1552" extrusionOk="0">
                  <a:moveTo>
                    <a:pt x="716" y="0"/>
                  </a:moveTo>
                  <a:cubicBezTo>
                    <a:pt x="708" y="0"/>
                    <a:pt x="701" y="5"/>
                    <a:pt x="701" y="14"/>
                  </a:cubicBezTo>
                  <a:lnTo>
                    <a:pt x="508" y="531"/>
                  </a:lnTo>
                  <a:cubicBezTo>
                    <a:pt x="500" y="539"/>
                    <a:pt x="500" y="539"/>
                    <a:pt x="491" y="539"/>
                  </a:cubicBezTo>
                  <a:lnTo>
                    <a:pt x="18" y="750"/>
                  </a:lnTo>
                  <a:cubicBezTo>
                    <a:pt x="0" y="759"/>
                    <a:pt x="0" y="785"/>
                    <a:pt x="18" y="794"/>
                  </a:cubicBezTo>
                  <a:lnTo>
                    <a:pt x="491" y="1004"/>
                  </a:lnTo>
                  <a:cubicBezTo>
                    <a:pt x="500" y="1013"/>
                    <a:pt x="500" y="1013"/>
                    <a:pt x="508" y="1022"/>
                  </a:cubicBezTo>
                  <a:lnTo>
                    <a:pt x="701" y="1539"/>
                  </a:lnTo>
                  <a:cubicBezTo>
                    <a:pt x="701" y="1548"/>
                    <a:pt x="708" y="1552"/>
                    <a:pt x="716" y="1552"/>
                  </a:cubicBezTo>
                  <a:cubicBezTo>
                    <a:pt x="723" y="1552"/>
                    <a:pt x="732" y="1548"/>
                    <a:pt x="736" y="1539"/>
                  </a:cubicBezTo>
                  <a:lnTo>
                    <a:pt x="929" y="1022"/>
                  </a:lnTo>
                  <a:cubicBezTo>
                    <a:pt x="929" y="1013"/>
                    <a:pt x="929" y="1013"/>
                    <a:pt x="938" y="1004"/>
                  </a:cubicBezTo>
                  <a:lnTo>
                    <a:pt x="1411" y="794"/>
                  </a:lnTo>
                  <a:cubicBezTo>
                    <a:pt x="1429" y="785"/>
                    <a:pt x="1429" y="759"/>
                    <a:pt x="1411" y="750"/>
                  </a:cubicBezTo>
                  <a:lnTo>
                    <a:pt x="938" y="539"/>
                  </a:lnTo>
                  <a:cubicBezTo>
                    <a:pt x="938" y="539"/>
                    <a:pt x="929" y="539"/>
                    <a:pt x="929" y="531"/>
                  </a:cubicBezTo>
                  <a:lnTo>
                    <a:pt x="736" y="14"/>
                  </a:lnTo>
                  <a:cubicBezTo>
                    <a:pt x="732" y="5"/>
                    <a:pt x="723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4" name="Google Shape;914;p16"/>
          <p:cNvGrpSpPr/>
          <p:nvPr/>
        </p:nvGrpSpPr>
        <p:grpSpPr>
          <a:xfrm>
            <a:off x="84610" y="4461539"/>
            <a:ext cx="414099" cy="409482"/>
            <a:chOff x="588675" y="3089150"/>
            <a:chExt cx="571724" cy="565349"/>
          </a:xfrm>
        </p:grpSpPr>
        <p:sp>
          <p:nvSpPr>
            <p:cNvPr id="915" name="Google Shape;915;p16"/>
            <p:cNvSpPr/>
            <p:nvPr/>
          </p:nvSpPr>
          <p:spPr>
            <a:xfrm>
              <a:off x="901585" y="3371643"/>
              <a:ext cx="258814" cy="282856"/>
            </a:xfrm>
            <a:custGeom>
              <a:avLst/>
              <a:gdLst/>
              <a:ahLst/>
              <a:cxnLst/>
              <a:rect l="l" t="t" r="r" b="b"/>
              <a:pathLst>
                <a:path w="1421" h="1553" extrusionOk="0">
                  <a:moveTo>
                    <a:pt x="713" y="1"/>
                  </a:moveTo>
                  <a:cubicBezTo>
                    <a:pt x="706" y="1"/>
                    <a:pt x="697" y="5"/>
                    <a:pt x="693" y="14"/>
                  </a:cubicBezTo>
                  <a:lnTo>
                    <a:pt x="500" y="531"/>
                  </a:lnTo>
                  <a:cubicBezTo>
                    <a:pt x="500" y="540"/>
                    <a:pt x="491" y="540"/>
                    <a:pt x="491" y="540"/>
                  </a:cubicBezTo>
                  <a:lnTo>
                    <a:pt x="18" y="759"/>
                  </a:lnTo>
                  <a:cubicBezTo>
                    <a:pt x="0" y="759"/>
                    <a:pt x="0" y="785"/>
                    <a:pt x="18" y="794"/>
                  </a:cubicBezTo>
                  <a:lnTo>
                    <a:pt x="491" y="1005"/>
                  </a:lnTo>
                  <a:cubicBezTo>
                    <a:pt x="491" y="1013"/>
                    <a:pt x="500" y="1013"/>
                    <a:pt x="500" y="1022"/>
                  </a:cubicBezTo>
                  <a:lnTo>
                    <a:pt x="693" y="1539"/>
                  </a:lnTo>
                  <a:cubicBezTo>
                    <a:pt x="697" y="1548"/>
                    <a:pt x="706" y="1553"/>
                    <a:pt x="713" y="1553"/>
                  </a:cubicBezTo>
                  <a:cubicBezTo>
                    <a:pt x="721" y="1553"/>
                    <a:pt x="728" y="1548"/>
                    <a:pt x="728" y="1539"/>
                  </a:cubicBezTo>
                  <a:lnTo>
                    <a:pt x="921" y="1022"/>
                  </a:lnTo>
                  <a:cubicBezTo>
                    <a:pt x="921" y="1013"/>
                    <a:pt x="929" y="1013"/>
                    <a:pt x="938" y="1005"/>
                  </a:cubicBezTo>
                  <a:lnTo>
                    <a:pt x="1411" y="794"/>
                  </a:lnTo>
                  <a:cubicBezTo>
                    <a:pt x="1420" y="785"/>
                    <a:pt x="1420" y="759"/>
                    <a:pt x="1411" y="759"/>
                  </a:cubicBezTo>
                  <a:lnTo>
                    <a:pt x="938" y="540"/>
                  </a:lnTo>
                  <a:cubicBezTo>
                    <a:pt x="929" y="540"/>
                    <a:pt x="929" y="540"/>
                    <a:pt x="921" y="531"/>
                  </a:cubicBezTo>
                  <a:lnTo>
                    <a:pt x="728" y="14"/>
                  </a:lnTo>
                  <a:cubicBezTo>
                    <a:pt x="728" y="5"/>
                    <a:pt x="721" y="1"/>
                    <a:pt x="7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16"/>
            <p:cNvSpPr/>
            <p:nvPr/>
          </p:nvSpPr>
          <p:spPr>
            <a:xfrm>
              <a:off x="588675" y="3089150"/>
              <a:ext cx="260271" cy="282674"/>
            </a:xfrm>
            <a:custGeom>
              <a:avLst/>
              <a:gdLst/>
              <a:ahLst/>
              <a:cxnLst/>
              <a:rect l="l" t="t" r="r" b="b"/>
              <a:pathLst>
                <a:path w="1429" h="1552" extrusionOk="0">
                  <a:moveTo>
                    <a:pt x="716" y="0"/>
                  </a:moveTo>
                  <a:cubicBezTo>
                    <a:pt x="708" y="0"/>
                    <a:pt x="701" y="5"/>
                    <a:pt x="701" y="14"/>
                  </a:cubicBezTo>
                  <a:lnTo>
                    <a:pt x="508" y="531"/>
                  </a:lnTo>
                  <a:cubicBezTo>
                    <a:pt x="500" y="539"/>
                    <a:pt x="500" y="539"/>
                    <a:pt x="491" y="539"/>
                  </a:cubicBezTo>
                  <a:lnTo>
                    <a:pt x="18" y="750"/>
                  </a:lnTo>
                  <a:cubicBezTo>
                    <a:pt x="0" y="759"/>
                    <a:pt x="0" y="785"/>
                    <a:pt x="18" y="794"/>
                  </a:cubicBezTo>
                  <a:lnTo>
                    <a:pt x="491" y="1004"/>
                  </a:lnTo>
                  <a:cubicBezTo>
                    <a:pt x="500" y="1013"/>
                    <a:pt x="500" y="1013"/>
                    <a:pt x="508" y="1022"/>
                  </a:cubicBezTo>
                  <a:lnTo>
                    <a:pt x="701" y="1539"/>
                  </a:lnTo>
                  <a:cubicBezTo>
                    <a:pt x="701" y="1548"/>
                    <a:pt x="708" y="1552"/>
                    <a:pt x="716" y="1552"/>
                  </a:cubicBezTo>
                  <a:cubicBezTo>
                    <a:pt x="723" y="1552"/>
                    <a:pt x="732" y="1548"/>
                    <a:pt x="736" y="1539"/>
                  </a:cubicBezTo>
                  <a:lnTo>
                    <a:pt x="929" y="1022"/>
                  </a:lnTo>
                  <a:cubicBezTo>
                    <a:pt x="929" y="1013"/>
                    <a:pt x="929" y="1013"/>
                    <a:pt x="938" y="1004"/>
                  </a:cubicBezTo>
                  <a:lnTo>
                    <a:pt x="1411" y="794"/>
                  </a:lnTo>
                  <a:cubicBezTo>
                    <a:pt x="1429" y="785"/>
                    <a:pt x="1429" y="759"/>
                    <a:pt x="1411" y="750"/>
                  </a:cubicBezTo>
                  <a:lnTo>
                    <a:pt x="938" y="539"/>
                  </a:lnTo>
                  <a:cubicBezTo>
                    <a:pt x="938" y="539"/>
                    <a:pt x="929" y="539"/>
                    <a:pt x="929" y="531"/>
                  </a:cubicBezTo>
                  <a:lnTo>
                    <a:pt x="736" y="14"/>
                  </a:lnTo>
                  <a:cubicBezTo>
                    <a:pt x="732" y="5"/>
                    <a:pt x="723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7" name="Google Shape;917;p16"/>
          <p:cNvGrpSpPr/>
          <p:nvPr/>
        </p:nvGrpSpPr>
        <p:grpSpPr>
          <a:xfrm>
            <a:off x="8708279" y="130014"/>
            <a:ext cx="414099" cy="409482"/>
            <a:chOff x="588675" y="3089150"/>
            <a:chExt cx="571724" cy="565349"/>
          </a:xfrm>
        </p:grpSpPr>
        <p:sp>
          <p:nvSpPr>
            <p:cNvPr id="918" name="Google Shape;918;p16"/>
            <p:cNvSpPr/>
            <p:nvPr/>
          </p:nvSpPr>
          <p:spPr>
            <a:xfrm>
              <a:off x="901585" y="3371643"/>
              <a:ext cx="258814" cy="282856"/>
            </a:xfrm>
            <a:custGeom>
              <a:avLst/>
              <a:gdLst/>
              <a:ahLst/>
              <a:cxnLst/>
              <a:rect l="l" t="t" r="r" b="b"/>
              <a:pathLst>
                <a:path w="1421" h="1553" extrusionOk="0">
                  <a:moveTo>
                    <a:pt x="713" y="1"/>
                  </a:moveTo>
                  <a:cubicBezTo>
                    <a:pt x="706" y="1"/>
                    <a:pt x="697" y="5"/>
                    <a:pt x="693" y="14"/>
                  </a:cubicBezTo>
                  <a:lnTo>
                    <a:pt x="500" y="531"/>
                  </a:lnTo>
                  <a:cubicBezTo>
                    <a:pt x="500" y="540"/>
                    <a:pt x="491" y="540"/>
                    <a:pt x="491" y="540"/>
                  </a:cubicBezTo>
                  <a:lnTo>
                    <a:pt x="18" y="759"/>
                  </a:lnTo>
                  <a:cubicBezTo>
                    <a:pt x="0" y="759"/>
                    <a:pt x="0" y="785"/>
                    <a:pt x="18" y="794"/>
                  </a:cubicBezTo>
                  <a:lnTo>
                    <a:pt x="491" y="1005"/>
                  </a:lnTo>
                  <a:cubicBezTo>
                    <a:pt x="491" y="1013"/>
                    <a:pt x="500" y="1013"/>
                    <a:pt x="500" y="1022"/>
                  </a:cubicBezTo>
                  <a:lnTo>
                    <a:pt x="693" y="1539"/>
                  </a:lnTo>
                  <a:cubicBezTo>
                    <a:pt x="697" y="1548"/>
                    <a:pt x="706" y="1553"/>
                    <a:pt x="713" y="1553"/>
                  </a:cubicBezTo>
                  <a:cubicBezTo>
                    <a:pt x="721" y="1553"/>
                    <a:pt x="728" y="1548"/>
                    <a:pt x="728" y="1539"/>
                  </a:cubicBezTo>
                  <a:lnTo>
                    <a:pt x="921" y="1022"/>
                  </a:lnTo>
                  <a:cubicBezTo>
                    <a:pt x="921" y="1013"/>
                    <a:pt x="929" y="1013"/>
                    <a:pt x="938" y="1005"/>
                  </a:cubicBezTo>
                  <a:lnTo>
                    <a:pt x="1411" y="794"/>
                  </a:lnTo>
                  <a:cubicBezTo>
                    <a:pt x="1420" y="785"/>
                    <a:pt x="1420" y="759"/>
                    <a:pt x="1411" y="759"/>
                  </a:cubicBezTo>
                  <a:lnTo>
                    <a:pt x="938" y="540"/>
                  </a:lnTo>
                  <a:cubicBezTo>
                    <a:pt x="929" y="540"/>
                    <a:pt x="929" y="540"/>
                    <a:pt x="921" y="531"/>
                  </a:cubicBezTo>
                  <a:lnTo>
                    <a:pt x="728" y="14"/>
                  </a:lnTo>
                  <a:cubicBezTo>
                    <a:pt x="728" y="5"/>
                    <a:pt x="721" y="1"/>
                    <a:pt x="7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16"/>
            <p:cNvSpPr/>
            <p:nvPr/>
          </p:nvSpPr>
          <p:spPr>
            <a:xfrm>
              <a:off x="588675" y="3089150"/>
              <a:ext cx="260271" cy="282674"/>
            </a:xfrm>
            <a:custGeom>
              <a:avLst/>
              <a:gdLst/>
              <a:ahLst/>
              <a:cxnLst/>
              <a:rect l="l" t="t" r="r" b="b"/>
              <a:pathLst>
                <a:path w="1429" h="1552" extrusionOk="0">
                  <a:moveTo>
                    <a:pt x="716" y="0"/>
                  </a:moveTo>
                  <a:cubicBezTo>
                    <a:pt x="708" y="0"/>
                    <a:pt x="701" y="5"/>
                    <a:pt x="701" y="14"/>
                  </a:cubicBezTo>
                  <a:lnTo>
                    <a:pt x="508" y="531"/>
                  </a:lnTo>
                  <a:cubicBezTo>
                    <a:pt x="500" y="539"/>
                    <a:pt x="500" y="539"/>
                    <a:pt x="491" y="539"/>
                  </a:cubicBezTo>
                  <a:lnTo>
                    <a:pt x="18" y="750"/>
                  </a:lnTo>
                  <a:cubicBezTo>
                    <a:pt x="0" y="759"/>
                    <a:pt x="0" y="785"/>
                    <a:pt x="18" y="794"/>
                  </a:cubicBezTo>
                  <a:lnTo>
                    <a:pt x="491" y="1004"/>
                  </a:lnTo>
                  <a:cubicBezTo>
                    <a:pt x="500" y="1013"/>
                    <a:pt x="500" y="1013"/>
                    <a:pt x="508" y="1022"/>
                  </a:cubicBezTo>
                  <a:lnTo>
                    <a:pt x="701" y="1539"/>
                  </a:lnTo>
                  <a:cubicBezTo>
                    <a:pt x="701" y="1548"/>
                    <a:pt x="708" y="1552"/>
                    <a:pt x="716" y="1552"/>
                  </a:cubicBezTo>
                  <a:cubicBezTo>
                    <a:pt x="723" y="1552"/>
                    <a:pt x="732" y="1548"/>
                    <a:pt x="736" y="1539"/>
                  </a:cubicBezTo>
                  <a:lnTo>
                    <a:pt x="929" y="1022"/>
                  </a:lnTo>
                  <a:cubicBezTo>
                    <a:pt x="929" y="1013"/>
                    <a:pt x="929" y="1013"/>
                    <a:pt x="938" y="1004"/>
                  </a:cubicBezTo>
                  <a:lnTo>
                    <a:pt x="1411" y="794"/>
                  </a:lnTo>
                  <a:cubicBezTo>
                    <a:pt x="1429" y="785"/>
                    <a:pt x="1429" y="759"/>
                    <a:pt x="1411" y="750"/>
                  </a:cubicBezTo>
                  <a:lnTo>
                    <a:pt x="938" y="539"/>
                  </a:lnTo>
                  <a:cubicBezTo>
                    <a:pt x="938" y="539"/>
                    <a:pt x="929" y="539"/>
                    <a:pt x="929" y="531"/>
                  </a:cubicBezTo>
                  <a:lnTo>
                    <a:pt x="736" y="14"/>
                  </a:lnTo>
                  <a:cubicBezTo>
                    <a:pt x="732" y="5"/>
                    <a:pt x="723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0" name="Google Shape;920;p16"/>
          <p:cNvGrpSpPr/>
          <p:nvPr/>
        </p:nvGrpSpPr>
        <p:grpSpPr>
          <a:xfrm rot="1728909" flipH="1">
            <a:off x="-624178" y="3504356"/>
            <a:ext cx="1042369" cy="899171"/>
            <a:chOff x="3936500" y="796650"/>
            <a:chExt cx="1642925" cy="1417225"/>
          </a:xfrm>
        </p:grpSpPr>
        <p:sp>
          <p:nvSpPr>
            <p:cNvPr id="921" name="Google Shape;921;p16"/>
            <p:cNvSpPr/>
            <p:nvPr/>
          </p:nvSpPr>
          <p:spPr>
            <a:xfrm>
              <a:off x="3961575" y="1265500"/>
              <a:ext cx="384550" cy="241675"/>
            </a:xfrm>
            <a:custGeom>
              <a:avLst/>
              <a:gdLst/>
              <a:ahLst/>
              <a:cxnLst/>
              <a:rect l="l" t="t" r="r" b="b"/>
              <a:pathLst>
                <a:path w="15382" h="9667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31" y="31"/>
                    <a:pt x="153" y="122"/>
                  </a:cubicBezTo>
                  <a:cubicBezTo>
                    <a:pt x="305" y="244"/>
                    <a:pt x="426" y="305"/>
                    <a:pt x="609" y="426"/>
                  </a:cubicBezTo>
                  <a:cubicBezTo>
                    <a:pt x="1034" y="700"/>
                    <a:pt x="1551" y="1065"/>
                    <a:pt x="2250" y="1490"/>
                  </a:cubicBezTo>
                  <a:cubicBezTo>
                    <a:pt x="3679" y="2372"/>
                    <a:pt x="5594" y="3587"/>
                    <a:pt x="7691" y="4894"/>
                  </a:cubicBezTo>
                  <a:cubicBezTo>
                    <a:pt x="9758" y="6201"/>
                    <a:pt x="11703" y="7417"/>
                    <a:pt x="13101" y="8299"/>
                  </a:cubicBezTo>
                  <a:cubicBezTo>
                    <a:pt x="13801" y="8724"/>
                    <a:pt x="14378" y="9059"/>
                    <a:pt x="14773" y="9302"/>
                  </a:cubicBezTo>
                  <a:cubicBezTo>
                    <a:pt x="14986" y="9423"/>
                    <a:pt x="15138" y="9515"/>
                    <a:pt x="15229" y="9575"/>
                  </a:cubicBezTo>
                  <a:lnTo>
                    <a:pt x="15381" y="9667"/>
                  </a:lnTo>
                  <a:cubicBezTo>
                    <a:pt x="15381" y="9636"/>
                    <a:pt x="15351" y="9575"/>
                    <a:pt x="15168" y="9515"/>
                  </a:cubicBezTo>
                  <a:cubicBezTo>
                    <a:pt x="15047" y="9423"/>
                    <a:pt x="14925" y="9302"/>
                    <a:pt x="14743" y="9211"/>
                  </a:cubicBezTo>
                  <a:cubicBezTo>
                    <a:pt x="14317" y="8937"/>
                    <a:pt x="13801" y="8542"/>
                    <a:pt x="13101" y="8147"/>
                  </a:cubicBezTo>
                  <a:cubicBezTo>
                    <a:pt x="11734" y="7265"/>
                    <a:pt x="9849" y="6049"/>
                    <a:pt x="7721" y="4712"/>
                  </a:cubicBezTo>
                  <a:cubicBezTo>
                    <a:pt x="5624" y="3405"/>
                    <a:pt x="3679" y="2189"/>
                    <a:pt x="2281" y="1338"/>
                  </a:cubicBezTo>
                  <a:cubicBezTo>
                    <a:pt x="1551" y="913"/>
                    <a:pt x="1004" y="578"/>
                    <a:pt x="609" y="366"/>
                  </a:cubicBezTo>
                  <a:cubicBezTo>
                    <a:pt x="426" y="244"/>
                    <a:pt x="275" y="122"/>
                    <a:pt x="153" y="92"/>
                  </a:cubicBezTo>
                  <a:cubicBezTo>
                    <a:pt x="92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16"/>
            <p:cNvSpPr/>
            <p:nvPr/>
          </p:nvSpPr>
          <p:spPr>
            <a:xfrm>
              <a:off x="5101425" y="1497125"/>
              <a:ext cx="433175" cy="14800"/>
            </a:xfrm>
            <a:custGeom>
              <a:avLst/>
              <a:gdLst/>
              <a:ahLst/>
              <a:cxnLst/>
              <a:rect l="l" t="t" r="r" b="b"/>
              <a:pathLst>
                <a:path w="17327" h="592" extrusionOk="0">
                  <a:moveTo>
                    <a:pt x="17139" y="1"/>
                  </a:moveTo>
                  <a:cubicBezTo>
                    <a:pt x="16313" y="1"/>
                    <a:pt x="12845" y="87"/>
                    <a:pt x="8663" y="219"/>
                  </a:cubicBezTo>
                  <a:cubicBezTo>
                    <a:pt x="3891" y="371"/>
                    <a:pt x="1" y="554"/>
                    <a:pt x="1" y="584"/>
                  </a:cubicBezTo>
                  <a:cubicBezTo>
                    <a:pt x="1" y="589"/>
                    <a:pt x="109" y="592"/>
                    <a:pt x="311" y="592"/>
                  </a:cubicBezTo>
                  <a:cubicBezTo>
                    <a:pt x="1322" y="592"/>
                    <a:pt x="4687" y="528"/>
                    <a:pt x="8663" y="402"/>
                  </a:cubicBezTo>
                  <a:cubicBezTo>
                    <a:pt x="13466" y="250"/>
                    <a:pt x="17326" y="37"/>
                    <a:pt x="17326" y="6"/>
                  </a:cubicBezTo>
                  <a:cubicBezTo>
                    <a:pt x="17326" y="2"/>
                    <a:pt x="17262" y="1"/>
                    <a:pt x="1713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16"/>
            <p:cNvSpPr/>
            <p:nvPr/>
          </p:nvSpPr>
          <p:spPr>
            <a:xfrm>
              <a:off x="4343050" y="1286025"/>
              <a:ext cx="751550" cy="868575"/>
            </a:xfrm>
            <a:custGeom>
              <a:avLst/>
              <a:gdLst/>
              <a:ahLst/>
              <a:cxnLst/>
              <a:rect l="l" t="t" r="r" b="b"/>
              <a:pathLst>
                <a:path w="30062" h="34743" extrusionOk="0">
                  <a:moveTo>
                    <a:pt x="30028" y="23367"/>
                  </a:moveTo>
                  <a:lnTo>
                    <a:pt x="30028" y="23367"/>
                  </a:lnTo>
                  <a:cubicBezTo>
                    <a:pt x="30024" y="23955"/>
                    <a:pt x="30017" y="24449"/>
                    <a:pt x="30001" y="24834"/>
                  </a:cubicBezTo>
                  <a:lnTo>
                    <a:pt x="30001" y="25715"/>
                  </a:lnTo>
                  <a:cubicBezTo>
                    <a:pt x="30032" y="25897"/>
                    <a:pt x="30032" y="26019"/>
                    <a:pt x="30032" y="26019"/>
                  </a:cubicBezTo>
                  <a:lnTo>
                    <a:pt x="30032" y="25715"/>
                  </a:lnTo>
                  <a:lnTo>
                    <a:pt x="30032" y="24803"/>
                  </a:lnTo>
                  <a:cubicBezTo>
                    <a:pt x="30032" y="24413"/>
                    <a:pt x="30032" y="23935"/>
                    <a:pt x="30028" y="23367"/>
                  </a:cubicBezTo>
                  <a:close/>
                  <a:moveTo>
                    <a:pt x="15046" y="0"/>
                  </a:moveTo>
                  <a:lnTo>
                    <a:pt x="15016" y="31"/>
                  </a:lnTo>
                  <a:cubicBezTo>
                    <a:pt x="10366" y="2736"/>
                    <a:pt x="5289" y="5624"/>
                    <a:pt x="61" y="8663"/>
                  </a:cubicBezTo>
                  <a:lnTo>
                    <a:pt x="1" y="8694"/>
                  </a:lnTo>
                  <a:lnTo>
                    <a:pt x="1" y="8754"/>
                  </a:lnTo>
                  <a:lnTo>
                    <a:pt x="1" y="26019"/>
                  </a:lnTo>
                  <a:lnTo>
                    <a:pt x="1" y="26049"/>
                  </a:lnTo>
                  <a:lnTo>
                    <a:pt x="61" y="26080"/>
                  </a:lnTo>
                  <a:cubicBezTo>
                    <a:pt x="5685" y="29332"/>
                    <a:pt x="10761" y="32281"/>
                    <a:pt x="15016" y="34712"/>
                  </a:cubicBezTo>
                  <a:lnTo>
                    <a:pt x="15046" y="34743"/>
                  </a:lnTo>
                  <a:lnTo>
                    <a:pt x="15107" y="34712"/>
                  </a:lnTo>
                  <a:cubicBezTo>
                    <a:pt x="19727" y="32068"/>
                    <a:pt x="23466" y="29879"/>
                    <a:pt x="26050" y="28360"/>
                  </a:cubicBezTo>
                  <a:cubicBezTo>
                    <a:pt x="27326" y="27600"/>
                    <a:pt x="28329" y="27053"/>
                    <a:pt x="28998" y="26627"/>
                  </a:cubicBezTo>
                  <a:cubicBezTo>
                    <a:pt x="29363" y="26445"/>
                    <a:pt x="29576" y="26293"/>
                    <a:pt x="29758" y="26171"/>
                  </a:cubicBezTo>
                  <a:cubicBezTo>
                    <a:pt x="29971" y="26050"/>
                    <a:pt x="30032" y="26019"/>
                    <a:pt x="30032" y="26019"/>
                  </a:cubicBezTo>
                  <a:lnTo>
                    <a:pt x="30032" y="26019"/>
                  </a:lnTo>
                  <a:cubicBezTo>
                    <a:pt x="30031" y="26019"/>
                    <a:pt x="29910" y="26049"/>
                    <a:pt x="29758" y="26141"/>
                  </a:cubicBezTo>
                  <a:cubicBezTo>
                    <a:pt x="29576" y="26232"/>
                    <a:pt x="29302" y="26384"/>
                    <a:pt x="28968" y="26597"/>
                  </a:cubicBezTo>
                  <a:cubicBezTo>
                    <a:pt x="28299" y="26961"/>
                    <a:pt x="27266" y="27569"/>
                    <a:pt x="25959" y="28299"/>
                  </a:cubicBezTo>
                  <a:cubicBezTo>
                    <a:pt x="23383" y="29783"/>
                    <a:pt x="19661" y="31902"/>
                    <a:pt x="15062" y="34534"/>
                  </a:cubicBezTo>
                  <a:lnTo>
                    <a:pt x="15062" y="34534"/>
                  </a:lnTo>
                  <a:cubicBezTo>
                    <a:pt x="10854" y="32081"/>
                    <a:pt x="5804" y="29119"/>
                    <a:pt x="213" y="25915"/>
                  </a:cubicBezTo>
                  <a:lnTo>
                    <a:pt x="213" y="25915"/>
                  </a:lnTo>
                  <a:lnTo>
                    <a:pt x="213" y="8797"/>
                  </a:lnTo>
                  <a:lnTo>
                    <a:pt x="213" y="8797"/>
                  </a:lnTo>
                  <a:cubicBezTo>
                    <a:pt x="5414" y="5774"/>
                    <a:pt x="10433" y="2902"/>
                    <a:pt x="15062" y="209"/>
                  </a:cubicBezTo>
                  <a:lnTo>
                    <a:pt x="15062" y="209"/>
                  </a:lnTo>
                  <a:cubicBezTo>
                    <a:pt x="20640" y="3406"/>
                    <a:pt x="25649" y="6302"/>
                    <a:pt x="29940" y="8780"/>
                  </a:cubicBezTo>
                  <a:lnTo>
                    <a:pt x="29940" y="8780"/>
                  </a:lnTo>
                  <a:cubicBezTo>
                    <a:pt x="29941" y="14073"/>
                    <a:pt x="30001" y="18340"/>
                    <a:pt x="30001" y="21338"/>
                  </a:cubicBezTo>
                  <a:cubicBezTo>
                    <a:pt x="30017" y="22108"/>
                    <a:pt x="30024" y="22784"/>
                    <a:pt x="30028" y="23367"/>
                  </a:cubicBezTo>
                  <a:lnTo>
                    <a:pt x="30028" y="23367"/>
                  </a:lnTo>
                  <a:cubicBezTo>
                    <a:pt x="30032" y="22795"/>
                    <a:pt x="30032" y="22134"/>
                    <a:pt x="30032" y="21399"/>
                  </a:cubicBezTo>
                  <a:cubicBezTo>
                    <a:pt x="30032" y="18420"/>
                    <a:pt x="30062" y="14074"/>
                    <a:pt x="30062" y="8754"/>
                  </a:cubicBezTo>
                  <a:lnTo>
                    <a:pt x="30062" y="8724"/>
                  </a:lnTo>
                  <a:lnTo>
                    <a:pt x="30032" y="8694"/>
                  </a:lnTo>
                  <a:cubicBezTo>
                    <a:pt x="25776" y="6232"/>
                    <a:pt x="20730" y="3253"/>
                    <a:pt x="15107" y="31"/>
                  </a:cubicBezTo>
                  <a:lnTo>
                    <a:pt x="15046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16"/>
            <p:cNvSpPr/>
            <p:nvPr/>
          </p:nvSpPr>
          <p:spPr>
            <a:xfrm>
              <a:off x="3936500" y="1238900"/>
              <a:ext cx="76025" cy="76025"/>
            </a:xfrm>
            <a:custGeom>
              <a:avLst/>
              <a:gdLst/>
              <a:ahLst/>
              <a:cxnLst/>
              <a:rect l="l" t="t" r="r" b="b"/>
              <a:pathLst>
                <a:path w="3041" h="3041" extrusionOk="0">
                  <a:moveTo>
                    <a:pt x="1521" y="1"/>
                  </a:moveTo>
                  <a:cubicBezTo>
                    <a:pt x="700" y="1"/>
                    <a:pt x="1" y="700"/>
                    <a:pt x="1" y="1521"/>
                  </a:cubicBezTo>
                  <a:cubicBezTo>
                    <a:pt x="1" y="2372"/>
                    <a:pt x="700" y="3040"/>
                    <a:pt x="1521" y="3040"/>
                  </a:cubicBezTo>
                  <a:cubicBezTo>
                    <a:pt x="2372" y="3040"/>
                    <a:pt x="3040" y="2372"/>
                    <a:pt x="3040" y="1521"/>
                  </a:cubicBezTo>
                  <a:cubicBezTo>
                    <a:pt x="3040" y="700"/>
                    <a:pt x="2372" y="1"/>
                    <a:pt x="152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16"/>
            <p:cNvSpPr/>
            <p:nvPr/>
          </p:nvSpPr>
          <p:spPr>
            <a:xfrm>
              <a:off x="4287575" y="1447875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41" y="1"/>
                  </a:moveTo>
                  <a:cubicBezTo>
                    <a:pt x="1065" y="1"/>
                    <a:pt x="1" y="1065"/>
                    <a:pt x="1" y="2372"/>
                  </a:cubicBezTo>
                  <a:cubicBezTo>
                    <a:pt x="1" y="3648"/>
                    <a:pt x="1065" y="4712"/>
                    <a:pt x="2341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34"/>
                    <a:pt x="3648" y="1"/>
                    <a:pt x="234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16"/>
            <p:cNvSpPr/>
            <p:nvPr/>
          </p:nvSpPr>
          <p:spPr>
            <a:xfrm>
              <a:off x="5029225" y="1447875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72" y="1"/>
                  </a:moveTo>
                  <a:cubicBezTo>
                    <a:pt x="1065" y="1"/>
                    <a:pt x="1" y="1065"/>
                    <a:pt x="1" y="2372"/>
                  </a:cubicBezTo>
                  <a:cubicBezTo>
                    <a:pt x="1" y="3648"/>
                    <a:pt x="1065" y="4712"/>
                    <a:pt x="2372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34"/>
                    <a:pt x="3679" y="1"/>
                    <a:pt x="23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16"/>
            <p:cNvSpPr/>
            <p:nvPr/>
          </p:nvSpPr>
          <p:spPr>
            <a:xfrm>
              <a:off x="5029225" y="1891650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72" y="1"/>
                  </a:moveTo>
                  <a:cubicBezTo>
                    <a:pt x="1065" y="1"/>
                    <a:pt x="1" y="1065"/>
                    <a:pt x="1" y="2372"/>
                  </a:cubicBezTo>
                  <a:cubicBezTo>
                    <a:pt x="1" y="3648"/>
                    <a:pt x="1065" y="4712"/>
                    <a:pt x="2372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65"/>
                    <a:pt x="3648" y="1"/>
                    <a:pt x="23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16"/>
            <p:cNvSpPr/>
            <p:nvPr/>
          </p:nvSpPr>
          <p:spPr>
            <a:xfrm>
              <a:off x="5492000" y="1450150"/>
              <a:ext cx="87425" cy="87425"/>
            </a:xfrm>
            <a:custGeom>
              <a:avLst/>
              <a:gdLst/>
              <a:ahLst/>
              <a:cxnLst/>
              <a:rect l="l" t="t" r="r" b="b"/>
              <a:pathLst>
                <a:path w="3497" h="3497" extrusionOk="0">
                  <a:moveTo>
                    <a:pt x="1733" y="1"/>
                  </a:moveTo>
                  <a:cubicBezTo>
                    <a:pt x="791" y="1"/>
                    <a:pt x="1" y="791"/>
                    <a:pt x="1" y="1733"/>
                  </a:cubicBezTo>
                  <a:cubicBezTo>
                    <a:pt x="1" y="2706"/>
                    <a:pt x="791" y="3496"/>
                    <a:pt x="1733" y="3496"/>
                  </a:cubicBezTo>
                  <a:cubicBezTo>
                    <a:pt x="2676" y="3496"/>
                    <a:pt x="3496" y="2736"/>
                    <a:pt x="3496" y="1733"/>
                  </a:cubicBezTo>
                  <a:cubicBezTo>
                    <a:pt x="3496" y="761"/>
                    <a:pt x="2676" y="1"/>
                    <a:pt x="173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16"/>
            <p:cNvSpPr/>
            <p:nvPr/>
          </p:nvSpPr>
          <p:spPr>
            <a:xfrm>
              <a:off x="4660675" y="2096075"/>
              <a:ext cx="117825" cy="117800"/>
            </a:xfrm>
            <a:custGeom>
              <a:avLst/>
              <a:gdLst/>
              <a:ahLst/>
              <a:cxnLst/>
              <a:rect l="l" t="t" r="r" b="b"/>
              <a:pathLst>
                <a:path w="4713" h="4712" extrusionOk="0">
                  <a:moveTo>
                    <a:pt x="2341" y="0"/>
                  </a:moveTo>
                  <a:cubicBezTo>
                    <a:pt x="1065" y="0"/>
                    <a:pt x="1" y="1034"/>
                    <a:pt x="1" y="2341"/>
                  </a:cubicBezTo>
                  <a:cubicBezTo>
                    <a:pt x="1" y="3648"/>
                    <a:pt x="1065" y="4711"/>
                    <a:pt x="2341" y="4711"/>
                  </a:cubicBezTo>
                  <a:cubicBezTo>
                    <a:pt x="3648" y="4711"/>
                    <a:pt x="4712" y="3648"/>
                    <a:pt x="4712" y="2341"/>
                  </a:cubicBezTo>
                  <a:cubicBezTo>
                    <a:pt x="4712" y="1034"/>
                    <a:pt x="3648" y="0"/>
                    <a:pt x="234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16"/>
            <p:cNvSpPr/>
            <p:nvPr/>
          </p:nvSpPr>
          <p:spPr>
            <a:xfrm>
              <a:off x="4295175" y="1871150"/>
              <a:ext cx="117800" cy="117800"/>
            </a:xfrm>
            <a:custGeom>
              <a:avLst/>
              <a:gdLst/>
              <a:ahLst/>
              <a:cxnLst/>
              <a:rect l="l" t="t" r="r" b="b"/>
              <a:pathLst>
                <a:path w="4712" h="4712" extrusionOk="0">
                  <a:moveTo>
                    <a:pt x="2341" y="0"/>
                  </a:moveTo>
                  <a:cubicBezTo>
                    <a:pt x="1034" y="0"/>
                    <a:pt x="1" y="1033"/>
                    <a:pt x="1" y="2341"/>
                  </a:cubicBezTo>
                  <a:cubicBezTo>
                    <a:pt x="1" y="3648"/>
                    <a:pt x="1034" y="4711"/>
                    <a:pt x="2341" y="4711"/>
                  </a:cubicBezTo>
                  <a:cubicBezTo>
                    <a:pt x="3648" y="4711"/>
                    <a:pt x="4712" y="3648"/>
                    <a:pt x="4712" y="2341"/>
                  </a:cubicBezTo>
                  <a:cubicBezTo>
                    <a:pt x="4712" y="1033"/>
                    <a:pt x="3648" y="0"/>
                    <a:pt x="234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16"/>
            <p:cNvSpPr/>
            <p:nvPr/>
          </p:nvSpPr>
          <p:spPr>
            <a:xfrm>
              <a:off x="4716925" y="860475"/>
              <a:ext cx="5350" cy="415700"/>
            </a:xfrm>
            <a:custGeom>
              <a:avLst/>
              <a:gdLst/>
              <a:ahLst/>
              <a:cxnLst/>
              <a:rect l="l" t="t" r="r" b="b"/>
              <a:pathLst>
                <a:path w="214" h="16628" extrusionOk="0">
                  <a:moveTo>
                    <a:pt x="122" y="1"/>
                  </a:moveTo>
                  <a:cubicBezTo>
                    <a:pt x="61" y="1"/>
                    <a:pt x="31" y="3709"/>
                    <a:pt x="0" y="8299"/>
                  </a:cubicBezTo>
                  <a:cubicBezTo>
                    <a:pt x="0" y="12919"/>
                    <a:pt x="61" y="16627"/>
                    <a:pt x="122" y="16627"/>
                  </a:cubicBezTo>
                  <a:cubicBezTo>
                    <a:pt x="183" y="16627"/>
                    <a:pt x="213" y="12919"/>
                    <a:pt x="213" y="8299"/>
                  </a:cubicBezTo>
                  <a:cubicBezTo>
                    <a:pt x="213" y="3709"/>
                    <a:pt x="152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16"/>
            <p:cNvSpPr/>
            <p:nvPr/>
          </p:nvSpPr>
          <p:spPr>
            <a:xfrm>
              <a:off x="4660675" y="1229800"/>
              <a:ext cx="117825" cy="117800"/>
            </a:xfrm>
            <a:custGeom>
              <a:avLst/>
              <a:gdLst/>
              <a:ahLst/>
              <a:cxnLst/>
              <a:rect l="l" t="t" r="r" b="b"/>
              <a:pathLst>
                <a:path w="4713" h="4712" extrusionOk="0">
                  <a:moveTo>
                    <a:pt x="2341" y="0"/>
                  </a:moveTo>
                  <a:cubicBezTo>
                    <a:pt x="1065" y="0"/>
                    <a:pt x="1" y="1034"/>
                    <a:pt x="1" y="2341"/>
                  </a:cubicBezTo>
                  <a:cubicBezTo>
                    <a:pt x="1" y="3648"/>
                    <a:pt x="1065" y="4711"/>
                    <a:pt x="2341" y="4711"/>
                  </a:cubicBezTo>
                  <a:cubicBezTo>
                    <a:pt x="3648" y="4711"/>
                    <a:pt x="4712" y="3648"/>
                    <a:pt x="4712" y="2341"/>
                  </a:cubicBezTo>
                  <a:cubicBezTo>
                    <a:pt x="4712" y="1034"/>
                    <a:pt x="3648" y="0"/>
                    <a:pt x="234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16"/>
            <p:cNvSpPr/>
            <p:nvPr/>
          </p:nvSpPr>
          <p:spPr>
            <a:xfrm>
              <a:off x="4672850" y="796650"/>
              <a:ext cx="95000" cy="95025"/>
            </a:xfrm>
            <a:custGeom>
              <a:avLst/>
              <a:gdLst/>
              <a:ahLst/>
              <a:cxnLst/>
              <a:rect l="l" t="t" r="r" b="b"/>
              <a:pathLst>
                <a:path w="3800" h="3801" extrusionOk="0">
                  <a:moveTo>
                    <a:pt x="1915" y="1"/>
                  </a:moveTo>
                  <a:cubicBezTo>
                    <a:pt x="882" y="1"/>
                    <a:pt x="0" y="852"/>
                    <a:pt x="0" y="1885"/>
                  </a:cubicBezTo>
                  <a:cubicBezTo>
                    <a:pt x="0" y="2919"/>
                    <a:pt x="882" y="3800"/>
                    <a:pt x="1915" y="3800"/>
                  </a:cubicBezTo>
                  <a:cubicBezTo>
                    <a:pt x="2949" y="3800"/>
                    <a:pt x="3800" y="2949"/>
                    <a:pt x="3800" y="1885"/>
                  </a:cubicBezTo>
                  <a:cubicBezTo>
                    <a:pt x="3800" y="821"/>
                    <a:pt x="2949" y="1"/>
                    <a:pt x="191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4" name="Google Shape;934;p16"/>
          <p:cNvGrpSpPr/>
          <p:nvPr/>
        </p:nvGrpSpPr>
        <p:grpSpPr>
          <a:xfrm flipH="1">
            <a:off x="8650859" y="4080591"/>
            <a:ext cx="895866" cy="899721"/>
            <a:chOff x="1889350" y="1210025"/>
            <a:chExt cx="1411925" cy="1418000"/>
          </a:xfrm>
        </p:grpSpPr>
        <p:sp>
          <p:nvSpPr>
            <p:cNvPr id="935" name="Google Shape;935;p16"/>
            <p:cNvSpPr/>
            <p:nvPr/>
          </p:nvSpPr>
          <p:spPr>
            <a:xfrm>
              <a:off x="1925075" y="1778425"/>
              <a:ext cx="209750" cy="142150"/>
            </a:xfrm>
            <a:custGeom>
              <a:avLst/>
              <a:gdLst/>
              <a:ahLst/>
              <a:cxnLst/>
              <a:rect l="l" t="t" r="r" b="b"/>
              <a:pathLst>
                <a:path w="8390" h="5686" extrusionOk="0">
                  <a:moveTo>
                    <a:pt x="34" y="0"/>
                  </a:moveTo>
                  <a:cubicBezTo>
                    <a:pt x="33" y="0"/>
                    <a:pt x="32" y="0"/>
                    <a:pt x="31" y="1"/>
                  </a:cubicBezTo>
                  <a:cubicBezTo>
                    <a:pt x="0" y="62"/>
                    <a:pt x="1855" y="1369"/>
                    <a:pt x="4134" y="2949"/>
                  </a:cubicBezTo>
                  <a:cubicBezTo>
                    <a:pt x="6446" y="4480"/>
                    <a:pt x="8283" y="5685"/>
                    <a:pt x="8357" y="5685"/>
                  </a:cubicBezTo>
                  <a:cubicBezTo>
                    <a:pt x="8358" y="5685"/>
                    <a:pt x="8359" y="5685"/>
                    <a:pt x="8359" y="5685"/>
                  </a:cubicBezTo>
                  <a:cubicBezTo>
                    <a:pt x="8390" y="5624"/>
                    <a:pt x="6566" y="4317"/>
                    <a:pt x="4256" y="2736"/>
                  </a:cubicBezTo>
                  <a:cubicBezTo>
                    <a:pt x="1974" y="1205"/>
                    <a:pt x="137" y="0"/>
                    <a:pt x="34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16"/>
            <p:cNvSpPr/>
            <p:nvPr/>
          </p:nvSpPr>
          <p:spPr>
            <a:xfrm>
              <a:off x="2875700" y="2365025"/>
              <a:ext cx="383000" cy="203750"/>
            </a:xfrm>
            <a:custGeom>
              <a:avLst/>
              <a:gdLst/>
              <a:ahLst/>
              <a:cxnLst/>
              <a:rect l="l" t="t" r="r" b="b"/>
              <a:pathLst>
                <a:path w="15320" h="8150" extrusionOk="0">
                  <a:moveTo>
                    <a:pt x="6" y="1"/>
                  </a:moveTo>
                  <a:cubicBezTo>
                    <a:pt x="3" y="1"/>
                    <a:pt x="1" y="1"/>
                    <a:pt x="0" y="2"/>
                  </a:cubicBezTo>
                  <a:cubicBezTo>
                    <a:pt x="0" y="33"/>
                    <a:pt x="3374" y="1917"/>
                    <a:pt x="7599" y="4166"/>
                  </a:cubicBezTo>
                  <a:cubicBezTo>
                    <a:pt x="11755" y="6379"/>
                    <a:pt x="15116" y="8150"/>
                    <a:pt x="15284" y="8150"/>
                  </a:cubicBezTo>
                  <a:cubicBezTo>
                    <a:pt x="15287" y="8150"/>
                    <a:pt x="15289" y="8149"/>
                    <a:pt x="15290" y="8148"/>
                  </a:cubicBezTo>
                  <a:cubicBezTo>
                    <a:pt x="15320" y="8118"/>
                    <a:pt x="11916" y="6233"/>
                    <a:pt x="7691" y="3984"/>
                  </a:cubicBezTo>
                  <a:cubicBezTo>
                    <a:pt x="3535" y="1772"/>
                    <a:pt x="174" y="1"/>
                    <a:pt x="6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16"/>
            <p:cNvSpPr/>
            <p:nvPr/>
          </p:nvSpPr>
          <p:spPr>
            <a:xfrm>
              <a:off x="2131000" y="1698650"/>
              <a:ext cx="751575" cy="869325"/>
            </a:xfrm>
            <a:custGeom>
              <a:avLst/>
              <a:gdLst/>
              <a:ahLst/>
              <a:cxnLst/>
              <a:rect l="l" t="t" r="r" b="b"/>
              <a:pathLst>
                <a:path w="30063" h="34773" extrusionOk="0">
                  <a:moveTo>
                    <a:pt x="30028" y="23391"/>
                  </a:moveTo>
                  <a:lnTo>
                    <a:pt x="30028" y="23391"/>
                  </a:lnTo>
                  <a:cubicBezTo>
                    <a:pt x="30024" y="23981"/>
                    <a:pt x="30017" y="24478"/>
                    <a:pt x="30001" y="24864"/>
                  </a:cubicBezTo>
                  <a:lnTo>
                    <a:pt x="30001" y="25745"/>
                  </a:lnTo>
                  <a:cubicBezTo>
                    <a:pt x="30032" y="25958"/>
                    <a:pt x="30032" y="26049"/>
                    <a:pt x="30032" y="26049"/>
                  </a:cubicBezTo>
                  <a:lnTo>
                    <a:pt x="30032" y="25745"/>
                  </a:lnTo>
                  <a:lnTo>
                    <a:pt x="30032" y="24833"/>
                  </a:lnTo>
                  <a:cubicBezTo>
                    <a:pt x="30032" y="24430"/>
                    <a:pt x="30032" y="23953"/>
                    <a:pt x="30028" y="23391"/>
                  </a:cubicBezTo>
                  <a:close/>
                  <a:moveTo>
                    <a:pt x="15047" y="0"/>
                  </a:moveTo>
                  <a:lnTo>
                    <a:pt x="15016" y="61"/>
                  </a:lnTo>
                  <a:cubicBezTo>
                    <a:pt x="10335" y="2736"/>
                    <a:pt x="5290" y="5623"/>
                    <a:pt x="61" y="8663"/>
                  </a:cubicBezTo>
                  <a:lnTo>
                    <a:pt x="1" y="8724"/>
                  </a:lnTo>
                  <a:lnTo>
                    <a:pt x="1" y="8785"/>
                  </a:lnTo>
                  <a:lnTo>
                    <a:pt x="1" y="26049"/>
                  </a:lnTo>
                  <a:lnTo>
                    <a:pt x="1" y="26080"/>
                  </a:lnTo>
                  <a:lnTo>
                    <a:pt x="61" y="26110"/>
                  </a:lnTo>
                  <a:cubicBezTo>
                    <a:pt x="5685" y="29332"/>
                    <a:pt x="10761" y="32311"/>
                    <a:pt x="15016" y="34742"/>
                  </a:cubicBezTo>
                  <a:lnTo>
                    <a:pt x="15047" y="34773"/>
                  </a:lnTo>
                  <a:lnTo>
                    <a:pt x="15107" y="34742"/>
                  </a:lnTo>
                  <a:cubicBezTo>
                    <a:pt x="19728" y="32068"/>
                    <a:pt x="23466" y="29909"/>
                    <a:pt x="26050" y="28390"/>
                  </a:cubicBezTo>
                  <a:cubicBezTo>
                    <a:pt x="27326" y="27630"/>
                    <a:pt x="28329" y="27052"/>
                    <a:pt x="28998" y="26657"/>
                  </a:cubicBezTo>
                  <a:cubicBezTo>
                    <a:pt x="29333" y="26444"/>
                    <a:pt x="29576" y="26292"/>
                    <a:pt x="29758" y="26201"/>
                  </a:cubicBezTo>
                  <a:cubicBezTo>
                    <a:pt x="29940" y="26080"/>
                    <a:pt x="30031" y="26050"/>
                    <a:pt x="30032" y="26049"/>
                  </a:cubicBezTo>
                  <a:lnTo>
                    <a:pt x="30032" y="26049"/>
                  </a:lnTo>
                  <a:cubicBezTo>
                    <a:pt x="30031" y="26050"/>
                    <a:pt x="29940" y="26080"/>
                    <a:pt x="29758" y="26140"/>
                  </a:cubicBezTo>
                  <a:cubicBezTo>
                    <a:pt x="29576" y="26262"/>
                    <a:pt x="29302" y="26414"/>
                    <a:pt x="28968" y="26596"/>
                  </a:cubicBezTo>
                  <a:cubicBezTo>
                    <a:pt x="28269" y="26992"/>
                    <a:pt x="27266" y="27599"/>
                    <a:pt x="25959" y="28329"/>
                  </a:cubicBezTo>
                  <a:cubicBezTo>
                    <a:pt x="23384" y="29783"/>
                    <a:pt x="19631" y="31902"/>
                    <a:pt x="15062" y="34564"/>
                  </a:cubicBezTo>
                  <a:lnTo>
                    <a:pt x="15062" y="34564"/>
                  </a:lnTo>
                  <a:cubicBezTo>
                    <a:pt x="10861" y="32116"/>
                    <a:pt x="5792" y="29160"/>
                    <a:pt x="213" y="25963"/>
                  </a:cubicBezTo>
                  <a:lnTo>
                    <a:pt x="213" y="25963"/>
                  </a:lnTo>
                  <a:lnTo>
                    <a:pt x="213" y="8780"/>
                  </a:lnTo>
                  <a:lnTo>
                    <a:pt x="213" y="8780"/>
                  </a:lnTo>
                  <a:cubicBezTo>
                    <a:pt x="5439" y="5760"/>
                    <a:pt x="10453" y="2890"/>
                    <a:pt x="15047" y="231"/>
                  </a:cubicBezTo>
                  <a:lnTo>
                    <a:pt x="15047" y="231"/>
                  </a:lnTo>
                  <a:cubicBezTo>
                    <a:pt x="20631" y="3430"/>
                    <a:pt x="25646" y="6330"/>
                    <a:pt x="29940" y="8780"/>
                  </a:cubicBezTo>
                  <a:lnTo>
                    <a:pt x="29940" y="8780"/>
                  </a:lnTo>
                  <a:cubicBezTo>
                    <a:pt x="29941" y="14087"/>
                    <a:pt x="30001" y="18364"/>
                    <a:pt x="30001" y="21368"/>
                  </a:cubicBezTo>
                  <a:cubicBezTo>
                    <a:pt x="30017" y="22141"/>
                    <a:pt x="30024" y="22811"/>
                    <a:pt x="30028" y="23391"/>
                  </a:cubicBezTo>
                  <a:lnTo>
                    <a:pt x="30028" y="23391"/>
                  </a:lnTo>
                  <a:cubicBezTo>
                    <a:pt x="30032" y="22820"/>
                    <a:pt x="30032" y="22162"/>
                    <a:pt x="30032" y="21429"/>
                  </a:cubicBezTo>
                  <a:cubicBezTo>
                    <a:pt x="30032" y="18450"/>
                    <a:pt x="30062" y="14104"/>
                    <a:pt x="30062" y="8785"/>
                  </a:cubicBezTo>
                  <a:lnTo>
                    <a:pt x="30062" y="8754"/>
                  </a:lnTo>
                  <a:lnTo>
                    <a:pt x="30032" y="8724"/>
                  </a:lnTo>
                  <a:cubicBezTo>
                    <a:pt x="25776" y="6231"/>
                    <a:pt x="20731" y="3283"/>
                    <a:pt x="15107" y="61"/>
                  </a:cubicBezTo>
                  <a:lnTo>
                    <a:pt x="15047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16"/>
            <p:cNvSpPr/>
            <p:nvPr/>
          </p:nvSpPr>
          <p:spPr>
            <a:xfrm>
              <a:off x="1889350" y="1740450"/>
              <a:ext cx="76025" cy="76000"/>
            </a:xfrm>
            <a:custGeom>
              <a:avLst/>
              <a:gdLst/>
              <a:ahLst/>
              <a:cxnLst/>
              <a:rect l="l" t="t" r="r" b="b"/>
              <a:pathLst>
                <a:path w="3041" h="3040" extrusionOk="0">
                  <a:moveTo>
                    <a:pt x="1521" y="0"/>
                  </a:moveTo>
                  <a:cubicBezTo>
                    <a:pt x="670" y="0"/>
                    <a:pt x="1" y="699"/>
                    <a:pt x="1" y="1520"/>
                  </a:cubicBezTo>
                  <a:cubicBezTo>
                    <a:pt x="1" y="2371"/>
                    <a:pt x="670" y="3040"/>
                    <a:pt x="1521" y="3040"/>
                  </a:cubicBezTo>
                  <a:cubicBezTo>
                    <a:pt x="2341" y="3040"/>
                    <a:pt x="3040" y="2371"/>
                    <a:pt x="3040" y="1520"/>
                  </a:cubicBezTo>
                  <a:cubicBezTo>
                    <a:pt x="3040" y="699"/>
                    <a:pt x="2341" y="0"/>
                    <a:pt x="152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16"/>
            <p:cNvSpPr/>
            <p:nvPr/>
          </p:nvSpPr>
          <p:spPr>
            <a:xfrm>
              <a:off x="2075525" y="1861250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41" y="1"/>
                  </a:moveTo>
                  <a:cubicBezTo>
                    <a:pt x="1034" y="1"/>
                    <a:pt x="1" y="1065"/>
                    <a:pt x="1" y="2372"/>
                  </a:cubicBezTo>
                  <a:cubicBezTo>
                    <a:pt x="1" y="3648"/>
                    <a:pt x="1034" y="4712"/>
                    <a:pt x="2341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65"/>
                    <a:pt x="3648" y="1"/>
                    <a:pt x="234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16"/>
            <p:cNvSpPr/>
            <p:nvPr/>
          </p:nvSpPr>
          <p:spPr>
            <a:xfrm>
              <a:off x="2817950" y="1861250"/>
              <a:ext cx="117800" cy="117825"/>
            </a:xfrm>
            <a:custGeom>
              <a:avLst/>
              <a:gdLst/>
              <a:ahLst/>
              <a:cxnLst/>
              <a:rect l="l" t="t" r="r" b="b"/>
              <a:pathLst>
                <a:path w="4712" h="4713" extrusionOk="0">
                  <a:moveTo>
                    <a:pt x="2341" y="1"/>
                  </a:moveTo>
                  <a:cubicBezTo>
                    <a:pt x="1064" y="1"/>
                    <a:pt x="0" y="1065"/>
                    <a:pt x="0" y="2372"/>
                  </a:cubicBezTo>
                  <a:cubicBezTo>
                    <a:pt x="0" y="3648"/>
                    <a:pt x="1064" y="4712"/>
                    <a:pt x="2341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65"/>
                    <a:pt x="3648" y="1"/>
                    <a:pt x="234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16"/>
            <p:cNvSpPr/>
            <p:nvPr/>
          </p:nvSpPr>
          <p:spPr>
            <a:xfrm>
              <a:off x="2817950" y="2305800"/>
              <a:ext cx="117800" cy="117800"/>
            </a:xfrm>
            <a:custGeom>
              <a:avLst/>
              <a:gdLst/>
              <a:ahLst/>
              <a:cxnLst/>
              <a:rect l="l" t="t" r="r" b="b"/>
              <a:pathLst>
                <a:path w="4712" h="4712" extrusionOk="0">
                  <a:moveTo>
                    <a:pt x="2341" y="0"/>
                  </a:moveTo>
                  <a:cubicBezTo>
                    <a:pt x="1064" y="0"/>
                    <a:pt x="0" y="1064"/>
                    <a:pt x="0" y="2341"/>
                  </a:cubicBezTo>
                  <a:cubicBezTo>
                    <a:pt x="0" y="3648"/>
                    <a:pt x="1064" y="4712"/>
                    <a:pt x="2341" y="4712"/>
                  </a:cubicBezTo>
                  <a:cubicBezTo>
                    <a:pt x="3648" y="4712"/>
                    <a:pt x="4712" y="3648"/>
                    <a:pt x="4712" y="2341"/>
                  </a:cubicBezTo>
                  <a:cubicBezTo>
                    <a:pt x="4712" y="1064"/>
                    <a:pt x="3648" y="0"/>
                    <a:pt x="234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16"/>
            <p:cNvSpPr/>
            <p:nvPr/>
          </p:nvSpPr>
          <p:spPr>
            <a:xfrm>
              <a:off x="3213850" y="2525400"/>
              <a:ext cx="87425" cy="87425"/>
            </a:xfrm>
            <a:custGeom>
              <a:avLst/>
              <a:gdLst/>
              <a:ahLst/>
              <a:cxnLst/>
              <a:rect l="l" t="t" r="r" b="b"/>
              <a:pathLst>
                <a:path w="3497" h="3497" extrusionOk="0">
                  <a:moveTo>
                    <a:pt x="1764" y="1"/>
                  </a:moveTo>
                  <a:cubicBezTo>
                    <a:pt x="791" y="1"/>
                    <a:pt x="1" y="761"/>
                    <a:pt x="1" y="1733"/>
                  </a:cubicBezTo>
                  <a:cubicBezTo>
                    <a:pt x="1" y="2706"/>
                    <a:pt x="791" y="3496"/>
                    <a:pt x="1764" y="3496"/>
                  </a:cubicBezTo>
                  <a:cubicBezTo>
                    <a:pt x="2736" y="3496"/>
                    <a:pt x="3496" y="2706"/>
                    <a:pt x="3496" y="1733"/>
                  </a:cubicBezTo>
                  <a:cubicBezTo>
                    <a:pt x="3496" y="761"/>
                    <a:pt x="2736" y="1"/>
                    <a:pt x="1764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16"/>
            <p:cNvSpPr/>
            <p:nvPr/>
          </p:nvSpPr>
          <p:spPr>
            <a:xfrm>
              <a:off x="2448650" y="2510200"/>
              <a:ext cx="117800" cy="117825"/>
            </a:xfrm>
            <a:custGeom>
              <a:avLst/>
              <a:gdLst/>
              <a:ahLst/>
              <a:cxnLst/>
              <a:rect l="l" t="t" r="r" b="b"/>
              <a:pathLst>
                <a:path w="4712" h="4713" extrusionOk="0">
                  <a:moveTo>
                    <a:pt x="2341" y="1"/>
                  </a:moveTo>
                  <a:cubicBezTo>
                    <a:pt x="1034" y="1"/>
                    <a:pt x="0" y="1034"/>
                    <a:pt x="0" y="2341"/>
                  </a:cubicBezTo>
                  <a:cubicBezTo>
                    <a:pt x="0" y="3648"/>
                    <a:pt x="1034" y="4712"/>
                    <a:pt x="2341" y="4712"/>
                  </a:cubicBezTo>
                  <a:cubicBezTo>
                    <a:pt x="3648" y="4712"/>
                    <a:pt x="4711" y="3648"/>
                    <a:pt x="4711" y="2341"/>
                  </a:cubicBezTo>
                  <a:cubicBezTo>
                    <a:pt x="4711" y="1034"/>
                    <a:pt x="3648" y="1"/>
                    <a:pt x="234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16"/>
            <p:cNvSpPr/>
            <p:nvPr/>
          </p:nvSpPr>
          <p:spPr>
            <a:xfrm>
              <a:off x="2083900" y="2284525"/>
              <a:ext cx="117800" cy="117800"/>
            </a:xfrm>
            <a:custGeom>
              <a:avLst/>
              <a:gdLst/>
              <a:ahLst/>
              <a:cxnLst/>
              <a:rect l="l" t="t" r="r" b="b"/>
              <a:pathLst>
                <a:path w="4712" h="4712" extrusionOk="0">
                  <a:moveTo>
                    <a:pt x="2341" y="0"/>
                  </a:moveTo>
                  <a:cubicBezTo>
                    <a:pt x="1034" y="0"/>
                    <a:pt x="0" y="1064"/>
                    <a:pt x="0" y="2371"/>
                  </a:cubicBezTo>
                  <a:cubicBezTo>
                    <a:pt x="0" y="3678"/>
                    <a:pt x="1034" y="4712"/>
                    <a:pt x="2341" y="4712"/>
                  </a:cubicBezTo>
                  <a:cubicBezTo>
                    <a:pt x="3648" y="4712"/>
                    <a:pt x="4711" y="3678"/>
                    <a:pt x="4711" y="2371"/>
                  </a:cubicBezTo>
                  <a:cubicBezTo>
                    <a:pt x="4711" y="1064"/>
                    <a:pt x="3648" y="0"/>
                    <a:pt x="234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16"/>
            <p:cNvSpPr/>
            <p:nvPr/>
          </p:nvSpPr>
          <p:spPr>
            <a:xfrm>
              <a:off x="2505625" y="1274625"/>
              <a:ext cx="5350" cy="415675"/>
            </a:xfrm>
            <a:custGeom>
              <a:avLst/>
              <a:gdLst/>
              <a:ahLst/>
              <a:cxnLst/>
              <a:rect l="l" t="t" r="r" b="b"/>
              <a:pathLst>
                <a:path w="214" h="16627" extrusionOk="0">
                  <a:moveTo>
                    <a:pt x="122" y="1"/>
                  </a:moveTo>
                  <a:cubicBezTo>
                    <a:pt x="31" y="1"/>
                    <a:pt x="1" y="3709"/>
                    <a:pt x="1" y="8299"/>
                  </a:cubicBezTo>
                  <a:cubicBezTo>
                    <a:pt x="1" y="12919"/>
                    <a:pt x="62" y="16627"/>
                    <a:pt x="122" y="16627"/>
                  </a:cubicBezTo>
                  <a:cubicBezTo>
                    <a:pt x="183" y="16627"/>
                    <a:pt x="214" y="12919"/>
                    <a:pt x="214" y="8299"/>
                  </a:cubicBezTo>
                  <a:cubicBezTo>
                    <a:pt x="214" y="3709"/>
                    <a:pt x="153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16"/>
            <p:cNvSpPr/>
            <p:nvPr/>
          </p:nvSpPr>
          <p:spPr>
            <a:xfrm>
              <a:off x="2449400" y="1643925"/>
              <a:ext cx="117800" cy="117825"/>
            </a:xfrm>
            <a:custGeom>
              <a:avLst/>
              <a:gdLst/>
              <a:ahLst/>
              <a:cxnLst/>
              <a:rect l="l" t="t" r="r" b="b"/>
              <a:pathLst>
                <a:path w="4712" h="4713" extrusionOk="0">
                  <a:moveTo>
                    <a:pt x="2371" y="1"/>
                  </a:moveTo>
                  <a:cubicBezTo>
                    <a:pt x="1064" y="1"/>
                    <a:pt x="0" y="1034"/>
                    <a:pt x="0" y="2341"/>
                  </a:cubicBezTo>
                  <a:cubicBezTo>
                    <a:pt x="0" y="3648"/>
                    <a:pt x="1064" y="4712"/>
                    <a:pt x="2371" y="4712"/>
                  </a:cubicBezTo>
                  <a:cubicBezTo>
                    <a:pt x="3648" y="4712"/>
                    <a:pt x="4712" y="3648"/>
                    <a:pt x="4712" y="2341"/>
                  </a:cubicBezTo>
                  <a:cubicBezTo>
                    <a:pt x="4712" y="1034"/>
                    <a:pt x="3648" y="1"/>
                    <a:pt x="237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16"/>
            <p:cNvSpPr/>
            <p:nvPr/>
          </p:nvSpPr>
          <p:spPr>
            <a:xfrm>
              <a:off x="2460800" y="1210025"/>
              <a:ext cx="95000" cy="95025"/>
            </a:xfrm>
            <a:custGeom>
              <a:avLst/>
              <a:gdLst/>
              <a:ahLst/>
              <a:cxnLst/>
              <a:rect l="l" t="t" r="r" b="b"/>
              <a:pathLst>
                <a:path w="3800" h="3801" extrusionOk="0">
                  <a:moveTo>
                    <a:pt x="1915" y="1"/>
                  </a:moveTo>
                  <a:cubicBezTo>
                    <a:pt x="852" y="1"/>
                    <a:pt x="0" y="822"/>
                    <a:pt x="0" y="1885"/>
                  </a:cubicBezTo>
                  <a:cubicBezTo>
                    <a:pt x="0" y="2949"/>
                    <a:pt x="852" y="3800"/>
                    <a:pt x="1915" y="3800"/>
                  </a:cubicBezTo>
                  <a:cubicBezTo>
                    <a:pt x="2949" y="3800"/>
                    <a:pt x="3800" y="2949"/>
                    <a:pt x="3800" y="1885"/>
                  </a:cubicBezTo>
                  <a:cubicBezTo>
                    <a:pt x="3800" y="822"/>
                    <a:pt x="2949" y="1"/>
                    <a:pt x="191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8" name="Google Shape;948;p16"/>
          <p:cNvGrpSpPr/>
          <p:nvPr/>
        </p:nvGrpSpPr>
        <p:grpSpPr>
          <a:xfrm rot="5400000">
            <a:off x="-357570" y="-302371"/>
            <a:ext cx="1042436" cy="899229"/>
            <a:chOff x="3936500" y="796650"/>
            <a:chExt cx="1642925" cy="1417225"/>
          </a:xfrm>
        </p:grpSpPr>
        <p:sp>
          <p:nvSpPr>
            <p:cNvPr id="949" name="Google Shape;949;p16"/>
            <p:cNvSpPr/>
            <p:nvPr/>
          </p:nvSpPr>
          <p:spPr>
            <a:xfrm>
              <a:off x="3961575" y="1265500"/>
              <a:ext cx="384550" cy="241675"/>
            </a:xfrm>
            <a:custGeom>
              <a:avLst/>
              <a:gdLst/>
              <a:ahLst/>
              <a:cxnLst/>
              <a:rect l="l" t="t" r="r" b="b"/>
              <a:pathLst>
                <a:path w="15382" h="9667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31" y="31"/>
                    <a:pt x="153" y="122"/>
                  </a:cubicBezTo>
                  <a:cubicBezTo>
                    <a:pt x="305" y="244"/>
                    <a:pt x="426" y="305"/>
                    <a:pt x="609" y="426"/>
                  </a:cubicBezTo>
                  <a:cubicBezTo>
                    <a:pt x="1034" y="700"/>
                    <a:pt x="1551" y="1065"/>
                    <a:pt x="2250" y="1490"/>
                  </a:cubicBezTo>
                  <a:cubicBezTo>
                    <a:pt x="3679" y="2372"/>
                    <a:pt x="5594" y="3587"/>
                    <a:pt x="7691" y="4894"/>
                  </a:cubicBezTo>
                  <a:cubicBezTo>
                    <a:pt x="9758" y="6201"/>
                    <a:pt x="11703" y="7417"/>
                    <a:pt x="13101" y="8299"/>
                  </a:cubicBezTo>
                  <a:cubicBezTo>
                    <a:pt x="13801" y="8724"/>
                    <a:pt x="14378" y="9059"/>
                    <a:pt x="14773" y="9302"/>
                  </a:cubicBezTo>
                  <a:cubicBezTo>
                    <a:pt x="14986" y="9423"/>
                    <a:pt x="15138" y="9515"/>
                    <a:pt x="15229" y="9575"/>
                  </a:cubicBezTo>
                  <a:lnTo>
                    <a:pt x="15381" y="9667"/>
                  </a:lnTo>
                  <a:cubicBezTo>
                    <a:pt x="15381" y="9636"/>
                    <a:pt x="15351" y="9575"/>
                    <a:pt x="15168" y="9515"/>
                  </a:cubicBezTo>
                  <a:cubicBezTo>
                    <a:pt x="15047" y="9423"/>
                    <a:pt x="14925" y="9302"/>
                    <a:pt x="14743" y="9211"/>
                  </a:cubicBezTo>
                  <a:cubicBezTo>
                    <a:pt x="14317" y="8937"/>
                    <a:pt x="13801" y="8542"/>
                    <a:pt x="13101" y="8147"/>
                  </a:cubicBezTo>
                  <a:cubicBezTo>
                    <a:pt x="11734" y="7265"/>
                    <a:pt x="9849" y="6049"/>
                    <a:pt x="7721" y="4712"/>
                  </a:cubicBezTo>
                  <a:cubicBezTo>
                    <a:pt x="5624" y="3405"/>
                    <a:pt x="3679" y="2189"/>
                    <a:pt x="2281" y="1338"/>
                  </a:cubicBezTo>
                  <a:cubicBezTo>
                    <a:pt x="1551" y="913"/>
                    <a:pt x="1004" y="578"/>
                    <a:pt x="609" y="366"/>
                  </a:cubicBezTo>
                  <a:cubicBezTo>
                    <a:pt x="426" y="244"/>
                    <a:pt x="275" y="122"/>
                    <a:pt x="153" y="92"/>
                  </a:cubicBezTo>
                  <a:cubicBezTo>
                    <a:pt x="92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16"/>
            <p:cNvSpPr/>
            <p:nvPr/>
          </p:nvSpPr>
          <p:spPr>
            <a:xfrm>
              <a:off x="5101425" y="1497125"/>
              <a:ext cx="433175" cy="14800"/>
            </a:xfrm>
            <a:custGeom>
              <a:avLst/>
              <a:gdLst/>
              <a:ahLst/>
              <a:cxnLst/>
              <a:rect l="l" t="t" r="r" b="b"/>
              <a:pathLst>
                <a:path w="17327" h="592" extrusionOk="0">
                  <a:moveTo>
                    <a:pt x="17139" y="1"/>
                  </a:moveTo>
                  <a:cubicBezTo>
                    <a:pt x="16313" y="1"/>
                    <a:pt x="12845" y="87"/>
                    <a:pt x="8663" y="219"/>
                  </a:cubicBezTo>
                  <a:cubicBezTo>
                    <a:pt x="3891" y="371"/>
                    <a:pt x="1" y="554"/>
                    <a:pt x="1" y="584"/>
                  </a:cubicBezTo>
                  <a:cubicBezTo>
                    <a:pt x="1" y="589"/>
                    <a:pt x="109" y="592"/>
                    <a:pt x="311" y="592"/>
                  </a:cubicBezTo>
                  <a:cubicBezTo>
                    <a:pt x="1322" y="592"/>
                    <a:pt x="4687" y="528"/>
                    <a:pt x="8663" y="402"/>
                  </a:cubicBezTo>
                  <a:cubicBezTo>
                    <a:pt x="13466" y="250"/>
                    <a:pt x="17326" y="37"/>
                    <a:pt x="17326" y="6"/>
                  </a:cubicBezTo>
                  <a:cubicBezTo>
                    <a:pt x="17326" y="2"/>
                    <a:pt x="17262" y="1"/>
                    <a:pt x="1713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16"/>
            <p:cNvSpPr/>
            <p:nvPr/>
          </p:nvSpPr>
          <p:spPr>
            <a:xfrm>
              <a:off x="4343050" y="1286025"/>
              <a:ext cx="751550" cy="868575"/>
            </a:xfrm>
            <a:custGeom>
              <a:avLst/>
              <a:gdLst/>
              <a:ahLst/>
              <a:cxnLst/>
              <a:rect l="l" t="t" r="r" b="b"/>
              <a:pathLst>
                <a:path w="30062" h="34743" extrusionOk="0">
                  <a:moveTo>
                    <a:pt x="30028" y="23367"/>
                  </a:moveTo>
                  <a:lnTo>
                    <a:pt x="30028" y="23367"/>
                  </a:lnTo>
                  <a:cubicBezTo>
                    <a:pt x="30024" y="23955"/>
                    <a:pt x="30017" y="24449"/>
                    <a:pt x="30001" y="24834"/>
                  </a:cubicBezTo>
                  <a:lnTo>
                    <a:pt x="30001" y="25715"/>
                  </a:lnTo>
                  <a:cubicBezTo>
                    <a:pt x="30032" y="25897"/>
                    <a:pt x="30032" y="26019"/>
                    <a:pt x="30032" y="26019"/>
                  </a:cubicBezTo>
                  <a:lnTo>
                    <a:pt x="30032" y="25715"/>
                  </a:lnTo>
                  <a:lnTo>
                    <a:pt x="30032" y="24803"/>
                  </a:lnTo>
                  <a:cubicBezTo>
                    <a:pt x="30032" y="24413"/>
                    <a:pt x="30032" y="23935"/>
                    <a:pt x="30028" y="23367"/>
                  </a:cubicBezTo>
                  <a:close/>
                  <a:moveTo>
                    <a:pt x="15046" y="0"/>
                  </a:moveTo>
                  <a:lnTo>
                    <a:pt x="15016" y="31"/>
                  </a:lnTo>
                  <a:cubicBezTo>
                    <a:pt x="10366" y="2736"/>
                    <a:pt x="5289" y="5624"/>
                    <a:pt x="61" y="8663"/>
                  </a:cubicBezTo>
                  <a:lnTo>
                    <a:pt x="1" y="8694"/>
                  </a:lnTo>
                  <a:lnTo>
                    <a:pt x="1" y="8754"/>
                  </a:lnTo>
                  <a:lnTo>
                    <a:pt x="1" y="26019"/>
                  </a:lnTo>
                  <a:lnTo>
                    <a:pt x="1" y="26049"/>
                  </a:lnTo>
                  <a:lnTo>
                    <a:pt x="61" y="26080"/>
                  </a:lnTo>
                  <a:cubicBezTo>
                    <a:pt x="5685" y="29332"/>
                    <a:pt x="10761" y="32281"/>
                    <a:pt x="15016" y="34712"/>
                  </a:cubicBezTo>
                  <a:lnTo>
                    <a:pt x="15046" y="34743"/>
                  </a:lnTo>
                  <a:lnTo>
                    <a:pt x="15107" y="34712"/>
                  </a:lnTo>
                  <a:cubicBezTo>
                    <a:pt x="19727" y="32068"/>
                    <a:pt x="23466" y="29879"/>
                    <a:pt x="26050" y="28360"/>
                  </a:cubicBezTo>
                  <a:cubicBezTo>
                    <a:pt x="27326" y="27600"/>
                    <a:pt x="28329" y="27053"/>
                    <a:pt x="28998" y="26627"/>
                  </a:cubicBezTo>
                  <a:cubicBezTo>
                    <a:pt x="29363" y="26445"/>
                    <a:pt x="29576" y="26293"/>
                    <a:pt x="29758" y="26171"/>
                  </a:cubicBezTo>
                  <a:cubicBezTo>
                    <a:pt x="29971" y="26050"/>
                    <a:pt x="30032" y="26019"/>
                    <a:pt x="30032" y="26019"/>
                  </a:cubicBezTo>
                  <a:lnTo>
                    <a:pt x="30032" y="26019"/>
                  </a:lnTo>
                  <a:cubicBezTo>
                    <a:pt x="30031" y="26019"/>
                    <a:pt x="29910" y="26049"/>
                    <a:pt x="29758" y="26141"/>
                  </a:cubicBezTo>
                  <a:cubicBezTo>
                    <a:pt x="29576" y="26232"/>
                    <a:pt x="29302" y="26384"/>
                    <a:pt x="28968" y="26597"/>
                  </a:cubicBezTo>
                  <a:cubicBezTo>
                    <a:pt x="28299" y="26961"/>
                    <a:pt x="27266" y="27569"/>
                    <a:pt x="25959" y="28299"/>
                  </a:cubicBezTo>
                  <a:cubicBezTo>
                    <a:pt x="23383" y="29783"/>
                    <a:pt x="19661" y="31902"/>
                    <a:pt x="15062" y="34534"/>
                  </a:cubicBezTo>
                  <a:lnTo>
                    <a:pt x="15062" y="34534"/>
                  </a:lnTo>
                  <a:cubicBezTo>
                    <a:pt x="10854" y="32081"/>
                    <a:pt x="5804" y="29119"/>
                    <a:pt x="213" y="25915"/>
                  </a:cubicBezTo>
                  <a:lnTo>
                    <a:pt x="213" y="25915"/>
                  </a:lnTo>
                  <a:lnTo>
                    <a:pt x="213" y="8797"/>
                  </a:lnTo>
                  <a:lnTo>
                    <a:pt x="213" y="8797"/>
                  </a:lnTo>
                  <a:cubicBezTo>
                    <a:pt x="5414" y="5774"/>
                    <a:pt x="10433" y="2902"/>
                    <a:pt x="15062" y="209"/>
                  </a:cubicBezTo>
                  <a:lnTo>
                    <a:pt x="15062" y="209"/>
                  </a:lnTo>
                  <a:cubicBezTo>
                    <a:pt x="20640" y="3406"/>
                    <a:pt x="25649" y="6302"/>
                    <a:pt x="29940" y="8780"/>
                  </a:cubicBezTo>
                  <a:lnTo>
                    <a:pt x="29940" y="8780"/>
                  </a:lnTo>
                  <a:cubicBezTo>
                    <a:pt x="29941" y="14073"/>
                    <a:pt x="30001" y="18340"/>
                    <a:pt x="30001" y="21338"/>
                  </a:cubicBezTo>
                  <a:cubicBezTo>
                    <a:pt x="30017" y="22108"/>
                    <a:pt x="30024" y="22784"/>
                    <a:pt x="30028" y="23367"/>
                  </a:cubicBezTo>
                  <a:lnTo>
                    <a:pt x="30028" y="23367"/>
                  </a:lnTo>
                  <a:cubicBezTo>
                    <a:pt x="30032" y="22795"/>
                    <a:pt x="30032" y="22134"/>
                    <a:pt x="30032" y="21399"/>
                  </a:cubicBezTo>
                  <a:cubicBezTo>
                    <a:pt x="30032" y="18420"/>
                    <a:pt x="30062" y="14074"/>
                    <a:pt x="30062" y="8754"/>
                  </a:cubicBezTo>
                  <a:lnTo>
                    <a:pt x="30062" y="8724"/>
                  </a:lnTo>
                  <a:lnTo>
                    <a:pt x="30032" y="8694"/>
                  </a:lnTo>
                  <a:cubicBezTo>
                    <a:pt x="25776" y="6232"/>
                    <a:pt x="20730" y="3253"/>
                    <a:pt x="15107" y="31"/>
                  </a:cubicBezTo>
                  <a:lnTo>
                    <a:pt x="15046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16"/>
            <p:cNvSpPr/>
            <p:nvPr/>
          </p:nvSpPr>
          <p:spPr>
            <a:xfrm>
              <a:off x="3936500" y="1238900"/>
              <a:ext cx="76025" cy="76025"/>
            </a:xfrm>
            <a:custGeom>
              <a:avLst/>
              <a:gdLst/>
              <a:ahLst/>
              <a:cxnLst/>
              <a:rect l="l" t="t" r="r" b="b"/>
              <a:pathLst>
                <a:path w="3041" h="3041" extrusionOk="0">
                  <a:moveTo>
                    <a:pt x="1521" y="1"/>
                  </a:moveTo>
                  <a:cubicBezTo>
                    <a:pt x="700" y="1"/>
                    <a:pt x="1" y="700"/>
                    <a:pt x="1" y="1521"/>
                  </a:cubicBezTo>
                  <a:cubicBezTo>
                    <a:pt x="1" y="2372"/>
                    <a:pt x="700" y="3040"/>
                    <a:pt x="1521" y="3040"/>
                  </a:cubicBezTo>
                  <a:cubicBezTo>
                    <a:pt x="2372" y="3040"/>
                    <a:pt x="3040" y="2372"/>
                    <a:pt x="3040" y="1521"/>
                  </a:cubicBezTo>
                  <a:cubicBezTo>
                    <a:pt x="3040" y="700"/>
                    <a:pt x="2372" y="1"/>
                    <a:pt x="152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16"/>
            <p:cNvSpPr/>
            <p:nvPr/>
          </p:nvSpPr>
          <p:spPr>
            <a:xfrm>
              <a:off x="4287575" y="1447875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41" y="1"/>
                  </a:moveTo>
                  <a:cubicBezTo>
                    <a:pt x="1065" y="1"/>
                    <a:pt x="1" y="1065"/>
                    <a:pt x="1" y="2372"/>
                  </a:cubicBezTo>
                  <a:cubicBezTo>
                    <a:pt x="1" y="3648"/>
                    <a:pt x="1065" y="4712"/>
                    <a:pt x="2341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34"/>
                    <a:pt x="3648" y="1"/>
                    <a:pt x="234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16"/>
            <p:cNvSpPr/>
            <p:nvPr/>
          </p:nvSpPr>
          <p:spPr>
            <a:xfrm>
              <a:off x="5029225" y="1447875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72" y="1"/>
                  </a:moveTo>
                  <a:cubicBezTo>
                    <a:pt x="1065" y="1"/>
                    <a:pt x="1" y="1065"/>
                    <a:pt x="1" y="2372"/>
                  </a:cubicBezTo>
                  <a:cubicBezTo>
                    <a:pt x="1" y="3648"/>
                    <a:pt x="1065" y="4712"/>
                    <a:pt x="2372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34"/>
                    <a:pt x="3679" y="1"/>
                    <a:pt x="23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16"/>
            <p:cNvSpPr/>
            <p:nvPr/>
          </p:nvSpPr>
          <p:spPr>
            <a:xfrm>
              <a:off x="5029225" y="1891650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72" y="1"/>
                  </a:moveTo>
                  <a:cubicBezTo>
                    <a:pt x="1065" y="1"/>
                    <a:pt x="1" y="1065"/>
                    <a:pt x="1" y="2372"/>
                  </a:cubicBezTo>
                  <a:cubicBezTo>
                    <a:pt x="1" y="3648"/>
                    <a:pt x="1065" y="4712"/>
                    <a:pt x="2372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65"/>
                    <a:pt x="3648" y="1"/>
                    <a:pt x="23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16"/>
            <p:cNvSpPr/>
            <p:nvPr/>
          </p:nvSpPr>
          <p:spPr>
            <a:xfrm>
              <a:off x="5492000" y="1450150"/>
              <a:ext cx="87425" cy="87425"/>
            </a:xfrm>
            <a:custGeom>
              <a:avLst/>
              <a:gdLst/>
              <a:ahLst/>
              <a:cxnLst/>
              <a:rect l="l" t="t" r="r" b="b"/>
              <a:pathLst>
                <a:path w="3497" h="3497" extrusionOk="0">
                  <a:moveTo>
                    <a:pt x="1733" y="1"/>
                  </a:moveTo>
                  <a:cubicBezTo>
                    <a:pt x="791" y="1"/>
                    <a:pt x="1" y="791"/>
                    <a:pt x="1" y="1733"/>
                  </a:cubicBezTo>
                  <a:cubicBezTo>
                    <a:pt x="1" y="2706"/>
                    <a:pt x="791" y="3496"/>
                    <a:pt x="1733" y="3496"/>
                  </a:cubicBezTo>
                  <a:cubicBezTo>
                    <a:pt x="2676" y="3496"/>
                    <a:pt x="3496" y="2736"/>
                    <a:pt x="3496" y="1733"/>
                  </a:cubicBezTo>
                  <a:cubicBezTo>
                    <a:pt x="3496" y="761"/>
                    <a:pt x="2676" y="1"/>
                    <a:pt x="173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16"/>
            <p:cNvSpPr/>
            <p:nvPr/>
          </p:nvSpPr>
          <p:spPr>
            <a:xfrm>
              <a:off x="4660675" y="2096075"/>
              <a:ext cx="117825" cy="117800"/>
            </a:xfrm>
            <a:custGeom>
              <a:avLst/>
              <a:gdLst/>
              <a:ahLst/>
              <a:cxnLst/>
              <a:rect l="l" t="t" r="r" b="b"/>
              <a:pathLst>
                <a:path w="4713" h="4712" extrusionOk="0">
                  <a:moveTo>
                    <a:pt x="2341" y="0"/>
                  </a:moveTo>
                  <a:cubicBezTo>
                    <a:pt x="1065" y="0"/>
                    <a:pt x="1" y="1034"/>
                    <a:pt x="1" y="2341"/>
                  </a:cubicBezTo>
                  <a:cubicBezTo>
                    <a:pt x="1" y="3648"/>
                    <a:pt x="1065" y="4711"/>
                    <a:pt x="2341" y="4711"/>
                  </a:cubicBezTo>
                  <a:cubicBezTo>
                    <a:pt x="3648" y="4711"/>
                    <a:pt x="4712" y="3648"/>
                    <a:pt x="4712" y="2341"/>
                  </a:cubicBezTo>
                  <a:cubicBezTo>
                    <a:pt x="4712" y="1034"/>
                    <a:pt x="3648" y="0"/>
                    <a:pt x="234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16"/>
            <p:cNvSpPr/>
            <p:nvPr/>
          </p:nvSpPr>
          <p:spPr>
            <a:xfrm>
              <a:off x="4295175" y="1871150"/>
              <a:ext cx="117800" cy="117800"/>
            </a:xfrm>
            <a:custGeom>
              <a:avLst/>
              <a:gdLst/>
              <a:ahLst/>
              <a:cxnLst/>
              <a:rect l="l" t="t" r="r" b="b"/>
              <a:pathLst>
                <a:path w="4712" h="4712" extrusionOk="0">
                  <a:moveTo>
                    <a:pt x="2341" y="0"/>
                  </a:moveTo>
                  <a:cubicBezTo>
                    <a:pt x="1034" y="0"/>
                    <a:pt x="1" y="1033"/>
                    <a:pt x="1" y="2341"/>
                  </a:cubicBezTo>
                  <a:cubicBezTo>
                    <a:pt x="1" y="3648"/>
                    <a:pt x="1034" y="4711"/>
                    <a:pt x="2341" y="4711"/>
                  </a:cubicBezTo>
                  <a:cubicBezTo>
                    <a:pt x="3648" y="4711"/>
                    <a:pt x="4712" y="3648"/>
                    <a:pt x="4712" y="2341"/>
                  </a:cubicBezTo>
                  <a:cubicBezTo>
                    <a:pt x="4712" y="1033"/>
                    <a:pt x="3648" y="0"/>
                    <a:pt x="234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16"/>
            <p:cNvSpPr/>
            <p:nvPr/>
          </p:nvSpPr>
          <p:spPr>
            <a:xfrm>
              <a:off x="4716925" y="860475"/>
              <a:ext cx="5350" cy="415700"/>
            </a:xfrm>
            <a:custGeom>
              <a:avLst/>
              <a:gdLst/>
              <a:ahLst/>
              <a:cxnLst/>
              <a:rect l="l" t="t" r="r" b="b"/>
              <a:pathLst>
                <a:path w="214" h="16628" extrusionOk="0">
                  <a:moveTo>
                    <a:pt x="122" y="1"/>
                  </a:moveTo>
                  <a:cubicBezTo>
                    <a:pt x="61" y="1"/>
                    <a:pt x="31" y="3709"/>
                    <a:pt x="0" y="8299"/>
                  </a:cubicBezTo>
                  <a:cubicBezTo>
                    <a:pt x="0" y="12919"/>
                    <a:pt x="61" y="16627"/>
                    <a:pt x="122" y="16627"/>
                  </a:cubicBezTo>
                  <a:cubicBezTo>
                    <a:pt x="183" y="16627"/>
                    <a:pt x="213" y="12919"/>
                    <a:pt x="213" y="8299"/>
                  </a:cubicBezTo>
                  <a:cubicBezTo>
                    <a:pt x="213" y="3709"/>
                    <a:pt x="152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16"/>
            <p:cNvSpPr/>
            <p:nvPr/>
          </p:nvSpPr>
          <p:spPr>
            <a:xfrm>
              <a:off x="4660675" y="1229800"/>
              <a:ext cx="117825" cy="117800"/>
            </a:xfrm>
            <a:custGeom>
              <a:avLst/>
              <a:gdLst/>
              <a:ahLst/>
              <a:cxnLst/>
              <a:rect l="l" t="t" r="r" b="b"/>
              <a:pathLst>
                <a:path w="4713" h="4712" extrusionOk="0">
                  <a:moveTo>
                    <a:pt x="2341" y="0"/>
                  </a:moveTo>
                  <a:cubicBezTo>
                    <a:pt x="1065" y="0"/>
                    <a:pt x="1" y="1034"/>
                    <a:pt x="1" y="2341"/>
                  </a:cubicBezTo>
                  <a:cubicBezTo>
                    <a:pt x="1" y="3648"/>
                    <a:pt x="1065" y="4711"/>
                    <a:pt x="2341" y="4711"/>
                  </a:cubicBezTo>
                  <a:cubicBezTo>
                    <a:pt x="3648" y="4711"/>
                    <a:pt x="4712" y="3648"/>
                    <a:pt x="4712" y="2341"/>
                  </a:cubicBezTo>
                  <a:cubicBezTo>
                    <a:pt x="4712" y="1034"/>
                    <a:pt x="3648" y="0"/>
                    <a:pt x="234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16"/>
            <p:cNvSpPr/>
            <p:nvPr/>
          </p:nvSpPr>
          <p:spPr>
            <a:xfrm>
              <a:off x="4672850" y="796650"/>
              <a:ext cx="95000" cy="95025"/>
            </a:xfrm>
            <a:custGeom>
              <a:avLst/>
              <a:gdLst/>
              <a:ahLst/>
              <a:cxnLst/>
              <a:rect l="l" t="t" r="r" b="b"/>
              <a:pathLst>
                <a:path w="3800" h="3801" extrusionOk="0">
                  <a:moveTo>
                    <a:pt x="1915" y="1"/>
                  </a:moveTo>
                  <a:cubicBezTo>
                    <a:pt x="882" y="1"/>
                    <a:pt x="0" y="852"/>
                    <a:pt x="0" y="1885"/>
                  </a:cubicBezTo>
                  <a:cubicBezTo>
                    <a:pt x="0" y="2919"/>
                    <a:pt x="882" y="3800"/>
                    <a:pt x="1915" y="3800"/>
                  </a:cubicBezTo>
                  <a:cubicBezTo>
                    <a:pt x="2949" y="3800"/>
                    <a:pt x="3800" y="2949"/>
                    <a:pt x="3800" y="1885"/>
                  </a:cubicBezTo>
                  <a:cubicBezTo>
                    <a:pt x="3800" y="821"/>
                    <a:pt x="2949" y="1"/>
                    <a:pt x="191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2" name="Google Shape;962;p16"/>
          <p:cNvGrpSpPr/>
          <p:nvPr/>
        </p:nvGrpSpPr>
        <p:grpSpPr>
          <a:xfrm rot="7199820" flipH="1">
            <a:off x="-1280169" y="2885340"/>
            <a:ext cx="3714004" cy="3203733"/>
            <a:chOff x="3936500" y="796650"/>
            <a:chExt cx="1642925" cy="1417225"/>
          </a:xfrm>
        </p:grpSpPr>
        <p:sp>
          <p:nvSpPr>
            <p:cNvPr id="963" name="Google Shape;963;p16"/>
            <p:cNvSpPr/>
            <p:nvPr/>
          </p:nvSpPr>
          <p:spPr>
            <a:xfrm>
              <a:off x="3961575" y="1265500"/>
              <a:ext cx="384550" cy="241675"/>
            </a:xfrm>
            <a:custGeom>
              <a:avLst/>
              <a:gdLst/>
              <a:ahLst/>
              <a:cxnLst/>
              <a:rect l="l" t="t" r="r" b="b"/>
              <a:pathLst>
                <a:path w="15382" h="9667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31" y="31"/>
                    <a:pt x="153" y="122"/>
                  </a:cubicBezTo>
                  <a:cubicBezTo>
                    <a:pt x="305" y="244"/>
                    <a:pt x="426" y="305"/>
                    <a:pt x="609" y="426"/>
                  </a:cubicBezTo>
                  <a:cubicBezTo>
                    <a:pt x="1034" y="700"/>
                    <a:pt x="1551" y="1065"/>
                    <a:pt x="2250" y="1490"/>
                  </a:cubicBezTo>
                  <a:cubicBezTo>
                    <a:pt x="3679" y="2372"/>
                    <a:pt x="5594" y="3587"/>
                    <a:pt x="7691" y="4894"/>
                  </a:cubicBezTo>
                  <a:cubicBezTo>
                    <a:pt x="9758" y="6201"/>
                    <a:pt x="11703" y="7417"/>
                    <a:pt x="13101" y="8299"/>
                  </a:cubicBezTo>
                  <a:cubicBezTo>
                    <a:pt x="13801" y="8724"/>
                    <a:pt x="14378" y="9059"/>
                    <a:pt x="14773" y="9302"/>
                  </a:cubicBezTo>
                  <a:cubicBezTo>
                    <a:pt x="14986" y="9423"/>
                    <a:pt x="15138" y="9515"/>
                    <a:pt x="15229" y="9575"/>
                  </a:cubicBezTo>
                  <a:lnTo>
                    <a:pt x="15381" y="9667"/>
                  </a:lnTo>
                  <a:cubicBezTo>
                    <a:pt x="15381" y="9636"/>
                    <a:pt x="15351" y="9575"/>
                    <a:pt x="15168" y="9515"/>
                  </a:cubicBezTo>
                  <a:cubicBezTo>
                    <a:pt x="15047" y="9423"/>
                    <a:pt x="14925" y="9302"/>
                    <a:pt x="14743" y="9211"/>
                  </a:cubicBezTo>
                  <a:cubicBezTo>
                    <a:pt x="14317" y="8937"/>
                    <a:pt x="13801" y="8542"/>
                    <a:pt x="13101" y="8147"/>
                  </a:cubicBezTo>
                  <a:cubicBezTo>
                    <a:pt x="11734" y="7265"/>
                    <a:pt x="9849" y="6049"/>
                    <a:pt x="7721" y="4712"/>
                  </a:cubicBezTo>
                  <a:cubicBezTo>
                    <a:pt x="5624" y="3405"/>
                    <a:pt x="3679" y="2189"/>
                    <a:pt x="2281" y="1338"/>
                  </a:cubicBezTo>
                  <a:cubicBezTo>
                    <a:pt x="1551" y="913"/>
                    <a:pt x="1004" y="578"/>
                    <a:pt x="609" y="366"/>
                  </a:cubicBezTo>
                  <a:cubicBezTo>
                    <a:pt x="426" y="244"/>
                    <a:pt x="275" y="122"/>
                    <a:pt x="153" y="92"/>
                  </a:cubicBezTo>
                  <a:cubicBezTo>
                    <a:pt x="92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16"/>
            <p:cNvSpPr/>
            <p:nvPr/>
          </p:nvSpPr>
          <p:spPr>
            <a:xfrm>
              <a:off x="5101425" y="1497125"/>
              <a:ext cx="433175" cy="14800"/>
            </a:xfrm>
            <a:custGeom>
              <a:avLst/>
              <a:gdLst/>
              <a:ahLst/>
              <a:cxnLst/>
              <a:rect l="l" t="t" r="r" b="b"/>
              <a:pathLst>
                <a:path w="17327" h="592" extrusionOk="0">
                  <a:moveTo>
                    <a:pt x="17139" y="1"/>
                  </a:moveTo>
                  <a:cubicBezTo>
                    <a:pt x="16313" y="1"/>
                    <a:pt x="12845" y="87"/>
                    <a:pt x="8663" y="219"/>
                  </a:cubicBezTo>
                  <a:cubicBezTo>
                    <a:pt x="3891" y="371"/>
                    <a:pt x="1" y="554"/>
                    <a:pt x="1" y="584"/>
                  </a:cubicBezTo>
                  <a:cubicBezTo>
                    <a:pt x="1" y="589"/>
                    <a:pt x="109" y="592"/>
                    <a:pt x="311" y="592"/>
                  </a:cubicBezTo>
                  <a:cubicBezTo>
                    <a:pt x="1322" y="592"/>
                    <a:pt x="4687" y="528"/>
                    <a:pt x="8663" y="402"/>
                  </a:cubicBezTo>
                  <a:cubicBezTo>
                    <a:pt x="13466" y="250"/>
                    <a:pt x="17326" y="37"/>
                    <a:pt x="17326" y="6"/>
                  </a:cubicBezTo>
                  <a:cubicBezTo>
                    <a:pt x="17326" y="2"/>
                    <a:pt x="17262" y="1"/>
                    <a:pt x="17139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16"/>
            <p:cNvSpPr/>
            <p:nvPr/>
          </p:nvSpPr>
          <p:spPr>
            <a:xfrm>
              <a:off x="4343050" y="1286025"/>
              <a:ext cx="751550" cy="868575"/>
            </a:xfrm>
            <a:custGeom>
              <a:avLst/>
              <a:gdLst/>
              <a:ahLst/>
              <a:cxnLst/>
              <a:rect l="l" t="t" r="r" b="b"/>
              <a:pathLst>
                <a:path w="30062" h="34743" extrusionOk="0">
                  <a:moveTo>
                    <a:pt x="30028" y="23367"/>
                  </a:moveTo>
                  <a:lnTo>
                    <a:pt x="30028" y="23367"/>
                  </a:lnTo>
                  <a:cubicBezTo>
                    <a:pt x="30024" y="23955"/>
                    <a:pt x="30017" y="24449"/>
                    <a:pt x="30001" y="24834"/>
                  </a:cubicBezTo>
                  <a:lnTo>
                    <a:pt x="30001" y="25715"/>
                  </a:lnTo>
                  <a:cubicBezTo>
                    <a:pt x="30032" y="25897"/>
                    <a:pt x="30032" y="26019"/>
                    <a:pt x="30032" y="26019"/>
                  </a:cubicBezTo>
                  <a:lnTo>
                    <a:pt x="30032" y="25715"/>
                  </a:lnTo>
                  <a:lnTo>
                    <a:pt x="30032" y="24803"/>
                  </a:lnTo>
                  <a:cubicBezTo>
                    <a:pt x="30032" y="24413"/>
                    <a:pt x="30032" y="23935"/>
                    <a:pt x="30028" y="23367"/>
                  </a:cubicBezTo>
                  <a:close/>
                  <a:moveTo>
                    <a:pt x="15046" y="0"/>
                  </a:moveTo>
                  <a:lnTo>
                    <a:pt x="15016" y="31"/>
                  </a:lnTo>
                  <a:cubicBezTo>
                    <a:pt x="10366" y="2736"/>
                    <a:pt x="5289" y="5624"/>
                    <a:pt x="61" y="8663"/>
                  </a:cubicBezTo>
                  <a:lnTo>
                    <a:pt x="1" y="8694"/>
                  </a:lnTo>
                  <a:lnTo>
                    <a:pt x="1" y="8754"/>
                  </a:lnTo>
                  <a:lnTo>
                    <a:pt x="1" y="26019"/>
                  </a:lnTo>
                  <a:lnTo>
                    <a:pt x="1" y="26049"/>
                  </a:lnTo>
                  <a:lnTo>
                    <a:pt x="61" y="26080"/>
                  </a:lnTo>
                  <a:cubicBezTo>
                    <a:pt x="5685" y="29332"/>
                    <a:pt x="10761" y="32281"/>
                    <a:pt x="15016" y="34712"/>
                  </a:cubicBezTo>
                  <a:lnTo>
                    <a:pt x="15046" y="34743"/>
                  </a:lnTo>
                  <a:lnTo>
                    <a:pt x="15107" y="34712"/>
                  </a:lnTo>
                  <a:cubicBezTo>
                    <a:pt x="19727" y="32068"/>
                    <a:pt x="23466" y="29879"/>
                    <a:pt x="26050" y="28360"/>
                  </a:cubicBezTo>
                  <a:cubicBezTo>
                    <a:pt x="27326" y="27600"/>
                    <a:pt x="28329" y="27053"/>
                    <a:pt x="28998" y="26627"/>
                  </a:cubicBezTo>
                  <a:cubicBezTo>
                    <a:pt x="29363" y="26445"/>
                    <a:pt x="29576" y="26293"/>
                    <a:pt x="29758" y="26171"/>
                  </a:cubicBezTo>
                  <a:cubicBezTo>
                    <a:pt x="29971" y="26050"/>
                    <a:pt x="30032" y="26019"/>
                    <a:pt x="30032" y="26019"/>
                  </a:cubicBezTo>
                  <a:lnTo>
                    <a:pt x="30032" y="26019"/>
                  </a:lnTo>
                  <a:cubicBezTo>
                    <a:pt x="30031" y="26019"/>
                    <a:pt x="29910" y="26049"/>
                    <a:pt x="29758" y="26141"/>
                  </a:cubicBezTo>
                  <a:cubicBezTo>
                    <a:pt x="29576" y="26232"/>
                    <a:pt x="29302" y="26384"/>
                    <a:pt x="28968" y="26597"/>
                  </a:cubicBezTo>
                  <a:cubicBezTo>
                    <a:pt x="28299" y="26961"/>
                    <a:pt x="27266" y="27569"/>
                    <a:pt x="25959" y="28299"/>
                  </a:cubicBezTo>
                  <a:cubicBezTo>
                    <a:pt x="23383" y="29783"/>
                    <a:pt x="19661" y="31902"/>
                    <a:pt x="15062" y="34534"/>
                  </a:cubicBezTo>
                  <a:lnTo>
                    <a:pt x="15062" y="34534"/>
                  </a:lnTo>
                  <a:cubicBezTo>
                    <a:pt x="10854" y="32081"/>
                    <a:pt x="5804" y="29119"/>
                    <a:pt x="213" y="25915"/>
                  </a:cubicBezTo>
                  <a:lnTo>
                    <a:pt x="213" y="25915"/>
                  </a:lnTo>
                  <a:lnTo>
                    <a:pt x="213" y="8797"/>
                  </a:lnTo>
                  <a:lnTo>
                    <a:pt x="213" y="8797"/>
                  </a:lnTo>
                  <a:cubicBezTo>
                    <a:pt x="5414" y="5774"/>
                    <a:pt x="10433" y="2902"/>
                    <a:pt x="15062" y="209"/>
                  </a:cubicBezTo>
                  <a:lnTo>
                    <a:pt x="15062" y="209"/>
                  </a:lnTo>
                  <a:cubicBezTo>
                    <a:pt x="20640" y="3406"/>
                    <a:pt x="25649" y="6302"/>
                    <a:pt x="29940" y="8780"/>
                  </a:cubicBezTo>
                  <a:lnTo>
                    <a:pt x="29940" y="8780"/>
                  </a:lnTo>
                  <a:cubicBezTo>
                    <a:pt x="29941" y="14073"/>
                    <a:pt x="30001" y="18340"/>
                    <a:pt x="30001" y="21338"/>
                  </a:cubicBezTo>
                  <a:cubicBezTo>
                    <a:pt x="30017" y="22108"/>
                    <a:pt x="30024" y="22784"/>
                    <a:pt x="30028" y="23367"/>
                  </a:cubicBezTo>
                  <a:lnTo>
                    <a:pt x="30028" y="23367"/>
                  </a:lnTo>
                  <a:cubicBezTo>
                    <a:pt x="30032" y="22795"/>
                    <a:pt x="30032" y="22134"/>
                    <a:pt x="30032" y="21399"/>
                  </a:cubicBezTo>
                  <a:cubicBezTo>
                    <a:pt x="30032" y="18420"/>
                    <a:pt x="30062" y="14074"/>
                    <a:pt x="30062" y="8754"/>
                  </a:cubicBezTo>
                  <a:lnTo>
                    <a:pt x="30062" y="8724"/>
                  </a:lnTo>
                  <a:lnTo>
                    <a:pt x="30032" y="8694"/>
                  </a:lnTo>
                  <a:cubicBezTo>
                    <a:pt x="25776" y="6232"/>
                    <a:pt x="20730" y="3253"/>
                    <a:pt x="15107" y="31"/>
                  </a:cubicBezTo>
                  <a:lnTo>
                    <a:pt x="15046" y="0"/>
                  </a:ln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16"/>
            <p:cNvSpPr/>
            <p:nvPr/>
          </p:nvSpPr>
          <p:spPr>
            <a:xfrm>
              <a:off x="3936500" y="1238900"/>
              <a:ext cx="76025" cy="76025"/>
            </a:xfrm>
            <a:custGeom>
              <a:avLst/>
              <a:gdLst/>
              <a:ahLst/>
              <a:cxnLst/>
              <a:rect l="l" t="t" r="r" b="b"/>
              <a:pathLst>
                <a:path w="3041" h="3041" extrusionOk="0">
                  <a:moveTo>
                    <a:pt x="1521" y="1"/>
                  </a:moveTo>
                  <a:cubicBezTo>
                    <a:pt x="700" y="1"/>
                    <a:pt x="1" y="700"/>
                    <a:pt x="1" y="1521"/>
                  </a:cubicBezTo>
                  <a:cubicBezTo>
                    <a:pt x="1" y="2372"/>
                    <a:pt x="700" y="3040"/>
                    <a:pt x="1521" y="3040"/>
                  </a:cubicBezTo>
                  <a:cubicBezTo>
                    <a:pt x="2372" y="3040"/>
                    <a:pt x="3040" y="2372"/>
                    <a:pt x="3040" y="1521"/>
                  </a:cubicBezTo>
                  <a:cubicBezTo>
                    <a:pt x="3040" y="700"/>
                    <a:pt x="2372" y="1"/>
                    <a:pt x="1521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16"/>
            <p:cNvSpPr/>
            <p:nvPr/>
          </p:nvSpPr>
          <p:spPr>
            <a:xfrm>
              <a:off x="4287575" y="1447875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41" y="1"/>
                  </a:moveTo>
                  <a:cubicBezTo>
                    <a:pt x="1065" y="1"/>
                    <a:pt x="1" y="1065"/>
                    <a:pt x="1" y="2372"/>
                  </a:cubicBezTo>
                  <a:cubicBezTo>
                    <a:pt x="1" y="3648"/>
                    <a:pt x="1065" y="4712"/>
                    <a:pt x="2341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34"/>
                    <a:pt x="3648" y="1"/>
                    <a:pt x="2341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16"/>
            <p:cNvSpPr/>
            <p:nvPr/>
          </p:nvSpPr>
          <p:spPr>
            <a:xfrm>
              <a:off x="5029225" y="1447875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72" y="1"/>
                  </a:moveTo>
                  <a:cubicBezTo>
                    <a:pt x="1065" y="1"/>
                    <a:pt x="1" y="1065"/>
                    <a:pt x="1" y="2372"/>
                  </a:cubicBezTo>
                  <a:cubicBezTo>
                    <a:pt x="1" y="3648"/>
                    <a:pt x="1065" y="4712"/>
                    <a:pt x="2372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34"/>
                    <a:pt x="3679" y="1"/>
                    <a:pt x="2372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16"/>
            <p:cNvSpPr/>
            <p:nvPr/>
          </p:nvSpPr>
          <p:spPr>
            <a:xfrm>
              <a:off x="5029225" y="1891650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72" y="1"/>
                  </a:moveTo>
                  <a:cubicBezTo>
                    <a:pt x="1065" y="1"/>
                    <a:pt x="1" y="1065"/>
                    <a:pt x="1" y="2372"/>
                  </a:cubicBezTo>
                  <a:cubicBezTo>
                    <a:pt x="1" y="3648"/>
                    <a:pt x="1065" y="4712"/>
                    <a:pt x="2372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65"/>
                    <a:pt x="3648" y="1"/>
                    <a:pt x="2372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16"/>
            <p:cNvSpPr/>
            <p:nvPr/>
          </p:nvSpPr>
          <p:spPr>
            <a:xfrm>
              <a:off x="5492000" y="1450150"/>
              <a:ext cx="87425" cy="87425"/>
            </a:xfrm>
            <a:custGeom>
              <a:avLst/>
              <a:gdLst/>
              <a:ahLst/>
              <a:cxnLst/>
              <a:rect l="l" t="t" r="r" b="b"/>
              <a:pathLst>
                <a:path w="3497" h="3497" extrusionOk="0">
                  <a:moveTo>
                    <a:pt x="1733" y="1"/>
                  </a:moveTo>
                  <a:cubicBezTo>
                    <a:pt x="791" y="1"/>
                    <a:pt x="1" y="791"/>
                    <a:pt x="1" y="1733"/>
                  </a:cubicBezTo>
                  <a:cubicBezTo>
                    <a:pt x="1" y="2706"/>
                    <a:pt x="791" y="3496"/>
                    <a:pt x="1733" y="3496"/>
                  </a:cubicBezTo>
                  <a:cubicBezTo>
                    <a:pt x="2676" y="3496"/>
                    <a:pt x="3496" y="2736"/>
                    <a:pt x="3496" y="1733"/>
                  </a:cubicBezTo>
                  <a:cubicBezTo>
                    <a:pt x="3496" y="761"/>
                    <a:pt x="2676" y="1"/>
                    <a:pt x="1733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16"/>
            <p:cNvSpPr/>
            <p:nvPr/>
          </p:nvSpPr>
          <p:spPr>
            <a:xfrm>
              <a:off x="4660675" y="2096075"/>
              <a:ext cx="117825" cy="117800"/>
            </a:xfrm>
            <a:custGeom>
              <a:avLst/>
              <a:gdLst/>
              <a:ahLst/>
              <a:cxnLst/>
              <a:rect l="l" t="t" r="r" b="b"/>
              <a:pathLst>
                <a:path w="4713" h="4712" extrusionOk="0">
                  <a:moveTo>
                    <a:pt x="2341" y="0"/>
                  </a:moveTo>
                  <a:cubicBezTo>
                    <a:pt x="1065" y="0"/>
                    <a:pt x="1" y="1034"/>
                    <a:pt x="1" y="2341"/>
                  </a:cubicBezTo>
                  <a:cubicBezTo>
                    <a:pt x="1" y="3648"/>
                    <a:pt x="1065" y="4711"/>
                    <a:pt x="2341" y="4711"/>
                  </a:cubicBezTo>
                  <a:cubicBezTo>
                    <a:pt x="3648" y="4711"/>
                    <a:pt x="4712" y="3648"/>
                    <a:pt x="4712" y="2341"/>
                  </a:cubicBezTo>
                  <a:cubicBezTo>
                    <a:pt x="4712" y="1034"/>
                    <a:pt x="3648" y="0"/>
                    <a:pt x="2341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16"/>
            <p:cNvSpPr/>
            <p:nvPr/>
          </p:nvSpPr>
          <p:spPr>
            <a:xfrm>
              <a:off x="4295175" y="1871150"/>
              <a:ext cx="117800" cy="117800"/>
            </a:xfrm>
            <a:custGeom>
              <a:avLst/>
              <a:gdLst/>
              <a:ahLst/>
              <a:cxnLst/>
              <a:rect l="l" t="t" r="r" b="b"/>
              <a:pathLst>
                <a:path w="4712" h="4712" extrusionOk="0">
                  <a:moveTo>
                    <a:pt x="2341" y="0"/>
                  </a:moveTo>
                  <a:cubicBezTo>
                    <a:pt x="1034" y="0"/>
                    <a:pt x="1" y="1033"/>
                    <a:pt x="1" y="2341"/>
                  </a:cubicBezTo>
                  <a:cubicBezTo>
                    <a:pt x="1" y="3648"/>
                    <a:pt x="1034" y="4711"/>
                    <a:pt x="2341" y="4711"/>
                  </a:cubicBezTo>
                  <a:cubicBezTo>
                    <a:pt x="3648" y="4711"/>
                    <a:pt x="4712" y="3648"/>
                    <a:pt x="4712" y="2341"/>
                  </a:cubicBezTo>
                  <a:cubicBezTo>
                    <a:pt x="4712" y="1033"/>
                    <a:pt x="3648" y="0"/>
                    <a:pt x="2341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16"/>
            <p:cNvSpPr/>
            <p:nvPr/>
          </p:nvSpPr>
          <p:spPr>
            <a:xfrm>
              <a:off x="4716925" y="860475"/>
              <a:ext cx="5350" cy="415700"/>
            </a:xfrm>
            <a:custGeom>
              <a:avLst/>
              <a:gdLst/>
              <a:ahLst/>
              <a:cxnLst/>
              <a:rect l="l" t="t" r="r" b="b"/>
              <a:pathLst>
                <a:path w="214" h="16628" extrusionOk="0">
                  <a:moveTo>
                    <a:pt x="122" y="1"/>
                  </a:moveTo>
                  <a:cubicBezTo>
                    <a:pt x="61" y="1"/>
                    <a:pt x="31" y="3709"/>
                    <a:pt x="0" y="8299"/>
                  </a:cubicBezTo>
                  <a:cubicBezTo>
                    <a:pt x="0" y="12919"/>
                    <a:pt x="61" y="16627"/>
                    <a:pt x="122" y="16627"/>
                  </a:cubicBezTo>
                  <a:cubicBezTo>
                    <a:pt x="183" y="16627"/>
                    <a:pt x="213" y="12919"/>
                    <a:pt x="213" y="8299"/>
                  </a:cubicBezTo>
                  <a:cubicBezTo>
                    <a:pt x="213" y="3709"/>
                    <a:pt x="152" y="1"/>
                    <a:pt x="122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6"/>
            <p:cNvSpPr/>
            <p:nvPr/>
          </p:nvSpPr>
          <p:spPr>
            <a:xfrm>
              <a:off x="4660675" y="1229800"/>
              <a:ext cx="117825" cy="117800"/>
            </a:xfrm>
            <a:custGeom>
              <a:avLst/>
              <a:gdLst/>
              <a:ahLst/>
              <a:cxnLst/>
              <a:rect l="l" t="t" r="r" b="b"/>
              <a:pathLst>
                <a:path w="4713" h="4712" extrusionOk="0">
                  <a:moveTo>
                    <a:pt x="2341" y="0"/>
                  </a:moveTo>
                  <a:cubicBezTo>
                    <a:pt x="1065" y="0"/>
                    <a:pt x="1" y="1034"/>
                    <a:pt x="1" y="2341"/>
                  </a:cubicBezTo>
                  <a:cubicBezTo>
                    <a:pt x="1" y="3648"/>
                    <a:pt x="1065" y="4711"/>
                    <a:pt x="2341" y="4711"/>
                  </a:cubicBezTo>
                  <a:cubicBezTo>
                    <a:pt x="3648" y="4711"/>
                    <a:pt x="4712" y="3648"/>
                    <a:pt x="4712" y="2341"/>
                  </a:cubicBezTo>
                  <a:cubicBezTo>
                    <a:pt x="4712" y="1034"/>
                    <a:pt x="3648" y="0"/>
                    <a:pt x="2341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16"/>
            <p:cNvSpPr/>
            <p:nvPr/>
          </p:nvSpPr>
          <p:spPr>
            <a:xfrm>
              <a:off x="4672850" y="796650"/>
              <a:ext cx="95000" cy="95025"/>
            </a:xfrm>
            <a:custGeom>
              <a:avLst/>
              <a:gdLst/>
              <a:ahLst/>
              <a:cxnLst/>
              <a:rect l="l" t="t" r="r" b="b"/>
              <a:pathLst>
                <a:path w="3800" h="3801" extrusionOk="0">
                  <a:moveTo>
                    <a:pt x="1915" y="1"/>
                  </a:moveTo>
                  <a:cubicBezTo>
                    <a:pt x="882" y="1"/>
                    <a:pt x="0" y="852"/>
                    <a:pt x="0" y="1885"/>
                  </a:cubicBezTo>
                  <a:cubicBezTo>
                    <a:pt x="0" y="2919"/>
                    <a:pt x="882" y="3800"/>
                    <a:pt x="1915" y="3800"/>
                  </a:cubicBezTo>
                  <a:cubicBezTo>
                    <a:pt x="2949" y="3800"/>
                    <a:pt x="3800" y="2949"/>
                    <a:pt x="3800" y="1885"/>
                  </a:cubicBezTo>
                  <a:cubicBezTo>
                    <a:pt x="3800" y="821"/>
                    <a:pt x="2949" y="1"/>
                    <a:pt x="1915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6" name="Google Shape;976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8" name="Google Shape;978;p17"/>
          <p:cNvGrpSpPr/>
          <p:nvPr/>
        </p:nvGrpSpPr>
        <p:grpSpPr>
          <a:xfrm>
            <a:off x="-1678726" y="-1693401"/>
            <a:ext cx="10946410" cy="8708448"/>
            <a:chOff x="-1678726" y="-1693401"/>
            <a:chExt cx="10946410" cy="8708448"/>
          </a:xfrm>
        </p:grpSpPr>
        <p:grpSp>
          <p:nvGrpSpPr>
            <p:cNvPr id="979" name="Google Shape;979;p17"/>
            <p:cNvGrpSpPr/>
            <p:nvPr/>
          </p:nvGrpSpPr>
          <p:grpSpPr>
            <a:xfrm rot="3584975">
              <a:off x="-1216461" y="3002184"/>
              <a:ext cx="3713847" cy="3203650"/>
              <a:chOff x="3936500" y="796650"/>
              <a:chExt cx="1642925" cy="1417225"/>
            </a:xfrm>
          </p:grpSpPr>
          <p:sp>
            <p:nvSpPr>
              <p:cNvPr id="980" name="Google Shape;980;p17"/>
              <p:cNvSpPr/>
              <p:nvPr/>
            </p:nvSpPr>
            <p:spPr>
              <a:xfrm>
                <a:off x="3961575" y="1265500"/>
                <a:ext cx="384550" cy="241675"/>
              </a:xfrm>
              <a:custGeom>
                <a:avLst/>
                <a:gdLst/>
                <a:ahLst/>
                <a:cxnLst/>
                <a:rect l="l" t="t" r="r" b="b"/>
                <a:pathLst>
                  <a:path w="15382" h="966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31" y="31"/>
                      <a:pt x="153" y="122"/>
                    </a:cubicBezTo>
                    <a:cubicBezTo>
                      <a:pt x="305" y="244"/>
                      <a:pt x="426" y="305"/>
                      <a:pt x="609" y="426"/>
                    </a:cubicBezTo>
                    <a:cubicBezTo>
                      <a:pt x="1034" y="700"/>
                      <a:pt x="1551" y="1065"/>
                      <a:pt x="2250" y="1490"/>
                    </a:cubicBezTo>
                    <a:cubicBezTo>
                      <a:pt x="3679" y="2372"/>
                      <a:pt x="5594" y="3587"/>
                      <a:pt x="7691" y="4894"/>
                    </a:cubicBezTo>
                    <a:cubicBezTo>
                      <a:pt x="9758" y="6201"/>
                      <a:pt x="11703" y="7417"/>
                      <a:pt x="13101" y="8299"/>
                    </a:cubicBezTo>
                    <a:cubicBezTo>
                      <a:pt x="13801" y="8724"/>
                      <a:pt x="14378" y="9059"/>
                      <a:pt x="14773" y="9302"/>
                    </a:cubicBezTo>
                    <a:cubicBezTo>
                      <a:pt x="14986" y="9423"/>
                      <a:pt x="15138" y="9515"/>
                      <a:pt x="15229" y="9575"/>
                    </a:cubicBezTo>
                    <a:lnTo>
                      <a:pt x="15381" y="9667"/>
                    </a:lnTo>
                    <a:cubicBezTo>
                      <a:pt x="15381" y="9636"/>
                      <a:pt x="15351" y="9575"/>
                      <a:pt x="15168" y="9515"/>
                    </a:cubicBezTo>
                    <a:cubicBezTo>
                      <a:pt x="15047" y="9423"/>
                      <a:pt x="14925" y="9302"/>
                      <a:pt x="14743" y="9211"/>
                    </a:cubicBezTo>
                    <a:cubicBezTo>
                      <a:pt x="14317" y="8937"/>
                      <a:pt x="13801" y="8542"/>
                      <a:pt x="13101" y="8147"/>
                    </a:cubicBezTo>
                    <a:cubicBezTo>
                      <a:pt x="11734" y="7265"/>
                      <a:pt x="9849" y="6049"/>
                      <a:pt x="7721" y="4712"/>
                    </a:cubicBezTo>
                    <a:cubicBezTo>
                      <a:pt x="5624" y="3405"/>
                      <a:pt x="3679" y="2189"/>
                      <a:pt x="2281" y="1338"/>
                    </a:cubicBezTo>
                    <a:cubicBezTo>
                      <a:pt x="1551" y="913"/>
                      <a:pt x="1004" y="578"/>
                      <a:pt x="609" y="366"/>
                    </a:cubicBezTo>
                    <a:cubicBezTo>
                      <a:pt x="426" y="244"/>
                      <a:pt x="275" y="122"/>
                      <a:pt x="153" y="92"/>
                    </a:cubicBezTo>
                    <a:cubicBezTo>
                      <a:pt x="92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FEFEF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17"/>
              <p:cNvSpPr/>
              <p:nvPr/>
            </p:nvSpPr>
            <p:spPr>
              <a:xfrm>
                <a:off x="5101425" y="1497125"/>
                <a:ext cx="433175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17327" h="592" extrusionOk="0">
                    <a:moveTo>
                      <a:pt x="17139" y="1"/>
                    </a:moveTo>
                    <a:cubicBezTo>
                      <a:pt x="16313" y="1"/>
                      <a:pt x="12845" y="87"/>
                      <a:pt x="8663" y="219"/>
                    </a:cubicBezTo>
                    <a:cubicBezTo>
                      <a:pt x="3891" y="371"/>
                      <a:pt x="1" y="554"/>
                      <a:pt x="1" y="584"/>
                    </a:cubicBezTo>
                    <a:cubicBezTo>
                      <a:pt x="1" y="589"/>
                      <a:pt x="109" y="592"/>
                      <a:pt x="311" y="592"/>
                    </a:cubicBezTo>
                    <a:cubicBezTo>
                      <a:pt x="1322" y="592"/>
                      <a:pt x="4687" y="528"/>
                      <a:pt x="8663" y="402"/>
                    </a:cubicBezTo>
                    <a:cubicBezTo>
                      <a:pt x="13466" y="250"/>
                      <a:pt x="17326" y="37"/>
                      <a:pt x="17326" y="6"/>
                    </a:cubicBezTo>
                    <a:cubicBezTo>
                      <a:pt x="17326" y="2"/>
                      <a:pt x="17262" y="1"/>
                      <a:pt x="17139" y="1"/>
                    </a:cubicBezTo>
                    <a:close/>
                  </a:path>
                </a:pathLst>
              </a:custGeom>
              <a:solidFill>
                <a:srgbClr val="EFEFEF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17"/>
              <p:cNvSpPr/>
              <p:nvPr/>
            </p:nvSpPr>
            <p:spPr>
              <a:xfrm>
                <a:off x="4343050" y="1286025"/>
                <a:ext cx="751550" cy="868575"/>
              </a:xfrm>
              <a:custGeom>
                <a:avLst/>
                <a:gdLst/>
                <a:ahLst/>
                <a:cxnLst/>
                <a:rect l="l" t="t" r="r" b="b"/>
                <a:pathLst>
                  <a:path w="30062" h="34743" extrusionOk="0">
                    <a:moveTo>
                      <a:pt x="30028" y="23367"/>
                    </a:moveTo>
                    <a:lnTo>
                      <a:pt x="30028" y="23367"/>
                    </a:lnTo>
                    <a:cubicBezTo>
                      <a:pt x="30024" y="23955"/>
                      <a:pt x="30017" y="24449"/>
                      <a:pt x="30001" y="24834"/>
                    </a:cubicBezTo>
                    <a:lnTo>
                      <a:pt x="30001" y="25715"/>
                    </a:lnTo>
                    <a:cubicBezTo>
                      <a:pt x="30032" y="25897"/>
                      <a:pt x="30032" y="26019"/>
                      <a:pt x="30032" y="26019"/>
                    </a:cubicBezTo>
                    <a:lnTo>
                      <a:pt x="30032" y="25715"/>
                    </a:lnTo>
                    <a:lnTo>
                      <a:pt x="30032" y="24803"/>
                    </a:lnTo>
                    <a:cubicBezTo>
                      <a:pt x="30032" y="24413"/>
                      <a:pt x="30032" y="23935"/>
                      <a:pt x="30028" y="23367"/>
                    </a:cubicBezTo>
                    <a:close/>
                    <a:moveTo>
                      <a:pt x="15046" y="0"/>
                    </a:moveTo>
                    <a:lnTo>
                      <a:pt x="15016" y="31"/>
                    </a:lnTo>
                    <a:cubicBezTo>
                      <a:pt x="10366" y="2736"/>
                      <a:pt x="5289" y="5624"/>
                      <a:pt x="61" y="8663"/>
                    </a:cubicBezTo>
                    <a:lnTo>
                      <a:pt x="1" y="8694"/>
                    </a:lnTo>
                    <a:lnTo>
                      <a:pt x="1" y="8754"/>
                    </a:lnTo>
                    <a:lnTo>
                      <a:pt x="1" y="26019"/>
                    </a:lnTo>
                    <a:lnTo>
                      <a:pt x="1" y="26049"/>
                    </a:lnTo>
                    <a:lnTo>
                      <a:pt x="61" y="26080"/>
                    </a:lnTo>
                    <a:cubicBezTo>
                      <a:pt x="5685" y="29332"/>
                      <a:pt x="10761" y="32281"/>
                      <a:pt x="15016" y="34712"/>
                    </a:cubicBezTo>
                    <a:lnTo>
                      <a:pt x="15046" y="34743"/>
                    </a:lnTo>
                    <a:lnTo>
                      <a:pt x="15107" y="34712"/>
                    </a:lnTo>
                    <a:cubicBezTo>
                      <a:pt x="19727" y="32068"/>
                      <a:pt x="23466" y="29879"/>
                      <a:pt x="26050" y="28360"/>
                    </a:cubicBezTo>
                    <a:cubicBezTo>
                      <a:pt x="27326" y="27600"/>
                      <a:pt x="28329" y="27053"/>
                      <a:pt x="28998" y="26627"/>
                    </a:cubicBezTo>
                    <a:cubicBezTo>
                      <a:pt x="29363" y="26445"/>
                      <a:pt x="29576" y="26293"/>
                      <a:pt x="29758" y="26171"/>
                    </a:cubicBezTo>
                    <a:cubicBezTo>
                      <a:pt x="29971" y="26050"/>
                      <a:pt x="30032" y="26019"/>
                      <a:pt x="30032" y="26019"/>
                    </a:cubicBezTo>
                    <a:lnTo>
                      <a:pt x="30032" y="26019"/>
                    </a:lnTo>
                    <a:cubicBezTo>
                      <a:pt x="30031" y="26019"/>
                      <a:pt x="29910" y="26049"/>
                      <a:pt x="29758" y="26141"/>
                    </a:cubicBezTo>
                    <a:cubicBezTo>
                      <a:pt x="29576" y="26232"/>
                      <a:pt x="29302" y="26384"/>
                      <a:pt x="28968" y="26597"/>
                    </a:cubicBezTo>
                    <a:cubicBezTo>
                      <a:pt x="28299" y="26961"/>
                      <a:pt x="27266" y="27569"/>
                      <a:pt x="25959" y="28299"/>
                    </a:cubicBezTo>
                    <a:cubicBezTo>
                      <a:pt x="23383" y="29783"/>
                      <a:pt x="19661" y="31902"/>
                      <a:pt x="15062" y="34534"/>
                    </a:cubicBezTo>
                    <a:lnTo>
                      <a:pt x="15062" y="34534"/>
                    </a:lnTo>
                    <a:cubicBezTo>
                      <a:pt x="10854" y="32081"/>
                      <a:pt x="5804" y="29119"/>
                      <a:pt x="213" y="25915"/>
                    </a:cubicBezTo>
                    <a:lnTo>
                      <a:pt x="213" y="25915"/>
                    </a:lnTo>
                    <a:lnTo>
                      <a:pt x="213" y="8797"/>
                    </a:lnTo>
                    <a:lnTo>
                      <a:pt x="213" y="8797"/>
                    </a:lnTo>
                    <a:cubicBezTo>
                      <a:pt x="5414" y="5774"/>
                      <a:pt x="10433" y="2902"/>
                      <a:pt x="15062" y="209"/>
                    </a:cubicBezTo>
                    <a:lnTo>
                      <a:pt x="15062" y="209"/>
                    </a:lnTo>
                    <a:cubicBezTo>
                      <a:pt x="20640" y="3406"/>
                      <a:pt x="25649" y="6302"/>
                      <a:pt x="29940" y="8780"/>
                    </a:cubicBezTo>
                    <a:lnTo>
                      <a:pt x="29940" y="8780"/>
                    </a:lnTo>
                    <a:cubicBezTo>
                      <a:pt x="29941" y="14073"/>
                      <a:pt x="30001" y="18340"/>
                      <a:pt x="30001" y="21338"/>
                    </a:cubicBezTo>
                    <a:cubicBezTo>
                      <a:pt x="30017" y="22108"/>
                      <a:pt x="30024" y="22784"/>
                      <a:pt x="30028" y="23367"/>
                    </a:cubicBezTo>
                    <a:lnTo>
                      <a:pt x="30028" y="23367"/>
                    </a:lnTo>
                    <a:cubicBezTo>
                      <a:pt x="30032" y="22795"/>
                      <a:pt x="30032" y="22134"/>
                      <a:pt x="30032" y="21399"/>
                    </a:cubicBezTo>
                    <a:cubicBezTo>
                      <a:pt x="30032" y="18420"/>
                      <a:pt x="30062" y="14074"/>
                      <a:pt x="30062" y="8754"/>
                    </a:cubicBezTo>
                    <a:lnTo>
                      <a:pt x="30062" y="8724"/>
                    </a:lnTo>
                    <a:lnTo>
                      <a:pt x="30032" y="8694"/>
                    </a:lnTo>
                    <a:cubicBezTo>
                      <a:pt x="25776" y="6232"/>
                      <a:pt x="20730" y="3253"/>
                      <a:pt x="15107" y="31"/>
                    </a:cubicBezTo>
                    <a:lnTo>
                      <a:pt x="15046" y="0"/>
                    </a:lnTo>
                    <a:close/>
                  </a:path>
                </a:pathLst>
              </a:custGeom>
              <a:solidFill>
                <a:srgbClr val="EFEFEF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17"/>
              <p:cNvSpPr/>
              <p:nvPr/>
            </p:nvSpPr>
            <p:spPr>
              <a:xfrm>
                <a:off x="3936500" y="1238900"/>
                <a:ext cx="76025" cy="76025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3041" extrusionOk="0">
                    <a:moveTo>
                      <a:pt x="1521" y="1"/>
                    </a:moveTo>
                    <a:cubicBezTo>
                      <a:pt x="700" y="1"/>
                      <a:pt x="1" y="700"/>
                      <a:pt x="1" y="1521"/>
                    </a:cubicBezTo>
                    <a:cubicBezTo>
                      <a:pt x="1" y="2372"/>
                      <a:pt x="700" y="3040"/>
                      <a:pt x="1521" y="3040"/>
                    </a:cubicBezTo>
                    <a:cubicBezTo>
                      <a:pt x="2372" y="3040"/>
                      <a:pt x="3040" y="2372"/>
                      <a:pt x="3040" y="1521"/>
                    </a:cubicBezTo>
                    <a:cubicBezTo>
                      <a:pt x="3040" y="700"/>
                      <a:pt x="2372" y="1"/>
                      <a:pt x="1521" y="1"/>
                    </a:cubicBezTo>
                    <a:close/>
                  </a:path>
                </a:pathLst>
              </a:custGeom>
              <a:solidFill>
                <a:srgbClr val="EFEFEF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17"/>
              <p:cNvSpPr/>
              <p:nvPr/>
            </p:nvSpPr>
            <p:spPr>
              <a:xfrm>
                <a:off x="4287575" y="1447875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41" y="1"/>
                    </a:moveTo>
                    <a:cubicBezTo>
                      <a:pt x="1065" y="1"/>
                      <a:pt x="1" y="1065"/>
                      <a:pt x="1" y="2372"/>
                    </a:cubicBezTo>
                    <a:cubicBezTo>
                      <a:pt x="1" y="3648"/>
                      <a:pt x="1065" y="4712"/>
                      <a:pt x="2341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34"/>
                      <a:pt x="3648" y="1"/>
                      <a:pt x="2341" y="1"/>
                    </a:cubicBezTo>
                    <a:close/>
                  </a:path>
                </a:pathLst>
              </a:custGeom>
              <a:solidFill>
                <a:srgbClr val="EFEFEF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17"/>
              <p:cNvSpPr/>
              <p:nvPr/>
            </p:nvSpPr>
            <p:spPr>
              <a:xfrm>
                <a:off x="5029225" y="1447875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72" y="1"/>
                    </a:moveTo>
                    <a:cubicBezTo>
                      <a:pt x="1065" y="1"/>
                      <a:pt x="1" y="1065"/>
                      <a:pt x="1" y="2372"/>
                    </a:cubicBezTo>
                    <a:cubicBezTo>
                      <a:pt x="1" y="3648"/>
                      <a:pt x="1065" y="4712"/>
                      <a:pt x="2372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34"/>
                      <a:pt x="3679" y="1"/>
                      <a:pt x="2372" y="1"/>
                    </a:cubicBezTo>
                    <a:close/>
                  </a:path>
                </a:pathLst>
              </a:custGeom>
              <a:solidFill>
                <a:srgbClr val="EFEFEF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17"/>
              <p:cNvSpPr/>
              <p:nvPr/>
            </p:nvSpPr>
            <p:spPr>
              <a:xfrm>
                <a:off x="5029225" y="1891650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72" y="1"/>
                    </a:moveTo>
                    <a:cubicBezTo>
                      <a:pt x="1065" y="1"/>
                      <a:pt x="1" y="1065"/>
                      <a:pt x="1" y="2372"/>
                    </a:cubicBezTo>
                    <a:cubicBezTo>
                      <a:pt x="1" y="3648"/>
                      <a:pt x="1065" y="4712"/>
                      <a:pt x="2372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65"/>
                      <a:pt x="3648" y="1"/>
                      <a:pt x="2372" y="1"/>
                    </a:cubicBezTo>
                    <a:close/>
                  </a:path>
                </a:pathLst>
              </a:custGeom>
              <a:solidFill>
                <a:srgbClr val="EFEFEF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17"/>
              <p:cNvSpPr/>
              <p:nvPr/>
            </p:nvSpPr>
            <p:spPr>
              <a:xfrm>
                <a:off x="5492000" y="1450150"/>
                <a:ext cx="87425" cy="87425"/>
              </a:xfrm>
              <a:custGeom>
                <a:avLst/>
                <a:gdLst/>
                <a:ahLst/>
                <a:cxnLst/>
                <a:rect l="l" t="t" r="r" b="b"/>
                <a:pathLst>
                  <a:path w="3497" h="3497" extrusionOk="0">
                    <a:moveTo>
                      <a:pt x="1733" y="1"/>
                    </a:moveTo>
                    <a:cubicBezTo>
                      <a:pt x="791" y="1"/>
                      <a:pt x="1" y="791"/>
                      <a:pt x="1" y="1733"/>
                    </a:cubicBezTo>
                    <a:cubicBezTo>
                      <a:pt x="1" y="2706"/>
                      <a:pt x="791" y="3496"/>
                      <a:pt x="1733" y="3496"/>
                    </a:cubicBezTo>
                    <a:cubicBezTo>
                      <a:pt x="2676" y="3496"/>
                      <a:pt x="3496" y="2736"/>
                      <a:pt x="3496" y="1733"/>
                    </a:cubicBezTo>
                    <a:cubicBezTo>
                      <a:pt x="3496" y="761"/>
                      <a:pt x="2676" y="1"/>
                      <a:pt x="1733" y="1"/>
                    </a:cubicBezTo>
                    <a:close/>
                  </a:path>
                </a:pathLst>
              </a:custGeom>
              <a:solidFill>
                <a:srgbClr val="EFEFEF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17"/>
              <p:cNvSpPr/>
              <p:nvPr/>
            </p:nvSpPr>
            <p:spPr>
              <a:xfrm>
                <a:off x="4660675" y="2096075"/>
                <a:ext cx="117825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2" extrusionOk="0">
                    <a:moveTo>
                      <a:pt x="2341" y="0"/>
                    </a:moveTo>
                    <a:cubicBezTo>
                      <a:pt x="1065" y="0"/>
                      <a:pt x="1" y="1034"/>
                      <a:pt x="1" y="2341"/>
                    </a:cubicBezTo>
                    <a:cubicBezTo>
                      <a:pt x="1" y="3648"/>
                      <a:pt x="1065" y="4711"/>
                      <a:pt x="2341" y="4711"/>
                    </a:cubicBezTo>
                    <a:cubicBezTo>
                      <a:pt x="3648" y="4711"/>
                      <a:pt x="4712" y="3648"/>
                      <a:pt x="4712" y="2341"/>
                    </a:cubicBezTo>
                    <a:cubicBezTo>
                      <a:pt x="4712" y="1034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rgbClr val="EFEFEF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17"/>
              <p:cNvSpPr/>
              <p:nvPr/>
            </p:nvSpPr>
            <p:spPr>
              <a:xfrm>
                <a:off x="4295175" y="1871150"/>
                <a:ext cx="117800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2" extrusionOk="0">
                    <a:moveTo>
                      <a:pt x="2341" y="0"/>
                    </a:moveTo>
                    <a:cubicBezTo>
                      <a:pt x="1034" y="0"/>
                      <a:pt x="1" y="1033"/>
                      <a:pt x="1" y="2341"/>
                    </a:cubicBezTo>
                    <a:cubicBezTo>
                      <a:pt x="1" y="3648"/>
                      <a:pt x="1034" y="4711"/>
                      <a:pt x="2341" y="4711"/>
                    </a:cubicBezTo>
                    <a:cubicBezTo>
                      <a:pt x="3648" y="4711"/>
                      <a:pt x="4712" y="3648"/>
                      <a:pt x="4712" y="2341"/>
                    </a:cubicBezTo>
                    <a:cubicBezTo>
                      <a:pt x="4712" y="1033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rgbClr val="EFEFEF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17"/>
              <p:cNvSpPr/>
              <p:nvPr/>
            </p:nvSpPr>
            <p:spPr>
              <a:xfrm>
                <a:off x="4716925" y="860475"/>
                <a:ext cx="5350" cy="415700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6628" extrusionOk="0">
                    <a:moveTo>
                      <a:pt x="122" y="1"/>
                    </a:moveTo>
                    <a:cubicBezTo>
                      <a:pt x="61" y="1"/>
                      <a:pt x="31" y="3709"/>
                      <a:pt x="0" y="8299"/>
                    </a:cubicBezTo>
                    <a:cubicBezTo>
                      <a:pt x="0" y="12919"/>
                      <a:pt x="61" y="16627"/>
                      <a:pt x="122" y="16627"/>
                    </a:cubicBezTo>
                    <a:cubicBezTo>
                      <a:pt x="183" y="16627"/>
                      <a:pt x="213" y="12919"/>
                      <a:pt x="213" y="8299"/>
                    </a:cubicBezTo>
                    <a:cubicBezTo>
                      <a:pt x="213" y="3709"/>
                      <a:pt x="152" y="1"/>
                      <a:pt x="122" y="1"/>
                    </a:cubicBezTo>
                    <a:close/>
                  </a:path>
                </a:pathLst>
              </a:custGeom>
              <a:solidFill>
                <a:srgbClr val="EFEFEF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17"/>
              <p:cNvSpPr/>
              <p:nvPr/>
            </p:nvSpPr>
            <p:spPr>
              <a:xfrm>
                <a:off x="4660675" y="1229800"/>
                <a:ext cx="117825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2" extrusionOk="0">
                    <a:moveTo>
                      <a:pt x="2341" y="0"/>
                    </a:moveTo>
                    <a:cubicBezTo>
                      <a:pt x="1065" y="0"/>
                      <a:pt x="1" y="1034"/>
                      <a:pt x="1" y="2341"/>
                    </a:cubicBezTo>
                    <a:cubicBezTo>
                      <a:pt x="1" y="3648"/>
                      <a:pt x="1065" y="4711"/>
                      <a:pt x="2341" y="4711"/>
                    </a:cubicBezTo>
                    <a:cubicBezTo>
                      <a:pt x="3648" y="4711"/>
                      <a:pt x="4712" y="3648"/>
                      <a:pt x="4712" y="2341"/>
                    </a:cubicBezTo>
                    <a:cubicBezTo>
                      <a:pt x="4712" y="1034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rgbClr val="EFEFEF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17"/>
              <p:cNvSpPr/>
              <p:nvPr/>
            </p:nvSpPr>
            <p:spPr>
              <a:xfrm>
                <a:off x="4672850" y="796650"/>
                <a:ext cx="95000" cy="950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3801" extrusionOk="0">
                    <a:moveTo>
                      <a:pt x="1915" y="1"/>
                    </a:moveTo>
                    <a:cubicBezTo>
                      <a:pt x="882" y="1"/>
                      <a:pt x="0" y="852"/>
                      <a:pt x="0" y="1885"/>
                    </a:cubicBezTo>
                    <a:cubicBezTo>
                      <a:pt x="0" y="2919"/>
                      <a:pt x="882" y="3800"/>
                      <a:pt x="1915" y="3800"/>
                    </a:cubicBezTo>
                    <a:cubicBezTo>
                      <a:pt x="2949" y="3800"/>
                      <a:pt x="3800" y="2949"/>
                      <a:pt x="3800" y="1885"/>
                    </a:cubicBezTo>
                    <a:cubicBezTo>
                      <a:pt x="3800" y="821"/>
                      <a:pt x="2949" y="1"/>
                      <a:pt x="1915" y="1"/>
                    </a:cubicBezTo>
                    <a:close/>
                  </a:path>
                </a:pathLst>
              </a:custGeom>
              <a:solidFill>
                <a:srgbClr val="EFEFEF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93" name="Google Shape;993;p17"/>
            <p:cNvGrpSpPr/>
            <p:nvPr/>
          </p:nvGrpSpPr>
          <p:grpSpPr>
            <a:xfrm rot="-899958">
              <a:off x="5374791" y="-1322779"/>
              <a:ext cx="3300581" cy="3314956"/>
              <a:chOff x="1889350" y="1210025"/>
              <a:chExt cx="1411925" cy="1418000"/>
            </a:xfrm>
          </p:grpSpPr>
          <p:sp>
            <p:nvSpPr>
              <p:cNvPr id="994" name="Google Shape;994;p17"/>
              <p:cNvSpPr/>
              <p:nvPr/>
            </p:nvSpPr>
            <p:spPr>
              <a:xfrm>
                <a:off x="1925075" y="1778425"/>
                <a:ext cx="209750" cy="142150"/>
              </a:xfrm>
              <a:custGeom>
                <a:avLst/>
                <a:gdLst/>
                <a:ahLst/>
                <a:cxnLst/>
                <a:rect l="l" t="t" r="r" b="b"/>
                <a:pathLst>
                  <a:path w="8390" h="5686" extrusionOk="0">
                    <a:moveTo>
                      <a:pt x="34" y="0"/>
                    </a:moveTo>
                    <a:cubicBezTo>
                      <a:pt x="33" y="0"/>
                      <a:pt x="32" y="0"/>
                      <a:pt x="31" y="1"/>
                    </a:cubicBezTo>
                    <a:cubicBezTo>
                      <a:pt x="0" y="62"/>
                      <a:pt x="1855" y="1369"/>
                      <a:pt x="4134" y="2949"/>
                    </a:cubicBezTo>
                    <a:cubicBezTo>
                      <a:pt x="6446" y="4480"/>
                      <a:pt x="8283" y="5685"/>
                      <a:pt x="8357" y="5685"/>
                    </a:cubicBezTo>
                    <a:cubicBezTo>
                      <a:pt x="8358" y="5685"/>
                      <a:pt x="8359" y="5685"/>
                      <a:pt x="8359" y="5685"/>
                    </a:cubicBezTo>
                    <a:cubicBezTo>
                      <a:pt x="8390" y="5624"/>
                      <a:pt x="6566" y="4317"/>
                      <a:pt x="4256" y="2736"/>
                    </a:cubicBezTo>
                    <a:cubicBezTo>
                      <a:pt x="1974" y="1205"/>
                      <a:pt x="137" y="0"/>
                      <a:pt x="34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17"/>
              <p:cNvSpPr/>
              <p:nvPr/>
            </p:nvSpPr>
            <p:spPr>
              <a:xfrm>
                <a:off x="2875700" y="2365025"/>
                <a:ext cx="383000" cy="203750"/>
              </a:xfrm>
              <a:custGeom>
                <a:avLst/>
                <a:gdLst/>
                <a:ahLst/>
                <a:cxnLst/>
                <a:rect l="l" t="t" r="r" b="b"/>
                <a:pathLst>
                  <a:path w="15320" h="8150" extrusionOk="0">
                    <a:moveTo>
                      <a:pt x="6" y="1"/>
                    </a:moveTo>
                    <a:cubicBezTo>
                      <a:pt x="3" y="1"/>
                      <a:pt x="1" y="1"/>
                      <a:pt x="0" y="2"/>
                    </a:cubicBezTo>
                    <a:cubicBezTo>
                      <a:pt x="0" y="33"/>
                      <a:pt x="3374" y="1917"/>
                      <a:pt x="7599" y="4166"/>
                    </a:cubicBezTo>
                    <a:cubicBezTo>
                      <a:pt x="11755" y="6379"/>
                      <a:pt x="15116" y="8150"/>
                      <a:pt x="15284" y="8150"/>
                    </a:cubicBezTo>
                    <a:cubicBezTo>
                      <a:pt x="15287" y="8150"/>
                      <a:pt x="15289" y="8149"/>
                      <a:pt x="15290" y="8148"/>
                    </a:cubicBezTo>
                    <a:cubicBezTo>
                      <a:pt x="15320" y="8118"/>
                      <a:pt x="11916" y="6233"/>
                      <a:pt x="7691" y="3984"/>
                    </a:cubicBezTo>
                    <a:cubicBezTo>
                      <a:pt x="3535" y="1772"/>
                      <a:pt x="174" y="1"/>
                      <a:pt x="6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17"/>
              <p:cNvSpPr/>
              <p:nvPr/>
            </p:nvSpPr>
            <p:spPr>
              <a:xfrm>
                <a:off x="2131000" y="1698650"/>
                <a:ext cx="751575" cy="869325"/>
              </a:xfrm>
              <a:custGeom>
                <a:avLst/>
                <a:gdLst/>
                <a:ahLst/>
                <a:cxnLst/>
                <a:rect l="l" t="t" r="r" b="b"/>
                <a:pathLst>
                  <a:path w="30063" h="34773" extrusionOk="0">
                    <a:moveTo>
                      <a:pt x="30028" y="23391"/>
                    </a:moveTo>
                    <a:lnTo>
                      <a:pt x="30028" y="23391"/>
                    </a:lnTo>
                    <a:cubicBezTo>
                      <a:pt x="30024" y="23981"/>
                      <a:pt x="30017" y="24478"/>
                      <a:pt x="30001" y="24864"/>
                    </a:cubicBezTo>
                    <a:lnTo>
                      <a:pt x="30001" y="25745"/>
                    </a:lnTo>
                    <a:cubicBezTo>
                      <a:pt x="30032" y="25958"/>
                      <a:pt x="30032" y="26049"/>
                      <a:pt x="30032" y="26049"/>
                    </a:cubicBezTo>
                    <a:lnTo>
                      <a:pt x="30032" y="25745"/>
                    </a:lnTo>
                    <a:lnTo>
                      <a:pt x="30032" y="24833"/>
                    </a:lnTo>
                    <a:cubicBezTo>
                      <a:pt x="30032" y="24430"/>
                      <a:pt x="30032" y="23953"/>
                      <a:pt x="30028" y="23391"/>
                    </a:cubicBezTo>
                    <a:close/>
                    <a:moveTo>
                      <a:pt x="15047" y="0"/>
                    </a:moveTo>
                    <a:lnTo>
                      <a:pt x="15016" y="61"/>
                    </a:lnTo>
                    <a:cubicBezTo>
                      <a:pt x="10335" y="2736"/>
                      <a:pt x="5290" y="5623"/>
                      <a:pt x="61" y="8663"/>
                    </a:cubicBezTo>
                    <a:lnTo>
                      <a:pt x="1" y="8724"/>
                    </a:lnTo>
                    <a:lnTo>
                      <a:pt x="1" y="8785"/>
                    </a:lnTo>
                    <a:lnTo>
                      <a:pt x="1" y="26049"/>
                    </a:lnTo>
                    <a:lnTo>
                      <a:pt x="1" y="26080"/>
                    </a:lnTo>
                    <a:lnTo>
                      <a:pt x="61" y="26110"/>
                    </a:lnTo>
                    <a:cubicBezTo>
                      <a:pt x="5685" y="29332"/>
                      <a:pt x="10761" y="32311"/>
                      <a:pt x="15016" y="34742"/>
                    </a:cubicBezTo>
                    <a:lnTo>
                      <a:pt x="15047" y="34773"/>
                    </a:lnTo>
                    <a:lnTo>
                      <a:pt x="15107" y="34742"/>
                    </a:lnTo>
                    <a:cubicBezTo>
                      <a:pt x="19728" y="32068"/>
                      <a:pt x="23466" y="29909"/>
                      <a:pt x="26050" y="28390"/>
                    </a:cubicBezTo>
                    <a:cubicBezTo>
                      <a:pt x="27326" y="27630"/>
                      <a:pt x="28329" y="27052"/>
                      <a:pt x="28998" y="26657"/>
                    </a:cubicBezTo>
                    <a:cubicBezTo>
                      <a:pt x="29333" y="26444"/>
                      <a:pt x="29576" y="26292"/>
                      <a:pt x="29758" y="26201"/>
                    </a:cubicBezTo>
                    <a:cubicBezTo>
                      <a:pt x="29940" y="26080"/>
                      <a:pt x="30031" y="26050"/>
                      <a:pt x="30032" y="26049"/>
                    </a:cubicBezTo>
                    <a:lnTo>
                      <a:pt x="30032" y="26049"/>
                    </a:lnTo>
                    <a:cubicBezTo>
                      <a:pt x="30031" y="26050"/>
                      <a:pt x="29940" y="26080"/>
                      <a:pt x="29758" y="26140"/>
                    </a:cubicBezTo>
                    <a:cubicBezTo>
                      <a:pt x="29576" y="26262"/>
                      <a:pt x="29302" y="26414"/>
                      <a:pt x="28968" y="26596"/>
                    </a:cubicBezTo>
                    <a:cubicBezTo>
                      <a:pt x="28269" y="26992"/>
                      <a:pt x="27266" y="27599"/>
                      <a:pt x="25959" y="28329"/>
                    </a:cubicBezTo>
                    <a:cubicBezTo>
                      <a:pt x="23384" y="29783"/>
                      <a:pt x="19631" y="31902"/>
                      <a:pt x="15062" y="34564"/>
                    </a:cubicBezTo>
                    <a:lnTo>
                      <a:pt x="15062" y="34564"/>
                    </a:lnTo>
                    <a:cubicBezTo>
                      <a:pt x="10861" y="32116"/>
                      <a:pt x="5792" y="29160"/>
                      <a:pt x="213" y="25963"/>
                    </a:cubicBezTo>
                    <a:lnTo>
                      <a:pt x="213" y="25963"/>
                    </a:lnTo>
                    <a:lnTo>
                      <a:pt x="213" y="8780"/>
                    </a:lnTo>
                    <a:lnTo>
                      <a:pt x="213" y="8780"/>
                    </a:lnTo>
                    <a:cubicBezTo>
                      <a:pt x="5439" y="5760"/>
                      <a:pt x="10453" y="2890"/>
                      <a:pt x="15047" y="231"/>
                    </a:cubicBezTo>
                    <a:lnTo>
                      <a:pt x="15047" y="231"/>
                    </a:lnTo>
                    <a:cubicBezTo>
                      <a:pt x="20631" y="3430"/>
                      <a:pt x="25646" y="6330"/>
                      <a:pt x="29940" y="8780"/>
                    </a:cubicBezTo>
                    <a:lnTo>
                      <a:pt x="29940" y="8780"/>
                    </a:lnTo>
                    <a:cubicBezTo>
                      <a:pt x="29941" y="14087"/>
                      <a:pt x="30001" y="18364"/>
                      <a:pt x="30001" y="21368"/>
                    </a:cubicBezTo>
                    <a:cubicBezTo>
                      <a:pt x="30017" y="22141"/>
                      <a:pt x="30024" y="22811"/>
                      <a:pt x="30028" y="23391"/>
                    </a:cubicBezTo>
                    <a:lnTo>
                      <a:pt x="30028" y="23391"/>
                    </a:lnTo>
                    <a:cubicBezTo>
                      <a:pt x="30032" y="22820"/>
                      <a:pt x="30032" y="22162"/>
                      <a:pt x="30032" y="21429"/>
                    </a:cubicBezTo>
                    <a:cubicBezTo>
                      <a:pt x="30032" y="18450"/>
                      <a:pt x="30062" y="14104"/>
                      <a:pt x="30062" y="8785"/>
                    </a:cubicBezTo>
                    <a:lnTo>
                      <a:pt x="30062" y="8754"/>
                    </a:lnTo>
                    <a:lnTo>
                      <a:pt x="30032" y="8724"/>
                    </a:lnTo>
                    <a:cubicBezTo>
                      <a:pt x="25776" y="6231"/>
                      <a:pt x="20731" y="3283"/>
                      <a:pt x="15107" y="61"/>
                    </a:cubicBezTo>
                    <a:lnTo>
                      <a:pt x="15047" y="0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17"/>
              <p:cNvSpPr/>
              <p:nvPr/>
            </p:nvSpPr>
            <p:spPr>
              <a:xfrm>
                <a:off x="1889350" y="1740450"/>
                <a:ext cx="76025" cy="76000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3040" extrusionOk="0">
                    <a:moveTo>
                      <a:pt x="1521" y="0"/>
                    </a:moveTo>
                    <a:cubicBezTo>
                      <a:pt x="670" y="0"/>
                      <a:pt x="1" y="699"/>
                      <a:pt x="1" y="1520"/>
                    </a:cubicBezTo>
                    <a:cubicBezTo>
                      <a:pt x="1" y="2371"/>
                      <a:pt x="670" y="3040"/>
                      <a:pt x="1521" y="3040"/>
                    </a:cubicBezTo>
                    <a:cubicBezTo>
                      <a:pt x="2341" y="3040"/>
                      <a:pt x="3040" y="2371"/>
                      <a:pt x="3040" y="1520"/>
                    </a:cubicBezTo>
                    <a:cubicBezTo>
                      <a:pt x="3040" y="699"/>
                      <a:pt x="2341" y="0"/>
                      <a:pt x="15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17"/>
              <p:cNvSpPr/>
              <p:nvPr/>
            </p:nvSpPr>
            <p:spPr>
              <a:xfrm>
                <a:off x="2075525" y="1861250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41" y="1"/>
                    </a:moveTo>
                    <a:cubicBezTo>
                      <a:pt x="1034" y="1"/>
                      <a:pt x="1" y="1065"/>
                      <a:pt x="1" y="2372"/>
                    </a:cubicBezTo>
                    <a:cubicBezTo>
                      <a:pt x="1" y="3648"/>
                      <a:pt x="1034" y="4712"/>
                      <a:pt x="2341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65"/>
                      <a:pt x="3648" y="1"/>
                      <a:pt x="234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17"/>
              <p:cNvSpPr/>
              <p:nvPr/>
            </p:nvSpPr>
            <p:spPr>
              <a:xfrm>
                <a:off x="2817950" y="1861250"/>
                <a:ext cx="117800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3" extrusionOk="0">
                    <a:moveTo>
                      <a:pt x="2341" y="1"/>
                    </a:moveTo>
                    <a:cubicBezTo>
                      <a:pt x="1064" y="1"/>
                      <a:pt x="0" y="1065"/>
                      <a:pt x="0" y="2372"/>
                    </a:cubicBezTo>
                    <a:cubicBezTo>
                      <a:pt x="0" y="3648"/>
                      <a:pt x="1064" y="4712"/>
                      <a:pt x="2341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65"/>
                      <a:pt x="3648" y="1"/>
                      <a:pt x="234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17"/>
              <p:cNvSpPr/>
              <p:nvPr/>
            </p:nvSpPr>
            <p:spPr>
              <a:xfrm>
                <a:off x="2817950" y="2305800"/>
                <a:ext cx="117800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2" extrusionOk="0">
                    <a:moveTo>
                      <a:pt x="2341" y="0"/>
                    </a:moveTo>
                    <a:cubicBezTo>
                      <a:pt x="1064" y="0"/>
                      <a:pt x="0" y="1064"/>
                      <a:pt x="0" y="2341"/>
                    </a:cubicBezTo>
                    <a:cubicBezTo>
                      <a:pt x="0" y="3648"/>
                      <a:pt x="1064" y="4712"/>
                      <a:pt x="2341" y="4712"/>
                    </a:cubicBezTo>
                    <a:cubicBezTo>
                      <a:pt x="3648" y="4712"/>
                      <a:pt x="4712" y="3648"/>
                      <a:pt x="4712" y="2341"/>
                    </a:cubicBezTo>
                    <a:cubicBezTo>
                      <a:pt x="4712" y="1064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17"/>
              <p:cNvSpPr/>
              <p:nvPr/>
            </p:nvSpPr>
            <p:spPr>
              <a:xfrm>
                <a:off x="3213850" y="2525400"/>
                <a:ext cx="87425" cy="87425"/>
              </a:xfrm>
              <a:custGeom>
                <a:avLst/>
                <a:gdLst/>
                <a:ahLst/>
                <a:cxnLst/>
                <a:rect l="l" t="t" r="r" b="b"/>
                <a:pathLst>
                  <a:path w="3497" h="3497" extrusionOk="0">
                    <a:moveTo>
                      <a:pt x="1764" y="1"/>
                    </a:moveTo>
                    <a:cubicBezTo>
                      <a:pt x="791" y="1"/>
                      <a:pt x="1" y="761"/>
                      <a:pt x="1" y="1733"/>
                    </a:cubicBezTo>
                    <a:cubicBezTo>
                      <a:pt x="1" y="2706"/>
                      <a:pt x="791" y="3496"/>
                      <a:pt x="1764" y="3496"/>
                    </a:cubicBezTo>
                    <a:cubicBezTo>
                      <a:pt x="2736" y="3496"/>
                      <a:pt x="3496" y="2706"/>
                      <a:pt x="3496" y="1733"/>
                    </a:cubicBezTo>
                    <a:cubicBezTo>
                      <a:pt x="3496" y="761"/>
                      <a:pt x="2736" y="1"/>
                      <a:pt x="176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17"/>
              <p:cNvSpPr/>
              <p:nvPr/>
            </p:nvSpPr>
            <p:spPr>
              <a:xfrm>
                <a:off x="2448650" y="2510200"/>
                <a:ext cx="117800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3" extrusionOk="0">
                    <a:moveTo>
                      <a:pt x="2341" y="1"/>
                    </a:moveTo>
                    <a:cubicBezTo>
                      <a:pt x="1034" y="1"/>
                      <a:pt x="0" y="1034"/>
                      <a:pt x="0" y="2341"/>
                    </a:cubicBezTo>
                    <a:cubicBezTo>
                      <a:pt x="0" y="3648"/>
                      <a:pt x="1034" y="4712"/>
                      <a:pt x="2341" y="4712"/>
                    </a:cubicBezTo>
                    <a:cubicBezTo>
                      <a:pt x="3648" y="4712"/>
                      <a:pt x="4711" y="3648"/>
                      <a:pt x="4711" y="2341"/>
                    </a:cubicBezTo>
                    <a:cubicBezTo>
                      <a:pt x="4711" y="1034"/>
                      <a:pt x="3648" y="1"/>
                      <a:pt x="234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17"/>
              <p:cNvSpPr/>
              <p:nvPr/>
            </p:nvSpPr>
            <p:spPr>
              <a:xfrm>
                <a:off x="2083900" y="2284525"/>
                <a:ext cx="117800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2" extrusionOk="0">
                    <a:moveTo>
                      <a:pt x="2341" y="0"/>
                    </a:moveTo>
                    <a:cubicBezTo>
                      <a:pt x="1034" y="0"/>
                      <a:pt x="0" y="1064"/>
                      <a:pt x="0" y="2371"/>
                    </a:cubicBezTo>
                    <a:cubicBezTo>
                      <a:pt x="0" y="3678"/>
                      <a:pt x="1034" y="4712"/>
                      <a:pt x="2341" y="4712"/>
                    </a:cubicBezTo>
                    <a:cubicBezTo>
                      <a:pt x="3648" y="4712"/>
                      <a:pt x="4711" y="3678"/>
                      <a:pt x="4711" y="2371"/>
                    </a:cubicBezTo>
                    <a:cubicBezTo>
                      <a:pt x="4711" y="1064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17"/>
              <p:cNvSpPr/>
              <p:nvPr/>
            </p:nvSpPr>
            <p:spPr>
              <a:xfrm>
                <a:off x="2505625" y="1274625"/>
                <a:ext cx="5350" cy="415675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6627" extrusionOk="0">
                    <a:moveTo>
                      <a:pt x="122" y="1"/>
                    </a:moveTo>
                    <a:cubicBezTo>
                      <a:pt x="31" y="1"/>
                      <a:pt x="1" y="3709"/>
                      <a:pt x="1" y="8299"/>
                    </a:cubicBezTo>
                    <a:cubicBezTo>
                      <a:pt x="1" y="12919"/>
                      <a:pt x="62" y="16627"/>
                      <a:pt x="122" y="16627"/>
                    </a:cubicBezTo>
                    <a:cubicBezTo>
                      <a:pt x="183" y="16627"/>
                      <a:pt x="214" y="12919"/>
                      <a:pt x="214" y="8299"/>
                    </a:cubicBezTo>
                    <a:cubicBezTo>
                      <a:pt x="214" y="3709"/>
                      <a:pt x="153" y="1"/>
                      <a:pt x="1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17"/>
              <p:cNvSpPr/>
              <p:nvPr/>
            </p:nvSpPr>
            <p:spPr>
              <a:xfrm>
                <a:off x="2449400" y="1643925"/>
                <a:ext cx="117800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3" extrusionOk="0">
                    <a:moveTo>
                      <a:pt x="2371" y="1"/>
                    </a:moveTo>
                    <a:cubicBezTo>
                      <a:pt x="1064" y="1"/>
                      <a:pt x="0" y="1034"/>
                      <a:pt x="0" y="2341"/>
                    </a:cubicBezTo>
                    <a:cubicBezTo>
                      <a:pt x="0" y="3648"/>
                      <a:pt x="1064" y="4712"/>
                      <a:pt x="2371" y="4712"/>
                    </a:cubicBezTo>
                    <a:cubicBezTo>
                      <a:pt x="3648" y="4712"/>
                      <a:pt x="4712" y="3648"/>
                      <a:pt x="4712" y="2341"/>
                    </a:cubicBezTo>
                    <a:cubicBezTo>
                      <a:pt x="4712" y="1034"/>
                      <a:pt x="3648" y="1"/>
                      <a:pt x="237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17"/>
              <p:cNvSpPr/>
              <p:nvPr/>
            </p:nvSpPr>
            <p:spPr>
              <a:xfrm>
                <a:off x="2460800" y="1210025"/>
                <a:ext cx="95000" cy="950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3801" extrusionOk="0">
                    <a:moveTo>
                      <a:pt x="1915" y="1"/>
                    </a:moveTo>
                    <a:cubicBezTo>
                      <a:pt x="852" y="1"/>
                      <a:pt x="0" y="822"/>
                      <a:pt x="0" y="1885"/>
                    </a:cubicBezTo>
                    <a:cubicBezTo>
                      <a:pt x="0" y="2949"/>
                      <a:pt x="852" y="3800"/>
                      <a:pt x="1915" y="3800"/>
                    </a:cubicBezTo>
                    <a:cubicBezTo>
                      <a:pt x="2949" y="3800"/>
                      <a:pt x="3800" y="2949"/>
                      <a:pt x="3800" y="1885"/>
                    </a:cubicBezTo>
                    <a:cubicBezTo>
                      <a:pt x="3800" y="822"/>
                      <a:pt x="2949" y="1"/>
                      <a:pt x="1915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7" name="Google Shape;1007;p17"/>
            <p:cNvGrpSpPr/>
            <p:nvPr/>
          </p:nvGrpSpPr>
          <p:grpSpPr>
            <a:xfrm flipH="1">
              <a:off x="50160" y="1808101"/>
              <a:ext cx="414099" cy="409482"/>
              <a:chOff x="588675" y="3089150"/>
              <a:chExt cx="571724" cy="565349"/>
            </a:xfrm>
          </p:grpSpPr>
          <p:sp>
            <p:nvSpPr>
              <p:cNvPr id="1008" name="Google Shape;1008;p17"/>
              <p:cNvSpPr/>
              <p:nvPr/>
            </p:nvSpPr>
            <p:spPr>
              <a:xfrm>
                <a:off x="901585" y="3371643"/>
                <a:ext cx="258814" cy="282856"/>
              </a:xfrm>
              <a:custGeom>
                <a:avLst/>
                <a:gdLst/>
                <a:ahLst/>
                <a:cxnLst/>
                <a:rect l="l" t="t" r="r" b="b"/>
                <a:pathLst>
                  <a:path w="1421" h="1553" extrusionOk="0">
                    <a:moveTo>
                      <a:pt x="713" y="1"/>
                    </a:moveTo>
                    <a:cubicBezTo>
                      <a:pt x="706" y="1"/>
                      <a:pt x="697" y="5"/>
                      <a:pt x="693" y="14"/>
                    </a:cubicBezTo>
                    <a:lnTo>
                      <a:pt x="500" y="531"/>
                    </a:lnTo>
                    <a:cubicBezTo>
                      <a:pt x="500" y="540"/>
                      <a:pt x="491" y="540"/>
                      <a:pt x="491" y="540"/>
                    </a:cubicBezTo>
                    <a:lnTo>
                      <a:pt x="18" y="759"/>
                    </a:lnTo>
                    <a:cubicBezTo>
                      <a:pt x="0" y="759"/>
                      <a:pt x="0" y="785"/>
                      <a:pt x="18" y="794"/>
                    </a:cubicBezTo>
                    <a:lnTo>
                      <a:pt x="491" y="1005"/>
                    </a:lnTo>
                    <a:cubicBezTo>
                      <a:pt x="491" y="1013"/>
                      <a:pt x="500" y="1013"/>
                      <a:pt x="500" y="1022"/>
                    </a:cubicBezTo>
                    <a:lnTo>
                      <a:pt x="693" y="1539"/>
                    </a:lnTo>
                    <a:cubicBezTo>
                      <a:pt x="697" y="1548"/>
                      <a:pt x="706" y="1553"/>
                      <a:pt x="713" y="1553"/>
                    </a:cubicBezTo>
                    <a:cubicBezTo>
                      <a:pt x="721" y="1553"/>
                      <a:pt x="728" y="1548"/>
                      <a:pt x="728" y="1539"/>
                    </a:cubicBezTo>
                    <a:lnTo>
                      <a:pt x="921" y="1022"/>
                    </a:lnTo>
                    <a:cubicBezTo>
                      <a:pt x="921" y="1013"/>
                      <a:pt x="929" y="1013"/>
                      <a:pt x="938" y="1005"/>
                    </a:cubicBezTo>
                    <a:lnTo>
                      <a:pt x="1411" y="794"/>
                    </a:lnTo>
                    <a:cubicBezTo>
                      <a:pt x="1420" y="785"/>
                      <a:pt x="1420" y="759"/>
                      <a:pt x="1411" y="759"/>
                    </a:cubicBezTo>
                    <a:lnTo>
                      <a:pt x="938" y="540"/>
                    </a:lnTo>
                    <a:cubicBezTo>
                      <a:pt x="929" y="540"/>
                      <a:pt x="929" y="540"/>
                      <a:pt x="921" y="531"/>
                    </a:cubicBezTo>
                    <a:lnTo>
                      <a:pt x="728" y="14"/>
                    </a:lnTo>
                    <a:cubicBezTo>
                      <a:pt x="728" y="5"/>
                      <a:pt x="721" y="1"/>
                      <a:pt x="7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17"/>
              <p:cNvSpPr/>
              <p:nvPr/>
            </p:nvSpPr>
            <p:spPr>
              <a:xfrm>
                <a:off x="588675" y="3089150"/>
                <a:ext cx="260271" cy="282674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1552" extrusionOk="0">
                    <a:moveTo>
                      <a:pt x="716" y="0"/>
                    </a:moveTo>
                    <a:cubicBezTo>
                      <a:pt x="708" y="0"/>
                      <a:pt x="701" y="5"/>
                      <a:pt x="701" y="14"/>
                    </a:cubicBezTo>
                    <a:lnTo>
                      <a:pt x="508" y="531"/>
                    </a:lnTo>
                    <a:cubicBezTo>
                      <a:pt x="500" y="539"/>
                      <a:pt x="500" y="539"/>
                      <a:pt x="491" y="539"/>
                    </a:cubicBezTo>
                    <a:lnTo>
                      <a:pt x="18" y="750"/>
                    </a:lnTo>
                    <a:cubicBezTo>
                      <a:pt x="0" y="759"/>
                      <a:pt x="0" y="785"/>
                      <a:pt x="18" y="794"/>
                    </a:cubicBezTo>
                    <a:lnTo>
                      <a:pt x="491" y="1004"/>
                    </a:lnTo>
                    <a:cubicBezTo>
                      <a:pt x="500" y="1013"/>
                      <a:pt x="500" y="1013"/>
                      <a:pt x="508" y="1022"/>
                    </a:cubicBezTo>
                    <a:lnTo>
                      <a:pt x="701" y="1539"/>
                    </a:lnTo>
                    <a:cubicBezTo>
                      <a:pt x="701" y="1548"/>
                      <a:pt x="708" y="1552"/>
                      <a:pt x="716" y="1552"/>
                    </a:cubicBezTo>
                    <a:cubicBezTo>
                      <a:pt x="723" y="1552"/>
                      <a:pt x="732" y="1548"/>
                      <a:pt x="736" y="1539"/>
                    </a:cubicBezTo>
                    <a:lnTo>
                      <a:pt x="929" y="1022"/>
                    </a:lnTo>
                    <a:cubicBezTo>
                      <a:pt x="929" y="1013"/>
                      <a:pt x="929" y="1013"/>
                      <a:pt x="938" y="1004"/>
                    </a:cubicBezTo>
                    <a:lnTo>
                      <a:pt x="1411" y="794"/>
                    </a:lnTo>
                    <a:cubicBezTo>
                      <a:pt x="1429" y="785"/>
                      <a:pt x="1429" y="759"/>
                      <a:pt x="1411" y="750"/>
                    </a:cubicBezTo>
                    <a:lnTo>
                      <a:pt x="938" y="539"/>
                    </a:lnTo>
                    <a:cubicBezTo>
                      <a:pt x="938" y="539"/>
                      <a:pt x="929" y="539"/>
                      <a:pt x="929" y="531"/>
                    </a:cubicBezTo>
                    <a:lnTo>
                      <a:pt x="736" y="14"/>
                    </a:lnTo>
                    <a:cubicBezTo>
                      <a:pt x="732" y="5"/>
                      <a:pt x="723" y="0"/>
                      <a:pt x="7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0" name="Google Shape;1010;p17"/>
            <p:cNvGrpSpPr/>
            <p:nvPr/>
          </p:nvGrpSpPr>
          <p:grpSpPr>
            <a:xfrm>
              <a:off x="8248385" y="130026"/>
              <a:ext cx="414099" cy="409482"/>
              <a:chOff x="588675" y="3089150"/>
              <a:chExt cx="571724" cy="565349"/>
            </a:xfrm>
          </p:grpSpPr>
          <p:sp>
            <p:nvSpPr>
              <p:cNvPr id="1011" name="Google Shape;1011;p17"/>
              <p:cNvSpPr/>
              <p:nvPr/>
            </p:nvSpPr>
            <p:spPr>
              <a:xfrm>
                <a:off x="901585" y="3371643"/>
                <a:ext cx="258814" cy="282856"/>
              </a:xfrm>
              <a:custGeom>
                <a:avLst/>
                <a:gdLst/>
                <a:ahLst/>
                <a:cxnLst/>
                <a:rect l="l" t="t" r="r" b="b"/>
                <a:pathLst>
                  <a:path w="1421" h="1553" extrusionOk="0">
                    <a:moveTo>
                      <a:pt x="713" y="1"/>
                    </a:moveTo>
                    <a:cubicBezTo>
                      <a:pt x="706" y="1"/>
                      <a:pt x="697" y="5"/>
                      <a:pt x="693" y="14"/>
                    </a:cubicBezTo>
                    <a:lnTo>
                      <a:pt x="500" y="531"/>
                    </a:lnTo>
                    <a:cubicBezTo>
                      <a:pt x="500" y="540"/>
                      <a:pt x="491" y="540"/>
                      <a:pt x="491" y="540"/>
                    </a:cubicBezTo>
                    <a:lnTo>
                      <a:pt x="18" y="759"/>
                    </a:lnTo>
                    <a:cubicBezTo>
                      <a:pt x="0" y="759"/>
                      <a:pt x="0" y="785"/>
                      <a:pt x="18" y="794"/>
                    </a:cubicBezTo>
                    <a:lnTo>
                      <a:pt x="491" y="1005"/>
                    </a:lnTo>
                    <a:cubicBezTo>
                      <a:pt x="491" y="1013"/>
                      <a:pt x="500" y="1013"/>
                      <a:pt x="500" y="1022"/>
                    </a:cubicBezTo>
                    <a:lnTo>
                      <a:pt x="693" y="1539"/>
                    </a:lnTo>
                    <a:cubicBezTo>
                      <a:pt x="697" y="1548"/>
                      <a:pt x="706" y="1553"/>
                      <a:pt x="713" y="1553"/>
                    </a:cubicBezTo>
                    <a:cubicBezTo>
                      <a:pt x="721" y="1553"/>
                      <a:pt x="728" y="1548"/>
                      <a:pt x="728" y="1539"/>
                    </a:cubicBezTo>
                    <a:lnTo>
                      <a:pt x="921" y="1022"/>
                    </a:lnTo>
                    <a:cubicBezTo>
                      <a:pt x="921" y="1013"/>
                      <a:pt x="929" y="1013"/>
                      <a:pt x="938" y="1005"/>
                    </a:cubicBezTo>
                    <a:lnTo>
                      <a:pt x="1411" y="794"/>
                    </a:lnTo>
                    <a:cubicBezTo>
                      <a:pt x="1420" y="785"/>
                      <a:pt x="1420" y="759"/>
                      <a:pt x="1411" y="759"/>
                    </a:cubicBezTo>
                    <a:lnTo>
                      <a:pt x="938" y="540"/>
                    </a:lnTo>
                    <a:cubicBezTo>
                      <a:pt x="929" y="540"/>
                      <a:pt x="929" y="540"/>
                      <a:pt x="921" y="531"/>
                    </a:cubicBezTo>
                    <a:lnTo>
                      <a:pt x="728" y="14"/>
                    </a:lnTo>
                    <a:cubicBezTo>
                      <a:pt x="728" y="5"/>
                      <a:pt x="721" y="1"/>
                      <a:pt x="7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17"/>
              <p:cNvSpPr/>
              <p:nvPr/>
            </p:nvSpPr>
            <p:spPr>
              <a:xfrm>
                <a:off x="588675" y="3089150"/>
                <a:ext cx="260271" cy="282674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1552" extrusionOk="0">
                    <a:moveTo>
                      <a:pt x="716" y="0"/>
                    </a:moveTo>
                    <a:cubicBezTo>
                      <a:pt x="708" y="0"/>
                      <a:pt x="701" y="5"/>
                      <a:pt x="701" y="14"/>
                    </a:cubicBezTo>
                    <a:lnTo>
                      <a:pt x="508" y="531"/>
                    </a:lnTo>
                    <a:cubicBezTo>
                      <a:pt x="500" y="539"/>
                      <a:pt x="500" y="539"/>
                      <a:pt x="491" y="539"/>
                    </a:cubicBezTo>
                    <a:lnTo>
                      <a:pt x="18" y="750"/>
                    </a:lnTo>
                    <a:cubicBezTo>
                      <a:pt x="0" y="759"/>
                      <a:pt x="0" y="785"/>
                      <a:pt x="18" y="794"/>
                    </a:cubicBezTo>
                    <a:lnTo>
                      <a:pt x="491" y="1004"/>
                    </a:lnTo>
                    <a:cubicBezTo>
                      <a:pt x="500" y="1013"/>
                      <a:pt x="500" y="1013"/>
                      <a:pt x="508" y="1022"/>
                    </a:cubicBezTo>
                    <a:lnTo>
                      <a:pt x="701" y="1539"/>
                    </a:lnTo>
                    <a:cubicBezTo>
                      <a:pt x="701" y="1548"/>
                      <a:pt x="708" y="1552"/>
                      <a:pt x="716" y="1552"/>
                    </a:cubicBezTo>
                    <a:cubicBezTo>
                      <a:pt x="723" y="1552"/>
                      <a:pt x="732" y="1548"/>
                      <a:pt x="736" y="1539"/>
                    </a:cubicBezTo>
                    <a:lnTo>
                      <a:pt x="929" y="1022"/>
                    </a:lnTo>
                    <a:cubicBezTo>
                      <a:pt x="929" y="1013"/>
                      <a:pt x="929" y="1013"/>
                      <a:pt x="938" y="1004"/>
                    </a:cubicBezTo>
                    <a:lnTo>
                      <a:pt x="1411" y="794"/>
                    </a:lnTo>
                    <a:cubicBezTo>
                      <a:pt x="1429" y="785"/>
                      <a:pt x="1429" y="759"/>
                      <a:pt x="1411" y="750"/>
                    </a:cubicBezTo>
                    <a:lnTo>
                      <a:pt x="938" y="539"/>
                    </a:lnTo>
                    <a:cubicBezTo>
                      <a:pt x="938" y="539"/>
                      <a:pt x="929" y="539"/>
                      <a:pt x="929" y="531"/>
                    </a:cubicBezTo>
                    <a:lnTo>
                      <a:pt x="736" y="14"/>
                    </a:lnTo>
                    <a:cubicBezTo>
                      <a:pt x="732" y="5"/>
                      <a:pt x="723" y="0"/>
                      <a:pt x="7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3" name="Google Shape;1013;p17"/>
            <p:cNvGrpSpPr/>
            <p:nvPr/>
          </p:nvGrpSpPr>
          <p:grpSpPr>
            <a:xfrm rot="1171211">
              <a:off x="8105033" y="987970"/>
              <a:ext cx="1042381" cy="899182"/>
              <a:chOff x="3936500" y="796650"/>
              <a:chExt cx="1642925" cy="1417225"/>
            </a:xfrm>
          </p:grpSpPr>
          <p:sp>
            <p:nvSpPr>
              <p:cNvPr id="1014" name="Google Shape;1014;p17"/>
              <p:cNvSpPr/>
              <p:nvPr/>
            </p:nvSpPr>
            <p:spPr>
              <a:xfrm>
                <a:off x="3961575" y="1265500"/>
                <a:ext cx="384550" cy="241675"/>
              </a:xfrm>
              <a:custGeom>
                <a:avLst/>
                <a:gdLst/>
                <a:ahLst/>
                <a:cxnLst/>
                <a:rect l="l" t="t" r="r" b="b"/>
                <a:pathLst>
                  <a:path w="15382" h="966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31" y="31"/>
                      <a:pt x="153" y="122"/>
                    </a:cubicBezTo>
                    <a:cubicBezTo>
                      <a:pt x="305" y="244"/>
                      <a:pt x="426" y="305"/>
                      <a:pt x="609" y="426"/>
                    </a:cubicBezTo>
                    <a:cubicBezTo>
                      <a:pt x="1034" y="700"/>
                      <a:pt x="1551" y="1065"/>
                      <a:pt x="2250" y="1490"/>
                    </a:cubicBezTo>
                    <a:cubicBezTo>
                      <a:pt x="3679" y="2372"/>
                      <a:pt x="5594" y="3587"/>
                      <a:pt x="7691" y="4894"/>
                    </a:cubicBezTo>
                    <a:cubicBezTo>
                      <a:pt x="9758" y="6201"/>
                      <a:pt x="11703" y="7417"/>
                      <a:pt x="13101" y="8299"/>
                    </a:cubicBezTo>
                    <a:cubicBezTo>
                      <a:pt x="13801" y="8724"/>
                      <a:pt x="14378" y="9059"/>
                      <a:pt x="14773" y="9302"/>
                    </a:cubicBezTo>
                    <a:cubicBezTo>
                      <a:pt x="14986" y="9423"/>
                      <a:pt x="15138" y="9515"/>
                      <a:pt x="15229" y="9575"/>
                    </a:cubicBezTo>
                    <a:lnTo>
                      <a:pt x="15381" y="9667"/>
                    </a:lnTo>
                    <a:cubicBezTo>
                      <a:pt x="15381" y="9636"/>
                      <a:pt x="15351" y="9575"/>
                      <a:pt x="15168" y="9515"/>
                    </a:cubicBezTo>
                    <a:cubicBezTo>
                      <a:pt x="15047" y="9423"/>
                      <a:pt x="14925" y="9302"/>
                      <a:pt x="14743" y="9211"/>
                    </a:cubicBezTo>
                    <a:cubicBezTo>
                      <a:pt x="14317" y="8937"/>
                      <a:pt x="13801" y="8542"/>
                      <a:pt x="13101" y="8147"/>
                    </a:cubicBezTo>
                    <a:cubicBezTo>
                      <a:pt x="11734" y="7265"/>
                      <a:pt x="9849" y="6049"/>
                      <a:pt x="7721" y="4712"/>
                    </a:cubicBezTo>
                    <a:cubicBezTo>
                      <a:pt x="5624" y="3405"/>
                      <a:pt x="3679" y="2189"/>
                      <a:pt x="2281" y="1338"/>
                    </a:cubicBezTo>
                    <a:cubicBezTo>
                      <a:pt x="1551" y="913"/>
                      <a:pt x="1004" y="578"/>
                      <a:pt x="609" y="366"/>
                    </a:cubicBezTo>
                    <a:cubicBezTo>
                      <a:pt x="426" y="244"/>
                      <a:pt x="275" y="122"/>
                      <a:pt x="153" y="92"/>
                    </a:cubicBezTo>
                    <a:cubicBezTo>
                      <a:pt x="92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17"/>
              <p:cNvSpPr/>
              <p:nvPr/>
            </p:nvSpPr>
            <p:spPr>
              <a:xfrm>
                <a:off x="5101425" y="1497125"/>
                <a:ext cx="433175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17327" h="592" extrusionOk="0">
                    <a:moveTo>
                      <a:pt x="17139" y="1"/>
                    </a:moveTo>
                    <a:cubicBezTo>
                      <a:pt x="16313" y="1"/>
                      <a:pt x="12845" y="87"/>
                      <a:pt x="8663" y="219"/>
                    </a:cubicBezTo>
                    <a:cubicBezTo>
                      <a:pt x="3891" y="371"/>
                      <a:pt x="1" y="554"/>
                      <a:pt x="1" y="584"/>
                    </a:cubicBezTo>
                    <a:cubicBezTo>
                      <a:pt x="1" y="589"/>
                      <a:pt x="109" y="592"/>
                      <a:pt x="311" y="592"/>
                    </a:cubicBezTo>
                    <a:cubicBezTo>
                      <a:pt x="1322" y="592"/>
                      <a:pt x="4687" y="528"/>
                      <a:pt x="8663" y="402"/>
                    </a:cubicBezTo>
                    <a:cubicBezTo>
                      <a:pt x="13466" y="250"/>
                      <a:pt x="17326" y="37"/>
                      <a:pt x="17326" y="6"/>
                    </a:cubicBezTo>
                    <a:cubicBezTo>
                      <a:pt x="17326" y="2"/>
                      <a:pt x="17262" y="1"/>
                      <a:pt x="17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17"/>
              <p:cNvSpPr/>
              <p:nvPr/>
            </p:nvSpPr>
            <p:spPr>
              <a:xfrm>
                <a:off x="4343050" y="1286025"/>
                <a:ext cx="751550" cy="868575"/>
              </a:xfrm>
              <a:custGeom>
                <a:avLst/>
                <a:gdLst/>
                <a:ahLst/>
                <a:cxnLst/>
                <a:rect l="l" t="t" r="r" b="b"/>
                <a:pathLst>
                  <a:path w="30062" h="34743" extrusionOk="0">
                    <a:moveTo>
                      <a:pt x="30028" y="23367"/>
                    </a:moveTo>
                    <a:lnTo>
                      <a:pt x="30028" y="23367"/>
                    </a:lnTo>
                    <a:cubicBezTo>
                      <a:pt x="30024" y="23955"/>
                      <a:pt x="30017" y="24449"/>
                      <a:pt x="30001" y="24834"/>
                    </a:cubicBezTo>
                    <a:lnTo>
                      <a:pt x="30001" y="25715"/>
                    </a:lnTo>
                    <a:cubicBezTo>
                      <a:pt x="30032" y="25897"/>
                      <a:pt x="30032" y="26019"/>
                      <a:pt x="30032" y="26019"/>
                    </a:cubicBezTo>
                    <a:lnTo>
                      <a:pt x="30032" y="25715"/>
                    </a:lnTo>
                    <a:lnTo>
                      <a:pt x="30032" y="24803"/>
                    </a:lnTo>
                    <a:cubicBezTo>
                      <a:pt x="30032" y="24413"/>
                      <a:pt x="30032" y="23935"/>
                      <a:pt x="30028" y="23367"/>
                    </a:cubicBezTo>
                    <a:close/>
                    <a:moveTo>
                      <a:pt x="15046" y="0"/>
                    </a:moveTo>
                    <a:lnTo>
                      <a:pt x="15016" y="31"/>
                    </a:lnTo>
                    <a:cubicBezTo>
                      <a:pt x="10366" y="2736"/>
                      <a:pt x="5289" y="5624"/>
                      <a:pt x="61" y="8663"/>
                    </a:cubicBezTo>
                    <a:lnTo>
                      <a:pt x="1" y="8694"/>
                    </a:lnTo>
                    <a:lnTo>
                      <a:pt x="1" y="8754"/>
                    </a:lnTo>
                    <a:lnTo>
                      <a:pt x="1" y="26019"/>
                    </a:lnTo>
                    <a:lnTo>
                      <a:pt x="1" y="26049"/>
                    </a:lnTo>
                    <a:lnTo>
                      <a:pt x="61" y="26080"/>
                    </a:lnTo>
                    <a:cubicBezTo>
                      <a:pt x="5685" y="29332"/>
                      <a:pt x="10761" y="32281"/>
                      <a:pt x="15016" y="34712"/>
                    </a:cubicBezTo>
                    <a:lnTo>
                      <a:pt x="15046" y="34743"/>
                    </a:lnTo>
                    <a:lnTo>
                      <a:pt x="15107" y="34712"/>
                    </a:lnTo>
                    <a:cubicBezTo>
                      <a:pt x="19727" y="32068"/>
                      <a:pt x="23466" y="29879"/>
                      <a:pt x="26050" y="28360"/>
                    </a:cubicBezTo>
                    <a:cubicBezTo>
                      <a:pt x="27326" y="27600"/>
                      <a:pt x="28329" y="27053"/>
                      <a:pt x="28998" y="26627"/>
                    </a:cubicBezTo>
                    <a:cubicBezTo>
                      <a:pt x="29363" y="26445"/>
                      <a:pt x="29576" y="26293"/>
                      <a:pt x="29758" y="26171"/>
                    </a:cubicBezTo>
                    <a:cubicBezTo>
                      <a:pt x="29971" y="26050"/>
                      <a:pt x="30032" y="26019"/>
                      <a:pt x="30032" y="26019"/>
                    </a:cubicBezTo>
                    <a:lnTo>
                      <a:pt x="30032" y="26019"/>
                    </a:lnTo>
                    <a:cubicBezTo>
                      <a:pt x="30031" y="26019"/>
                      <a:pt x="29910" y="26049"/>
                      <a:pt x="29758" y="26141"/>
                    </a:cubicBezTo>
                    <a:cubicBezTo>
                      <a:pt x="29576" y="26232"/>
                      <a:pt x="29302" y="26384"/>
                      <a:pt x="28968" y="26597"/>
                    </a:cubicBezTo>
                    <a:cubicBezTo>
                      <a:pt x="28299" y="26961"/>
                      <a:pt x="27266" y="27569"/>
                      <a:pt x="25959" y="28299"/>
                    </a:cubicBezTo>
                    <a:cubicBezTo>
                      <a:pt x="23383" y="29783"/>
                      <a:pt x="19661" y="31902"/>
                      <a:pt x="15062" y="34534"/>
                    </a:cubicBezTo>
                    <a:lnTo>
                      <a:pt x="15062" y="34534"/>
                    </a:lnTo>
                    <a:cubicBezTo>
                      <a:pt x="10854" y="32081"/>
                      <a:pt x="5804" y="29119"/>
                      <a:pt x="213" y="25915"/>
                    </a:cubicBezTo>
                    <a:lnTo>
                      <a:pt x="213" y="25915"/>
                    </a:lnTo>
                    <a:lnTo>
                      <a:pt x="213" y="8797"/>
                    </a:lnTo>
                    <a:lnTo>
                      <a:pt x="213" y="8797"/>
                    </a:lnTo>
                    <a:cubicBezTo>
                      <a:pt x="5414" y="5774"/>
                      <a:pt x="10433" y="2902"/>
                      <a:pt x="15062" y="209"/>
                    </a:cubicBezTo>
                    <a:lnTo>
                      <a:pt x="15062" y="209"/>
                    </a:lnTo>
                    <a:cubicBezTo>
                      <a:pt x="20640" y="3406"/>
                      <a:pt x="25649" y="6302"/>
                      <a:pt x="29940" y="8780"/>
                    </a:cubicBezTo>
                    <a:lnTo>
                      <a:pt x="29940" y="8780"/>
                    </a:lnTo>
                    <a:cubicBezTo>
                      <a:pt x="29941" y="14073"/>
                      <a:pt x="30001" y="18340"/>
                      <a:pt x="30001" y="21338"/>
                    </a:cubicBezTo>
                    <a:cubicBezTo>
                      <a:pt x="30017" y="22108"/>
                      <a:pt x="30024" y="22784"/>
                      <a:pt x="30028" y="23367"/>
                    </a:cubicBezTo>
                    <a:lnTo>
                      <a:pt x="30028" y="23367"/>
                    </a:lnTo>
                    <a:cubicBezTo>
                      <a:pt x="30032" y="22795"/>
                      <a:pt x="30032" y="22134"/>
                      <a:pt x="30032" y="21399"/>
                    </a:cubicBezTo>
                    <a:cubicBezTo>
                      <a:pt x="30032" y="18420"/>
                      <a:pt x="30062" y="14074"/>
                      <a:pt x="30062" y="8754"/>
                    </a:cubicBezTo>
                    <a:lnTo>
                      <a:pt x="30062" y="8724"/>
                    </a:lnTo>
                    <a:lnTo>
                      <a:pt x="30032" y="8694"/>
                    </a:lnTo>
                    <a:cubicBezTo>
                      <a:pt x="25776" y="6232"/>
                      <a:pt x="20730" y="3253"/>
                      <a:pt x="15107" y="31"/>
                    </a:cubicBezTo>
                    <a:lnTo>
                      <a:pt x="15046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17"/>
              <p:cNvSpPr/>
              <p:nvPr/>
            </p:nvSpPr>
            <p:spPr>
              <a:xfrm>
                <a:off x="3936500" y="1238900"/>
                <a:ext cx="76025" cy="76025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3041" extrusionOk="0">
                    <a:moveTo>
                      <a:pt x="1521" y="1"/>
                    </a:moveTo>
                    <a:cubicBezTo>
                      <a:pt x="700" y="1"/>
                      <a:pt x="1" y="700"/>
                      <a:pt x="1" y="1521"/>
                    </a:cubicBezTo>
                    <a:cubicBezTo>
                      <a:pt x="1" y="2372"/>
                      <a:pt x="700" y="3040"/>
                      <a:pt x="1521" y="3040"/>
                    </a:cubicBezTo>
                    <a:cubicBezTo>
                      <a:pt x="2372" y="3040"/>
                      <a:pt x="3040" y="2372"/>
                      <a:pt x="3040" y="1521"/>
                    </a:cubicBezTo>
                    <a:cubicBezTo>
                      <a:pt x="3040" y="700"/>
                      <a:pt x="2372" y="1"/>
                      <a:pt x="15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17"/>
              <p:cNvSpPr/>
              <p:nvPr/>
            </p:nvSpPr>
            <p:spPr>
              <a:xfrm>
                <a:off x="4287575" y="1447875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41" y="1"/>
                    </a:moveTo>
                    <a:cubicBezTo>
                      <a:pt x="1065" y="1"/>
                      <a:pt x="1" y="1065"/>
                      <a:pt x="1" y="2372"/>
                    </a:cubicBezTo>
                    <a:cubicBezTo>
                      <a:pt x="1" y="3648"/>
                      <a:pt x="1065" y="4712"/>
                      <a:pt x="2341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34"/>
                      <a:pt x="3648" y="1"/>
                      <a:pt x="23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17"/>
              <p:cNvSpPr/>
              <p:nvPr/>
            </p:nvSpPr>
            <p:spPr>
              <a:xfrm>
                <a:off x="5029225" y="1447875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72" y="1"/>
                    </a:moveTo>
                    <a:cubicBezTo>
                      <a:pt x="1065" y="1"/>
                      <a:pt x="1" y="1065"/>
                      <a:pt x="1" y="2372"/>
                    </a:cubicBezTo>
                    <a:cubicBezTo>
                      <a:pt x="1" y="3648"/>
                      <a:pt x="1065" y="4712"/>
                      <a:pt x="2372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34"/>
                      <a:pt x="3679" y="1"/>
                      <a:pt x="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17"/>
              <p:cNvSpPr/>
              <p:nvPr/>
            </p:nvSpPr>
            <p:spPr>
              <a:xfrm>
                <a:off x="5029225" y="1891650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72" y="1"/>
                    </a:moveTo>
                    <a:cubicBezTo>
                      <a:pt x="1065" y="1"/>
                      <a:pt x="1" y="1065"/>
                      <a:pt x="1" y="2372"/>
                    </a:cubicBezTo>
                    <a:cubicBezTo>
                      <a:pt x="1" y="3648"/>
                      <a:pt x="1065" y="4712"/>
                      <a:pt x="2372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65"/>
                      <a:pt x="3648" y="1"/>
                      <a:pt x="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17"/>
              <p:cNvSpPr/>
              <p:nvPr/>
            </p:nvSpPr>
            <p:spPr>
              <a:xfrm>
                <a:off x="5492000" y="1450150"/>
                <a:ext cx="87425" cy="87425"/>
              </a:xfrm>
              <a:custGeom>
                <a:avLst/>
                <a:gdLst/>
                <a:ahLst/>
                <a:cxnLst/>
                <a:rect l="l" t="t" r="r" b="b"/>
                <a:pathLst>
                  <a:path w="3497" h="3497" extrusionOk="0">
                    <a:moveTo>
                      <a:pt x="1733" y="1"/>
                    </a:moveTo>
                    <a:cubicBezTo>
                      <a:pt x="791" y="1"/>
                      <a:pt x="1" y="791"/>
                      <a:pt x="1" y="1733"/>
                    </a:cubicBezTo>
                    <a:cubicBezTo>
                      <a:pt x="1" y="2706"/>
                      <a:pt x="791" y="3496"/>
                      <a:pt x="1733" y="3496"/>
                    </a:cubicBezTo>
                    <a:cubicBezTo>
                      <a:pt x="2676" y="3496"/>
                      <a:pt x="3496" y="2736"/>
                      <a:pt x="3496" y="1733"/>
                    </a:cubicBezTo>
                    <a:cubicBezTo>
                      <a:pt x="3496" y="761"/>
                      <a:pt x="2676" y="1"/>
                      <a:pt x="17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17"/>
              <p:cNvSpPr/>
              <p:nvPr/>
            </p:nvSpPr>
            <p:spPr>
              <a:xfrm>
                <a:off x="4660675" y="2096075"/>
                <a:ext cx="117825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2" extrusionOk="0">
                    <a:moveTo>
                      <a:pt x="2341" y="0"/>
                    </a:moveTo>
                    <a:cubicBezTo>
                      <a:pt x="1065" y="0"/>
                      <a:pt x="1" y="1034"/>
                      <a:pt x="1" y="2341"/>
                    </a:cubicBezTo>
                    <a:cubicBezTo>
                      <a:pt x="1" y="3648"/>
                      <a:pt x="1065" y="4711"/>
                      <a:pt x="2341" y="4711"/>
                    </a:cubicBezTo>
                    <a:cubicBezTo>
                      <a:pt x="3648" y="4711"/>
                      <a:pt x="4712" y="3648"/>
                      <a:pt x="4712" y="2341"/>
                    </a:cubicBezTo>
                    <a:cubicBezTo>
                      <a:pt x="4712" y="1034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17"/>
              <p:cNvSpPr/>
              <p:nvPr/>
            </p:nvSpPr>
            <p:spPr>
              <a:xfrm>
                <a:off x="4295175" y="1871150"/>
                <a:ext cx="117800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2" extrusionOk="0">
                    <a:moveTo>
                      <a:pt x="2341" y="0"/>
                    </a:moveTo>
                    <a:cubicBezTo>
                      <a:pt x="1034" y="0"/>
                      <a:pt x="1" y="1033"/>
                      <a:pt x="1" y="2341"/>
                    </a:cubicBezTo>
                    <a:cubicBezTo>
                      <a:pt x="1" y="3648"/>
                      <a:pt x="1034" y="4711"/>
                      <a:pt x="2341" y="4711"/>
                    </a:cubicBezTo>
                    <a:cubicBezTo>
                      <a:pt x="3648" y="4711"/>
                      <a:pt x="4712" y="3648"/>
                      <a:pt x="4712" y="2341"/>
                    </a:cubicBezTo>
                    <a:cubicBezTo>
                      <a:pt x="4712" y="1033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17"/>
              <p:cNvSpPr/>
              <p:nvPr/>
            </p:nvSpPr>
            <p:spPr>
              <a:xfrm>
                <a:off x="4716925" y="860475"/>
                <a:ext cx="5350" cy="415700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6628" extrusionOk="0">
                    <a:moveTo>
                      <a:pt x="122" y="1"/>
                    </a:moveTo>
                    <a:cubicBezTo>
                      <a:pt x="61" y="1"/>
                      <a:pt x="31" y="3709"/>
                      <a:pt x="0" y="8299"/>
                    </a:cubicBezTo>
                    <a:cubicBezTo>
                      <a:pt x="0" y="12919"/>
                      <a:pt x="61" y="16627"/>
                      <a:pt x="122" y="16627"/>
                    </a:cubicBezTo>
                    <a:cubicBezTo>
                      <a:pt x="183" y="16627"/>
                      <a:pt x="213" y="12919"/>
                      <a:pt x="213" y="8299"/>
                    </a:cubicBezTo>
                    <a:cubicBezTo>
                      <a:pt x="213" y="3709"/>
                      <a:pt x="152" y="1"/>
                      <a:pt x="1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17"/>
              <p:cNvSpPr/>
              <p:nvPr/>
            </p:nvSpPr>
            <p:spPr>
              <a:xfrm>
                <a:off x="4660675" y="1229800"/>
                <a:ext cx="117825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2" extrusionOk="0">
                    <a:moveTo>
                      <a:pt x="2341" y="0"/>
                    </a:moveTo>
                    <a:cubicBezTo>
                      <a:pt x="1065" y="0"/>
                      <a:pt x="1" y="1034"/>
                      <a:pt x="1" y="2341"/>
                    </a:cubicBezTo>
                    <a:cubicBezTo>
                      <a:pt x="1" y="3648"/>
                      <a:pt x="1065" y="4711"/>
                      <a:pt x="2341" y="4711"/>
                    </a:cubicBezTo>
                    <a:cubicBezTo>
                      <a:pt x="3648" y="4711"/>
                      <a:pt x="4712" y="3648"/>
                      <a:pt x="4712" y="2341"/>
                    </a:cubicBezTo>
                    <a:cubicBezTo>
                      <a:pt x="4712" y="1034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17"/>
              <p:cNvSpPr/>
              <p:nvPr/>
            </p:nvSpPr>
            <p:spPr>
              <a:xfrm>
                <a:off x="4672850" y="796650"/>
                <a:ext cx="95000" cy="950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3801" extrusionOk="0">
                    <a:moveTo>
                      <a:pt x="1915" y="1"/>
                    </a:moveTo>
                    <a:cubicBezTo>
                      <a:pt x="882" y="1"/>
                      <a:pt x="0" y="852"/>
                      <a:pt x="0" y="1885"/>
                    </a:cubicBezTo>
                    <a:cubicBezTo>
                      <a:pt x="0" y="2919"/>
                      <a:pt x="882" y="3800"/>
                      <a:pt x="1915" y="3800"/>
                    </a:cubicBezTo>
                    <a:cubicBezTo>
                      <a:pt x="2949" y="3800"/>
                      <a:pt x="3800" y="2949"/>
                      <a:pt x="3800" y="1885"/>
                    </a:cubicBezTo>
                    <a:cubicBezTo>
                      <a:pt x="3800" y="821"/>
                      <a:pt x="2949" y="1"/>
                      <a:pt x="19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27" name="Google Shape;1027;p17"/>
            <p:cNvGrpSpPr/>
            <p:nvPr/>
          </p:nvGrpSpPr>
          <p:grpSpPr>
            <a:xfrm rot="7415093">
              <a:off x="-190679" y="3864184"/>
              <a:ext cx="895898" cy="899753"/>
              <a:chOff x="1889350" y="1210025"/>
              <a:chExt cx="1411925" cy="1418000"/>
            </a:xfrm>
          </p:grpSpPr>
          <p:sp>
            <p:nvSpPr>
              <p:cNvPr id="1028" name="Google Shape;1028;p17"/>
              <p:cNvSpPr/>
              <p:nvPr/>
            </p:nvSpPr>
            <p:spPr>
              <a:xfrm>
                <a:off x="1925075" y="1778425"/>
                <a:ext cx="209750" cy="142150"/>
              </a:xfrm>
              <a:custGeom>
                <a:avLst/>
                <a:gdLst/>
                <a:ahLst/>
                <a:cxnLst/>
                <a:rect l="l" t="t" r="r" b="b"/>
                <a:pathLst>
                  <a:path w="8390" h="5686" extrusionOk="0">
                    <a:moveTo>
                      <a:pt x="34" y="0"/>
                    </a:moveTo>
                    <a:cubicBezTo>
                      <a:pt x="33" y="0"/>
                      <a:pt x="32" y="0"/>
                      <a:pt x="31" y="1"/>
                    </a:cubicBezTo>
                    <a:cubicBezTo>
                      <a:pt x="0" y="62"/>
                      <a:pt x="1855" y="1369"/>
                      <a:pt x="4134" y="2949"/>
                    </a:cubicBezTo>
                    <a:cubicBezTo>
                      <a:pt x="6446" y="4480"/>
                      <a:pt x="8283" y="5685"/>
                      <a:pt x="8357" y="5685"/>
                    </a:cubicBezTo>
                    <a:cubicBezTo>
                      <a:pt x="8358" y="5685"/>
                      <a:pt x="8359" y="5685"/>
                      <a:pt x="8359" y="5685"/>
                    </a:cubicBezTo>
                    <a:cubicBezTo>
                      <a:pt x="8390" y="5624"/>
                      <a:pt x="6566" y="4317"/>
                      <a:pt x="4256" y="2736"/>
                    </a:cubicBezTo>
                    <a:cubicBezTo>
                      <a:pt x="1974" y="1205"/>
                      <a:pt x="137" y="0"/>
                      <a:pt x="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17"/>
              <p:cNvSpPr/>
              <p:nvPr/>
            </p:nvSpPr>
            <p:spPr>
              <a:xfrm>
                <a:off x="2875700" y="2365025"/>
                <a:ext cx="383000" cy="203750"/>
              </a:xfrm>
              <a:custGeom>
                <a:avLst/>
                <a:gdLst/>
                <a:ahLst/>
                <a:cxnLst/>
                <a:rect l="l" t="t" r="r" b="b"/>
                <a:pathLst>
                  <a:path w="15320" h="8150" extrusionOk="0">
                    <a:moveTo>
                      <a:pt x="6" y="1"/>
                    </a:moveTo>
                    <a:cubicBezTo>
                      <a:pt x="3" y="1"/>
                      <a:pt x="1" y="1"/>
                      <a:pt x="0" y="2"/>
                    </a:cubicBezTo>
                    <a:cubicBezTo>
                      <a:pt x="0" y="33"/>
                      <a:pt x="3374" y="1917"/>
                      <a:pt x="7599" y="4166"/>
                    </a:cubicBezTo>
                    <a:cubicBezTo>
                      <a:pt x="11755" y="6379"/>
                      <a:pt x="15116" y="8150"/>
                      <a:pt x="15284" y="8150"/>
                    </a:cubicBezTo>
                    <a:cubicBezTo>
                      <a:pt x="15287" y="8150"/>
                      <a:pt x="15289" y="8149"/>
                      <a:pt x="15290" y="8148"/>
                    </a:cubicBezTo>
                    <a:cubicBezTo>
                      <a:pt x="15320" y="8118"/>
                      <a:pt x="11916" y="6233"/>
                      <a:pt x="7691" y="3984"/>
                    </a:cubicBezTo>
                    <a:cubicBezTo>
                      <a:pt x="3535" y="1772"/>
                      <a:pt x="174" y="1"/>
                      <a:pt x="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17"/>
              <p:cNvSpPr/>
              <p:nvPr/>
            </p:nvSpPr>
            <p:spPr>
              <a:xfrm>
                <a:off x="2131000" y="1698650"/>
                <a:ext cx="751575" cy="869325"/>
              </a:xfrm>
              <a:custGeom>
                <a:avLst/>
                <a:gdLst/>
                <a:ahLst/>
                <a:cxnLst/>
                <a:rect l="l" t="t" r="r" b="b"/>
                <a:pathLst>
                  <a:path w="30063" h="34773" extrusionOk="0">
                    <a:moveTo>
                      <a:pt x="30028" y="23391"/>
                    </a:moveTo>
                    <a:lnTo>
                      <a:pt x="30028" y="23391"/>
                    </a:lnTo>
                    <a:cubicBezTo>
                      <a:pt x="30024" y="23981"/>
                      <a:pt x="30017" y="24478"/>
                      <a:pt x="30001" y="24864"/>
                    </a:cubicBezTo>
                    <a:lnTo>
                      <a:pt x="30001" y="25745"/>
                    </a:lnTo>
                    <a:cubicBezTo>
                      <a:pt x="30032" y="25958"/>
                      <a:pt x="30032" y="26049"/>
                      <a:pt x="30032" y="26049"/>
                    </a:cubicBezTo>
                    <a:lnTo>
                      <a:pt x="30032" y="25745"/>
                    </a:lnTo>
                    <a:lnTo>
                      <a:pt x="30032" y="24833"/>
                    </a:lnTo>
                    <a:cubicBezTo>
                      <a:pt x="30032" y="24430"/>
                      <a:pt x="30032" y="23953"/>
                      <a:pt x="30028" y="23391"/>
                    </a:cubicBezTo>
                    <a:close/>
                    <a:moveTo>
                      <a:pt x="15047" y="0"/>
                    </a:moveTo>
                    <a:lnTo>
                      <a:pt x="15016" y="61"/>
                    </a:lnTo>
                    <a:cubicBezTo>
                      <a:pt x="10335" y="2736"/>
                      <a:pt x="5290" y="5623"/>
                      <a:pt x="61" y="8663"/>
                    </a:cubicBezTo>
                    <a:lnTo>
                      <a:pt x="1" y="8724"/>
                    </a:lnTo>
                    <a:lnTo>
                      <a:pt x="1" y="8785"/>
                    </a:lnTo>
                    <a:lnTo>
                      <a:pt x="1" y="26049"/>
                    </a:lnTo>
                    <a:lnTo>
                      <a:pt x="1" y="26080"/>
                    </a:lnTo>
                    <a:lnTo>
                      <a:pt x="61" y="26110"/>
                    </a:lnTo>
                    <a:cubicBezTo>
                      <a:pt x="5685" y="29332"/>
                      <a:pt x="10761" y="32311"/>
                      <a:pt x="15016" y="34742"/>
                    </a:cubicBezTo>
                    <a:lnTo>
                      <a:pt x="15047" y="34773"/>
                    </a:lnTo>
                    <a:lnTo>
                      <a:pt x="15107" y="34742"/>
                    </a:lnTo>
                    <a:cubicBezTo>
                      <a:pt x="19728" y="32068"/>
                      <a:pt x="23466" y="29909"/>
                      <a:pt x="26050" y="28390"/>
                    </a:cubicBezTo>
                    <a:cubicBezTo>
                      <a:pt x="27326" y="27630"/>
                      <a:pt x="28329" y="27052"/>
                      <a:pt x="28998" y="26657"/>
                    </a:cubicBezTo>
                    <a:cubicBezTo>
                      <a:pt x="29333" y="26444"/>
                      <a:pt x="29576" y="26292"/>
                      <a:pt x="29758" y="26201"/>
                    </a:cubicBezTo>
                    <a:cubicBezTo>
                      <a:pt x="29940" y="26080"/>
                      <a:pt x="30031" y="26050"/>
                      <a:pt x="30032" y="26049"/>
                    </a:cubicBezTo>
                    <a:lnTo>
                      <a:pt x="30032" y="26049"/>
                    </a:lnTo>
                    <a:cubicBezTo>
                      <a:pt x="30031" y="26050"/>
                      <a:pt x="29940" y="26080"/>
                      <a:pt x="29758" y="26140"/>
                    </a:cubicBezTo>
                    <a:cubicBezTo>
                      <a:pt x="29576" y="26262"/>
                      <a:pt x="29302" y="26414"/>
                      <a:pt x="28968" y="26596"/>
                    </a:cubicBezTo>
                    <a:cubicBezTo>
                      <a:pt x="28269" y="26992"/>
                      <a:pt x="27266" y="27599"/>
                      <a:pt x="25959" y="28329"/>
                    </a:cubicBezTo>
                    <a:cubicBezTo>
                      <a:pt x="23384" y="29783"/>
                      <a:pt x="19631" y="31902"/>
                      <a:pt x="15062" y="34564"/>
                    </a:cubicBezTo>
                    <a:lnTo>
                      <a:pt x="15062" y="34564"/>
                    </a:lnTo>
                    <a:cubicBezTo>
                      <a:pt x="10861" y="32116"/>
                      <a:pt x="5792" y="29160"/>
                      <a:pt x="213" y="25963"/>
                    </a:cubicBezTo>
                    <a:lnTo>
                      <a:pt x="213" y="25963"/>
                    </a:lnTo>
                    <a:lnTo>
                      <a:pt x="213" y="8780"/>
                    </a:lnTo>
                    <a:lnTo>
                      <a:pt x="213" y="8780"/>
                    </a:lnTo>
                    <a:cubicBezTo>
                      <a:pt x="5439" y="5760"/>
                      <a:pt x="10453" y="2890"/>
                      <a:pt x="15047" y="231"/>
                    </a:cubicBezTo>
                    <a:lnTo>
                      <a:pt x="15047" y="231"/>
                    </a:lnTo>
                    <a:cubicBezTo>
                      <a:pt x="20631" y="3430"/>
                      <a:pt x="25646" y="6330"/>
                      <a:pt x="29940" y="8780"/>
                    </a:cubicBezTo>
                    <a:lnTo>
                      <a:pt x="29940" y="8780"/>
                    </a:lnTo>
                    <a:cubicBezTo>
                      <a:pt x="29941" y="14087"/>
                      <a:pt x="30001" y="18364"/>
                      <a:pt x="30001" y="21368"/>
                    </a:cubicBezTo>
                    <a:cubicBezTo>
                      <a:pt x="30017" y="22141"/>
                      <a:pt x="30024" y="22811"/>
                      <a:pt x="30028" y="23391"/>
                    </a:cubicBezTo>
                    <a:lnTo>
                      <a:pt x="30028" y="23391"/>
                    </a:lnTo>
                    <a:cubicBezTo>
                      <a:pt x="30032" y="22820"/>
                      <a:pt x="30032" y="22162"/>
                      <a:pt x="30032" y="21429"/>
                    </a:cubicBezTo>
                    <a:cubicBezTo>
                      <a:pt x="30032" y="18450"/>
                      <a:pt x="30062" y="14104"/>
                      <a:pt x="30062" y="8785"/>
                    </a:cubicBezTo>
                    <a:lnTo>
                      <a:pt x="30062" y="8754"/>
                    </a:lnTo>
                    <a:lnTo>
                      <a:pt x="30032" y="8724"/>
                    </a:lnTo>
                    <a:cubicBezTo>
                      <a:pt x="25776" y="6231"/>
                      <a:pt x="20731" y="3283"/>
                      <a:pt x="15107" y="61"/>
                    </a:cubicBezTo>
                    <a:lnTo>
                      <a:pt x="15047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17"/>
              <p:cNvSpPr/>
              <p:nvPr/>
            </p:nvSpPr>
            <p:spPr>
              <a:xfrm>
                <a:off x="1889350" y="1740450"/>
                <a:ext cx="76025" cy="76000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3040" extrusionOk="0">
                    <a:moveTo>
                      <a:pt x="1521" y="0"/>
                    </a:moveTo>
                    <a:cubicBezTo>
                      <a:pt x="670" y="0"/>
                      <a:pt x="1" y="699"/>
                      <a:pt x="1" y="1520"/>
                    </a:cubicBezTo>
                    <a:cubicBezTo>
                      <a:pt x="1" y="2371"/>
                      <a:pt x="670" y="3040"/>
                      <a:pt x="1521" y="3040"/>
                    </a:cubicBezTo>
                    <a:cubicBezTo>
                      <a:pt x="2341" y="3040"/>
                      <a:pt x="3040" y="2371"/>
                      <a:pt x="3040" y="1520"/>
                    </a:cubicBezTo>
                    <a:cubicBezTo>
                      <a:pt x="3040" y="699"/>
                      <a:pt x="2341" y="0"/>
                      <a:pt x="15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17"/>
              <p:cNvSpPr/>
              <p:nvPr/>
            </p:nvSpPr>
            <p:spPr>
              <a:xfrm>
                <a:off x="2075525" y="1861250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41" y="1"/>
                    </a:moveTo>
                    <a:cubicBezTo>
                      <a:pt x="1034" y="1"/>
                      <a:pt x="1" y="1065"/>
                      <a:pt x="1" y="2372"/>
                    </a:cubicBezTo>
                    <a:cubicBezTo>
                      <a:pt x="1" y="3648"/>
                      <a:pt x="1034" y="4712"/>
                      <a:pt x="2341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65"/>
                      <a:pt x="3648" y="1"/>
                      <a:pt x="23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17"/>
              <p:cNvSpPr/>
              <p:nvPr/>
            </p:nvSpPr>
            <p:spPr>
              <a:xfrm>
                <a:off x="2817950" y="1861250"/>
                <a:ext cx="117800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3" extrusionOk="0">
                    <a:moveTo>
                      <a:pt x="2341" y="1"/>
                    </a:moveTo>
                    <a:cubicBezTo>
                      <a:pt x="1064" y="1"/>
                      <a:pt x="0" y="1065"/>
                      <a:pt x="0" y="2372"/>
                    </a:cubicBezTo>
                    <a:cubicBezTo>
                      <a:pt x="0" y="3648"/>
                      <a:pt x="1064" y="4712"/>
                      <a:pt x="2341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65"/>
                      <a:pt x="3648" y="1"/>
                      <a:pt x="23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17"/>
              <p:cNvSpPr/>
              <p:nvPr/>
            </p:nvSpPr>
            <p:spPr>
              <a:xfrm>
                <a:off x="2817950" y="2305800"/>
                <a:ext cx="117800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2" extrusionOk="0">
                    <a:moveTo>
                      <a:pt x="2341" y="0"/>
                    </a:moveTo>
                    <a:cubicBezTo>
                      <a:pt x="1064" y="0"/>
                      <a:pt x="0" y="1064"/>
                      <a:pt x="0" y="2341"/>
                    </a:cubicBezTo>
                    <a:cubicBezTo>
                      <a:pt x="0" y="3648"/>
                      <a:pt x="1064" y="4712"/>
                      <a:pt x="2341" y="4712"/>
                    </a:cubicBezTo>
                    <a:cubicBezTo>
                      <a:pt x="3648" y="4712"/>
                      <a:pt x="4712" y="3648"/>
                      <a:pt x="4712" y="2341"/>
                    </a:cubicBezTo>
                    <a:cubicBezTo>
                      <a:pt x="4712" y="1064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17"/>
              <p:cNvSpPr/>
              <p:nvPr/>
            </p:nvSpPr>
            <p:spPr>
              <a:xfrm>
                <a:off x="3213850" y="2525400"/>
                <a:ext cx="87425" cy="87425"/>
              </a:xfrm>
              <a:custGeom>
                <a:avLst/>
                <a:gdLst/>
                <a:ahLst/>
                <a:cxnLst/>
                <a:rect l="l" t="t" r="r" b="b"/>
                <a:pathLst>
                  <a:path w="3497" h="3497" extrusionOk="0">
                    <a:moveTo>
                      <a:pt x="1764" y="1"/>
                    </a:moveTo>
                    <a:cubicBezTo>
                      <a:pt x="791" y="1"/>
                      <a:pt x="1" y="761"/>
                      <a:pt x="1" y="1733"/>
                    </a:cubicBezTo>
                    <a:cubicBezTo>
                      <a:pt x="1" y="2706"/>
                      <a:pt x="791" y="3496"/>
                      <a:pt x="1764" y="3496"/>
                    </a:cubicBezTo>
                    <a:cubicBezTo>
                      <a:pt x="2736" y="3496"/>
                      <a:pt x="3496" y="2706"/>
                      <a:pt x="3496" y="1733"/>
                    </a:cubicBezTo>
                    <a:cubicBezTo>
                      <a:pt x="3496" y="761"/>
                      <a:pt x="2736" y="1"/>
                      <a:pt x="17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17"/>
              <p:cNvSpPr/>
              <p:nvPr/>
            </p:nvSpPr>
            <p:spPr>
              <a:xfrm>
                <a:off x="2448650" y="2510200"/>
                <a:ext cx="117800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3" extrusionOk="0">
                    <a:moveTo>
                      <a:pt x="2341" y="1"/>
                    </a:moveTo>
                    <a:cubicBezTo>
                      <a:pt x="1034" y="1"/>
                      <a:pt x="0" y="1034"/>
                      <a:pt x="0" y="2341"/>
                    </a:cubicBezTo>
                    <a:cubicBezTo>
                      <a:pt x="0" y="3648"/>
                      <a:pt x="1034" y="4712"/>
                      <a:pt x="2341" y="4712"/>
                    </a:cubicBezTo>
                    <a:cubicBezTo>
                      <a:pt x="3648" y="4712"/>
                      <a:pt x="4711" y="3648"/>
                      <a:pt x="4711" y="2341"/>
                    </a:cubicBezTo>
                    <a:cubicBezTo>
                      <a:pt x="4711" y="1034"/>
                      <a:pt x="3648" y="1"/>
                      <a:pt x="23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17"/>
              <p:cNvSpPr/>
              <p:nvPr/>
            </p:nvSpPr>
            <p:spPr>
              <a:xfrm>
                <a:off x="2083900" y="2284525"/>
                <a:ext cx="117800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2" extrusionOk="0">
                    <a:moveTo>
                      <a:pt x="2341" y="0"/>
                    </a:moveTo>
                    <a:cubicBezTo>
                      <a:pt x="1034" y="0"/>
                      <a:pt x="0" y="1064"/>
                      <a:pt x="0" y="2371"/>
                    </a:cubicBezTo>
                    <a:cubicBezTo>
                      <a:pt x="0" y="3678"/>
                      <a:pt x="1034" y="4712"/>
                      <a:pt x="2341" y="4712"/>
                    </a:cubicBezTo>
                    <a:cubicBezTo>
                      <a:pt x="3648" y="4712"/>
                      <a:pt x="4711" y="3678"/>
                      <a:pt x="4711" y="2371"/>
                    </a:cubicBezTo>
                    <a:cubicBezTo>
                      <a:pt x="4711" y="1064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17"/>
              <p:cNvSpPr/>
              <p:nvPr/>
            </p:nvSpPr>
            <p:spPr>
              <a:xfrm>
                <a:off x="2505625" y="1274625"/>
                <a:ext cx="5350" cy="415675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6627" extrusionOk="0">
                    <a:moveTo>
                      <a:pt x="122" y="1"/>
                    </a:moveTo>
                    <a:cubicBezTo>
                      <a:pt x="31" y="1"/>
                      <a:pt x="1" y="3709"/>
                      <a:pt x="1" y="8299"/>
                    </a:cubicBezTo>
                    <a:cubicBezTo>
                      <a:pt x="1" y="12919"/>
                      <a:pt x="62" y="16627"/>
                      <a:pt x="122" y="16627"/>
                    </a:cubicBezTo>
                    <a:cubicBezTo>
                      <a:pt x="183" y="16627"/>
                      <a:pt x="214" y="12919"/>
                      <a:pt x="214" y="8299"/>
                    </a:cubicBezTo>
                    <a:cubicBezTo>
                      <a:pt x="214" y="3709"/>
                      <a:pt x="153" y="1"/>
                      <a:pt x="1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17"/>
              <p:cNvSpPr/>
              <p:nvPr/>
            </p:nvSpPr>
            <p:spPr>
              <a:xfrm>
                <a:off x="2449400" y="1643925"/>
                <a:ext cx="117800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3" extrusionOk="0">
                    <a:moveTo>
                      <a:pt x="2371" y="1"/>
                    </a:moveTo>
                    <a:cubicBezTo>
                      <a:pt x="1064" y="1"/>
                      <a:pt x="0" y="1034"/>
                      <a:pt x="0" y="2341"/>
                    </a:cubicBezTo>
                    <a:cubicBezTo>
                      <a:pt x="0" y="3648"/>
                      <a:pt x="1064" y="4712"/>
                      <a:pt x="2371" y="4712"/>
                    </a:cubicBezTo>
                    <a:cubicBezTo>
                      <a:pt x="3648" y="4712"/>
                      <a:pt x="4712" y="3648"/>
                      <a:pt x="4712" y="2341"/>
                    </a:cubicBezTo>
                    <a:cubicBezTo>
                      <a:pt x="4712" y="1034"/>
                      <a:pt x="3648" y="1"/>
                      <a:pt x="23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17"/>
              <p:cNvSpPr/>
              <p:nvPr/>
            </p:nvSpPr>
            <p:spPr>
              <a:xfrm>
                <a:off x="2460800" y="1210025"/>
                <a:ext cx="95000" cy="950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3801" extrusionOk="0">
                    <a:moveTo>
                      <a:pt x="1915" y="1"/>
                    </a:moveTo>
                    <a:cubicBezTo>
                      <a:pt x="852" y="1"/>
                      <a:pt x="0" y="822"/>
                      <a:pt x="0" y="1885"/>
                    </a:cubicBezTo>
                    <a:cubicBezTo>
                      <a:pt x="0" y="2949"/>
                      <a:pt x="852" y="3800"/>
                      <a:pt x="1915" y="3800"/>
                    </a:cubicBezTo>
                    <a:cubicBezTo>
                      <a:pt x="2949" y="3800"/>
                      <a:pt x="3800" y="2949"/>
                      <a:pt x="3800" y="1885"/>
                    </a:cubicBezTo>
                    <a:cubicBezTo>
                      <a:pt x="3800" y="822"/>
                      <a:pt x="2949" y="1"/>
                      <a:pt x="19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41" name="Google Shape;1041;p17"/>
            <p:cNvGrpSpPr/>
            <p:nvPr/>
          </p:nvGrpSpPr>
          <p:grpSpPr>
            <a:xfrm rot="6309985">
              <a:off x="-130267" y="-114915"/>
              <a:ext cx="1042435" cy="899229"/>
              <a:chOff x="3936500" y="796650"/>
              <a:chExt cx="1642925" cy="1417225"/>
            </a:xfrm>
          </p:grpSpPr>
          <p:sp>
            <p:nvSpPr>
              <p:cNvPr id="1042" name="Google Shape;1042;p17"/>
              <p:cNvSpPr/>
              <p:nvPr/>
            </p:nvSpPr>
            <p:spPr>
              <a:xfrm>
                <a:off x="3961575" y="1265500"/>
                <a:ext cx="384550" cy="241675"/>
              </a:xfrm>
              <a:custGeom>
                <a:avLst/>
                <a:gdLst/>
                <a:ahLst/>
                <a:cxnLst/>
                <a:rect l="l" t="t" r="r" b="b"/>
                <a:pathLst>
                  <a:path w="15382" h="966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31" y="31"/>
                      <a:pt x="153" y="122"/>
                    </a:cubicBezTo>
                    <a:cubicBezTo>
                      <a:pt x="305" y="244"/>
                      <a:pt x="426" y="305"/>
                      <a:pt x="609" y="426"/>
                    </a:cubicBezTo>
                    <a:cubicBezTo>
                      <a:pt x="1034" y="700"/>
                      <a:pt x="1551" y="1065"/>
                      <a:pt x="2250" y="1490"/>
                    </a:cubicBezTo>
                    <a:cubicBezTo>
                      <a:pt x="3679" y="2372"/>
                      <a:pt x="5594" y="3587"/>
                      <a:pt x="7691" y="4894"/>
                    </a:cubicBezTo>
                    <a:cubicBezTo>
                      <a:pt x="9758" y="6201"/>
                      <a:pt x="11703" y="7417"/>
                      <a:pt x="13101" y="8299"/>
                    </a:cubicBezTo>
                    <a:cubicBezTo>
                      <a:pt x="13801" y="8724"/>
                      <a:pt x="14378" y="9059"/>
                      <a:pt x="14773" y="9302"/>
                    </a:cubicBezTo>
                    <a:cubicBezTo>
                      <a:pt x="14986" y="9423"/>
                      <a:pt x="15138" y="9515"/>
                      <a:pt x="15229" y="9575"/>
                    </a:cubicBezTo>
                    <a:lnTo>
                      <a:pt x="15381" y="9667"/>
                    </a:lnTo>
                    <a:cubicBezTo>
                      <a:pt x="15381" y="9636"/>
                      <a:pt x="15351" y="9575"/>
                      <a:pt x="15168" y="9515"/>
                    </a:cubicBezTo>
                    <a:cubicBezTo>
                      <a:pt x="15047" y="9423"/>
                      <a:pt x="14925" y="9302"/>
                      <a:pt x="14743" y="9211"/>
                    </a:cubicBezTo>
                    <a:cubicBezTo>
                      <a:pt x="14317" y="8937"/>
                      <a:pt x="13801" y="8542"/>
                      <a:pt x="13101" y="8147"/>
                    </a:cubicBezTo>
                    <a:cubicBezTo>
                      <a:pt x="11734" y="7265"/>
                      <a:pt x="9849" y="6049"/>
                      <a:pt x="7721" y="4712"/>
                    </a:cubicBezTo>
                    <a:cubicBezTo>
                      <a:pt x="5624" y="3405"/>
                      <a:pt x="3679" y="2189"/>
                      <a:pt x="2281" y="1338"/>
                    </a:cubicBezTo>
                    <a:cubicBezTo>
                      <a:pt x="1551" y="913"/>
                      <a:pt x="1004" y="578"/>
                      <a:pt x="609" y="366"/>
                    </a:cubicBezTo>
                    <a:cubicBezTo>
                      <a:pt x="426" y="244"/>
                      <a:pt x="275" y="122"/>
                      <a:pt x="153" y="92"/>
                    </a:cubicBezTo>
                    <a:cubicBezTo>
                      <a:pt x="92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17"/>
              <p:cNvSpPr/>
              <p:nvPr/>
            </p:nvSpPr>
            <p:spPr>
              <a:xfrm>
                <a:off x="5101425" y="1497125"/>
                <a:ext cx="433175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17327" h="592" extrusionOk="0">
                    <a:moveTo>
                      <a:pt x="17139" y="1"/>
                    </a:moveTo>
                    <a:cubicBezTo>
                      <a:pt x="16313" y="1"/>
                      <a:pt x="12845" y="87"/>
                      <a:pt x="8663" y="219"/>
                    </a:cubicBezTo>
                    <a:cubicBezTo>
                      <a:pt x="3891" y="371"/>
                      <a:pt x="1" y="554"/>
                      <a:pt x="1" y="584"/>
                    </a:cubicBezTo>
                    <a:cubicBezTo>
                      <a:pt x="1" y="589"/>
                      <a:pt x="109" y="592"/>
                      <a:pt x="311" y="592"/>
                    </a:cubicBezTo>
                    <a:cubicBezTo>
                      <a:pt x="1322" y="592"/>
                      <a:pt x="4687" y="528"/>
                      <a:pt x="8663" y="402"/>
                    </a:cubicBezTo>
                    <a:cubicBezTo>
                      <a:pt x="13466" y="250"/>
                      <a:pt x="17326" y="37"/>
                      <a:pt x="17326" y="6"/>
                    </a:cubicBezTo>
                    <a:cubicBezTo>
                      <a:pt x="17326" y="2"/>
                      <a:pt x="17262" y="1"/>
                      <a:pt x="17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17"/>
              <p:cNvSpPr/>
              <p:nvPr/>
            </p:nvSpPr>
            <p:spPr>
              <a:xfrm>
                <a:off x="4343050" y="1286025"/>
                <a:ext cx="751550" cy="868575"/>
              </a:xfrm>
              <a:custGeom>
                <a:avLst/>
                <a:gdLst/>
                <a:ahLst/>
                <a:cxnLst/>
                <a:rect l="l" t="t" r="r" b="b"/>
                <a:pathLst>
                  <a:path w="30062" h="34743" extrusionOk="0">
                    <a:moveTo>
                      <a:pt x="30028" y="23367"/>
                    </a:moveTo>
                    <a:lnTo>
                      <a:pt x="30028" y="23367"/>
                    </a:lnTo>
                    <a:cubicBezTo>
                      <a:pt x="30024" y="23955"/>
                      <a:pt x="30017" y="24449"/>
                      <a:pt x="30001" y="24834"/>
                    </a:cubicBezTo>
                    <a:lnTo>
                      <a:pt x="30001" y="25715"/>
                    </a:lnTo>
                    <a:cubicBezTo>
                      <a:pt x="30032" y="25897"/>
                      <a:pt x="30032" y="26019"/>
                      <a:pt x="30032" y="26019"/>
                    </a:cubicBezTo>
                    <a:lnTo>
                      <a:pt x="30032" y="25715"/>
                    </a:lnTo>
                    <a:lnTo>
                      <a:pt x="30032" y="24803"/>
                    </a:lnTo>
                    <a:cubicBezTo>
                      <a:pt x="30032" y="24413"/>
                      <a:pt x="30032" y="23935"/>
                      <a:pt x="30028" y="23367"/>
                    </a:cubicBezTo>
                    <a:close/>
                    <a:moveTo>
                      <a:pt x="15046" y="0"/>
                    </a:moveTo>
                    <a:lnTo>
                      <a:pt x="15016" y="31"/>
                    </a:lnTo>
                    <a:cubicBezTo>
                      <a:pt x="10366" y="2736"/>
                      <a:pt x="5289" y="5624"/>
                      <a:pt x="61" y="8663"/>
                    </a:cubicBezTo>
                    <a:lnTo>
                      <a:pt x="1" y="8694"/>
                    </a:lnTo>
                    <a:lnTo>
                      <a:pt x="1" y="8754"/>
                    </a:lnTo>
                    <a:lnTo>
                      <a:pt x="1" y="26019"/>
                    </a:lnTo>
                    <a:lnTo>
                      <a:pt x="1" y="26049"/>
                    </a:lnTo>
                    <a:lnTo>
                      <a:pt x="61" y="26080"/>
                    </a:lnTo>
                    <a:cubicBezTo>
                      <a:pt x="5685" y="29332"/>
                      <a:pt x="10761" y="32281"/>
                      <a:pt x="15016" y="34712"/>
                    </a:cubicBezTo>
                    <a:lnTo>
                      <a:pt x="15046" y="34743"/>
                    </a:lnTo>
                    <a:lnTo>
                      <a:pt x="15107" y="34712"/>
                    </a:lnTo>
                    <a:cubicBezTo>
                      <a:pt x="19727" y="32068"/>
                      <a:pt x="23466" y="29879"/>
                      <a:pt x="26050" y="28360"/>
                    </a:cubicBezTo>
                    <a:cubicBezTo>
                      <a:pt x="27326" y="27600"/>
                      <a:pt x="28329" y="27053"/>
                      <a:pt x="28998" y="26627"/>
                    </a:cubicBezTo>
                    <a:cubicBezTo>
                      <a:pt x="29363" y="26445"/>
                      <a:pt x="29576" y="26293"/>
                      <a:pt x="29758" y="26171"/>
                    </a:cubicBezTo>
                    <a:cubicBezTo>
                      <a:pt x="29971" y="26050"/>
                      <a:pt x="30032" y="26019"/>
                      <a:pt x="30032" y="26019"/>
                    </a:cubicBezTo>
                    <a:lnTo>
                      <a:pt x="30032" y="26019"/>
                    </a:lnTo>
                    <a:cubicBezTo>
                      <a:pt x="30031" y="26019"/>
                      <a:pt x="29910" y="26049"/>
                      <a:pt x="29758" y="26141"/>
                    </a:cubicBezTo>
                    <a:cubicBezTo>
                      <a:pt x="29576" y="26232"/>
                      <a:pt x="29302" y="26384"/>
                      <a:pt x="28968" y="26597"/>
                    </a:cubicBezTo>
                    <a:cubicBezTo>
                      <a:pt x="28299" y="26961"/>
                      <a:pt x="27266" y="27569"/>
                      <a:pt x="25959" y="28299"/>
                    </a:cubicBezTo>
                    <a:cubicBezTo>
                      <a:pt x="23383" y="29783"/>
                      <a:pt x="19661" y="31902"/>
                      <a:pt x="15062" y="34534"/>
                    </a:cubicBezTo>
                    <a:lnTo>
                      <a:pt x="15062" y="34534"/>
                    </a:lnTo>
                    <a:cubicBezTo>
                      <a:pt x="10854" y="32081"/>
                      <a:pt x="5804" y="29119"/>
                      <a:pt x="213" y="25915"/>
                    </a:cubicBezTo>
                    <a:lnTo>
                      <a:pt x="213" y="25915"/>
                    </a:lnTo>
                    <a:lnTo>
                      <a:pt x="213" y="8797"/>
                    </a:lnTo>
                    <a:lnTo>
                      <a:pt x="213" y="8797"/>
                    </a:lnTo>
                    <a:cubicBezTo>
                      <a:pt x="5414" y="5774"/>
                      <a:pt x="10433" y="2902"/>
                      <a:pt x="15062" y="209"/>
                    </a:cubicBezTo>
                    <a:lnTo>
                      <a:pt x="15062" y="209"/>
                    </a:lnTo>
                    <a:cubicBezTo>
                      <a:pt x="20640" y="3406"/>
                      <a:pt x="25649" y="6302"/>
                      <a:pt x="29940" y="8780"/>
                    </a:cubicBezTo>
                    <a:lnTo>
                      <a:pt x="29940" y="8780"/>
                    </a:lnTo>
                    <a:cubicBezTo>
                      <a:pt x="29941" y="14073"/>
                      <a:pt x="30001" y="18340"/>
                      <a:pt x="30001" y="21338"/>
                    </a:cubicBezTo>
                    <a:cubicBezTo>
                      <a:pt x="30017" y="22108"/>
                      <a:pt x="30024" y="22784"/>
                      <a:pt x="30028" y="23367"/>
                    </a:cubicBezTo>
                    <a:lnTo>
                      <a:pt x="30028" y="23367"/>
                    </a:lnTo>
                    <a:cubicBezTo>
                      <a:pt x="30032" y="22795"/>
                      <a:pt x="30032" y="22134"/>
                      <a:pt x="30032" y="21399"/>
                    </a:cubicBezTo>
                    <a:cubicBezTo>
                      <a:pt x="30032" y="18420"/>
                      <a:pt x="30062" y="14074"/>
                      <a:pt x="30062" y="8754"/>
                    </a:cubicBezTo>
                    <a:lnTo>
                      <a:pt x="30062" y="8724"/>
                    </a:lnTo>
                    <a:lnTo>
                      <a:pt x="30032" y="8694"/>
                    </a:lnTo>
                    <a:cubicBezTo>
                      <a:pt x="25776" y="6232"/>
                      <a:pt x="20730" y="3253"/>
                      <a:pt x="15107" y="31"/>
                    </a:cubicBezTo>
                    <a:lnTo>
                      <a:pt x="15046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17"/>
              <p:cNvSpPr/>
              <p:nvPr/>
            </p:nvSpPr>
            <p:spPr>
              <a:xfrm>
                <a:off x="3936500" y="1238900"/>
                <a:ext cx="76025" cy="76025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3041" extrusionOk="0">
                    <a:moveTo>
                      <a:pt x="1521" y="1"/>
                    </a:moveTo>
                    <a:cubicBezTo>
                      <a:pt x="700" y="1"/>
                      <a:pt x="1" y="700"/>
                      <a:pt x="1" y="1521"/>
                    </a:cubicBezTo>
                    <a:cubicBezTo>
                      <a:pt x="1" y="2372"/>
                      <a:pt x="700" y="3040"/>
                      <a:pt x="1521" y="3040"/>
                    </a:cubicBezTo>
                    <a:cubicBezTo>
                      <a:pt x="2372" y="3040"/>
                      <a:pt x="3040" y="2372"/>
                      <a:pt x="3040" y="1521"/>
                    </a:cubicBezTo>
                    <a:cubicBezTo>
                      <a:pt x="3040" y="700"/>
                      <a:pt x="2372" y="1"/>
                      <a:pt x="15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17"/>
              <p:cNvSpPr/>
              <p:nvPr/>
            </p:nvSpPr>
            <p:spPr>
              <a:xfrm>
                <a:off x="4287575" y="1447875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41" y="1"/>
                    </a:moveTo>
                    <a:cubicBezTo>
                      <a:pt x="1065" y="1"/>
                      <a:pt x="1" y="1065"/>
                      <a:pt x="1" y="2372"/>
                    </a:cubicBezTo>
                    <a:cubicBezTo>
                      <a:pt x="1" y="3648"/>
                      <a:pt x="1065" y="4712"/>
                      <a:pt x="2341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34"/>
                      <a:pt x="3648" y="1"/>
                      <a:pt x="23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17"/>
              <p:cNvSpPr/>
              <p:nvPr/>
            </p:nvSpPr>
            <p:spPr>
              <a:xfrm>
                <a:off x="5029225" y="1447875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72" y="1"/>
                    </a:moveTo>
                    <a:cubicBezTo>
                      <a:pt x="1065" y="1"/>
                      <a:pt x="1" y="1065"/>
                      <a:pt x="1" y="2372"/>
                    </a:cubicBezTo>
                    <a:cubicBezTo>
                      <a:pt x="1" y="3648"/>
                      <a:pt x="1065" y="4712"/>
                      <a:pt x="2372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34"/>
                      <a:pt x="3679" y="1"/>
                      <a:pt x="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17"/>
              <p:cNvSpPr/>
              <p:nvPr/>
            </p:nvSpPr>
            <p:spPr>
              <a:xfrm>
                <a:off x="5029225" y="1891650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72" y="1"/>
                    </a:moveTo>
                    <a:cubicBezTo>
                      <a:pt x="1065" y="1"/>
                      <a:pt x="1" y="1065"/>
                      <a:pt x="1" y="2372"/>
                    </a:cubicBezTo>
                    <a:cubicBezTo>
                      <a:pt x="1" y="3648"/>
                      <a:pt x="1065" y="4712"/>
                      <a:pt x="2372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65"/>
                      <a:pt x="3648" y="1"/>
                      <a:pt x="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17"/>
              <p:cNvSpPr/>
              <p:nvPr/>
            </p:nvSpPr>
            <p:spPr>
              <a:xfrm>
                <a:off x="5492000" y="1450150"/>
                <a:ext cx="87425" cy="87425"/>
              </a:xfrm>
              <a:custGeom>
                <a:avLst/>
                <a:gdLst/>
                <a:ahLst/>
                <a:cxnLst/>
                <a:rect l="l" t="t" r="r" b="b"/>
                <a:pathLst>
                  <a:path w="3497" h="3497" extrusionOk="0">
                    <a:moveTo>
                      <a:pt x="1733" y="1"/>
                    </a:moveTo>
                    <a:cubicBezTo>
                      <a:pt x="791" y="1"/>
                      <a:pt x="1" y="791"/>
                      <a:pt x="1" y="1733"/>
                    </a:cubicBezTo>
                    <a:cubicBezTo>
                      <a:pt x="1" y="2706"/>
                      <a:pt x="791" y="3496"/>
                      <a:pt x="1733" y="3496"/>
                    </a:cubicBezTo>
                    <a:cubicBezTo>
                      <a:pt x="2676" y="3496"/>
                      <a:pt x="3496" y="2736"/>
                      <a:pt x="3496" y="1733"/>
                    </a:cubicBezTo>
                    <a:cubicBezTo>
                      <a:pt x="3496" y="761"/>
                      <a:pt x="2676" y="1"/>
                      <a:pt x="17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17"/>
              <p:cNvSpPr/>
              <p:nvPr/>
            </p:nvSpPr>
            <p:spPr>
              <a:xfrm>
                <a:off x="4660675" y="2096075"/>
                <a:ext cx="117825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2" extrusionOk="0">
                    <a:moveTo>
                      <a:pt x="2341" y="0"/>
                    </a:moveTo>
                    <a:cubicBezTo>
                      <a:pt x="1065" y="0"/>
                      <a:pt x="1" y="1034"/>
                      <a:pt x="1" y="2341"/>
                    </a:cubicBezTo>
                    <a:cubicBezTo>
                      <a:pt x="1" y="3648"/>
                      <a:pt x="1065" y="4711"/>
                      <a:pt x="2341" y="4711"/>
                    </a:cubicBezTo>
                    <a:cubicBezTo>
                      <a:pt x="3648" y="4711"/>
                      <a:pt x="4712" y="3648"/>
                      <a:pt x="4712" y="2341"/>
                    </a:cubicBezTo>
                    <a:cubicBezTo>
                      <a:pt x="4712" y="1034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17"/>
              <p:cNvSpPr/>
              <p:nvPr/>
            </p:nvSpPr>
            <p:spPr>
              <a:xfrm>
                <a:off x="4295175" y="1871150"/>
                <a:ext cx="117800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2" extrusionOk="0">
                    <a:moveTo>
                      <a:pt x="2341" y="0"/>
                    </a:moveTo>
                    <a:cubicBezTo>
                      <a:pt x="1034" y="0"/>
                      <a:pt x="1" y="1033"/>
                      <a:pt x="1" y="2341"/>
                    </a:cubicBezTo>
                    <a:cubicBezTo>
                      <a:pt x="1" y="3648"/>
                      <a:pt x="1034" y="4711"/>
                      <a:pt x="2341" y="4711"/>
                    </a:cubicBezTo>
                    <a:cubicBezTo>
                      <a:pt x="3648" y="4711"/>
                      <a:pt x="4712" y="3648"/>
                      <a:pt x="4712" y="2341"/>
                    </a:cubicBezTo>
                    <a:cubicBezTo>
                      <a:pt x="4712" y="1033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17"/>
              <p:cNvSpPr/>
              <p:nvPr/>
            </p:nvSpPr>
            <p:spPr>
              <a:xfrm>
                <a:off x="4716925" y="860475"/>
                <a:ext cx="5350" cy="415700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6628" extrusionOk="0">
                    <a:moveTo>
                      <a:pt x="122" y="1"/>
                    </a:moveTo>
                    <a:cubicBezTo>
                      <a:pt x="61" y="1"/>
                      <a:pt x="31" y="3709"/>
                      <a:pt x="0" y="8299"/>
                    </a:cubicBezTo>
                    <a:cubicBezTo>
                      <a:pt x="0" y="12919"/>
                      <a:pt x="61" y="16627"/>
                      <a:pt x="122" y="16627"/>
                    </a:cubicBezTo>
                    <a:cubicBezTo>
                      <a:pt x="183" y="16627"/>
                      <a:pt x="213" y="12919"/>
                      <a:pt x="213" y="8299"/>
                    </a:cubicBezTo>
                    <a:cubicBezTo>
                      <a:pt x="213" y="3709"/>
                      <a:pt x="152" y="1"/>
                      <a:pt x="1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17"/>
              <p:cNvSpPr/>
              <p:nvPr/>
            </p:nvSpPr>
            <p:spPr>
              <a:xfrm>
                <a:off x="4660675" y="1229800"/>
                <a:ext cx="117825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2" extrusionOk="0">
                    <a:moveTo>
                      <a:pt x="2341" y="0"/>
                    </a:moveTo>
                    <a:cubicBezTo>
                      <a:pt x="1065" y="0"/>
                      <a:pt x="1" y="1034"/>
                      <a:pt x="1" y="2341"/>
                    </a:cubicBezTo>
                    <a:cubicBezTo>
                      <a:pt x="1" y="3648"/>
                      <a:pt x="1065" y="4711"/>
                      <a:pt x="2341" y="4711"/>
                    </a:cubicBezTo>
                    <a:cubicBezTo>
                      <a:pt x="3648" y="4711"/>
                      <a:pt x="4712" y="3648"/>
                      <a:pt x="4712" y="2341"/>
                    </a:cubicBezTo>
                    <a:cubicBezTo>
                      <a:pt x="4712" y="1034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17"/>
              <p:cNvSpPr/>
              <p:nvPr/>
            </p:nvSpPr>
            <p:spPr>
              <a:xfrm>
                <a:off x="4672850" y="796650"/>
                <a:ext cx="95000" cy="950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3801" extrusionOk="0">
                    <a:moveTo>
                      <a:pt x="1915" y="1"/>
                    </a:moveTo>
                    <a:cubicBezTo>
                      <a:pt x="882" y="1"/>
                      <a:pt x="0" y="852"/>
                      <a:pt x="0" y="1885"/>
                    </a:cubicBezTo>
                    <a:cubicBezTo>
                      <a:pt x="0" y="2919"/>
                      <a:pt x="882" y="3800"/>
                      <a:pt x="1915" y="3800"/>
                    </a:cubicBezTo>
                    <a:cubicBezTo>
                      <a:pt x="2949" y="3800"/>
                      <a:pt x="3800" y="2949"/>
                      <a:pt x="3800" y="1885"/>
                    </a:cubicBezTo>
                    <a:cubicBezTo>
                      <a:pt x="3800" y="821"/>
                      <a:pt x="2949" y="1"/>
                      <a:pt x="19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5" name="Google Shape;1055;p17"/>
            <p:cNvGrpSpPr/>
            <p:nvPr/>
          </p:nvGrpSpPr>
          <p:grpSpPr>
            <a:xfrm rot="1800216">
              <a:off x="6196016" y="4269303"/>
              <a:ext cx="895910" cy="899765"/>
              <a:chOff x="1889350" y="1210025"/>
              <a:chExt cx="1411925" cy="1418000"/>
            </a:xfrm>
          </p:grpSpPr>
          <p:sp>
            <p:nvSpPr>
              <p:cNvPr id="1056" name="Google Shape;1056;p17"/>
              <p:cNvSpPr/>
              <p:nvPr/>
            </p:nvSpPr>
            <p:spPr>
              <a:xfrm>
                <a:off x="1925075" y="1778425"/>
                <a:ext cx="209750" cy="142150"/>
              </a:xfrm>
              <a:custGeom>
                <a:avLst/>
                <a:gdLst/>
                <a:ahLst/>
                <a:cxnLst/>
                <a:rect l="l" t="t" r="r" b="b"/>
                <a:pathLst>
                  <a:path w="8390" h="5686" extrusionOk="0">
                    <a:moveTo>
                      <a:pt x="34" y="0"/>
                    </a:moveTo>
                    <a:cubicBezTo>
                      <a:pt x="33" y="0"/>
                      <a:pt x="32" y="0"/>
                      <a:pt x="31" y="1"/>
                    </a:cubicBezTo>
                    <a:cubicBezTo>
                      <a:pt x="0" y="62"/>
                      <a:pt x="1855" y="1369"/>
                      <a:pt x="4134" y="2949"/>
                    </a:cubicBezTo>
                    <a:cubicBezTo>
                      <a:pt x="6446" y="4480"/>
                      <a:pt x="8283" y="5685"/>
                      <a:pt x="8357" y="5685"/>
                    </a:cubicBezTo>
                    <a:cubicBezTo>
                      <a:pt x="8358" y="5685"/>
                      <a:pt x="8359" y="5685"/>
                      <a:pt x="8359" y="5685"/>
                    </a:cubicBezTo>
                    <a:cubicBezTo>
                      <a:pt x="8390" y="5624"/>
                      <a:pt x="6566" y="4317"/>
                      <a:pt x="4256" y="2736"/>
                    </a:cubicBezTo>
                    <a:cubicBezTo>
                      <a:pt x="1974" y="1205"/>
                      <a:pt x="137" y="0"/>
                      <a:pt x="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17"/>
              <p:cNvSpPr/>
              <p:nvPr/>
            </p:nvSpPr>
            <p:spPr>
              <a:xfrm>
                <a:off x="2875700" y="2365025"/>
                <a:ext cx="383000" cy="203750"/>
              </a:xfrm>
              <a:custGeom>
                <a:avLst/>
                <a:gdLst/>
                <a:ahLst/>
                <a:cxnLst/>
                <a:rect l="l" t="t" r="r" b="b"/>
                <a:pathLst>
                  <a:path w="15320" h="8150" extrusionOk="0">
                    <a:moveTo>
                      <a:pt x="6" y="1"/>
                    </a:moveTo>
                    <a:cubicBezTo>
                      <a:pt x="3" y="1"/>
                      <a:pt x="1" y="1"/>
                      <a:pt x="0" y="2"/>
                    </a:cubicBezTo>
                    <a:cubicBezTo>
                      <a:pt x="0" y="33"/>
                      <a:pt x="3374" y="1917"/>
                      <a:pt x="7599" y="4166"/>
                    </a:cubicBezTo>
                    <a:cubicBezTo>
                      <a:pt x="11755" y="6379"/>
                      <a:pt x="15116" y="8150"/>
                      <a:pt x="15284" y="8150"/>
                    </a:cubicBezTo>
                    <a:cubicBezTo>
                      <a:pt x="15287" y="8150"/>
                      <a:pt x="15289" y="8149"/>
                      <a:pt x="15290" y="8148"/>
                    </a:cubicBezTo>
                    <a:cubicBezTo>
                      <a:pt x="15320" y="8118"/>
                      <a:pt x="11916" y="6233"/>
                      <a:pt x="7691" y="3984"/>
                    </a:cubicBezTo>
                    <a:cubicBezTo>
                      <a:pt x="3535" y="1772"/>
                      <a:pt x="174" y="1"/>
                      <a:pt x="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17"/>
              <p:cNvSpPr/>
              <p:nvPr/>
            </p:nvSpPr>
            <p:spPr>
              <a:xfrm>
                <a:off x="2131000" y="1698650"/>
                <a:ext cx="751575" cy="869325"/>
              </a:xfrm>
              <a:custGeom>
                <a:avLst/>
                <a:gdLst/>
                <a:ahLst/>
                <a:cxnLst/>
                <a:rect l="l" t="t" r="r" b="b"/>
                <a:pathLst>
                  <a:path w="30063" h="34773" extrusionOk="0">
                    <a:moveTo>
                      <a:pt x="30028" y="23391"/>
                    </a:moveTo>
                    <a:lnTo>
                      <a:pt x="30028" y="23391"/>
                    </a:lnTo>
                    <a:cubicBezTo>
                      <a:pt x="30024" y="23981"/>
                      <a:pt x="30017" y="24478"/>
                      <a:pt x="30001" y="24864"/>
                    </a:cubicBezTo>
                    <a:lnTo>
                      <a:pt x="30001" y="25745"/>
                    </a:lnTo>
                    <a:cubicBezTo>
                      <a:pt x="30032" y="25958"/>
                      <a:pt x="30032" y="26049"/>
                      <a:pt x="30032" y="26049"/>
                    </a:cubicBezTo>
                    <a:lnTo>
                      <a:pt x="30032" y="25745"/>
                    </a:lnTo>
                    <a:lnTo>
                      <a:pt x="30032" y="24833"/>
                    </a:lnTo>
                    <a:cubicBezTo>
                      <a:pt x="30032" y="24430"/>
                      <a:pt x="30032" y="23953"/>
                      <a:pt x="30028" y="23391"/>
                    </a:cubicBezTo>
                    <a:close/>
                    <a:moveTo>
                      <a:pt x="15047" y="0"/>
                    </a:moveTo>
                    <a:lnTo>
                      <a:pt x="15016" y="61"/>
                    </a:lnTo>
                    <a:cubicBezTo>
                      <a:pt x="10335" y="2736"/>
                      <a:pt x="5290" y="5623"/>
                      <a:pt x="61" y="8663"/>
                    </a:cubicBezTo>
                    <a:lnTo>
                      <a:pt x="1" y="8724"/>
                    </a:lnTo>
                    <a:lnTo>
                      <a:pt x="1" y="8785"/>
                    </a:lnTo>
                    <a:lnTo>
                      <a:pt x="1" y="26049"/>
                    </a:lnTo>
                    <a:lnTo>
                      <a:pt x="1" y="26080"/>
                    </a:lnTo>
                    <a:lnTo>
                      <a:pt x="61" y="26110"/>
                    </a:lnTo>
                    <a:cubicBezTo>
                      <a:pt x="5685" y="29332"/>
                      <a:pt x="10761" y="32311"/>
                      <a:pt x="15016" y="34742"/>
                    </a:cubicBezTo>
                    <a:lnTo>
                      <a:pt x="15047" y="34773"/>
                    </a:lnTo>
                    <a:lnTo>
                      <a:pt x="15107" y="34742"/>
                    </a:lnTo>
                    <a:cubicBezTo>
                      <a:pt x="19728" y="32068"/>
                      <a:pt x="23466" y="29909"/>
                      <a:pt x="26050" y="28390"/>
                    </a:cubicBezTo>
                    <a:cubicBezTo>
                      <a:pt x="27326" y="27630"/>
                      <a:pt x="28329" y="27052"/>
                      <a:pt x="28998" y="26657"/>
                    </a:cubicBezTo>
                    <a:cubicBezTo>
                      <a:pt x="29333" y="26444"/>
                      <a:pt x="29576" y="26292"/>
                      <a:pt x="29758" y="26201"/>
                    </a:cubicBezTo>
                    <a:cubicBezTo>
                      <a:pt x="29940" y="26080"/>
                      <a:pt x="30031" y="26050"/>
                      <a:pt x="30032" y="26049"/>
                    </a:cubicBezTo>
                    <a:lnTo>
                      <a:pt x="30032" y="26049"/>
                    </a:lnTo>
                    <a:cubicBezTo>
                      <a:pt x="30031" y="26050"/>
                      <a:pt x="29940" y="26080"/>
                      <a:pt x="29758" y="26140"/>
                    </a:cubicBezTo>
                    <a:cubicBezTo>
                      <a:pt x="29576" y="26262"/>
                      <a:pt x="29302" y="26414"/>
                      <a:pt x="28968" y="26596"/>
                    </a:cubicBezTo>
                    <a:cubicBezTo>
                      <a:pt x="28269" y="26992"/>
                      <a:pt x="27266" y="27599"/>
                      <a:pt x="25959" y="28329"/>
                    </a:cubicBezTo>
                    <a:cubicBezTo>
                      <a:pt x="23384" y="29783"/>
                      <a:pt x="19631" y="31902"/>
                      <a:pt x="15062" y="34564"/>
                    </a:cubicBezTo>
                    <a:lnTo>
                      <a:pt x="15062" y="34564"/>
                    </a:lnTo>
                    <a:cubicBezTo>
                      <a:pt x="10861" y="32116"/>
                      <a:pt x="5792" y="29160"/>
                      <a:pt x="213" y="25963"/>
                    </a:cubicBezTo>
                    <a:lnTo>
                      <a:pt x="213" y="25963"/>
                    </a:lnTo>
                    <a:lnTo>
                      <a:pt x="213" y="8780"/>
                    </a:lnTo>
                    <a:lnTo>
                      <a:pt x="213" y="8780"/>
                    </a:lnTo>
                    <a:cubicBezTo>
                      <a:pt x="5439" y="5760"/>
                      <a:pt x="10453" y="2890"/>
                      <a:pt x="15047" y="231"/>
                    </a:cubicBezTo>
                    <a:lnTo>
                      <a:pt x="15047" y="231"/>
                    </a:lnTo>
                    <a:cubicBezTo>
                      <a:pt x="20631" y="3430"/>
                      <a:pt x="25646" y="6330"/>
                      <a:pt x="29940" y="8780"/>
                    </a:cubicBezTo>
                    <a:lnTo>
                      <a:pt x="29940" y="8780"/>
                    </a:lnTo>
                    <a:cubicBezTo>
                      <a:pt x="29941" y="14087"/>
                      <a:pt x="30001" y="18364"/>
                      <a:pt x="30001" y="21368"/>
                    </a:cubicBezTo>
                    <a:cubicBezTo>
                      <a:pt x="30017" y="22141"/>
                      <a:pt x="30024" y="22811"/>
                      <a:pt x="30028" y="23391"/>
                    </a:cubicBezTo>
                    <a:lnTo>
                      <a:pt x="30028" y="23391"/>
                    </a:lnTo>
                    <a:cubicBezTo>
                      <a:pt x="30032" y="22820"/>
                      <a:pt x="30032" y="22162"/>
                      <a:pt x="30032" y="21429"/>
                    </a:cubicBezTo>
                    <a:cubicBezTo>
                      <a:pt x="30032" y="18450"/>
                      <a:pt x="30062" y="14104"/>
                      <a:pt x="30062" y="8785"/>
                    </a:cubicBezTo>
                    <a:lnTo>
                      <a:pt x="30062" y="8754"/>
                    </a:lnTo>
                    <a:lnTo>
                      <a:pt x="30032" y="8724"/>
                    </a:lnTo>
                    <a:cubicBezTo>
                      <a:pt x="25776" y="6231"/>
                      <a:pt x="20731" y="3283"/>
                      <a:pt x="15107" y="61"/>
                    </a:cubicBezTo>
                    <a:lnTo>
                      <a:pt x="15047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17"/>
              <p:cNvSpPr/>
              <p:nvPr/>
            </p:nvSpPr>
            <p:spPr>
              <a:xfrm>
                <a:off x="1889350" y="1740450"/>
                <a:ext cx="76025" cy="76000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3040" extrusionOk="0">
                    <a:moveTo>
                      <a:pt x="1521" y="0"/>
                    </a:moveTo>
                    <a:cubicBezTo>
                      <a:pt x="670" y="0"/>
                      <a:pt x="1" y="699"/>
                      <a:pt x="1" y="1520"/>
                    </a:cubicBezTo>
                    <a:cubicBezTo>
                      <a:pt x="1" y="2371"/>
                      <a:pt x="670" y="3040"/>
                      <a:pt x="1521" y="3040"/>
                    </a:cubicBezTo>
                    <a:cubicBezTo>
                      <a:pt x="2341" y="3040"/>
                      <a:pt x="3040" y="2371"/>
                      <a:pt x="3040" y="1520"/>
                    </a:cubicBezTo>
                    <a:cubicBezTo>
                      <a:pt x="3040" y="699"/>
                      <a:pt x="2341" y="0"/>
                      <a:pt x="15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17"/>
              <p:cNvSpPr/>
              <p:nvPr/>
            </p:nvSpPr>
            <p:spPr>
              <a:xfrm>
                <a:off x="2075525" y="1861250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41" y="1"/>
                    </a:moveTo>
                    <a:cubicBezTo>
                      <a:pt x="1034" y="1"/>
                      <a:pt x="1" y="1065"/>
                      <a:pt x="1" y="2372"/>
                    </a:cubicBezTo>
                    <a:cubicBezTo>
                      <a:pt x="1" y="3648"/>
                      <a:pt x="1034" y="4712"/>
                      <a:pt x="2341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65"/>
                      <a:pt x="3648" y="1"/>
                      <a:pt x="23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17"/>
              <p:cNvSpPr/>
              <p:nvPr/>
            </p:nvSpPr>
            <p:spPr>
              <a:xfrm>
                <a:off x="2817950" y="1861250"/>
                <a:ext cx="117800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3" extrusionOk="0">
                    <a:moveTo>
                      <a:pt x="2341" y="1"/>
                    </a:moveTo>
                    <a:cubicBezTo>
                      <a:pt x="1064" y="1"/>
                      <a:pt x="0" y="1065"/>
                      <a:pt x="0" y="2372"/>
                    </a:cubicBezTo>
                    <a:cubicBezTo>
                      <a:pt x="0" y="3648"/>
                      <a:pt x="1064" y="4712"/>
                      <a:pt x="2341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65"/>
                      <a:pt x="3648" y="1"/>
                      <a:pt x="23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17"/>
              <p:cNvSpPr/>
              <p:nvPr/>
            </p:nvSpPr>
            <p:spPr>
              <a:xfrm>
                <a:off x="2817950" y="2305800"/>
                <a:ext cx="117800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2" extrusionOk="0">
                    <a:moveTo>
                      <a:pt x="2341" y="0"/>
                    </a:moveTo>
                    <a:cubicBezTo>
                      <a:pt x="1064" y="0"/>
                      <a:pt x="0" y="1064"/>
                      <a:pt x="0" y="2341"/>
                    </a:cubicBezTo>
                    <a:cubicBezTo>
                      <a:pt x="0" y="3648"/>
                      <a:pt x="1064" y="4712"/>
                      <a:pt x="2341" y="4712"/>
                    </a:cubicBezTo>
                    <a:cubicBezTo>
                      <a:pt x="3648" y="4712"/>
                      <a:pt x="4712" y="3648"/>
                      <a:pt x="4712" y="2341"/>
                    </a:cubicBezTo>
                    <a:cubicBezTo>
                      <a:pt x="4712" y="1064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17"/>
              <p:cNvSpPr/>
              <p:nvPr/>
            </p:nvSpPr>
            <p:spPr>
              <a:xfrm>
                <a:off x="3213850" y="2525400"/>
                <a:ext cx="87425" cy="87425"/>
              </a:xfrm>
              <a:custGeom>
                <a:avLst/>
                <a:gdLst/>
                <a:ahLst/>
                <a:cxnLst/>
                <a:rect l="l" t="t" r="r" b="b"/>
                <a:pathLst>
                  <a:path w="3497" h="3497" extrusionOk="0">
                    <a:moveTo>
                      <a:pt x="1764" y="1"/>
                    </a:moveTo>
                    <a:cubicBezTo>
                      <a:pt x="791" y="1"/>
                      <a:pt x="1" y="761"/>
                      <a:pt x="1" y="1733"/>
                    </a:cubicBezTo>
                    <a:cubicBezTo>
                      <a:pt x="1" y="2706"/>
                      <a:pt x="791" y="3496"/>
                      <a:pt x="1764" y="3496"/>
                    </a:cubicBezTo>
                    <a:cubicBezTo>
                      <a:pt x="2736" y="3496"/>
                      <a:pt x="3496" y="2706"/>
                      <a:pt x="3496" y="1733"/>
                    </a:cubicBezTo>
                    <a:cubicBezTo>
                      <a:pt x="3496" y="761"/>
                      <a:pt x="2736" y="1"/>
                      <a:pt x="17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17"/>
              <p:cNvSpPr/>
              <p:nvPr/>
            </p:nvSpPr>
            <p:spPr>
              <a:xfrm>
                <a:off x="2448650" y="2510200"/>
                <a:ext cx="117800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3" extrusionOk="0">
                    <a:moveTo>
                      <a:pt x="2341" y="1"/>
                    </a:moveTo>
                    <a:cubicBezTo>
                      <a:pt x="1034" y="1"/>
                      <a:pt x="0" y="1034"/>
                      <a:pt x="0" y="2341"/>
                    </a:cubicBezTo>
                    <a:cubicBezTo>
                      <a:pt x="0" y="3648"/>
                      <a:pt x="1034" y="4712"/>
                      <a:pt x="2341" y="4712"/>
                    </a:cubicBezTo>
                    <a:cubicBezTo>
                      <a:pt x="3648" y="4712"/>
                      <a:pt x="4711" y="3648"/>
                      <a:pt x="4711" y="2341"/>
                    </a:cubicBezTo>
                    <a:cubicBezTo>
                      <a:pt x="4711" y="1034"/>
                      <a:pt x="3648" y="1"/>
                      <a:pt x="23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17"/>
              <p:cNvSpPr/>
              <p:nvPr/>
            </p:nvSpPr>
            <p:spPr>
              <a:xfrm>
                <a:off x="2083900" y="2284525"/>
                <a:ext cx="117800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2" extrusionOk="0">
                    <a:moveTo>
                      <a:pt x="2341" y="0"/>
                    </a:moveTo>
                    <a:cubicBezTo>
                      <a:pt x="1034" y="0"/>
                      <a:pt x="0" y="1064"/>
                      <a:pt x="0" y="2371"/>
                    </a:cubicBezTo>
                    <a:cubicBezTo>
                      <a:pt x="0" y="3678"/>
                      <a:pt x="1034" y="4712"/>
                      <a:pt x="2341" y="4712"/>
                    </a:cubicBezTo>
                    <a:cubicBezTo>
                      <a:pt x="3648" y="4712"/>
                      <a:pt x="4711" y="3678"/>
                      <a:pt x="4711" y="2371"/>
                    </a:cubicBezTo>
                    <a:cubicBezTo>
                      <a:pt x="4711" y="1064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17"/>
              <p:cNvSpPr/>
              <p:nvPr/>
            </p:nvSpPr>
            <p:spPr>
              <a:xfrm>
                <a:off x="2505625" y="1274625"/>
                <a:ext cx="5350" cy="415675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6627" extrusionOk="0">
                    <a:moveTo>
                      <a:pt x="122" y="1"/>
                    </a:moveTo>
                    <a:cubicBezTo>
                      <a:pt x="31" y="1"/>
                      <a:pt x="1" y="3709"/>
                      <a:pt x="1" y="8299"/>
                    </a:cubicBezTo>
                    <a:cubicBezTo>
                      <a:pt x="1" y="12919"/>
                      <a:pt x="62" y="16627"/>
                      <a:pt x="122" y="16627"/>
                    </a:cubicBezTo>
                    <a:cubicBezTo>
                      <a:pt x="183" y="16627"/>
                      <a:pt x="214" y="12919"/>
                      <a:pt x="214" y="8299"/>
                    </a:cubicBezTo>
                    <a:cubicBezTo>
                      <a:pt x="214" y="3709"/>
                      <a:pt x="153" y="1"/>
                      <a:pt x="1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17"/>
              <p:cNvSpPr/>
              <p:nvPr/>
            </p:nvSpPr>
            <p:spPr>
              <a:xfrm>
                <a:off x="2449400" y="1643925"/>
                <a:ext cx="117800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3" extrusionOk="0">
                    <a:moveTo>
                      <a:pt x="2371" y="1"/>
                    </a:moveTo>
                    <a:cubicBezTo>
                      <a:pt x="1064" y="1"/>
                      <a:pt x="0" y="1034"/>
                      <a:pt x="0" y="2341"/>
                    </a:cubicBezTo>
                    <a:cubicBezTo>
                      <a:pt x="0" y="3648"/>
                      <a:pt x="1064" y="4712"/>
                      <a:pt x="2371" y="4712"/>
                    </a:cubicBezTo>
                    <a:cubicBezTo>
                      <a:pt x="3648" y="4712"/>
                      <a:pt x="4712" y="3648"/>
                      <a:pt x="4712" y="2341"/>
                    </a:cubicBezTo>
                    <a:cubicBezTo>
                      <a:pt x="4712" y="1034"/>
                      <a:pt x="3648" y="1"/>
                      <a:pt x="23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17"/>
              <p:cNvSpPr/>
              <p:nvPr/>
            </p:nvSpPr>
            <p:spPr>
              <a:xfrm>
                <a:off x="2460800" y="1210025"/>
                <a:ext cx="95000" cy="950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3801" extrusionOk="0">
                    <a:moveTo>
                      <a:pt x="1915" y="1"/>
                    </a:moveTo>
                    <a:cubicBezTo>
                      <a:pt x="852" y="1"/>
                      <a:pt x="0" y="822"/>
                      <a:pt x="0" y="1885"/>
                    </a:cubicBezTo>
                    <a:cubicBezTo>
                      <a:pt x="0" y="2949"/>
                      <a:pt x="852" y="3800"/>
                      <a:pt x="1915" y="3800"/>
                    </a:cubicBezTo>
                    <a:cubicBezTo>
                      <a:pt x="2949" y="3800"/>
                      <a:pt x="3800" y="2949"/>
                      <a:pt x="3800" y="1885"/>
                    </a:cubicBezTo>
                    <a:cubicBezTo>
                      <a:pt x="3800" y="822"/>
                      <a:pt x="2949" y="1"/>
                      <a:pt x="19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69" name="Google Shape;1069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70" name="Google Shape;1070;p17"/>
          <p:cNvSpPr txBox="1">
            <a:spLocks noGrp="1"/>
          </p:cNvSpPr>
          <p:nvPr>
            <p:ph type="subTitle" idx="1"/>
          </p:nvPr>
        </p:nvSpPr>
        <p:spPr>
          <a:xfrm>
            <a:off x="713225" y="2335629"/>
            <a:ext cx="2399700" cy="11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71" name="Google Shape;1071;p17"/>
          <p:cNvSpPr txBox="1">
            <a:spLocks noGrp="1"/>
          </p:cNvSpPr>
          <p:nvPr>
            <p:ph type="subTitle" idx="2"/>
          </p:nvPr>
        </p:nvSpPr>
        <p:spPr>
          <a:xfrm>
            <a:off x="3484347" y="2335628"/>
            <a:ext cx="2175300" cy="11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72" name="Google Shape;1072;p17"/>
          <p:cNvSpPr txBox="1">
            <a:spLocks noGrp="1"/>
          </p:cNvSpPr>
          <p:nvPr>
            <p:ph type="subTitle" idx="3"/>
          </p:nvPr>
        </p:nvSpPr>
        <p:spPr>
          <a:xfrm>
            <a:off x="6031075" y="2335628"/>
            <a:ext cx="2399700" cy="11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73" name="Google Shape;1073;p17"/>
          <p:cNvSpPr txBox="1">
            <a:spLocks noGrp="1"/>
          </p:cNvSpPr>
          <p:nvPr>
            <p:ph type="subTitle" idx="4"/>
          </p:nvPr>
        </p:nvSpPr>
        <p:spPr>
          <a:xfrm>
            <a:off x="713225" y="1806675"/>
            <a:ext cx="23997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74" name="Google Shape;1074;p17"/>
          <p:cNvSpPr txBox="1">
            <a:spLocks noGrp="1"/>
          </p:cNvSpPr>
          <p:nvPr>
            <p:ph type="subTitle" idx="5"/>
          </p:nvPr>
        </p:nvSpPr>
        <p:spPr>
          <a:xfrm>
            <a:off x="3484350" y="1806676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75" name="Google Shape;1075;p17"/>
          <p:cNvSpPr txBox="1">
            <a:spLocks noGrp="1"/>
          </p:cNvSpPr>
          <p:nvPr>
            <p:ph type="subTitle" idx="6"/>
          </p:nvPr>
        </p:nvSpPr>
        <p:spPr>
          <a:xfrm>
            <a:off x="6031075" y="1806675"/>
            <a:ext cx="23997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7" name="Google Shape;1367;p21"/>
          <p:cNvGrpSpPr/>
          <p:nvPr/>
        </p:nvGrpSpPr>
        <p:grpSpPr>
          <a:xfrm>
            <a:off x="-1858723" y="-311736"/>
            <a:ext cx="11745136" cy="7056387"/>
            <a:chOff x="-1858723" y="-311736"/>
            <a:chExt cx="11745136" cy="7056387"/>
          </a:xfrm>
        </p:grpSpPr>
        <p:grpSp>
          <p:nvGrpSpPr>
            <p:cNvPr id="1368" name="Google Shape;1368;p21"/>
            <p:cNvGrpSpPr/>
            <p:nvPr/>
          </p:nvGrpSpPr>
          <p:grpSpPr>
            <a:xfrm rot="-1800008" flipH="1">
              <a:off x="-1167787" y="1842301"/>
              <a:ext cx="4647488" cy="4009031"/>
              <a:chOff x="3936500" y="796650"/>
              <a:chExt cx="1642925" cy="1417225"/>
            </a:xfrm>
          </p:grpSpPr>
          <p:sp>
            <p:nvSpPr>
              <p:cNvPr id="1369" name="Google Shape;1369;p21"/>
              <p:cNvSpPr/>
              <p:nvPr/>
            </p:nvSpPr>
            <p:spPr>
              <a:xfrm>
                <a:off x="3961575" y="1265500"/>
                <a:ext cx="384550" cy="241675"/>
              </a:xfrm>
              <a:custGeom>
                <a:avLst/>
                <a:gdLst/>
                <a:ahLst/>
                <a:cxnLst/>
                <a:rect l="l" t="t" r="r" b="b"/>
                <a:pathLst>
                  <a:path w="15382" h="966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31" y="31"/>
                      <a:pt x="153" y="122"/>
                    </a:cubicBezTo>
                    <a:cubicBezTo>
                      <a:pt x="305" y="244"/>
                      <a:pt x="426" y="305"/>
                      <a:pt x="609" y="426"/>
                    </a:cubicBezTo>
                    <a:cubicBezTo>
                      <a:pt x="1034" y="700"/>
                      <a:pt x="1551" y="1065"/>
                      <a:pt x="2250" y="1490"/>
                    </a:cubicBezTo>
                    <a:cubicBezTo>
                      <a:pt x="3679" y="2372"/>
                      <a:pt x="5594" y="3587"/>
                      <a:pt x="7691" y="4894"/>
                    </a:cubicBezTo>
                    <a:cubicBezTo>
                      <a:pt x="9758" y="6201"/>
                      <a:pt x="11703" y="7417"/>
                      <a:pt x="13101" y="8299"/>
                    </a:cubicBezTo>
                    <a:cubicBezTo>
                      <a:pt x="13801" y="8724"/>
                      <a:pt x="14378" y="9059"/>
                      <a:pt x="14773" y="9302"/>
                    </a:cubicBezTo>
                    <a:cubicBezTo>
                      <a:pt x="14986" y="9423"/>
                      <a:pt x="15138" y="9515"/>
                      <a:pt x="15229" y="9575"/>
                    </a:cubicBezTo>
                    <a:lnTo>
                      <a:pt x="15381" y="9667"/>
                    </a:lnTo>
                    <a:cubicBezTo>
                      <a:pt x="15381" y="9636"/>
                      <a:pt x="15351" y="9575"/>
                      <a:pt x="15168" y="9515"/>
                    </a:cubicBezTo>
                    <a:cubicBezTo>
                      <a:pt x="15047" y="9423"/>
                      <a:pt x="14925" y="9302"/>
                      <a:pt x="14743" y="9211"/>
                    </a:cubicBezTo>
                    <a:cubicBezTo>
                      <a:pt x="14317" y="8937"/>
                      <a:pt x="13801" y="8542"/>
                      <a:pt x="13101" y="8147"/>
                    </a:cubicBezTo>
                    <a:cubicBezTo>
                      <a:pt x="11734" y="7265"/>
                      <a:pt x="9849" y="6049"/>
                      <a:pt x="7721" y="4712"/>
                    </a:cubicBezTo>
                    <a:cubicBezTo>
                      <a:pt x="5624" y="3405"/>
                      <a:pt x="3679" y="2189"/>
                      <a:pt x="2281" y="1338"/>
                    </a:cubicBezTo>
                    <a:cubicBezTo>
                      <a:pt x="1551" y="913"/>
                      <a:pt x="1004" y="578"/>
                      <a:pt x="609" y="366"/>
                    </a:cubicBezTo>
                    <a:cubicBezTo>
                      <a:pt x="426" y="244"/>
                      <a:pt x="275" y="122"/>
                      <a:pt x="153" y="92"/>
                    </a:cubicBezTo>
                    <a:cubicBezTo>
                      <a:pt x="92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21"/>
              <p:cNvSpPr/>
              <p:nvPr/>
            </p:nvSpPr>
            <p:spPr>
              <a:xfrm>
                <a:off x="5101425" y="1497125"/>
                <a:ext cx="433175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17327" h="592" extrusionOk="0">
                    <a:moveTo>
                      <a:pt x="17139" y="1"/>
                    </a:moveTo>
                    <a:cubicBezTo>
                      <a:pt x="16313" y="1"/>
                      <a:pt x="12845" y="87"/>
                      <a:pt x="8663" y="219"/>
                    </a:cubicBezTo>
                    <a:cubicBezTo>
                      <a:pt x="3891" y="371"/>
                      <a:pt x="1" y="554"/>
                      <a:pt x="1" y="584"/>
                    </a:cubicBezTo>
                    <a:cubicBezTo>
                      <a:pt x="1" y="589"/>
                      <a:pt x="109" y="592"/>
                      <a:pt x="311" y="592"/>
                    </a:cubicBezTo>
                    <a:cubicBezTo>
                      <a:pt x="1322" y="592"/>
                      <a:pt x="4687" y="528"/>
                      <a:pt x="8663" y="402"/>
                    </a:cubicBezTo>
                    <a:cubicBezTo>
                      <a:pt x="13466" y="250"/>
                      <a:pt x="17326" y="37"/>
                      <a:pt x="17326" y="6"/>
                    </a:cubicBezTo>
                    <a:cubicBezTo>
                      <a:pt x="17326" y="2"/>
                      <a:pt x="17262" y="1"/>
                      <a:pt x="17139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21"/>
              <p:cNvSpPr/>
              <p:nvPr/>
            </p:nvSpPr>
            <p:spPr>
              <a:xfrm>
                <a:off x="4343050" y="1286025"/>
                <a:ext cx="751550" cy="868575"/>
              </a:xfrm>
              <a:custGeom>
                <a:avLst/>
                <a:gdLst/>
                <a:ahLst/>
                <a:cxnLst/>
                <a:rect l="l" t="t" r="r" b="b"/>
                <a:pathLst>
                  <a:path w="30062" h="34743" extrusionOk="0">
                    <a:moveTo>
                      <a:pt x="30028" y="23367"/>
                    </a:moveTo>
                    <a:lnTo>
                      <a:pt x="30028" y="23367"/>
                    </a:lnTo>
                    <a:cubicBezTo>
                      <a:pt x="30024" y="23955"/>
                      <a:pt x="30017" y="24449"/>
                      <a:pt x="30001" y="24834"/>
                    </a:cubicBezTo>
                    <a:lnTo>
                      <a:pt x="30001" y="25715"/>
                    </a:lnTo>
                    <a:cubicBezTo>
                      <a:pt x="30032" y="25897"/>
                      <a:pt x="30032" y="26019"/>
                      <a:pt x="30032" y="26019"/>
                    </a:cubicBezTo>
                    <a:lnTo>
                      <a:pt x="30032" y="25715"/>
                    </a:lnTo>
                    <a:lnTo>
                      <a:pt x="30032" y="24803"/>
                    </a:lnTo>
                    <a:cubicBezTo>
                      <a:pt x="30032" y="24413"/>
                      <a:pt x="30032" y="23935"/>
                      <a:pt x="30028" y="23367"/>
                    </a:cubicBezTo>
                    <a:close/>
                    <a:moveTo>
                      <a:pt x="15046" y="0"/>
                    </a:moveTo>
                    <a:lnTo>
                      <a:pt x="15016" y="31"/>
                    </a:lnTo>
                    <a:cubicBezTo>
                      <a:pt x="10366" y="2736"/>
                      <a:pt x="5289" y="5624"/>
                      <a:pt x="61" y="8663"/>
                    </a:cubicBezTo>
                    <a:lnTo>
                      <a:pt x="1" y="8694"/>
                    </a:lnTo>
                    <a:lnTo>
                      <a:pt x="1" y="8754"/>
                    </a:lnTo>
                    <a:lnTo>
                      <a:pt x="1" y="26019"/>
                    </a:lnTo>
                    <a:lnTo>
                      <a:pt x="1" y="26049"/>
                    </a:lnTo>
                    <a:lnTo>
                      <a:pt x="61" y="26080"/>
                    </a:lnTo>
                    <a:cubicBezTo>
                      <a:pt x="5685" y="29332"/>
                      <a:pt x="10761" y="32281"/>
                      <a:pt x="15016" y="34712"/>
                    </a:cubicBezTo>
                    <a:lnTo>
                      <a:pt x="15046" y="34743"/>
                    </a:lnTo>
                    <a:lnTo>
                      <a:pt x="15107" y="34712"/>
                    </a:lnTo>
                    <a:cubicBezTo>
                      <a:pt x="19727" y="32068"/>
                      <a:pt x="23466" y="29879"/>
                      <a:pt x="26050" y="28360"/>
                    </a:cubicBezTo>
                    <a:cubicBezTo>
                      <a:pt x="27326" y="27600"/>
                      <a:pt x="28329" y="27053"/>
                      <a:pt x="28998" y="26627"/>
                    </a:cubicBezTo>
                    <a:cubicBezTo>
                      <a:pt x="29363" y="26445"/>
                      <a:pt x="29576" y="26293"/>
                      <a:pt x="29758" y="26171"/>
                    </a:cubicBezTo>
                    <a:cubicBezTo>
                      <a:pt x="29971" y="26050"/>
                      <a:pt x="30032" y="26019"/>
                      <a:pt x="30032" y="26019"/>
                    </a:cubicBezTo>
                    <a:lnTo>
                      <a:pt x="30032" y="26019"/>
                    </a:lnTo>
                    <a:cubicBezTo>
                      <a:pt x="30031" y="26019"/>
                      <a:pt x="29910" y="26049"/>
                      <a:pt x="29758" y="26141"/>
                    </a:cubicBezTo>
                    <a:cubicBezTo>
                      <a:pt x="29576" y="26232"/>
                      <a:pt x="29302" y="26384"/>
                      <a:pt x="28968" y="26597"/>
                    </a:cubicBezTo>
                    <a:cubicBezTo>
                      <a:pt x="28299" y="26961"/>
                      <a:pt x="27266" y="27569"/>
                      <a:pt x="25959" y="28299"/>
                    </a:cubicBezTo>
                    <a:cubicBezTo>
                      <a:pt x="23383" y="29783"/>
                      <a:pt x="19661" y="31902"/>
                      <a:pt x="15062" y="34534"/>
                    </a:cubicBezTo>
                    <a:lnTo>
                      <a:pt x="15062" y="34534"/>
                    </a:lnTo>
                    <a:cubicBezTo>
                      <a:pt x="10854" y="32081"/>
                      <a:pt x="5804" y="29119"/>
                      <a:pt x="213" y="25915"/>
                    </a:cubicBezTo>
                    <a:lnTo>
                      <a:pt x="213" y="25915"/>
                    </a:lnTo>
                    <a:lnTo>
                      <a:pt x="213" y="8797"/>
                    </a:lnTo>
                    <a:lnTo>
                      <a:pt x="213" y="8797"/>
                    </a:lnTo>
                    <a:cubicBezTo>
                      <a:pt x="5414" y="5774"/>
                      <a:pt x="10433" y="2902"/>
                      <a:pt x="15062" y="209"/>
                    </a:cubicBezTo>
                    <a:lnTo>
                      <a:pt x="15062" y="209"/>
                    </a:lnTo>
                    <a:cubicBezTo>
                      <a:pt x="20640" y="3406"/>
                      <a:pt x="25649" y="6302"/>
                      <a:pt x="29940" y="8780"/>
                    </a:cubicBezTo>
                    <a:lnTo>
                      <a:pt x="29940" y="8780"/>
                    </a:lnTo>
                    <a:cubicBezTo>
                      <a:pt x="29941" y="14073"/>
                      <a:pt x="30001" y="18340"/>
                      <a:pt x="30001" y="21338"/>
                    </a:cubicBezTo>
                    <a:cubicBezTo>
                      <a:pt x="30017" y="22108"/>
                      <a:pt x="30024" y="22784"/>
                      <a:pt x="30028" y="23367"/>
                    </a:cubicBezTo>
                    <a:lnTo>
                      <a:pt x="30028" y="23367"/>
                    </a:lnTo>
                    <a:cubicBezTo>
                      <a:pt x="30032" y="22795"/>
                      <a:pt x="30032" y="22134"/>
                      <a:pt x="30032" y="21399"/>
                    </a:cubicBezTo>
                    <a:cubicBezTo>
                      <a:pt x="30032" y="18420"/>
                      <a:pt x="30062" y="14074"/>
                      <a:pt x="30062" y="8754"/>
                    </a:cubicBezTo>
                    <a:lnTo>
                      <a:pt x="30062" y="8724"/>
                    </a:lnTo>
                    <a:lnTo>
                      <a:pt x="30032" y="8694"/>
                    </a:lnTo>
                    <a:cubicBezTo>
                      <a:pt x="25776" y="6232"/>
                      <a:pt x="20730" y="3253"/>
                      <a:pt x="15107" y="31"/>
                    </a:cubicBezTo>
                    <a:lnTo>
                      <a:pt x="15046" y="0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21"/>
              <p:cNvSpPr/>
              <p:nvPr/>
            </p:nvSpPr>
            <p:spPr>
              <a:xfrm>
                <a:off x="3936500" y="1238900"/>
                <a:ext cx="76025" cy="76025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3041" extrusionOk="0">
                    <a:moveTo>
                      <a:pt x="1521" y="1"/>
                    </a:moveTo>
                    <a:cubicBezTo>
                      <a:pt x="700" y="1"/>
                      <a:pt x="1" y="700"/>
                      <a:pt x="1" y="1521"/>
                    </a:cubicBezTo>
                    <a:cubicBezTo>
                      <a:pt x="1" y="2372"/>
                      <a:pt x="700" y="3040"/>
                      <a:pt x="1521" y="3040"/>
                    </a:cubicBezTo>
                    <a:cubicBezTo>
                      <a:pt x="2372" y="3040"/>
                      <a:pt x="3040" y="2372"/>
                      <a:pt x="3040" y="1521"/>
                    </a:cubicBezTo>
                    <a:cubicBezTo>
                      <a:pt x="3040" y="700"/>
                      <a:pt x="2372" y="1"/>
                      <a:pt x="15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21"/>
              <p:cNvSpPr/>
              <p:nvPr/>
            </p:nvSpPr>
            <p:spPr>
              <a:xfrm>
                <a:off x="4287575" y="1447875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41" y="1"/>
                    </a:moveTo>
                    <a:cubicBezTo>
                      <a:pt x="1065" y="1"/>
                      <a:pt x="1" y="1065"/>
                      <a:pt x="1" y="2372"/>
                    </a:cubicBezTo>
                    <a:cubicBezTo>
                      <a:pt x="1" y="3648"/>
                      <a:pt x="1065" y="4712"/>
                      <a:pt x="2341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34"/>
                      <a:pt x="3648" y="1"/>
                      <a:pt x="234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21"/>
              <p:cNvSpPr/>
              <p:nvPr/>
            </p:nvSpPr>
            <p:spPr>
              <a:xfrm>
                <a:off x="5029225" y="1447875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72" y="1"/>
                    </a:moveTo>
                    <a:cubicBezTo>
                      <a:pt x="1065" y="1"/>
                      <a:pt x="1" y="1065"/>
                      <a:pt x="1" y="2372"/>
                    </a:cubicBezTo>
                    <a:cubicBezTo>
                      <a:pt x="1" y="3648"/>
                      <a:pt x="1065" y="4712"/>
                      <a:pt x="2372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34"/>
                      <a:pt x="3679" y="1"/>
                      <a:pt x="237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21"/>
              <p:cNvSpPr/>
              <p:nvPr/>
            </p:nvSpPr>
            <p:spPr>
              <a:xfrm>
                <a:off x="5029225" y="1891650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72" y="1"/>
                    </a:moveTo>
                    <a:cubicBezTo>
                      <a:pt x="1065" y="1"/>
                      <a:pt x="1" y="1065"/>
                      <a:pt x="1" y="2372"/>
                    </a:cubicBezTo>
                    <a:cubicBezTo>
                      <a:pt x="1" y="3648"/>
                      <a:pt x="1065" y="4712"/>
                      <a:pt x="2372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65"/>
                      <a:pt x="3648" y="1"/>
                      <a:pt x="237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21"/>
              <p:cNvSpPr/>
              <p:nvPr/>
            </p:nvSpPr>
            <p:spPr>
              <a:xfrm>
                <a:off x="5492000" y="1450150"/>
                <a:ext cx="87425" cy="87425"/>
              </a:xfrm>
              <a:custGeom>
                <a:avLst/>
                <a:gdLst/>
                <a:ahLst/>
                <a:cxnLst/>
                <a:rect l="l" t="t" r="r" b="b"/>
                <a:pathLst>
                  <a:path w="3497" h="3497" extrusionOk="0">
                    <a:moveTo>
                      <a:pt x="1733" y="1"/>
                    </a:moveTo>
                    <a:cubicBezTo>
                      <a:pt x="791" y="1"/>
                      <a:pt x="1" y="791"/>
                      <a:pt x="1" y="1733"/>
                    </a:cubicBezTo>
                    <a:cubicBezTo>
                      <a:pt x="1" y="2706"/>
                      <a:pt x="791" y="3496"/>
                      <a:pt x="1733" y="3496"/>
                    </a:cubicBezTo>
                    <a:cubicBezTo>
                      <a:pt x="2676" y="3496"/>
                      <a:pt x="3496" y="2736"/>
                      <a:pt x="3496" y="1733"/>
                    </a:cubicBezTo>
                    <a:cubicBezTo>
                      <a:pt x="3496" y="761"/>
                      <a:pt x="2676" y="1"/>
                      <a:pt x="1733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21"/>
              <p:cNvSpPr/>
              <p:nvPr/>
            </p:nvSpPr>
            <p:spPr>
              <a:xfrm>
                <a:off x="4660675" y="2096075"/>
                <a:ext cx="117825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2" extrusionOk="0">
                    <a:moveTo>
                      <a:pt x="2341" y="0"/>
                    </a:moveTo>
                    <a:cubicBezTo>
                      <a:pt x="1065" y="0"/>
                      <a:pt x="1" y="1034"/>
                      <a:pt x="1" y="2341"/>
                    </a:cubicBezTo>
                    <a:cubicBezTo>
                      <a:pt x="1" y="3648"/>
                      <a:pt x="1065" y="4711"/>
                      <a:pt x="2341" y="4711"/>
                    </a:cubicBezTo>
                    <a:cubicBezTo>
                      <a:pt x="3648" y="4711"/>
                      <a:pt x="4712" y="3648"/>
                      <a:pt x="4712" y="2341"/>
                    </a:cubicBezTo>
                    <a:cubicBezTo>
                      <a:pt x="4712" y="1034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21"/>
              <p:cNvSpPr/>
              <p:nvPr/>
            </p:nvSpPr>
            <p:spPr>
              <a:xfrm>
                <a:off x="4295175" y="1871150"/>
                <a:ext cx="117800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2" extrusionOk="0">
                    <a:moveTo>
                      <a:pt x="2341" y="0"/>
                    </a:moveTo>
                    <a:cubicBezTo>
                      <a:pt x="1034" y="0"/>
                      <a:pt x="1" y="1033"/>
                      <a:pt x="1" y="2341"/>
                    </a:cubicBezTo>
                    <a:cubicBezTo>
                      <a:pt x="1" y="3648"/>
                      <a:pt x="1034" y="4711"/>
                      <a:pt x="2341" y="4711"/>
                    </a:cubicBezTo>
                    <a:cubicBezTo>
                      <a:pt x="3648" y="4711"/>
                      <a:pt x="4712" y="3648"/>
                      <a:pt x="4712" y="2341"/>
                    </a:cubicBezTo>
                    <a:cubicBezTo>
                      <a:pt x="4712" y="1033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21"/>
              <p:cNvSpPr/>
              <p:nvPr/>
            </p:nvSpPr>
            <p:spPr>
              <a:xfrm>
                <a:off x="4716925" y="860475"/>
                <a:ext cx="5350" cy="415700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6628" extrusionOk="0">
                    <a:moveTo>
                      <a:pt x="122" y="1"/>
                    </a:moveTo>
                    <a:cubicBezTo>
                      <a:pt x="61" y="1"/>
                      <a:pt x="31" y="3709"/>
                      <a:pt x="0" y="8299"/>
                    </a:cubicBezTo>
                    <a:cubicBezTo>
                      <a:pt x="0" y="12919"/>
                      <a:pt x="61" y="16627"/>
                      <a:pt x="122" y="16627"/>
                    </a:cubicBezTo>
                    <a:cubicBezTo>
                      <a:pt x="183" y="16627"/>
                      <a:pt x="213" y="12919"/>
                      <a:pt x="213" y="8299"/>
                    </a:cubicBezTo>
                    <a:cubicBezTo>
                      <a:pt x="213" y="3709"/>
                      <a:pt x="152" y="1"/>
                      <a:pt x="1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21"/>
              <p:cNvSpPr/>
              <p:nvPr/>
            </p:nvSpPr>
            <p:spPr>
              <a:xfrm>
                <a:off x="4660675" y="1229800"/>
                <a:ext cx="117825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2" extrusionOk="0">
                    <a:moveTo>
                      <a:pt x="2341" y="0"/>
                    </a:moveTo>
                    <a:cubicBezTo>
                      <a:pt x="1065" y="0"/>
                      <a:pt x="1" y="1034"/>
                      <a:pt x="1" y="2341"/>
                    </a:cubicBezTo>
                    <a:cubicBezTo>
                      <a:pt x="1" y="3648"/>
                      <a:pt x="1065" y="4711"/>
                      <a:pt x="2341" y="4711"/>
                    </a:cubicBezTo>
                    <a:cubicBezTo>
                      <a:pt x="3648" y="4711"/>
                      <a:pt x="4712" y="3648"/>
                      <a:pt x="4712" y="2341"/>
                    </a:cubicBezTo>
                    <a:cubicBezTo>
                      <a:pt x="4712" y="1034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21"/>
              <p:cNvSpPr/>
              <p:nvPr/>
            </p:nvSpPr>
            <p:spPr>
              <a:xfrm>
                <a:off x="4672850" y="796650"/>
                <a:ext cx="95000" cy="950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3801" extrusionOk="0">
                    <a:moveTo>
                      <a:pt x="1915" y="1"/>
                    </a:moveTo>
                    <a:cubicBezTo>
                      <a:pt x="882" y="1"/>
                      <a:pt x="0" y="852"/>
                      <a:pt x="0" y="1885"/>
                    </a:cubicBezTo>
                    <a:cubicBezTo>
                      <a:pt x="0" y="2919"/>
                      <a:pt x="882" y="3800"/>
                      <a:pt x="1915" y="3800"/>
                    </a:cubicBezTo>
                    <a:cubicBezTo>
                      <a:pt x="2949" y="3800"/>
                      <a:pt x="3800" y="2949"/>
                      <a:pt x="3800" y="1885"/>
                    </a:cubicBezTo>
                    <a:cubicBezTo>
                      <a:pt x="3800" y="821"/>
                      <a:pt x="2949" y="1"/>
                      <a:pt x="1915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2" name="Google Shape;1382;p21"/>
            <p:cNvGrpSpPr/>
            <p:nvPr/>
          </p:nvGrpSpPr>
          <p:grpSpPr>
            <a:xfrm flipH="1">
              <a:off x="6020421" y="-194231"/>
              <a:ext cx="3865992" cy="3882626"/>
              <a:chOff x="1889350" y="1210025"/>
              <a:chExt cx="1411925" cy="1418000"/>
            </a:xfrm>
          </p:grpSpPr>
          <p:sp>
            <p:nvSpPr>
              <p:cNvPr id="1383" name="Google Shape;1383;p21"/>
              <p:cNvSpPr/>
              <p:nvPr/>
            </p:nvSpPr>
            <p:spPr>
              <a:xfrm>
                <a:off x="1925075" y="1778425"/>
                <a:ext cx="209750" cy="142150"/>
              </a:xfrm>
              <a:custGeom>
                <a:avLst/>
                <a:gdLst/>
                <a:ahLst/>
                <a:cxnLst/>
                <a:rect l="l" t="t" r="r" b="b"/>
                <a:pathLst>
                  <a:path w="8390" h="5686" extrusionOk="0">
                    <a:moveTo>
                      <a:pt x="34" y="0"/>
                    </a:moveTo>
                    <a:cubicBezTo>
                      <a:pt x="33" y="0"/>
                      <a:pt x="32" y="0"/>
                      <a:pt x="31" y="1"/>
                    </a:cubicBezTo>
                    <a:cubicBezTo>
                      <a:pt x="0" y="62"/>
                      <a:pt x="1855" y="1369"/>
                      <a:pt x="4134" y="2949"/>
                    </a:cubicBezTo>
                    <a:cubicBezTo>
                      <a:pt x="6446" y="4480"/>
                      <a:pt x="8283" y="5685"/>
                      <a:pt x="8357" y="5685"/>
                    </a:cubicBezTo>
                    <a:cubicBezTo>
                      <a:pt x="8358" y="5685"/>
                      <a:pt x="8359" y="5685"/>
                      <a:pt x="8359" y="5685"/>
                    </a:cubicBezTo>
                    <a:cubicBezTo>
                      <a:pt x="8390" y="5624"/>
                      <a:pt x="6566" y="4317"/>
                      <a:pt x="4256" y="2736"/>
                    </a:cubicBezTo>
                    <a:cubicBezTo>
                      <a:pt x="1974" y="1205"/>
                      <a:pt x="137" y="0"/>
                      <a:pt x="34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21"/>
              <p:cNvSpPr/>
              <p:nvPr/>
            </p:nvSpPr>
            <p:spPr>
              <a:xfrm>
                <a:off x="2875700" y="2365025"/>
                <a:ext cx="383000" cy="203750"/>
              </a:xfrm>
              <a:custGeom>
                <a:avLst/>
                <a:gdLst/>
                <a:ahLst/>
                <a:cxnLst/>
                <a:rect l="l" t="t" r="r" b="b"/>
                <a:pathLst>
                  <a:path w="15320" h="8150" extrusionOk="0">
                    <a:moveTo>
                      <a:pt x="6" y="1"/>
                    </a:moveTo>
                    <a:cubicBezTo>
                      <a:pt x="3" y="1"/>
                      <a:pt x="1" y="1"/>
                      <a:pt x="0" y="2"/>
                    </a:cubicBezTo>
                    <a:cubicBezTo>
                      <a:pt x="0" y="33"/>
                      <a:pt x="3374" y="1917"/>
                      <a:pt x="7599" y="4166"/>
                    </a:cubicBezTo>
                    <a:cubicBezTo>
                      <a:pt x="11755" y="6379"/>
                      <a:pt x="15116" y="8150"/>
                      <a:pt x="15284" y="8150"/>
                    </a:cubicBezTo>
                    <a:cubicBezTo>
                      <a:pt x="15287" y="8150"/>
                      <a:pt x="15289" y="8149"/>
                      <a:pt x="15290" y="8148"/>
                    </a:cubicBezTo>
                    <a:cubicBezTo>
                      <a:pt x="15320" y="8118"/>
                      <a:pt x="11916" y="6233"/>
                      <a:pt x="7691" y="3984"/>
                    </a:cubicBezTo>
                    <a:cubicBezTo>
                      <a:pt x="3535" y="1772"/>
                      <a:pt x="174" y="1"/>
                      <a:pt x="6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21"/>
              <p:cNvSpPr/>
              <p:nvPr/>
            </p:nvSpPr>
            <p:spPr>
              <a:xfrm>
                <a:off x="2131000" y="1698650"/>
                <a:ext cx="751575" cy="869325"/>
              </a:xfrm>
              <a:custGeom>
                <a:avLst/>
                <a:gdLst/>
                <a:ahLst/>
                <a:cxnLst/>
                <a:rect l="l" t="t" r="r" b="b"/>
                <a:pathLst>
                  <a:path w="30063" h="34773" extrusionOk="0">
                    <a:moveTo>
                      <a:pt x="30028" y="23391"/>
                    </a:moveTo>
                    <a:lnTo>
                      <a:pt x="30028" y="23391"/>
                    </a:lnTo>
                    <a:cubicBezTo>
                      <a:pt x="30024" y="23981"/>
                      <a:pt x="30017" y="24478"/>
                      <a:pt x="30001" y="24864"/>
                    </a:cubicBezTo>
                    <a:lnTo>
                      <a:pt x="30001" y="25745"/>
                    </a:lnTo>
                    <a:cubicBezTo>
                      <a:pt x="30032" y="25958"/>
                      <a:pt x="30032" y="26049"/>
                      <a:pt x="30032" y="26049"/>
                    </a:cubicBezTo>
                    <a:lnTo>
                      <a:pt x="30032" y="25745"/>
                    </a:lnTo>
                    <a:lnTo>
                      <a:pt x="30032" y="24833"/>
                    </a:lnTo>
                    <a:cubicBezTo>
                      <a:pt x="30032" y="24430"/>
                      <a:pt x="30032" y="23953"/>
                      <a:pt x="30028" y="23391"/>
                    </a:cubicBezTo>
                    <a:close/>
                    <a:moveTo>
                      <a:pt x="15047" y="0"/>
                    </a:moveTo>
                    <a:lnTo>
                      <a:pt x="15016" y="61"/>
                    </a:lnTo>
                    <a:cubicBezTo>
                      <a:pt x="10335" y="2736"/>
                      <a:pt x="5290" y="5623"/>
                      <a:pt x="61" y="8663"/>
                    </a:cubicBezTo>
                    <a:lnTo>
                      <a:pt x="1" y="8724"/>
                    </a:lnTo>
                    <a:lnTo>
                      <a:pt x="1" y="8785"/>
                    </a:lnTo>
                    <a:lnTo>
                      <a:pt x="1" y="26049"/>
                    </a:lnTo>
                    <a:lnTo>
                      <a:pt x="1" y="26080"/>
                    </a:lnTo>
                    <a:lnTo>
                      <a:pt x="61" y="26110"/>
                    </a:lnTo>
                    <a:cubicBezTo>
                      <a:pt x="5685" y="29332"/>
                      <a:pt x="10761" y="32311"/>
                      <a:pt x="15016" y="34742"/>
                    </a:cubicBezTo>
                    <a:lnTo>
                      <a:pt x="15047" y="34773"/>
                    </a:lnTo>
                    <a:lnTo>
                      <a:pt x="15107" y="34742"/>
                    </a:lnTo>
                    <a:cubicBezTo>
                      <a:pt x="19728" y="32068"/>
                      <a:pt x="23466" y="29909"/>
                      <a:pt x="26050" y="28390"/>
                    </a:cubicBezTo>
                    <a:cubicBezTo>
                      <a:pt x="27326" y="27630"/>
                      <a:pt x="28329" y="27052"/>
                      <a:pt x="28998" y="26657"/>
                    </a:cubicBezTo>
                    <a:cubicBezTo>
                      <a:pt x="29333" y="26444"/>
                      <a:pt x="29576" y="26292"/>
                      <a:pt x="29758" y="26201"/>
                    </a:cubicBezTo>
                    <a:cubicBezTo>
                      <a:pt x="29940" y="26080"/>
                      <a:pt x="30031" y="26050"/>
                      <a:pt x="30032" y="26049"/>
                    </a:cubicBezTo>
                    <a:lnTo>
                      <a:pt x="30032" y="26049"/>
                    </a:lnTo>
                    <a:cubicBezTo>
                      <a:pt x="30031" y="26050"/>
                      <a:pt x="29940" y="26080"/>
                      <a:pt x="29758" y="26140"/>
                    </a:cubicBezTo>
                    <a:cubicBezTo>
                      <a:pt x="29576" y="26262"/>
                      <a:pt x="29302" y="26414"/>
                      <a:pt x="28968" y="26596"/>
                    </a:cubicBezTo>
                    <a:cubicBezTo>
                      <a:pt x="28269" y="26992"/>
                      <a:pt x="27266" y="27599"/>
                      <a:pt x="25959" y="28329"/>
                    </a:cubicBezTo>
                    <a:cubicBezTo>
                      <a:pt x="23384" y="29783"/>
                      <a:pt x="19631" y="31902"/>
                      <a:pt x="15062" y="34564"/>
                    </a:cubicBezTo>
                    <a:lnTo>
                      <a:pt x="15062" y="34564"/>
                    </a:lnTo>
                    <a:cubicBezTo>
                      <a:pt x="10861" y="32116"/>
                      <a:pt x="5792" y="29160"/>
                      <a:pt x="213" y="25963"/>
                    </a:cubicBezTo>
                    <a:lnTo>
                      <a:pt x="213" y="25963"/>
                    </a:lnTo>
                    <a:lnTo>
                      <a:pt x="213" y="8780"/>
                    </a:lnTo>
                    <a:lnTo>
                      <a:pt x="213" y="8780"/>
                    </a:lnTo>
                    <a:cubicBezTo>
                      <a:pt x="5439" y="5760"/>
                      <a:pt x="10453" y="2890"/>
                      <a:pt x="15047" y="231"/>
                    </a:cubicBezTo>
                    <a:lnTo>
                      <a:pt x="15047" y="231"/>
                    </a:lnTo>
                    <a:cubicBezTo>
                      <a:pt x="20631" y="3430"/>
                      <a:pt x="25646" y="6330"/>
                      <a:pt x="29940" y="8780"/>
                    </a:cubicBezTo>
                    <a:lnTo>
                      <a:pt x="29940" y="8780"/>
                    </a:lnTo>
                    <a:cubicBezTo>
                      <a:pt x="29941" y="14087"/>
                      <a:pt x="30001" y="18364"/>
                      <a:pt x="30001" y="21368"/>
                    </a:cubicBezTo>
                    <a:cubicBezTo>
                      <a:pt x="30017" y="22141"/>
                      <a:pt x="30024" y="22811"/>
                      <a:pt x="30028" y="23391"/>
                    </a:cubicBezTo>
                    <a:lnTo>
                      <a:pt x="30028" y="23391"/>
                    </a:lnTo>
                    <a:cubicBezTo>
                      <a:pt x="30032" y="22820"/>
                      <a:pt x="30032" y="22162"/>
                      <a:pt x="30032" y="21429"/>
                    </a:cubicBezTo>
                    <a:cubicBezTo>
                      <a:pt x="30032" y="18450"/>
                      <a:pt x="30062" y="14104"/>
                      <a:pt x="30062" y="8785"/>
                    </a:cubicBezTo>
                    <a:lnTo>
                      <a:pt x="30062" y="8754"/>
                    </a:lnTo>
                    <a:lnTo>
                      <a:pt x="30032" y="8724"/>
                    </a:lnTo>
                    <a:cubicBezTo>
                      <a:pt x="25776" y="6231"/>
                      <a:pt x="20731" y="3283"/>
                      <a:pt x="15107" y="61"/>
                    </a:cubicBezTo>
                    <a:lnTo>
                      <a:pt x="15047" y="0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21"/>
              <p:cNvSpPr/>
              <p:nvPr/>
            </p:nvSpPr>
            <p:spPr>
              <a:xfrm>
                <a:off x="1889350" y="1740450"/>
                <a:ext cx="76025" cy="76000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3040" extrusionOk="0">
                    <a:moveTo>
                      <a:pt x="1521" y="0"/>
                    </a:moveTo>
                    <a:cubicBezTo>
                      <a:pt x="670" y="0"/>
                      <a:pt x="1" y="699"/>
                      <a:pt x="1" y="1520"/>
                    </a:cubicBezTo>
                    <a:cubicBezTo>
                      <a:pt x="1" y="2371"/>
                      <a:pt x="670" y="3040"/>
                      <a:pt x="1521" y="3040"/>
                    </a:cubicBezTo>
                    <a:cubicBezTo>
                      <a:pt x="2341" y="3040"/>
                      <a:pt x="3040" y="2371"/>
                      <a:pt x="3040" y="1520"/>
                    </a:cubicBezTo>
                    <a:cubicBezTo>
                      <a:pt x="3040" y="699"/>
                      <a:pt x="2341" y="0"/>
                      <a:pt x="15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21"/>
              <p:cNvSpPr/>
              <p:nvPr/>
            </p:nvSpPr>
            <p:spPr>
              <a:xfrm>
                <a:off x="2075525" y="1861250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41" y="1"/>
                    </a:moveTo>
                    <a:cubicBezTo>
                      <a:pt x="1034" y="1"/>
                      <a:pt x="1" y="1065"/>
                      <a:pt x="1" y="2372"/>
                    </a:cubicBezTo>
                    <a:cubicBezTo>
                      <a:pt x="1" y="3648"/>
                      <a:pt x="1034" y="4712"/>
                      <a:pt x="2341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65"/>
                      <a:pt x="3648" y="1"/>
                      <a:pt x="234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21"/>
              <p:cNvSpPr/>
              <p:nvPr/>
            </p:nvSpPr>
            <p:spPr>
              <a:xfrm>
                <a:off x="2817950" y="1861250"/>
                <a:ext cx="117800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3" extrusionOk="0">
                    <a:moveTo>
                      <a:pt x="2341" y="1"/>
                    </a:moveTo>
                    <a:cubicBezTo>
                      <a:pt x="1064" y="1"/>
                      <a:pt x="0" y="1065"/>
                      <a:pt x="0" y="2372"/>
                    </a:cubicBezTo>
                    <a:cubicBezTo>
                      <a:pt x="0" y="3648"/>
                      <a:pt x="1064" y="4712"/>
                      <a:pt x="2341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65"/>
                      <a:pt x="3648" y="1"/>
                      <a:pt x="234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21"/>
              <p:cNvSpPr/>
              <p:nvPr/>
            </p:nvSpPr>
            <p:spPr>
              <a:xfrm>
                <a:off x="2817950" y="2305800"/>
                <a:ext cx="117800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2" extrusionOk="0">
                    <a:moveTo>
                      <a:pt x="2341" y="0"/>
                    </a:moveTo>
                    <a:cubicBezTo>
                      <a:pt x="1064" y="0"/>
                      <a:pt x="0" y="1064"/>
                      <a:pt x="0" y="2341"/>
                    </a:cubicBezTo>
                    <a:cubicBezTo>
                      <a:pt x="0" y="3648"/>
                      <a:pt x="1064" y="4712"/>
                      <a:pt x="2341" y="4712"/>
                    </a:cubicBezTo>
                    <a:cubicBezTo>
                      <a:pt x="3648" y="4712"/>
                      <a:pt x="4712" y="3648"/>
                      <a:pt x="4712" y="2341"/>
                    </a:cubicBezTo>
                    <a:cubicBezTo>
                      <a:pt x="4712" y="1064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21"/>
              <p:cNvSpPr/>
              <p:nvPr/>
            </p:nvSpPr>
            <p:spPr>
              <a:xfrm>
                <a:off x="3213850" y="2525400"/>
                <a:ext cx="87425" cy="87425"/>
              </a:xfrm>
              <a:custGeom>
                <a:avLst/>
                <a:gdLst/>
                <a:ahLst/>
                <a:cxnLst/>
                <a:rect l="l" t="t" r="r" b="b"/>
                <a:pathLst>
                  <a:path w="3497" h="3497" extrusionOk="0">
                    <a:moveTo>
                      <a:pt x="1764" y="1"/>
                    </a:moveTo>
                    <a:cubicBezTo>
                      <a:pt x="791" y="1"/>
                      <a:pt x="1" y="761"/>
                      <a:pt x="1" y="1733"/>
                    </a:cubicBezTo>
                    <a:cubicBezTo>
                      <a:pt x="1" y="2706"/>
                      <a:pt x="791" y="3496"/>
                      <a:pt x="1764" y="3496"/>
                    </a:cubicBezTo>
                    <a:cubicBezTo>
                      <a:pt x="2736" y="3496"/>
                      <a:pt x="3496" y="2706"/>
                      <a:pt x="3496" y="1733"/>
                    </a:cubicBezTo>
                    <a:cubicBezTo>
                      <a:pt x="3496" y="761"/>
                      <a:pt x="2736" y="1"/>
                      <a:pt x="176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21"/>
              <p:cNvSpPr/>
              <p:nvPr/>
            </p:nvSpPr>
            <p:spPr>
              <a:xfrm>
                <a:off x="2448650" y="2510200"/>
                <a:ext cx="117800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3" extrusionOk="0">
                    <a:moveTo>
                      <a:pt x="2341" y="1"/>
                    </a:moveTo>
                    <a:cubicBezTo>
                      <a:pt x="1034" y="1"/>
                      <a:pt x="0" y="1034"/>
                      <a:pt x="0" y="2341"/>
                    </a:cubicBezTo>
                    <a:cubicBezTo>
                      <a:pt x="0" y="3648"/>
                      <a:pt x="1034" y="4712"/>
                      <a:pt x="2341" y="4712"/>
                    </a:cubicBezTo>
                    <a:cubicBezTo>
                      <a:pt x="3648" y="4712"/>
                      <a:pt x="4711" y="3648"/>
                      <a:pt x="4711" y="2341"/>
                    </a:cubicBezTo>
                    <a:cubicBezTo>
                      <a:pt x="4711" y="1034"/>
                      <a:pt x="3648" y="1"/>
                      <a:pt x="234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21"/>
              <p:cNvSpPr/>
              <p:nvPr/>
            </p:nvSpPr>
            <p:spPr>
              <a:xfrm>
                <a:off x="2083900" y="2284525"/>
                <a:ext cx="117800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2" extrusionOk="0">
                    <a:moveTo>
                      <a:pt x="2341" y="0"/>
                    </a:moveTo>
                    <a:cubicBezTo>
                      <a:pt x="1034" y="0"/>
                      <a:pt x="0" y="1064"/>
                      <a:pt x="0" y="2371"/>
                    </a:cubicBezTo>
                    <a:cubicBezTo>
                      <a:pt x="0" y="3678"/>
                      <a:pt x="1034" y="4712"/>
                      <a:pt x="2341" y="4712"/>
                    </a:cubicBezTo>
                    <a:cubicBezTo>
                      <a:pt x="3648" y="4712"/>
                      <a:pt x="4711" y="3678"/>
                      <a:pt x="4711" y="2371"/>
                    </a:cubicBezTo>
                    <a:cubicBezTo>
                      <a:pt x="4711" y="1064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" name="Google Shape;1393;p21"/>
              <p:cNvSpPr/>
              <p:nvPr/>
            </p:nvSpPr>
            <p:spPr>
              <a:xfrm>
                <a:off x="2505625" y="1274625"/>
                <a:ext cx="5350" cy="415675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6627" extrusionOk="0">
                    <a:moveTo>
                      <a:pt x="122" y="1"/>
                    </a:moveTo>
                    <a:cubicBezTo>
                      <a:pt x="31" y="1"/>
                      <a:pt x="1" y="3709"/>
                      <a:pt x="1" y="8299"/>
                    </a:cubicBezTo>
                    <a:cubicBezTo>
                      <a:pt x="1" y="12919"/>
                      <a:pt x="62" y="16627"/>
                      <a:pt x="122" y="16627"/>
                    </a:cubicBezTo>
                    <a:cubicBezTo>
                      <a:pt x="183" y="16627"/>
                      <a:pt x="214" y="12919"/>
                      <a:pt x="214" y="8299"/>
                    </a:cubicBezTo>
                    <a:cubicBezTo>
                      <a:pt x="214" y="3709"/>
                      <a:pt x="153" y="1"/>
                      <a:pt x="1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" name="Google Shape;1394;p21"/>
              <p:cNvSpPr/>
              <p:nvPr/>
            </p:nvSpPr>
            <p:spPr>
              <a:xfrm>
                <a:off x="2449400" y="1643925"/>
                <a:ext cx="117800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3" extrusionOk="0">
                    <a:moveTo>
                      <a:pt x="2371" y="1"/>
                    </a:moveTo>
                    <a:cubicBezTo>
                      <a:pt x="1064" y="1"/>
                      <a:pt x="0" y="1034"/>
                      <a:pt x="0" y="2341"/>
                    </a:cubicBezTo>
                    <a:cubicBezTo>
                      <a:pt x="0" y="3648"/>
                      <a:pt x="1064" y="4712"/>
                      <a:pt x="2371" y="4712"/>
                    </a:cubicBezTo>
                    <a:cubicBezTo>
                      <a:pt x="3648" y="4712"/>
                      <a:pt x="4712" y="3648"/>
                      <a:pt x="4712" y="2341"/>
                    </a:cubicBezTo>
                    <a:cubicBezTo>
                      <a:pt x="4712" y="1034"/>
                      <a:pt x="3648" y="1"/>
                      <a:pt x="237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" name="Google Shape;1395;p21"/>
              <p:cNvSpPr/>
              <p:nvPr/>
            </p:nvSpPr>
            <p:spPr>
              <a:xfrm>
                <a:off x="2460800" y="1210025"/>
                <a:ext cx="95000" cy="950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3801" extrusionOk="0">
                    <a:moveTo>
                      <a:pt x="1915" y="1"/>
                    </a:moveTo>
                    <a:cubicBezTo>
                      <a:pt x="852" y="1"/>
                      <a:pt x="0" y="822"/>
                      <a:pt x="0" y="1885"/>
                    </a:cubicBezTo>
                    <a:cubicBezTo>
                      <a:pt x="0" y="2949"/>
                      <a:pt x="852" y="3800"/>
                      <a:pt x="1915" y="3800"/>
                    </a:cubicBezTo>
                    <a:cubicBezTo>
                      <a:pt x="2949" y="3800"/>
                      <a:pt x="3800" y="2949"/>
                      <a:pt x="3800" y="1885"/>
                    </a:cubicBezTo>
                    <a:cubicBezTo>
                      <a:pt x="3800" y="822"/>
                      <a:pt x="2949" y="1"/>
                      <a:pt x="1915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96" name="Google Shape;1396;p21"/>
            <p:cNvGrpSpPr/>
            <p:nvPr/>
          </p:nvGrpSpPr>
          <p:grpSpPr>
            <a:xfrm flipH="1">
              <a:off x="8198910" y="-154983"/>
              <a:ext cx="1042436" cy="899229"/>
              <a:chOff x="3936500" y="796650"/>
              <a:chExt cx="1642925" cy="1417225"/>
            </a:xfrm>
          </p:grpSpPr>
          <p:sp>
            <p:nvSpPr>
              <p:cNvPr id="1397" name="Google Shape;1397;p21"/>
              <p:cNvSpPr/>
              <p:nvPr/>
            </p:nvSpPr>
            <p:spPr>
              <a:xfrm>
                <a:off x="3961575" y="1265500"/>
                <a:ext cx="384550" cy="241675"/>
              </a:xfrm>
              <a:custGeom>
                <a:avLst/>
                <a:gdLst/>
                <a:ahLst/>
                <a:cxnLst/>
                <a:rect l="l" t="t" r="r" b="b"/>
                <a:pathLst>
                  <a:path w="15382" h="966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31" y="31"/>
                      <a:pt x="153" y="122"/>
                    </a:cubicBezTo>
                    <a:cubicBezTo>
                      <a:pt x="305" y="244"/>
                      <a:pt x="426" y="305"/>
                      <a:pt x="609" y="426"/>
                    </a:cubicBezTo>
                    <a:cubicBezTo>
                      <a:pt x="1034" y="700"/>
                      <a:pt x="1551" y="1065"/>
                      <a:pt x="2250" y="1490"/>
                    </a:cubicBezTo>
                    <a:cubicBezTo>
                      <a:pt x="3679" y="2372"/>
                      <a:pt x="5594" y="3587"/>
                      <a:pt x="7691" y="4894"/>
                    </a:cubicBezTo>
                    <a:cubicBezTo>
                      <a:pt x="9758" y="6201"/>
                      <a:pt x="11703" y="7417"/>
                      <a:pt x="13101" y="8299"/>
                    </a:cubicBezTo>
                    <a:cubicBezTo>
                      <a:pt x="13801" y="8724"/>
                      <a:pt x="14378" y="9059"/>
                      <a:pt x="14773" y="9302"/>
                    </a:cubicBezTo>
                    <a:cubicBezTo>
                      <a:pt x="14986" y="9423"/>
                      <a:pt x="15138" y="9515"/>
                      <a:pt x="15229" y="9575"/>
                    </a:cubicBezTo>
                    <a:lnTo>
                      <a:pt x="15381" y="9667"/>
                    </a:lnTo>
                    <a:cubicBezTo>
                      <a:pt x="15381" y="9636"/>
                      <a:pt x="15351" y="9575"/>
                      <a:pt x="15168" y="9515"/>
                    </a:cubicBezTo>
                    <a:cubicBezTo>
                      <a:pt x="15047" y="9423"/>
                      <a:pt x="14925" y="9302"/>
                      <a:pt x="14743" y="9211"/>
                    </a:cubicBezTo>
                    <a:cubicBezTo>
                      <a:pt x="14317" y="8937"/>
                      <a:pt x="13801" y="8542"/>
                      <a:pt x="13101" y="8147"/>
                    </a:cubicBezTo>
                    <a:cubicBezTo>
                      <a:pt x="11734" y="7265"/>
                      <a:pt x="9849" y="6049"/>
                      <a:pt x="7721" y="4712"/>
                    </a:cubicBezTo>
                    <a:cubicBezTo>
                      <a:pt x="5624" y="3405"/>
                      <a:pt x="3679" y="2189"/>
                      <a:pt x="2281" y="1338"/>
                    </a:cubicBezTo>
                    <a:cubicBezTo>
                      <a:pt x="1551" y="913"/>
                      <a:pt x="1004" y="578"/>
                      <a:pt x="609" y="366"/>
                    </a:cubicBezTo>
                    <a:cubicBezTo>
                      <a:pt x="426" y="244"/>
                      <a:pt x="275" y="122"/>
                      <a:pt x="153" y="92"/>
                    </a:cubicBezTo>
                    <a:cubicBezTo>
                      <a:pt x="92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" name="Google Shape;1398;p21"/>
              <p:cNvSpPr/>
              <p:nvPr/>
            </p:nvSpPr>
            <p:spPr>
              <a:xfrm>
                <a:off x="5101425" y="1497125"/>
                <a:ext cx="433175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17327" h="592" extrusionOk="0">
                    <a:moveTo>
                      <a:pt x="17139" y="1"/>
                    </a:moveTo>
                    <a:cubicBezTo>
                      <a:pt x="16313" y="1"/>
                      <a:pt x="12845" y="87"/>
                      <a:pt x="8663" y="219"/>
                    </a:cubicBezTo>
                    <a:cubicBezTo>
                      <a:pt x="3891" y="371"/>
                      <a:pt x="1" y="554"/>
                      <a:pt x="1" y="584"/>
                    </a:cubicBezTo>
                    <a:cubicBezTo>
                      <a:pt x="1" y="589"/>
                      <a:pt x="109" y="592"/>
                      <a:pt x="311" y="592"/>
                    </a:cubicBezTo>
                    <a:cubicBezTo>
                      <a:pt x="1322" y="592"/>
                      <a:pt x="4687" y="528"/>
                      <a:pt x="8663" y="402"/>
                    </a:cubicBezTo>
                    <a:cubicBezTo>
                      <a:pt x="13466" y="250"/>
                      <a:pt x="17326" y="37"/>
                      <a:pt x="17326" y="6"/>
                    </a:cubicBezTo>
                    <a:cubicBezTo>
                      <a:pt x="17326" y="2"/>
                      <a:pt x="17262" y="1"/>
                      <a:pt x="17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" name="Google Shape;1399;p21"/>
              <p:cNvSpPr/>
              <p:nvPr/>
            </p:nvSpPr>
            <p:spPr>
              <a:xfrm>
                <a:off x="4343050" y="1286025"/>
                <a:ext cx="751550" cy="868575"/>
              </a:xfrm>
              <a:custGeom>
                <a:avLst/>
                <a:gdLst/>
                <a:ahLst/>
                <a:cxnLst/>
                <a:rect l="l" t="t" r="r" b="b"/>
                <a:pathLst>
                  <a:path w="30062" h="34743" extrusionOk="0">
                    <a:moveTo>
                      <a:pt x="30028" y="23367"/>
                    </a:moveTo>
                    <a:lnTo>
                      <a:pt x="30028" y="23367"/>
                    </a:lnTo>
                    <a:cubicBezTo>
                      <a:pt x="30024" y="23955"/>
                      <a:pt x="30017" y="24449"/>
                      <a:pt x="30001" y="24834"/>
                    </a:cubicBezTo>
                    <a:lnTo>
                      <a:pt x="30001" y="25715"/>
                    </a:lnTo>
                    <a:cubicBezTo>
                      <a:pt x="30032" y="25897"/>
                      <a:pt x="30032" y="26019"/>
                      <a:pt x="30032" y="26019"/>
                    </a:cubicBezTo>
                    <a:lnTo>
                      <a:pt x="30032" y="25715"/>
                    </a:lnTo>
                    <a:lnTo>
                      <a:pt x="30032" y="24803"/>
                    </a:lnTo>
                    <a:cubicBezTo>
                      <a:pt x="30032" y="24413"/>
                      <a:pt x="30032" y="23935"/>
                      <a:pt x="30028" y="23367"/>
                    </a:cubicBezTo>
                    <a:close/>
                    <a:moveTo>
                      <a:pt x="15046" y="0"/>
                    </a:moveTo>
                    <a:lnTo>
                      <a:pt x="15016" y="31"/>
                    </a:lnTo>
                    <a:cubicBezTo>
                      <a:pt x="10366" y="2736"/>
                      <a:pt x="5289" y="5624"/>
                      <a:pt x="61" y="8663"/>
                    </a:cubicBezTo>
                    <a:lnTo>
                      <a:pt x="1" y="8694"/>
                    </a:lnTo>
                    <a:lnTo>
                      <a:pt x="1" y="8754"/>
                    </a:lnTo>
                    <a:lnTo>
                      <a:pt x="1" y="26019"/>
                    </a:lnTo>
                    <a:lnTo>
                      <a:pt x="1" y="26049"/>
                    </a:lnTo>
                    <a:lnTo>
                      <a:pt x="61" y="26080"/>
                    </a:lnTo>
                    <a:cubicBezTo>
                      <a:pt x="5685" y="29332"/>
                      <a:pt x="10761" y="32281"/>
                      <a:pt x="15016" y="34712"/>
                    </a:cubicBezTo>
                    <a:lnTo>
                      <a:pt x="15046" y="34743"/>
                    </a:lnTo>
                    <a:lnTo>
                      <a:pt x="15107" y="34712"/>
                    </a:lnTo>
                    <a:cubicBezTo>
                      <a:pt x="19727" y="32068"/>
                      <a:pt x="23466" y="29879"/>
                      <a:pt x="26050" y="28360"/>
                    </a:cubicBezTo>
                    <a:cubicBezTo>
                      <a:pt x="27326" y="27600"/>
                      <a:pt x="28329" y="27053"/>
                      <a:pt x="28998" y="26627"/>
                    </a:cubicBezTo>
                    <a:cubicBezTo>
                      <a:pt x="29363" y="26445"/>
                      <a:pt x="29576" y="26293"/>
                      <a:pt x="29758" y="26171"/>
                    </a:cubicBezTo>
                    <a:cubicBezTo>
                      <a:pt x="29971" y="26050"/>
                      <a:pt x="30032" y="26019"/>
                      <a:pt x="30032" y="26019"/>
                    </a:cubicBezTo>
                    <a:lnTo>
                      <a:pt x="30032" y="26019"/>
                    </a:lnTo>
                    <a:cubicBezTo>
                      <a:pt x="30031" y="26019"/>
                      <a:pt x="29910" y="26049"/>
                      <a:pt x="29758" y="26141"/>
                    </a:cubicBezTo>
                    <a:cubicBezTo>
                      <a:pt x="29576" y="26232"/>
                      <a:pt x="29302" y="26384"/>
                      <a:pt x="28968" y="26597"/>
                    </a:cubicBezTo>
                    <a:cubicBezTo>
                      <a:pt x="28299" y="26961"/>
                      <a:pt x="27266" y="27569"/>
                      <a:pt x="25959" y="28299"/>
                    </a:cubicBezTo>
                    <a:cubicBezTo>
                      <a:pt x="23383" y="29783"/>
                      <a:pt x="19661" y="31902"/>
                      <a:pt x="15062" y="34534"/>
                    </a:cubicBezTo>
                    <a:lnTo>
                      <a:pt x="15062" y="34534"/>
                    </a:lnTo>
                    <a:cubicBezTo>
                      <a:pt x="10854" y="32081"/>
                      <a:pt x="5804" y="29119"/>
                      <a:pt x="213" y="25915"/>
                    </a:cubicBezTo>
                    <a:lnTo>
                      <a:pt x="213" y="25915"/>
                    </a:lnTo>
                    <a:lnTo>
                      <a:pt x="213" y="8797"/>
                    </a:lnTo>
                    <a:lnTo>
                      <a:pt x="213" y="8797"/>
                    </a:lnTo>
                    <a:cubicBezTo>
                      <a:pt x="5414" y="5774"/>
                      <a:pt x="10433" y="2902"/>
                      <a:pt x="15062" y="209"/>
                    </a:cubicBezTo>
                    <a:lnTo>
                      <a:pt x="15062" y="209"/>
                    </a:lnTo>
                    <a:cubicBezTo>
                      <a:pt x="20640" y="3406"/>
                      <a:pt x="25649" y="6302"/>
                      <a:pt x="29940" y="8780"/>
                    </a:cubicBezTo>
                    <a:lnTo>
                      <a:pt x="29940" y="8780"/>
                    </a:lnTo>
                    <a:cubicBezTo>
                      <a:pt x="29941" y="14073"/>
                      <a:pt x="30001" y="18340"/>
                      <a:pt x="30001" y="21338"/>
                    </a:cubicBezTo>
                    <a:cubicBezTo>
                      <a:pt x="30017" y="22108"/>
                      <a:pt x="30024" y="22784"/>
                      <a:pt x="30028" y="23367"/>
                    </a:cubicBezTo>
                    <a:lnTo>
                      <a:pt x="30028" y="23367"/>
                    </a:lnTo>
                    <a:cubicBezTo>
                      <a:pt x="30032" y="22795"/>
                      <a:pt x="30032" y="22134"/>
                      <a:pt x="30032" y="21399"/>
                    </a:cubicBezTo>
                    <a:cubicBezTo>
                      <a:pt x="30032" y="18420"/>
                      <a:pt x="30062" y="14074"/>
                      <a:pt x="30062" y="8754"/>
                    </a:cubicBezTo>
                    <a:lnTo>
                      <a:pt x="30062" y="8724"/>
                    </a:lnTo>
                    <a:lnTo>
                      <a:pt x="30032" y="8694"/>
                    </a:lnTo>
                    <a:cubicBezTo>
                      <a:pt x="25776" y="6232"/>
                      <a:pt x="20730" y="3253"/>
                      <a:pt x="15107" y="31"/>
                    </a:cubicBezTo>
                    <a:lnTo>
                      <a:pt x="15046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21"/>
              <p:cNvSpPr/>
              <p:nvPr/>
            </p:nvSpPr>
            <p:spPr>
              <a:xfrm>
                <a:off x="3936500" y="1238900"/>
                <a:ext cx="76025" cy="76025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3041" extrusionOk="0">
                    <a:moveTo>
                      <a:pt x="1521" y="1"/>
                    </a:moveTo>
                    <a:cubicBezTo>
                      <a:pt x="700" y="1"/>
                      <a:pt x="1" y="700"/>
                      <a:pt x="1" y="1521"/>
                    </a:cubicBezTo>
                    <a:cubicBezTo>
                      <a:pt x="1" y="2372"/>
                      <a:pt x="700" y="3040"/>
                      <a:pt x="1521" y="3040"/>
                    </a:cubicBezTo>
                    <a:cubicBezTo>
                      <a:pt x="2372" y="3040"/>
                      <a:pt x="3040" y="2372"/>
                      <a:pt x="3040" y="1521"/>
                    </a:cubicBezTo>
                    <a:cubicBezTo>
                      <a:pt x="3040" y="700"/>
                      <a:pt x="2372" y="1"/>
                      <a:pt x="15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" name="Google Shape;1401;p21"/>
              <p:cNvSpPr/>
              <p:nvPr/>
            </p:nvSpPr>
            <p:spPr>
              <a:xfrm>
                <a:off x="4287575" y="1447875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41" y="1"/>
                    </a:moveTo>
                    <a:cubicBezTo>
                      <a:pt x="1065" y="1"/>
                      <a:pt x="1" y="1065"/>
                      <a:pt x="1" y="2372"/>
                    </a:cubicBezTo>
                    <a:cubicBezTo>
                      <a:pt x="1" y="3648"/>
                      <a:pt x="1065" y="4712"/>
                      <a:pt x="2341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34"/>
                      <a:pt x="3648" y="1"/>
                      <a:pt x="23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" name="Google Shape;1402;p21"/>
              <p:cNvSpPr/>
              <p:nvPr/>
            </p:nvSpPr>
            <p:spPr>
              <a:xfrm>
                <a:off x="5029225" y="1447875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72" y="1"/>
                    </a:moveTo>
                    <a:cubicBezTo>
                      <a:pt x="1065" y="1"/>
                      <a:pt x="1" y="1065"/>
                      <a:pt x="1" y="2372"/>
                    </a:cubicBezTo>
                    <a:cubicBezTo>
                      <a:pt x="1" y="3648"/>
                      <a:pt x="1065" y="4712"/>
                      <a:pt x="2372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34"/>
                      <a:pt x="3679" y="1"/>
                      <a:pt x="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21"/>
              <p:cNvSpPr/>
              <p:nvPr/>
            </p:nvSpPr>
            <p:spPr>
              <a:xfrm>
                <a:off x="5029225" y="1891650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72" y="1"/>
                    </a:moveTo>
                    <a:cubicBezTo>
                      <a:pt x="1065" y="1"/>
                      <a:pt x="1" y="1065"/>
                      <a:pt x="1" y="2372"/>
                    </a:cubicBezTo>
                    <a:cubicBezTo>
                      <a:pt x="1" y="3648"/>
                      <a:pt x="1065" y="4712"/>
                      <a:pt x="2372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65"/>
                      <a:pt x="3648" y="1"/>
                      <a:pt x="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21"/>
              <p:cNvSpPr/>
              <p:nvPr/>
            </p:nvSpPr>
            <p:spPr>
              <a:xfrm>
                <a:off x="5492000" y="1450150"/>
                <a:ext cx="87425" cy="87425"/>
              </a:xfrm>
              <a:custGeom>
                <a:avLst/>
                <a:gdLst/>
                <a:ahLst/>
                <a:cxnLst/>
                <a:rect l="l" t="t" r="r" b="b"/>
                <a:pathLst>
                  <a:path w="3497" h="3497" extrusionOk="0">
                    <a:moveTo>
                      <a:pt x="1733" y="1"/>
                    </a:moveTo>
                    <a:cubicBezTo>
                      <a:pt x="791" y="1"/>
                      <a:pt x="1" y="791"/>
                      <a:pt x="1" y="1733"/>
                    </a:cubicBezTo>
                    <a:cubicBezTo>
                      <a:pt x="1" y="2706"/>
                      <a:pt x="791" y="3496"/>
                      <a:pt x="1733" y="3496"/>
                    </a:cubicBezTo>
                    <a:cubicBezTo>
                      <a:pt x="2676" y="3496"/>
                      <a:pt x="3496" y="2736"/>
                      <a:pt x="3496" y="1733"/>
                    </a:cubicBezTo>
                    <a:cubicBezTo>
                      <a:pt x="3496" y="761"/>
                      <a:pt x="2676" y="1"/>
                      <a:pt x="17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21"/>
              <p:cNvSpPr/>
              <p:nvPr/>
            </p:nvSpPr>
            <p:spPr>
              <a:xfrm>
                <a:off x="4660675" y="2096075"/>
                <a:ext cx="117825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2" extrusionOk="0">
                    <a:moveTo>
                      <a:pt x="2341" y="0"/>
                    </a:moveTo>
                    <a:cubicBezTo>
                      <a:pt x="1065" y="0"/>
                      <a:pt x="1" y="1034"/>
                      <a:pt x="1" y="2341"/>
                    </a:cubicBezTo>
                    <a:cubicBezTo>
                      <a:pt x="1" y="3648"/>
                      <a:pt x="1065" y="4711"/>
                      <a:pt x="2341" y="4711"/>
                    </a:cubicBezTo>
                    <a:cubicBezTo>
                      <a:pt x="3648" y="4711"/>
                      <a:pt x="4712" y="3648"/>
                      <a:pt x="4712" y="2341"/>
                    </a:cubicBezTo>
                    <a:cubicBezTo>
                      <a:pt x="4712" y="1034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" name="Google Shape;1406;p21"/>
              <p:cNvSpPr/>
              <p:nvPr/>
            </p:nvSpPr>
            <p:spPr>
              <a:xfrm>
                <a:off x="4295175" y="1871150"/>
                <a:ext cx="117800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2" extrusionOk="0">
                    <a:moveTo>
                      <a:pt x="2341" y="0"/>
                    </a:moveTo>
                    <a:cubicBezTo>
                      <a:pt x="1034" y="0"/>
                      <a:pt x="1" y="1033"/>
                      <a:pt x="1" y="2341"/>
                    </a:cubicBezTo>
                    <a:cubicBezTo>
                      <a:pt x="1" y="3648"/>
                      <a:pt x="1034" y="4711"/>
                      <a:pt x="2341" y="4711"/>
                    </a:cubicBezTo>
                    <a:cubicBezTo>
                      <a:pt x="3648" y="4711"/>
                      <a:pt x="4712" y="3648"/>
                      <a:pt x="4712" y="2341"/>
                    </a:cubicBezTo>
                    <a:cubicBezTo>
                      <a:pt x="4712" y="1033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21"/>
              <p:cNvSpPr/>
              <p:nvPr/>
            </p:nvSpPr>
            <p:spPr>
              <a:xfrm>
                <a:off x="4716925" y="860475"/>
                <a:ext cx="5350" cy="415700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6628" extrusionOk="0">
                    <a:moveTo>
                      <a:pt x="122" y="1"/>
                    </a:moveTo>
                    <a:cubicBezTo>
                      <a:pt x="61" y="1"/>
                      <a:pt x="31" y="3709"/>
                      <a:pt x="0" y="8299"/>
                    </a:cubicBezTo>
                    <a:cubicBezTo>
                      <a:pt x="0" y="12919"/>
                      <a:pt x="61" y="16627"/>
                      <a:pt x="122" y="16627"/>
                    </a:cubicBezTo>
                    <a:cubicBezTo>
                      <a:pt x="183" y="16627"/>
                      <a:pt x="213" y="12919"/>
                      <a:pt x="213" y="8299"/>
                    </a:cubicBezTo>
                    <a:cubicBezTo>
                      <a:pt x="213" y="3709"/>
                      <a:pt x="152" y="1"/>
                      <a:pt x="1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21"/>
              <p:cNvSpPr/>
              <p:nvPr/>
            </p:nvSpPr>
            <p:spPr>
              <a:xfrm>
                <a:off x="4660675" y="1229800"/>
                <a:ext cx="117825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2" extrusionOk="0">
                    <a:moveTo>
                      <a:pt x="2341" y="0"/>
                    </a:moveTo>
                    <a:cubicBezTo>
                      <a:pt x="1065" y="0"/>
                      <a:pt x="1" y="1034"/>
                      <a:pt x="1" y="2341"/>
                    </a:cubicBezTo>
                    <a:cubicBezTo>
                      <a:pt x="1" y="3648"/>
                      <a:pt x="1065" y="4711"/>
                      <a:pt x="2341" y="4711"/>
                    </a:cubicBezTo>
                    <a:cubicBezTo>
                      <a:pt x="3648" y="4711"/>
                      <a:pt x="4712" y="3648"/>
                      <a:pt x="4712" y="2341"/>
                    </a:cubicBezTo>
                    <a:cubicBezTo>
                      <a:pt x="4712" y="1034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21"/>
              <p:cNvSpPr/>
              <p:nvPr/>
            </p:nvSpPr>
            <p:spPr>
              <a:xfrm>
                <a:off x="4672850" y="796650"/>
                <a:ext cx="95000" cy="950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3801" extrusionOk="0">
                    <a:moveTo>
                      <a:pt x="1915" y="1"/>
                    </a:moveTo>
                    <a:cubicBezTo>
                      <a:pt x="882" y="1"/>
                      <a:pt x="0" y="852"/>
                      <a:pt x="0" y="1885"/>
                    </a:cubicBezTo>
                    <a:cubicBezTo>
                      <a:pt x="0" y="2919"/>
                      <a:pt x="882" y="3800"/>
                      <a:pt x="1915" y="3800"/>
                    </a:cubicBezTo>
                    <a:cubicBezTo>
                      <a:pt x="2949" y="3800"/>
                      <a:pt x="3800" y="2949"/>
                      <a:pt x="3800" y="1885"/>
                    </a:cubicBezTo>
                    <a:cubicBezTo>
                      <a:pt x="3800" y="821"/>
                      <a:pt x="2949" y="1"/>
                      <a:pt x="19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10" name="Google Shape;1410;p21"/>
            <p:cNvGrpSpPr/>
            <p:nvPr/>
          </p:nvGrpSpPr>
          <p:grpSpPr>
            <a:xfrm flipH="1">
              <a:off x="7981146" y="4240381"/>
              <a:ext cx="899255" cy="903124"/>
              <a:chOff x="1889350" y="1210025"/>
              <a:chExt cx="1411925" cy="1418000"/>
            </a:xfrm>
          </p:grpSpPr>
          <p:sp>
            <p:nvSpPr>
              <p:cNvPr id="1411" name="Google Shape;1411;p21"/>
              <p:cNvSpPr/>
              <p:nvPr/>
            </p:nvSpPr>
            <p:spPr>
              <a:xfrm>
                <a:off x="1925075" y="1778425"/>
                <a:ext cx="209750" cy="142150"/>
              </a:xfrm>
              <a:custGeom>
                <a:avLst/>
                <a:gdLst/>
                <a:ahLst/>
                <a:cxnLst/>
                <a:rect l="l" t="t" r="r" b="b"/>
                <a:pathLst>
                  <a:path w="8390" h="5686" extrusionOk="0">
                    <a:moveTo>
                      <a:pt x="34" y="0"/>
                    </a:moveTo>
                    <a:cubicBezTo>
                      <a:pt x="33" y="0"/>
                      <a:pt x="32" y="0"/>
                      <a:pt x="31" y="1"/>
                    </a:cubicBezTo>
                    <a:cubicBezTo>
                      <a:pt x="0" y="62"/>
                      <a:pt x="1855" y="1369"/>
                      <a:pt x="4134" y="2949"/>
                    </a:cubicBezTo>
                    <a:cubicBezTo>
                      <a:pt x="6446" y="4480"/>
                      <a:pt x="8283" y="5685"/>
                      <a:pt x="8357" y="5685"/>
                    </a:cubicBezTo>
                    <a:cubicBezTo>
                      <a:pt x="8358" y="5685"/>
                      <a:pt x="8359" y="5685"/>
                      <a:pt x="8359" y="5685"/>
                    </a:cubicBezTo>
                    <a:cubicBezTo>
                      <a:pt x="8390" y="5624"/>
                      <a:pt x="6566" y="4317"/>
                      <a:pt x="4256" y="2736"/>
                    </a:cubicBezTo>
                    <a:cubicBezTo>
                      <a:pt x="1974" y="1205"/>
                      <a:pt x="137" y="0"/>
                      <a:pt x="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21"/>
              <p:cNvSpPr/>
              <p:nvPr/>
            </p:nvSpPr>
            <p:spPr>
              <a:xfrm>
                <a:off x="2875700" y="2365025"/>
                <a:ext cx="383000" cy="203750"/>
              </a:xfrm>
              <a:custGeom>
                <a:avLst/>
                <a:gdLst/>
                <a:ahLst/>
                <a:cxnLst/>
                <a:rect l="l" t="t" r="r" b="b"/>
                <a:pathLst>
                  <a:path w="15320" h="8150" extrusionOk="0">
                    <a:moveTo>
                      <a:pt x="6" y="1"/>
                    </a:moveTo>
                    <a:cubicBezTo>
                      <a:pt x="3" y="1"/>
                      <a:pt x="1" y="1"/>
                      <a:pt x="0" y="2"/>
                    </a:cubicBezTo>
                    <a:cubicBezTo>
                      <a:pt x="0" y="33"/>
                      <a:pt x="3374" y="1917"/>
                      <a:pt x="7599" y="4166"/>
                    </a:cubicBezTo>
                    <a:cubicBezTo>
                      <a:pt x="11755" y="6379"/>
                      <a:pt x="15116" y="8150"/>
                      <a:pt x="15284" y="8150"/>
                    </a:cubicBezTo>
                    <a:cubicBezTo>
                      <a:pt x="15287" y="8150"/>
                      <a:pt x="15289" y="8149"/>
                      <a:pt x="15290" y="8148"/>
                    </a:cubicBezTo>
                    <a:cubicBezTo>
                      <a:pt x="15320" y="8118"/>
                      <a:pt x="11916" y="6233"/>
                      <a:pt x="7691" y="3984"/>
                    </a:cubicBezTo>
                    <a:cubicBezTo>
                      <a:pt x="3535" y="1772"/>
                      <a:pt x="174" y="1"/>
                      <a:pt x="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21"/>
              <p:cNvSpPr/>
              <p:nvPr/>
            </p:nvSpPr>
            <p:spPr>
              <a:xfrm>
                <a:off x="2131000" y="1698650"/>
                <a:ext cx="751575" cy="869325"/>
              </a:xfrm>
              <a:custGeom>
                <a:avLst/>
                <a:gdLst/>
                <a:ahLst/>
                <a:cxnLst/>
                <a:rect l="l" t="t" r="r" b="b"/>
                <a:pathLst>
                  <a:path w="30063" h="34773" extrusionOk="0">
                    <a:moveTo>
                      <a:pt x="30028" y="23391"/>
                    </a:moveTo>
                    <a:lnTo>
                      <a:pt x="30028" y="23391"/>
                    </a:lnTo>
                    <a:cubicBezTo>
                      <a:pt x="30024" y="23981"/>
                      <a:pt x="30017" y="24478"/>
                      <a:pt x="30001" y="24864"/>
                    </a:cubicBezTo>
                    <a:lnTo>
                      <a:pt x="30001" y="25745"/>
                    </a:lnTo>
                    <a:cubicBezTo>
                      <a:pt x="30032" y="25958"/>
                      <a:pt x="30032" y="26049"/>
                      <a:pt x="30032" y="26049"/>
                    </a:cubicBezTo>
                    <a:lnTo>
                      <a:pt x="30032" y="25745"/>
                    </a:lnTo>
                    <a:lnTo>
                      <a:pt x="30032" y="24833"/>
                    </a:lnTo>
                    <a:cubicBezTo>
                      <a:pt x="30032" y="24430"/>
                      <a:pt x="30032" y="23953"/>
                      <a:pt x="30028" y="23391"/>
                    </a:cubicBezTo>
                    <a:close/>
                    <a:moveTo>
                      <a:pt x="15047" y="0"/>
                    </a:moveTo>
                    <a:lnTo>
                      <a:pt x="15016" y="61"/>
                    </a:lnTo>
                    <a:cubicBezTo>
                      <a:pt x="10335" y="2736"/>
                      <a:pt x="5290" y="5623"/>
                      <a:pt x="61" y="8663"/>
                    </a:cubicBezTo>
                    <a:lnTo>
                      <a:pt x="1" y="8724"/>
                    </a:lnTo>
                    <a:lnTo>
                      <a:pt x="1" y="8785"/>
                    </a:lnTo>
                    <a:lnTo>
                      <a:pt x="1" y="26049"/>
                    </a:lnTo>
                    <a:lnTo>
                      <a:pt x="1" y="26080"/>
                    </a:lnTo>
                    <a:lnTo>
                      <a:pt x="61" y="26110"/>
                    </a:lnTo>
                    <a:cubicBezTo>
                      <a:pt x="5685" y="29332"/>
                      <a:pt x="10761" y="32311"/>
                      <a:pt x="15016" y="34742"/>
                    </a:cubicBezTo>
                    <a:lnTo>
                      <a:pt x="15047" y="34773"/>
                    </a:lnTo>
                    <a:lnTo>
                      <a:pt x="15107" y="34742"/>
                    </a:lnTo>
                    <a:cubicBezTo>
                      <a:pt x="19728" y="32068"/>
                      <a:pt x="23466" y="29909"/>
                      <a:pt x="26050" y="28390"/>
                    </a:cubicBezTo>
                    <a:cubicBezTo>
                      <a:pt x="27326" y="27630"/>
                      <a:pt x="28329" y="27052"/>
                      <a:pt x="28998" y="26657"/>
                    </a:cubicBezTo>
                    <a:cubicBezTo>
                      <a:pt x="29333" y="26444"/>
                      <a:pt x="29576" y="26292"/>
                      <a:pt x="29758" y="26201"/>
                    </a:cubicBezTo>
                    <a:cubicBezTo>
                      <a:pt x="29940" y="26080"/>
                      <a:pt x="30031" y="26050"/>
                      <a:pt x="30032" y="26049"/>
                    </a:cubicBezTo>
                    <a:lnTo>
                      <a:pt x="30032" y="26049"/>
                    </a:lnTo>
                    <a:cubicBezTo>
                      <a:pt x="30031" y="26050"/>
                      <a:pt x="29940" y="26080"/>
                      <a:pt x="29758" y="26140"/>
                    </a:cubicBezTo>
                    <a:cubicBezTo>
                      <a:pt x="29576" y="26262"/>
                      <a:pt x="29302" y="26414"/>
                      <a:pt x="28968" y="26596"/>
                    </a:cubicBezTo>
                    <a:cubicBezTo>
                      <a:pt x="28269" y="26992"/>
                      <a:pt x="27266" y="27599"/>
                      <a:pt x="25959" y="28329"/>
                    </a:cubicBezTo>
                    <a:cubicBezTo>
                      <a:pt x="23384" y="29783"/>
                      <a:pt x="19631" y="31902"/>
                      <a:pt x="15062" y="34564"/>
                    </a:cubicBezTo>
                    <a:lnTo>
                      <a:pt x="15062" y="34564"/>
                    </a:lnTo>
                    <a:cubicBezTo>
                      <a:pt x="10861" y="32116"/>
                      <a:pt x="5792" y="29160"/>
                      <a:pt x="213" y="25963"/>
                    </a:cubicBezTo>
                    <a:lnTo>
                      <a:pt x="213" y="25963"/>
                    </a:lnTo>
                    <a:lnTo>
                      <a:pt x="213" y="8780"/>
                    </a:lnTo>
                    <a:lnTo>
                      <a:pt x="213" y="8780"/>
                    </a:lnTo>
                    <a:cubicBezTo>
                      <a:pt x="5439" y="5760"/>
                      <a:pt x="10453" y="2890"/>
                      <a:pt x="15047" y="231"/>
                    </a:cubicBezTo>
                    <a:lnTo>
                      <a:pt x="15047" y="231"/>
                    </a:lnTo>
                    <a:cubicBezTo>
                      <a:pt x="20631" y="3430"/>
                      <a:pt x="25646" y="6330"/>
                      <a:pt x="29940" y="8780"/>
                    </a:cubicBezTo>
                    <a:lnTo>
                      <a:pt x="29940" y="8780"/>
                    </a:lnTo>
                    <a:cubicBezTo>
                      <a:pt x="29941" y="14087"/>
                      <a:pt x="30001" y="18364"/>
                      <a:pt x="30001" y="21368"/>
                    </a:cubicBezTo>
                    <a:cubicBezTo>
                      <a:pt x="30017" y="22141"/>
                      <a:pt x="30024" y="22811"/>
                      <a:pt x="30028" y="23391"/>
                    </a:cubicBezTo>
                    <a:lnTo>
                      <a:pt x="30028" y="23391"/>
                    </a:lnTo>
                    <a:cubicBezTo>
                      <a:pt x="30032" y="22820"/>
                      <a:pt x="30032" y="22162"/>
                      <a:pt x="30032" y="21429"/>
                    </a:cubicBezTo>
                    <a:cubicBezTo>
                      <a:pt x="30032" y="18450"/>
                      <a:pt x="30062" y="14104"/>
                      <a:pt x="30062" y="8785"/>
                    </a:cubicBezTo>
                    <a:lnTo>
                      <a:pt x="30062" y="8754"/>
                    </a:lnTo>
                    <a:lnTo>
                      <a:pt x="30032" y="8724"/>
                    </a:lnTo>
                    <a:cubicBezTo>
                      <a:pt x="25776" y="6231"/>
                      <a:pt x="20731" y="3283"/>
                      <a:pt x="15107" y="61"/>
                    </a:cubicBezTo>
                    <a:lnTo>
                      <a:pt x="15047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21"/>
              <p:cNvSpPr/>
              <p:nvPr/>
            </p:nvSpPr>
            <p:spPr>
              <a:xfrm>
                <a:off x="1889350" y="1740450"/>
                <a:ext cx="76025" cy="76000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3040" extrusionOk="0">
                    <a:moveTo>
                      <a:pt x="1521" y="0"/>
                    </a:moveTo>
                    <a:cubicBezTo>
                      <a:pt x="670" y="0"/>
                      <a:pt x="1" y="699"/>
                      <a:pt x="1" y="1520"/>
                    </a:cubicBezTo>
                    <a:cubicBezTo>
                      <a:pt x="1" y="2371"/>
                      <a:pt x="670" y="3040"/>
                      <a:pt x="1521" y="3040"/>
                    </a:cubicBezTo>
                    <a:cubicBezTo>
                      <a:pt x="2341" y="3040"/>
                      <a:pt x="3040" y="2371"/>
                      <a:pt x="3040" y="1520"/>
                    </a:cubicBezTo>
                    <a:cubicBezTo>
                      <a:pt x="3040" y="699"/>
                      <a:pt x="2341" y="0"/>
                      <a:pt x="15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21"/>
              <p:cNvSpPr/>
              <p:nvPr/>
            </p:nvSpPr>
            <p:spPr>
              <a:xfrm>
                <a:off x="2075525" y="1861250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41" y="1"/>
                    </a:moveTo>
                    <a:cubicBezTo>
                      <a:pt x="1034" y="1"/>
                      <a:pt x="1" y="1065"/>
                      <a:pt x="1" y="2372"/>
                    </a:cubicBezTo>
                    <a:cubicBezTo>
                      <a:pt x="1" y="3648"/>
                      <a:pt x="1034" y="4712"/>
                      <a:pt x="2341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65"/>
                      <a:pt x="3648" y="1"/>
                      <a:pt x="23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21"/>
              <p:cNvSpPr/>
              <p:nvPr/>
            </p:nvSpPr>
            <p:spPr>
              <a:xfrm>
                <a:off x="2817950" y="1861250"/>
                <a:ext cx="117800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3" extrusionOk="0">
                    <a:moveTo>
                      <a:pt x="2341" y="1"/>
                    </a:moveTo>
                    <a:cubicBezTo>
                      <a:pt x="1064" y="1"/>
                      <a:pt x="0" y="1065"/>
                      <a:pt x="0" y="2372"/>
                    </a:cubicBezTo>
                    <a:cubicBezTo>
                      <a:pt x="0" y="3648"/>
                      <a:pt x="1064" y="4712"/>
                      <a:pt x="2341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65"/>
                      <a:pt x="3648" y="1"/>
                      <a:pt x="23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21"/>
              <p:cNvSpPr/>
              <p:nvPr/>
            </p:nvSpPr>
            <p:spPr>
              <a:xfrm>
                <a:off x="2817950" y="2305800"/>
                <a:ext cx="117800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2" extrusionOk="0">
                    <a:moveTo>
                      <a:pt x="2341" y="0"/>
                    </a:moveTo>
                    <a:cubicBezTo>
                      <a:pt x="1064" y="0"/>
                      <a:pt x="0" y="1064"/>
                      <a:pt x="0" y="2341"/>
                    </a:cubicBezTo>
                    <a:cubicBezTo>
                      <a:pt x="0" y="3648"/>
                      <a:pt x="1064" y="4712"/>
                      <a:pt x="2341" y="4712"/>
                    </a:cubicBezTo>
                    <a:cubicBezTo>
                      <a:pt x="3648" y="4712"/>
                      <a:pt x="4712" y="3648"/>
                      <a:pt x="4712" y="2341"/>
                    </a:cubicBezTo>
                    <a:cubicBezTo>
                      <a:pt x="4712" y="1064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" name="Google Shape;1418;p21"/>
              <p:cNvSpPr/>
              <p:nvPr/>
            </p:nvSpPr>
            <p:spPr>
              <a:xfrm>
                <a:off x="3213850" y="2525400"/>
                <a:ext cx="87425" cy="87425"/>
              </a:xfrm>
              <a:custGeom>
                <a:avLst/>
                <a:gdLst/>
                <a:ahLst/>
                <a:cxnLst/>
                <a:rect l="l" t="t" r="r" b="b"/>
                <a:pathLst>
                  <a:path w="3497" h="3497" extrusionOk="0">
                    <a:moveTo>
                      <a:pt x="1764" y="1"/>
                    </a:moveTo>
                    <a:cubicBezTo>
                      <a:pt x="791" y="1"/>
                      <a:pt x="1" y="761"/>
                      <a:pt x="1" y="1733"/>
                    </a:cubicBezTo>
                    <a:cubicBezTo>
                      <a:pt x="1" y="2706"/>
                      <a:pt x="791" y="3496"/>
                      <a:pt x="1764" y="3496"/>
                    </a:cubicBezTo>
                    <a:cubicBezTo>
                      <a:pt x="2736" y="3496"/>
                      <a:pt x="3496" y="2706"/>
                      <a:pt x="3496" y="1733"/>
                    </a:cubicBezTo>
                    <a:cubicBezTo>
                      <a:pt x="3496" y="761"/>
                      <a:pt x="2736" y="1"/>
                      <a:pt x="17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" name="Google Shape;1419;p21"/>
              <p:cNvSpPr/>
              <p:nvPr/>
            </p:nvSpPr>
            <p:spPr>
              <a:xfrm>
                <a:off x="2448650" y="2510200"/>
                <a:ext cx="117800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3" extrusionOk="0">
                    <a:moveTo>
                      <a:pt x="2341" y="1"/>
                    </a:moveTo>
                    <a:cubicBezTo>
                      <a:pt x="1034" y="1"/>
                      <a:pt x="0" y="1034"/>
                      <a:pt x="0" y="2341"/>
                    </a:cubicBezTo>
                    <a:cubicBezTo>
                      <a:pt x="0" y="3648"/>
                      <a:pt x="1034" y="4712"/>
                      <a:pt x="2341" y="4712"/>
                    </a:cubicBezTo>
                    <a:cubicBezTo>
                      <a:pt x="3648" y="4712"/>
                      <a:pt x="4711" y="3648"/>
                      <a:pt x="4711" y="2341"/>
                    </a:cubicBezTo>
                    <a:cubicBezTo>
                      <a:pt x="4711" y="1034"/>
                      <a:pt x="3648" y="1"/>
                      <a:pt x="23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21"/>
              <p:cNvSpPr/>
              <p:nvPr/>
            </p:nvSpPr>
            <p:spPr>
              <a:xfrm>
                <a:off x="2083900" y="2284525"/>
                <a:ext cx="117800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2" extrusionOk="0">
                    <a:moveTo>
                      <a:pt x="2341" y="0"/>
                    </a:moveTo>
                    <a:cubicBezTo>
                      <a:pt x="1034" y="0"/>
                      <a:pt x="0" y="1064"/>
                      <a:pt x="0" y="2371"/>
                    </a:cubicBezTo>
                    <a:cubicBezTo>
                      <a:pt x="0" y="3678"/>
                      <a:pt x="1034" y="4712"/>
                      <a:pt x="2341" y="4712"/>
                    </a:cubicBezTo>
                    <a:cubicBezTo>
                      <a:pt x="3648" y="4712"/>
                      <a:pt x="4711" y="3678"/>
                      <a:pt x="4711" y="2371"/>
                    </a:cubicBezTo>
                    <a:cubicBezTo>
                      <a:pt x="4711" y="1064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" name="Google Shape;1421;p21"/>
              <p:cNvSpPr/>
              <p:nvPr/>
            </p:nvSpPr>
            <p:spPr>
              <a:xfrm>
                <a:off x="2505625" y="1274625"/>
                <a:ext cx="5350" cy="415675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6627" extrusionOk="0">
                    <a:moveTo>
                      <a:pt x="122" y="1"/>
                    </a:moveTo>
                    <a:cubicBezTo>
                      <a:pt x="31" y="1"/>
                      <a:pt x="1" y="3709"/>
                      <a:pt x="1" y="8299"/>
                    </a:cubicBezTo>
                    <a:cubicBezTo>
                      <a:pt x="1" y="12919"/>
                      <a:pt x="62" y="16627"/>
                      <a:pt x="122" y="16627"/>
                    </a:cubicBezTo>
                    <a:cubicBezTo>
                      <a:pt x="183" y="16627"/>
                      <a:pt x="214" y="12919"/>
                      <a:pt x="214" y="8299"/>
                    </a:cubicBezTo>
                    <a:cubicBezTo>
                      <a:pt x="214" y="3709"/>
                      <a:pt x="153" y="1"/>
                      <a:pt x="1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" name="Google Shape;1422;p21"/>
              <p:cNvSpPr/>
              <p:nvPr/>
            </p:nvSpPr>
            <p:spPr>
              <a:xfrm>
                <a:off x="2449400" y="1643925"/>
                <a:ext cx="117800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3" extrusionOk="0">
                    <a:moveTo>
                      <a:pt x="2371" y="1"/>
                    </a:moveTo>
                    <a:cubicBezTo>
                      <a:pt x="1064" y="1"/>
                      <a:pt x="0" y="1034"/>
                      <a:pt x="0" y="2341"/>
                    </a:cubicBezTo>
                    <a:cubicBezTo>
                      <a:pt x="0" y="3648"/>
                      <a:pt x="1064" y="4712"/>
                      <a:pt x="2371" y="4712"/>
                    </a:cubicBezTo>
                    <a:cubicBezTo>
                      <a:pt x="3648" y="4712"/>
                      <a:pt x="4712" y="3648"/>
                      <a:pt x="4712" y="2341"/>
                    </a:cubicBezTo>
                    <a:cubicBezTo>
                      <a:pt x="4712" y="1034"/>
                      <a:pt x="3648" y="1"/>
                      <a:pt x="23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21"/>
              <p:cNvSpPr/>
              <p:nvPr/>
            </p:nvSpPr>
            <p:spPr>
              <a:xfrm>
                <a:off x="2460800" y="1210025"/>
                <a:ext cx="95000" cy="950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3801" extrusionOk="0">
                    <a:moveTo>
                      <a:pt x="1915" y="1"/>
                    </a:moveTo>
                    <a:cubicBezTo>
                      <a:pt x="852" y="1"/>
                      <a:pt x="0" y="822"/>
                      <a:pt x="0" y="1885"/>
                    </a:cubicBezTo>
                    <a:cubicBezTo>
                      <a:pt x="0" y="2949"/>
                      <a:pt x="852" y="3800"/>
                      <a:pt x="1915" y="3800"/>
                    </a:cubicBezTo>
                    <a:cubicBezTo>
                      <a:pt x="2949" y="3800"/>
                      <a:pt x="3800" y="2949"/>
                      <a:pt x="3800" y="1885"/>
                    </a:cubicBezTo>
                    <a:cubicBezTo>
                      <a:pt x="3800" y="822"/>
                      <a:pt x="2949" y="1"/>
                      <a:pt x="19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24" name="Google Shape;1424;p21"/>
            <p:cNvGrpSpPr/>
            <p:nvPr/>
          </p:nvGrpSpPr>
          <p:grpSpPr>
            <a:xfrm flipH="1">
              <a:off x="3170644" y="-311736"/>
              <a:ext cx="1000004" cy="624396"/>
              <a:chOff x="2523100" y="3470700"/>
              <a:chExt cx="1576050" cy="984075"/>
            </a:xfrm>
          </p:grpSpPr>
          <p:sp>
            <p:nvSpPr>
              <p:cNvPr id="1425" name="Google Shape;1425;p21"/>
              <p:cNvSpPr/>
              <p:nvPr/>
            </p:nvSpPr>
            <p:spPr>
              <a:xfrm>
                <a:off x="3691075" y="4178175"/>
                <a:ext cx="384525" cy="240900"/>
              </a:xfrm>
              <a:custGeom>
                <a:avLst/>
                <a:gdLst/>
                <a:ahLst/>
                <a:cxnLst/>
                <a:rect l="l" t="t" r="r" b="b"/>
                <a:pathLst>
                  <a:path w="15381" h="9636" extrusionOk="0">
                    <a:moveTo>
                      <a:pt x="0" y="0"/>
                    </a:moveTo>
                    <a:cubicBezTo>
                      <a:pt x="0" y="0"/>
                      <a:pt x="31" y="30"/>
                      <a:pt x="213" y="152"/>
                    </a:cubicBezTo>
                    <a:cubicBezTo>
                      <a:pt x="334" y="213"/>
                      <a:pt x="456" y="334"/>
                      <a:pt x="638" y="456"/>
                    </a:cubicBezTo>
                    <a:cubicBezTo>
                      <a:pt x="1064" y="730"/>
                      <a:pt x="1581" y="1094"/>
                      <a:pt x="2280" y="1520"/>
                    </a:cubicBezTo>
                    <a:cubicBezTo>
                      <a:pt x="3648" y="2401"/>
                      <a:pt x="5532" y="3617"/>
                      <a:pt x="7660" y="4924"/>
                    </a:cubicBezTo>
                    <a:cubicBezTo>
                      <a:pt x="9757" y="6262"/>
                      <a:pt x="11702" y="7477"/>
                      <a:pt x="13101" y="8328"/>
                    </a:cubicBezTo>
                    <a:cubicBezTo>
                      <a:pt x="13830" y="8724"/>
                      <a:pt x="14408" y="9088"/>
                      <a:pt x="14772" y="9301"/>
                    </a:cubicBezTo>
                    <a:cubicBezTo>
                      <a:pt x="14955" y="9423"/>
                      <a:pt x="15107" y="9544"/>
                      <a:pt x="15228" y="9575"/>
                    </a:cubicBezTo>
                    <a:cubicBezTo>
                      <a:pt x="15289" y="9635"/>
                      <a:pt x="15380" y="9635"/>
                      <a:pt x="15380" y="9635"/>
                    </a:cubicBezTo>
                    <a:cubicBezTo>
                      <a:pt x="15380" y="9635"/>
                      <a:pt x="15350" y="9605"/>
                      <a:pt x="15228" y="9544"/>
                    </a:cubicBezTo>
                    <a:cubicBezTo>
                      <a:pt x="15076" y="9423"/>
                      <a:pt x="14955" y="9331"/>
                      <a:pt x="14772" y="9240"/>
                    </a:cubicBezTo>
                    <a:cubicBezTo>
                      <a:pt x="14347" y="8967"/>
                      <a:pt x="13830" y="8572"/>
                      <a:pt x="13131" y="8146"/>
                    </a:cubicBezTo>
                    <a:cubicBezTo>
                      <a:pt x="11702" y="7295"/>
                      <a:pt x="9787" y="6079"/>
                      <a:pt x="7690" y="4742"/>
                    </a:cubicBezTo>
                    <a:cubicBezTo>
                      <a:pt x="5623" y="3465"/>
                      <a:pt x="3678" y="2249"/>
                      <a:pt x="2280" y="1368"/>
                    </a:cubicBezTo>
                    <a:cubicBezTo>
                      <a:pt x="1581" y="942"/>
                      <a:pt x="1034" y="608"/>
                      <a:pt x="608" y="334"/>
                    </a:cubicBezTo>
                    <a:cubicBezTo>
                      <a:pt x="426" y="213"/>
                      <a:pt x="274" y="152"/>
                      <a:pt x="152" y="6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21"/>
              <p:cNvSpPr/>
              <p:nvPr/>
            </p:nvSpPr>
            <p:spPr>
              <a:xfrm>
                <a:off x="2566425" y="3529200"/>
                <a:ext cx="382250" cy="204450"/>
              </a:xfrm>
              <a:custGeom>
                <a:avLst/>
                <a:gdLst/>
                <a:ahLst/>
                <a:cxnLst/>
                <a:rect l="l" t="t" r="r" b="b"/>
                <a:pathLst>
                  <a:path w="15290" h="8178" extrusionOk="0">
                    <a:moveTo>
                      <a:pt x="32" y="1"/>
                    </a:moveTo>
                    <a:cubicBezTo>
                      <a:pt x="32" y="1"/>
                      <a:pt x="31" y="1"/>
                      <a:pt x="31" y="1"/>
                    </a:cubicBezTo>
                    <a:cubicBezTo>
                      <a:pt x="0" y="32"/>
                      <a:pt x="3405" y="1916"/>
                      <a:pt x="7630" y="4196"/>
                    </a:cubicBezTo>
                    <a:cubicBezTo>
                      <a:pt x="11819" y="6396"/>
                      <a:pt x="15202" y="8178"/>
                      <a:pt x="15288" y="8178"/>
                    </a:cubicBezTo>
                    <a:cubicBezTo>
                      <a:pt x="15289" y="8178"/>
                      <a:pt x="15289" y="8178"/>
                      <a:pt x="15289" y="8178"/>
                    </a:cubicBezTo>
                    <a:cubicBezTo>
                      <a:pt x="15289" y="8147"/>
                      <a:pt x="11916" y="6232"/>
                      <a:pt x="7691" y="3983"/>
                    </a:cubicBezTo>
                    <a:cubicBezTo>
                      <a:pt x="3531" y="1783"/>
                      <a:pt x="119" y="1"/>
                      <a:pt x="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21"/>
              <p:cNvSpPr/>
              <p:nvPr/>
            </p:nvSpPr>
            <p:spPr>
              <a:xfrm>
                <a:off x="2942575" y="3529225"/>
                <a:ext cx="751550" cy="869325"/>
              </a:xfrm>
              <a:custGeom>
                <a:avLst/>
                <a:gdLst/>
                <a:ahLst/>
                <a:cxnLst/>
                <a:rect l="l" t="t" r="r" b="b"/>
                <a:pathLst>
                  <a:path w="30062" h="34773" extrusionOk="0">
                    <a:moveTo>
                      <a:pt x="349" y="8573"/>
                    </a:moveTo>
                    <a:cubicBezTo>
                      <a:pt x="312" y="8593"/>
                      <a:pt x="277" y="8613"/>
                      <a:pt x="243" y="8633"/>
                    </a:cubicBezTo>
                    <a:lnTo>
                      <a:pt x="232" y="8639"/>
                    </a:lnTo>
                    <a:lnTo>
                      <a:pt x="232" y="8639"/>
                    </a:lnTo>
                    <a:cubicBezTo>
                      <a:pt x="254" y="8628"/>
                      <a:pt x="278" y="8615"/>
                      <a:pt x="304" y="8602"/>
                    </a:cubicBezTo>
                    <a:cubicBezTo>
                      <a:pt x="319" y="8593"/>
                      <a:pt x="333" y="8583"/>
                      <a:pt x="349" y="8573"/>
                    </a:cubicBezTo>
                    <a:close/>
                    <a:moveTo>
                      <a:pt x="232" y="8639"/>
                    </a:moveTo>
                    <a:cubicBezTo>
                      <a:pt x="98" y="8709"/>
                      <a:pt x="31" y="8754"/>
                      <a:pt x="31" y="8754"/>
                    </a:cubicBezTo>
                    <a:lnTo>
                      <a:pt x="232" y="8639"/>
                    </a:lnTo>
                    <a:close/>
                    <a:moveTo>
                      <a:pt x="31" y="8754"/>
                    </a:moveTo>
                    <a:lnTo>
                      <a:pt x="31" y="9058"/>
                    </a:lnTo>
                    <a:lnTo>
                      <a:pt x="31" y="9970"/>
                    </a:lnTo>
                    <a:cubicBezTo>
                      <a:pt x="31" y="10358"/>
                      <a:pt x="31" y="10827"/>
                      <a:pt x="34" y="11384"/>
                    </a:cubicBezTo>
                    <a:lnTo>
                      <a:pt x="34" y="11384"/>
                    </a:lnTo>
                    <a:cubicBezTo>
                      <a:pt x="38" y="10793"/>
                      <a:pt x="46" y="10296"/>
                      <a:pt x="61" y="9909"/>
                    </a:cubicBezTo>
                    <a:lnTo>
                      <a:pt x="61" y="9028"/>
                    </a:lnTo>
                    <a:cubicBezTo>
                      <a:pt x="31" y="8845"/>
                      <a:pt x="31" y="8754"/>
                      <a:pt x="31" y="8754"/>
                    </a:cubicBezTo>
                    <a:close/>
                    <a:moveTo>
                      <a:pt x="15016" y="0"/>
                    </a:moveTo>
                    <a:lnTo>
                      <a:pt x="14955" y="31"/>
                    </a:lnTo>
                    <a:cubicBezTo>
                      <a:pt x="10335" y="2705"/>
                      <a:pt x="6596" y="4863"/>
                      <a:pt x="4013" y="6383"/>
                    </a:cubicBezTo>
                    <a:cubicBezTo>
                      <a:pt x="2736" y="7143"/>
                      <a:pt x="1733" y="7721"/>
                      <a:pt x="1064" y="8146"/>
                    </a:cubicBezTo>
                    <a:cubicBezTo>
                      <a:pt x="756" y="8314"/>
                      <a:pt x="526" y="8456"/>
                      <a:pt x="349" y="8573"/>
                    </a:cubicBezTo>
                    <a:lnTo>
                      <a:pt x="349" y="8573"/>
                    </a:lnTo>
                    <a:cubicBezTo>
                      <a:pt x="544" y="8462"/>
                      <a:pt x="782" y="8330"/>
                      <a:pt x="1064" y="8177"/>
                    </a:cubicBezTo>
                    <a:cubicBezTo>
                      <a:pt x="1733" y="7781"/>
                      <a:pt x="2766" y="7174"/>
                      <a:pt x="4043" y="6474"/>
                    </a:cubicBezTo>
                    <a:cubicBezTo>
                      <a:pt x="6648" y="4990"/>
                      <a:pt x="10371" y="2872"/>
                      <a:pt x="14970" y="209"/>
                    </a:cubicBezTo>
                    <a:lnTo>
                      <a:pt x="14970" y="209"/>
                    </a:lnTo>
                    <a:cubicBezTo>
                      <a:pt x="19178" y="2692"/>
                      <a:pt x="24227" y="5624"/>
                      <a:pt x="29818" y="8828"/>
                    </a:cubicBezTo>
                    <a:lnTo>
                      <a:pt x="29818" y="8828"/>
                    </a:lnTo>
                    <a:lnTo>
                      <a:pt x="29818" y="25976"/>
                    </a:lnTo>
                    <a:lnTo>
                      <a:pt x="29818" y="25976"/>
                    </a:lnTo>
                    <a:cubicBezTo>
                      <a:pt x="24624" y="28996"/>
                      <a:pt x="19610" y="31865"/>
                      <a:pt x="14985" y="34555"/>
                    </a:cubicBezTo>
                    <a:lnTo>
                      <a:pt x="14985" y="34555"/>
                    </a:lnTo>
                    <a:cubicBezTo>
                      <a:pt x="9413" y="31332"/>
                      <a:pt x="4409" y="28439"/>
                      <a:pt x="122" y="25993"/>
                    </a:cubicBezTo>
                    <a:lnTo>
                      <a:pt x="122" y="25993"/>
                    </a:lnTo>
                    <a:cubicBezTo>
                      <a:pt x="122" y="20686"/>
                      <a:pt x="61" y="16409"/>
                      <a:pt x="61" y="13405"/>
                    </a:cubicBezTo>
                    <a:cubicBezTo>
                      <a:pt x="46" y="12631"/>
                      <a:pt x="38" y="11960"/>
                      <a:pt x="34" y="11384"/>
                    </a:cubicBezTo>
                    <a:lnTo>
                      <a:pt x="34" y="11384"/>
                    </a:lnTo>
                    <a:cubicBezTo>
                      <a:pt x="31" y="11954"/>
                      <a:pt x="31" y="12612"/>
                      <a:pt x="31" y="13344"/>
                    </a:cubicBezTo>
                    <a:cubicBezTo>
                      <a:pt x="31" y="16353"/>
                      <a:pt x="0" y="20669"/>
                      <a:pt x="0" y="25988"/>
                    </a:cubicBezTo>
                    <a:lnTo>
                      <a:pt x="0" y="26019"/>
                    </a:lnTo>
                    <a:lnTo>
                      <a:pt x="31" y="26080"/>
                    </a:lnTo>
                    <a:cubicBezTo>
                      <a:pt x="4286" y="28542"/>
                      <a:pt x="9332" y="31490"/>
                      <a:pt x="14955" y="34742"/>
                    </a:cubicBezTo>
                    <a:lnTo>
                      <a:pt x="15016" y="34773"/>
                    </a:lnTo>
                    <a:lnTo>
                      <a:pt x="15046" y="34742"/>
                    </a:lnTo>
                    <a:cubicBezTo>
                      <a:pt x="19727" y="32037"/>
                      <a:pt x="24773" y="29150"/>
                      <a:pt x="30001" y="26110"/>
                    </a:cubicBezTo>
                    <a:lnTo>
                      <a:pt x="30062" y="26080"/>
                    </a:lnTo>
                    <a:lnTo>
                      <a:pt x="30062" y="25988"/>
                    </a:lnTo>
                    <a:lnTo>
                      <a:pt x="30062" y="8754"/>
                    </a:lnTo>
                    <a:lnTo>
                      <a:pt x="30062" y="8693"/>
                    </a:lnTo>
                    <a:lnTo>
                      <a:pt x="30001" y="8663"/>
                    </a:lnTo>
                    <a:cubicBezTo>
                      <a:pt x="24378" y="5441"/>
                      <a:pt x="19302" y="2462"/>
                      <a:pt x="15046" y="31"/>
                    </a:cubicBezTo>
                    <a:lnTo>
                      <a:pt x="15016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" name="Google Shape;1428;p21"/>
              <p:cNvSpPr/>
              <p:nvPr/>
            </p:nvSpPr>
            <p:spPr>
              <a:xfrm>
                <a:off x="4023150" y="4368900"/>
                <a:ext cx="76000" cy="76000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3040" extrusionOk="0">
                    <a:moveTo>
                      <a:pt x="1520" y="0"/>
                    </a:moveTo>
                    <a:cubicBezTo>
                      <a:pt x="699" y="0"/>
                      <a:pt x="0" y="669"/>
                      <a:pt x="0" y="1520"/>
                    </a:cubicBezTo>
                    <a:cubicBezTo>
                      <a:pt x="0" y="2371"/>
                      <a:pt x="699" y="3040"/>
                      <a:pt x="1520" y="3040"/>
                    </a:cubicBezTo>
                    <a:cubicBezTo>
                      <a:pt x="2371" y="3040"/>
                      <a:pt x="3040" y="2371"/>
                      <a:pt x="3040" y="1520"/>
                    </a:cubicBezTo>
                    <a:cubicBezTo>
                      <a:pt x="3040" y="669"/>
                      <a:pt x="2371" y="0"/>
                      <a:pt x="15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" name="Google Shape;1429;p21"/>
              <p:cNvSpPr/>
              <p:nvPr/>
            </p:nvSpPr>
            <p:spPr>
              <a:xfrm>
                <a:off x="3631800" y="4118900"/>
                <a:ext cx="117800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2" extrusionOk="0">
                    <a:moveTo>
                      <a:pt x="2371" y="0"/>
                    </a:moveTo>
                    <a:cubicBezTo>
                      <a:pt x="1064" y="0"/>
                      <a:pt x="0" y="1064"/>
                      <a:pt x="0" y="2371"/>
                    </a:cubicBezTo>
                    <a:cubicBezTo>
                      <a:pt x="0" y="3678"/>
                      <a:pt x="1064" y="4711"/>
                      <a:pt x="2371" y="4711"/>
                    </a:cubicBezTo>
                    <a:cubicBezTo>
                      <a:pt x="3678" y="4711"/>
                      <a:pt x="4712" y="3678"/>
                      <a:pt x="4712" y="2371"/>
                    </a:cubicBezTo>
                    <a:cubicBezTo>
                      <a:pt x="4712" y="1064"/>
                      <a:pt x="3678" y="0"/>
                      <a:pt x="23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21"/>
              <p:cNvSpPr/>
              <p:nvPr/>
            </p:nvSpPr>
            <p:spPr>
              <a:xfrm>
                <a:off x="2889375" y="4118900"/>
                <a:ext cx="117800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2" extrusionOk="0">
                    <a:moveTo>
                      <a:pt x="2341" y="0"/>
                    </a:moveTo>
                    <a:cubicBezTo>
                      <a:pt x="1034" y="0"/>
                      <a:pt x="1" y="1064"/>
                      <a:pt x="1" y="2371"/>
                    </a:cubicBezTo>
                    <a:cubicBezTo>
                      <a:pt x="1" y="3678"/>
                      <a:pt x="1034" y="4711"/>
                      <a:pt x="2341" y="4711"/>
                    </a:cubicBezTo>
                    <a:cubicBezTo>
                      <a:pt x="3648" y="4711"/>
                      <a:pt x="4712" y="3678"/>
                      <a:pt x="4712" y="2371"/>
                    </a:cubicBezTo>
                    <a:cubicBezTo>
                      <a:pt x="4712" y="1064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21"/>
              <p:cNvSpPr/>
              <p:nvPr/>
            </p:nvSpPr>
            <p:spPr>
              <a:xfrm>
                <a:off x="2889375" y="3674350"/>
                <a:ext cx="117800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3" extrusionOk="0">
                    <a:moveTo>
                      <a:pt x="2341" y="1"/>
                    </a:moveTo>
                    <a:cubicBezTo>
                      <a:pt x="1034" y="1"/>
                      <a:pt x="1" y="1065"/>
                      <a:pt x="1" y="2372"/>
                    </a:cubicBezTo>
                    <a:cubicBezTo>
                      <a:pt x="1" y="3679"/>
                      <a:pt x="1034" y="4712"/>
                      <a:pt x="2341" y="4712"/>
                    </a:cubicBezTo>
                    <a:cubicBezTo>
                      <a:pt x="3648" y="4712"/>
                      <a:pt x="4712" y="3679"/>
                      <a:pt x="4712" y="2372"/>
                    </a:cubicBezTo>
                    <a:cubicBezTo>
                      <a:pt x="4712" y="1065"/>
                      <a:pt x="3648" y="1"/>
                      <a:pt x="23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21"/>
              <p:cNvSpPr/>
              <p:nvPr/>
            </p:nvSpPr>
            <p:spPr>
              <a:xfrm>
                <a:off x="2523100" y="3485900"/>
                <a:ext cx="87425" cy="86650"/>
              </a:xfrm>
              <a:custGeom>
                <a:avLst/>
                <a:gdLst/>
                <a:ahLst/>
                <a:cxnLst/>
                <a:rect l="l" t="t" r="r" b="b"/>
                <a:pathLst>
                  <a:path w="3497" h="3466" extrusionOk="0">
                    <a:moveTo>
                      <a:pt x="1764" y="1"/>
                    </a:moveTo>
                    <a:cubicBezTo>
                      <a:pt x="791" y="1"/>
                      <a:pt x="1" y="761"/>
                      <a:pt x="1" y="1733"/>
                    </a:cubicBezTo>
                    <a:cubicBezTo>
                      <a:pt x="1" y="2706"/>
                      <a:pt x="791" y="3466"/>
                      <a:pt x="1764" y="3466"/>
                    </a:cubicBezTo>
                    <a:cubicBezTo>
                      <a:pt x="2736" y="3466"/>
                      <a:pt x="3496" y="2706"/>
                      <a:pt x="3496" y="1733"/>
                    </a:cubicBezTo>
                    <a:cubicBezTo>
                      <a:pt x="3496" y="761"/>
                      <a:pt x="2736" y="1"/>
                      <a:pt x="17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" name="Google Shape;1433;p21"/>
              <p:cNvSpPr/>
              <p:nvPr/>
            </p:nvSpPr>
            <p:spPr>
              <a:xfrm>
                <a:off x="3258675" y="3470700"/>
                <a:ext cx="117825" cy="117050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682" extrusionOk="0">
                    <a:moveTo>
                      <a:pt x="2372" y="1"/>
                    </a:moveTo>
                    <a:cubicBezTo>
                      <a:pt x="1065" y="1"/>
                      <a:pt x="1" y="1034"/>
                      <a:pt x="1" y="2341"/>
                    </a:cubicBezTo>
                    <a:cubicBezTo>
                      <a:pt x="1" y="3648"/>
                      <a:pt x="1065" y="4682"/>
                      <a:pt x="2372" y="4682"/>
                    </a:cubicBezTo>
                    <a:cubicBezTo>
                      <a:pt x="3648" y="4682"/>
                      <a:pt x="4712" y="3648"/>
                      <a:pt x="4712" y="2341"/>
                    </a:cubicBezTo>
                    <a:cubicBezTo>
                      <a:pt x="4712" y="1034"/>
                      <a:pt x="3648" y="1"/>
                      <a:pt x="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4" name="Google Shape;1434;p21"/>
              <p:cNvSpPr/>
              <p:nvPr/>
            </p:nvSpPr>
            <p:spPr>
              <a:xfrm>
                <a:off x="3623425" y="3695625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72" y="1"/>
                    </a:moveTo>
                    <a:cubicBezTo>
                      <a:pt x="1065" y="1"/>
                      <a:pt x="1" y="1034"/>
                      <a:pt x="1" y="2341"/>
                    </a:cubicBezTo>
                    <a:cubicBezTo>
                      <a:pt x="1" y="3648"/>
                      <a:pt x="1065" y="4712"/>
                      <a:pt x="2372" y="4712"/>
                    </a:cubicBezTo>
                    <a:cubicBezTo>
                      <a:pt x="3648" y="4712"/>
                      <a:pt x="4712" y="3648"/>
                      <a:pt x="4712" y="2341"/>
                    </a:cubicBezTo>
                    <a:cubicBezTo>
                      <a:pt x="4712" y="1034"/>
                      <a:pt x="3648" y="1"/>
                      <a:pt x="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" name="Google Shape;1435;p21"/>
              <p:cNvSpPr/>
              <p:nvPr/>
            </p:nvSpPr>
            <p:spPr>
              <a:xfrm>
                <a:off x="3257925" y="4336975"/>
                <a:ext cx="117800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2" extrusionOk="0">
                    <a:moveTo>
                      <a:pt x="2341" y="1"/>
                    </a:moveTo>
                    <a:cubicBezTo>
                      <a:pt x="1034" y="1"/>
                      <a:pt x="1" y="1034"/>
                      <a:pt x="1" y="2341"/>
                    </a:cubicBezTo>
                    <a:cubicBezTo>
                      <a:pt x="1" y="3648"/>
                      <a:pt x="1034" y="4712"/>
                      <a:pt x="2341" y="4712"/>
                    </a:cubicBezTo>
                    <a:cubicBezTo>
                      <a:pt x="3648" y="4712"/>
                      <a:pt x="4712" y="3648"/>
                      <a:pt x="4712" y="2341"/>
                    </a:cubicBezTo>
                    <a:cubicBezTo>
                      <a:pt x="4712" y="1034"/>
                      <a:pt x="3648" y="1"/>
                      <a:pt x="23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36" name="Google Shape;1436;p21"/>
            <p:cNvGrpSpPr/>
            <p:nvPr/>
          </p:nvGrpSpPr>
          <p:grpSpPr>
            <a:xfrm rot="-5400000" flipH="1">
              <a:off x="-71615" y="2291029"/>
              <a:ext cx="1042436" cy="899229"/>
              <a:chOff x="3936500" y="796650"/>
              <a:chExt cx="1642925" cy="1417225"/>
            </a:xfrm>
          </p:grpSpPr>
          <p:sp>
            <p:nvSpPr>
              <p:cNvPr id="1437" name="Google Shape;1437;p21"/>
              <p:cNvSpPr/>
              <p:nvPr/>
            </p:nvSpPr>
            <p:spPr>
              <a:xfrm>
                <a:off x="3961575" y="1265500"/>
                <a:ext cx="384550" cy="241675"/>
              </a:xfrm>
              <a:custGeom>
                <a:avLst/>
                <a:gdLst/>
                <a:ahLst/>
                <a:cxnLst/>
                <a:rect l="l" t="t" r="r" b="b"/>
                <a:pathLst>
                  <a:path w="15382" h="966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31" y="31"/>
                      <a:pt x="153" y="122"/>
                    </a:cubicBezTo>
                    <a:cubicBezTo>
                      <a:pt x="305" y="244"/>
                      <a:pt x="426" y="305"/>
                      <a:pt x="609" y="426"/>
                    </a:cubicBezTo>
                    <a:cubicBezTo>
                      <a:pt x="1034" y="700"/>
                      <a:pt x="1551" y="1065"/>
                      <a:pt x="2250" y="1490"/>
                    </a:cubicBezTo>
                    <a:cubicBezTo>
                      <a:pt x="3679" y="2372"/>
                      <a:pt x="5594" y="3587"/>
                      <a:pt x="7691" y="4894"/>
                    </a:cubicBezTo>
                    <a:cubicBezTo>
                      <a:pt x="9758" y="6201"/>
                      <a:pt x="11703" y="7417"/>
                      <a:pt x="13101" y="8299"/>
                    </a:cubicBezTo>
                    <a:cubicBezTo>
                      <a:pt x="13801" y="8724"/>
                      <a:pt x="14378" y="9059"/>
                      <a:pt x="14773" y="9302"/>
                    </a:cubicBezTo>
                    <a:cubicBezTo>
                      <a:pt x="14986" y="9423"/>
                      <a:pt x="15138" y="9515"/>
                      <a:pt x="15229" y="9575"/>
                    </a:cubicBezTo>
                    <a:lnTo>
                      <a:pt x="15381" y="9667"/>
                    </a:lnTo>
                    <a:cubicBezTo>
                      <a:pt x="15381" y="9636"/>
                      <a:pt x="15351" y="9575"/>
                      <a:pt x="15168" y="9515"/>
                    </a:cubicBezTo>
                    <a:cubicBezTo>
                      <a:pt x="15047" y="9423"/>
                      <a:pt x="14925" y="9302"/>
                      <a:pt x="14743" y="9211"/>
                    </a:cubicBezTo>
                    <a:cubicBezTo>
                      <a:pt x="14317" y="8937"/>
                      <a:pt x="13801" y="8542"/>
                      <a:pt x="13101" y="8147"/>
                    </a:cubicBezTo>
                    <a:cubicBezTo>
                      <a:pt x="11734" y="7265"/>
                      <a:pt x="9849" y="6049"/>
                      <a:pt x="7721" y="4712"/>
                    </a:cubicBezTo>
                    <a:cubicBezTo>
                      <a:pt x="5624" y="3405"/>
                      <a:pt x="3679" y="2189"/>
                      <a:pt x="2281" y="1338"/>
                    </a:cubicBezTo>
                    <a:cubicBezTo>
                      <a:pt x="1551" y="913"/>
                      <a:pt x="1004" y="578"/>
                      <a:pt x="609" y="366"/>
                    </a:cubicBezTo>
                    <a:cubicBezTo>
                      <a:pt x="426" y="244"/>
                      <a:pt x="275" y="122"/>
                      <a:pt x="153" y="92"/>
                    </a:cubicBezTo>
                    <a:cubicBezTo>
                      <a:pt x="92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" name="Google Shape;1438;p21"/>
              <p:cNvSpPr/>
              <p:nvPr/>
            </p:nvSpPr>
            <p:spPr>
              <a:xfrm>
                <a:off x="5101425" y="1497125"/>
                <a:ext cx="433175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17327" h="592" extrusionOk="0">
                    <a:moveTo>
                      <a:pt x="17139" y="1"/>
                    </a:moveTo>
                    <a:cubicBezTo>
                      <a:pt x="16313" y="1"/>
                      <a:pt x="12845" y="87"/>
                      <a:pt x="8663" y="219"/>
                    </a:cubicBezTo>
                    <a:cubicBezTo>
                      <a:pt x="3891" y="371"/>
                      <a:pt x="1" y="554"/>
                      <a:pt x="1" y="584"/>
                    </a:cubicBezTo>
                    <a:cubicBezTo>
                      <a:pt x="1" y="589"/>
                      <a:pt x="109" y="592"/>
                      <a:pt x="311" y="592"/>
                    </a:cubicBezTo>
                    <a:cubicBezTo>
                      <a:pt x="1322" y="592"/>
                      <a:pt x="4687" y="528"/>
                      <a:pt x="8663" y="402"/>
                    </a:cubicBezTo>
                    <a:cubicBezTo>
                      <a:pt x="13466" y="250"/>
                      <a:pt x="17326" y="37"/>
                      <a:pt x="17326" y="6"/>
                    </a:cubicBezTo>
                    <a:cubicBezTo>
                      <a:pt x="17326" y="2"/>
                      <a:pt x="17262" y="1"/>
                      <a:pt x="17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" name="Google Shape;1439;p21"/>
              <p:cNvSpPr/>
              <p:nvPr/>
            </p:nvSpPr>
            <p:spPr>
              <a:xfrm>
                <a:off x="4343050" y="1286025"/>
                <a:ext cx="751550" cy="868575"/>
              </a:xfrm>
              <a:custGeom>
                <a:avLst/>
                <a:gdLst/>
                <a:ahLst/>
                <a:cxnLst/>
                <a:rect l="l" t="t" r="r" b="b"/>
                <a:pathLst>
                  <a:path w="30062" h="34743" extrusionOk="0">
                    <a:moveTo>
                      <a:pt x="30028" y="23367"/>
                    </a:moveTo>
                    <a:lnTo>
                      <a:pt x="30028" y="23367"/>
                    </a:lnTo>
                    <a:cubicBezTo>
                      <a:pt x="30024" y="23955"/>
                      <a:pt x="30017" y="24449"/>
                      <a:pt x="30001" y="24834"/>
                    </a:cubicBezTo>
                    <a:lnTo>
                      <a:pt x="30001" y="25715"/>
                    </a:lnTo>
                    <a:cubicBezTo>
                      <a:pt x="30032" y="25897"/>
                      <a:pt x="30032" y="26019"/>
                      <a:pt x="30032" y="26019"/>
                    </a:cubicBezTo>
                    <a:lnTo>
                      <a:pt x="30032" y="25715"/>
                    </a:lnTo>
                    <a:lnTo>
                      <a:pt x="30032" y="24803"/>
                    </a:lnTo>
                    <a:cubicBezTo>
                      <a:pt x="30032" y="24413"/>
                      <a:pt x="30032" y="23935"/>
                      <a:pt x="30028" y="23367"/>
                    </a:cubicBezTo>
                    <a:close/>
                    <a:moveTo>
                      <a:pt x="15046" y="0"/>
                    </a:moveTo>
                    <a:lnTo>
                      <a:pt x="15016" y="31"/>
                    </a:lnTo>
                    <a:cubicBezTo>
                      <a:pt x="10366" y="2736"/>
                      <a:pt x="5289" y="5624"/>
                      <a:pt x="61" y="8663"/>
                    </a:cubicBezTo>
                    <a:lnTo>
                      <a:pt x="1" y="8694"/>
                    </a:lnTo>
                    <a:lnTo>
                      <a:pt x="1" y="8754"/>
                    </a:lnTo>
                    <a:lnTo>
                      <a:pt x="1" y="26019"/>
                    </a:lnTo>
                    <a:lnTo>
                      <a:pt x="1" y="26049"/>
                    </a:lnTo>
                    <a:lnTo>
                      <a:pt x="61" y="26080"/>
                    </a:lnTo>
                    <a:cubicBezTo>
                      <a:pt x="5685" y="29332"/>
                      <a:pt x="10761" y="32281"/>
                      <a:pt x="15016" y="34712"/>
                    </a:cubicBezTo>
                    <a:lnTo>
                      <a:pt x="15046" y="34743"/>
                    </a:lnTo>
                    <a:lnTo>
                      <a:pt x="15107" y="34712"/>
                    </a:lnTo>
                    <a:cubicBezTo>
                      <a:pt x="19727" y="32068"/>
                      <a:pt x="23466" y="29879"/>
                      <a:pt x="26050" y="28360"/>
                    </a:cubicBezTo>
                    <a:cubicBezTo>
                      <a:pt x="27326" y="27600"/>
                      <a:pt x="28329" y="27053"/>
                      <a:pt x="28998" y="26627"/>
                    </a:cubicBezTo>
                    <a:cubicBezTo>
                      <a:pt x="29363" y="26445"/>
                      <a:pt x="29576" y="26293"/>
                      <a:pt x="29758" y="26171"/>
                    </a:cubicBezTo>
                    <a:cubicBezTo>
                      <a:pt x="29971" y="26050"/>
                      <a:pt x="30032" y="26019"/>
                      <a:pt x="30032" y="26019"/>
                    </a:cubicBezTo>
                    <a:lnTo>
                      <a:pt x="30032" y="26019"/>
                    </a:lnTo>
                    <a:cubicBezTo>
                      <a:pt x="30031" y="26019"/>
                      <a:pt x="29910" y="26049"/>
                      <a:pt x="29758" y="26141"/>
                    </a:cubicBezTo>
                    <a:cubicBezTo>
                      <a:pt x="29576" y="26232"/>
                      <a:pt x="29302" y="26384"/>
                      <a:pt x="28968" y="26597"/>
                    </a:cubicBezTo>
                    <a:cubicBezTo>
                      <a:pt x="28299" y="26961"/>
                      <a:pt x="27266" y="27569"/>
                      <a:pt x="25959" y="28299"/>
                    </a:cubicBezTo>
                    <a:cubicBezTo>
                      <a:pt x="23383" y="29783"/>
                      <a:pt x="19661" y="31902"/>
                      <a:pt x="15062" y="34534"/>
                    </a:cubicBezTo>
                    <a:lnTo>
                      <a:pt x="15062" y="34534"/>
                    </a:lnTo>
                    <a:cubicBezTo>
                      <a:pt x="10854" y="32081"/>
                      <a:pt x="5804" y="29119"/>
                      <a:pt x="213" y="25915"/>
                    </a:cubicBezTo>
                    <a:lnTo>
                      <a:pt x="213" y="25915"/>
                    </a:lnTo>
                    <a:lnTo>
                      <a:pt x="213" y="8797"/>
                    </a:lnTo>
                    <a:lnTo>
                      <a:pt x="213" y="8797"/>
                    </a:lnTo>
                    <a:cubicBezTo>
                      <a:pt x="5414" y="5774"/>
                      <a:pt x="10433" y="2902"/>
                      <a:pt x="15062" y="209"/>
                    </a:cubicBezTo>
                    <a:lnTo>
                      <a:pt x="15062" y="209"/>
                    </a:lnTo>
                    <a:cubicBezTo>
                      <a:pt x="20640" y="3406"/>
                      <a:pt x="25649" y="6302"/>
                      <a:pt x="29940" y="8780"/>
                    </a:cubicBezTo>
                    <a:lnTo>
                      <a:pt x="29940" y="8780"/>
                    </a:lnTo>
                    <a:cubicBezTo>
                      <a:pt x="29941" y="14073"/>
                      <a:pt x="30001" y="18340"/>
                      <a:pt x="30001" y="21338"/>
                    </a:cubicBezTo>
                    <a:cubicBezTo>
                      <a:pt x="30017" y="22108"/>
                      <a:pt x="30024" y="22784"/>
                      <a:pt x="30028" y="23367"/>
                    </a:cubicBezTo>
                    <a:lnTo>
                      <a:pt x="30028" y="23367"/>
                    </a:lnTo>
                    <a:cubicBezTo>
                      <a:pt x="30032" y="22795"/>
                      <a:pt x="30032" y="22134"/>
                      <a:pt x="30032" y="21399"/>
                    </a:cubicBezTo>
                    <a:cubicBezTo>
                      <a:pt x="30032" y="18420"/>
                      <a:pt x="30062" y="14074"/>
                      <a:pt x="30062" y="8754"/>
                    </a:cubicBezTo>
                    <a:lnTo>
                      <a:pt x="30062" y="8724"/>
                    </a:lnTo>
                    <a:lnTo>
                      <a:pt x="30032" y="8694"/>
                    </a:lnTo>
                    <a:cubicBezTo>
                      <a:pt x="25776" y="6232"/>
                      <a:pt x="20730" y="3253"/>
                      <a:pt x="15107" y="31"/>
                    </a:cubicBezTo>
                    <a:lnTo>
                      <a:pt x="15046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" name="Google Shape;1440;p21"/>
              <p:cNvSpPr/>
              <p:nvPr/>
            </p:nvSpPr>
            <p:spPr>
              <a:xfrm>
                <a:off x="3936500" y="1238900"/>
                <a:ext cx="76025" cy="76025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3041" extrusionOk="0">
                    <a:moveTo>
                      <a:pt x="1521" y="1"/>
                    </a:moveTo>
                    <a:cubicBezTo>
                      <a:pt x="700" y="1"/>
                      <a:pt x="1" y="700"/>
                      <a:pt x="1" y="1521"/>
                    </a:cubicBezTo>
                    <a:cubicBezTo>
                      <a:pt x="1" y="2372"/>
                      <a:pt x="700" y="3040"/>
                      <a:pt x="1521" y="3040"/>
                    </a:cubicBezTo>
                    <a:cubicBezTo>
                      <a:pt x="2372" y="3040"/>
                      <a:pt x="3040" y="2372"/>
                      <a:pt x="3040" y="1521"/>
                    </a:cubicBezTo>
                    <a:cubicBezTo>
                      <a:pt x="3040" y="700"/>
                      <a:pt x="2372" y="1"/>
                      <a:pt x="15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21"/>
              <p:cNvSpPr/>
              <p:nvPr/>
            </p:nvSpPr>
            <p:spPr>
              <a:xfrm>
                <a:off x="4287575" y="1447875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41" y="1"/>
                    </a:moveTo>
                    <a:cubicBezTo>
                      <a:pt x="1065" y="1"/>
                      <a:pt x="1" y="1065"/>
                      <a:pt x="1" y="2372"/>
                    </a:cubicBezTo>
                    <a:cubicBezTo>
                      <a:pt x="1" y="3648"/>
                      <a:pt x="1065" y="4712"/>
                      <a:pt x="2341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34"/>
                      <a:pt x="3648" y="1"/>
                      <a:pt x="23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21"/>
              <p:cNvSpPr/>
              <p:nvPr/>
            </p:nvSpPr>
            <p:spPr>
              <a:xfrm>
                <a:off x="5029225" y="1447875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72" y="1"/>
                    </a:moveTo>
                    <a:cubicBezTo>
                      <a:pt x="1065" y="1"/>
                      <a:pt x="1" y="1065"/>
                      <a:pt x="1" y="2372"/>
                    </a:cubicBezTo>
                    <a:cubicBezTo>
                      <a:pt x="1" y="3648"/>
                      <a:pt x="1065" y="4712"/>
                      <a:pt x="2372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34"/>
                      <a:pt x="3679" y="1"/>
                      <a:pt x="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21"/>
              <p:cNvSpPr/>
              <p:nvPr/>
            </p:nvSpPr>
            <p:spPr>
              <a:xfrm>
                <a:off x="5029225" y="1891650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72" y="1"/>
                    </a:moveTo>
                    <a:cubicBezTo>
                      <a:pt x="1065" y="1"/>
                      <a:pt x="1" y="1065"/>
                      <a:pt x="1" y="2372"/>
                    </a:cubicBezTo>
                    <a:cubicBezTo>
                      <a:pt x="1" y="3648"/>
                      <a:pt x="1065" y="4712"/>
                      <a:pt x="2372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65"/>
                      <a:pt x="3648" y="1"/>
                      <a:pt x="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21"/>
              <p:cNvSpPr/>
              <p:nvPr/>
            </p:nvSpPr>
            <p:spPr>
              <a:xfrm>
                <a:off x="5492000" y="1450150"/>
                <a:ext cx="87425" cy="87425"/>
              </a:xfrm>
              <a:custGeom>
                <a:avLst/>
                <a:gdLst/>
                <a:ahLst/>
                <a:cxnLst/>
                <a:rect l="l" t="t" r="r" b="b"/>
                <a:pathLst>
                  <a:path w="3497" h="3497" extrusionOk="0">
                    <a:moveTo>
                      <a:pt x="1733" y="1"/>
                    </a:moveTo>
                    <a:cubicBezTo>
                      <a:pt x="791" y="1"/>
                      <a:pt x="1" y="791"/>
                      <a:pt x="1" y="1733"/>
                    </a:cubicBezTo>
                    <a:cubicBezTo>
                      <a:pt x="1" y="2706"/>
                      <a:pt x="791" y="3496"/>
                      <a:pt x="1733" y="3496"/>
                    </a:cubicBezTo>
                    <a:cubicBezTo>
                      <a:pt x="2676" y="3496"/>
                      <a:pt x="3496" y="2736"/>
                      <a:pt x="3496" y="1733"/>
                    </a:cubicBezTo>
                    <a:cubicBezTo>
                      <a:pt x="3496" y="761"/>
                      <a:pt x="2676" y="1"/>
                      <a:pt x="17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21"/>
              <p:cNvSpPr/>
              <p:nvPr/>
            </p:nvSpPr>
            <p:spPr>
              <a:xfrm>
                <a:off x="4660675" y="2096075"/>
                <a:ext cx="117825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2" extrusionOk="0">
                    <a:moveTo>
                      <a:pt x="2341" y="0"/>
                    </a:moveTo>
                    <a:cubicBezTo>
                      <a:pt x="1065" y="0"/>
                      <a:pt x="1" y="1034"/>
                      <a:pt x="1" y="2341"/>
                    </a:cubicBezTo>
                    <a:cubicBezTo>
                      <a:pt x="1" y="3648"/>
                      <a:pt x="1065" y="4711"/>
                      <a:pt x="2341" y="4711"/>
                    </a:cubicBezTo>
                    <a:cubicBezTo>
                      <a:pt x="3648" y="4711"/>
                      <a:pt x="4712" y="3648"/>
                      <a:pt x="4712" y="2341"/>
                    </a:cubicBezTo>
                    <a:cubicBezTo>
                      <a:pt x="4712" y="1034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21"/>
              <p:cNvSpPr/>
              <p:nvPr/>
            </p:nvSpPr>
            <p:spPr>
              <a:xfrm>
                <a:off x="4295175" y="1871150"/>
                <a:ext cx="117800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2" extrusionOk="0">
                    <a:moveTo>
                      <a:pt x="2341" y="0"/>
                    </a:moveTo>
                    <a:cubicBezTo>
                      <a:pt x="1034" y="0"/>
                      <a:pt x="1" y="1033"/>
                      <a:pt x="1" y="2341"/>
                    </a:cubicBezTo>
                    <a:cubicBezTo>
                      <a:pt x="1" y="3648"/>
                      <a:pt x="1034" y="4711"/>
                      <a:pt x="2341" y="4711"/>
                    </a:cubicBezTo>
                    <a:cubicBezTo>
                      <a:pt x="3648" y="4711"/>
                      <a:pt x="4712" y="3648"/>
                      <a:pt x="4712" y="2341"/>
                    </a:cubicBezTo>
                    <a:cubicBezTo>
                      <a:pt x="4712" y="1033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" name="Google Shape;1447;p21"/>
              <p:cNvSpPr/>
              <p:nvPr/>
            </p:nvSpPr>
            <p:spPr>
              <a:xfrm>
                <a:off x="4716925" y="860475"/>
                <a:ext cx="5350" cy="415700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6628" extrusionOk="0">
                    <a:moveTo>
                      <a:pt x="122" y="1"/>
                    </a:moveTo>
                    <a:cubicBezTo>
                      <a:pt x="61" y="1"/>
                      <a:pt x="31" y="3709"/>
                      <a:pt x="0" y="8299"/>
                    </a:cubicBezTo>
                    <a:cubicBezTo>
                      <a:pt x="0" y="12919"/>
                      <a:pt x="61" y="16627"/>
                      <a:pt x="122" y="16627"/>
                    </a:cubicBezTo>
                    <a:cubicBezTo>
                      <a:pt x="183" y="16627"/>
                      <a:pt x="213" y="12919"/>
                      <a:pt x="213" y="8299"/>
                    </a:cubicBezTo>
                    <a:cubicBezTo>
                      <a:pt x="213" y="3709"/>
                      <a:pt x="152" y="1"/>
                      <a:pt x="1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21"/>
              <p:cNvSpPr/>
              <p:nvPr/>
            </p:nvSpPr>
            <p:spPr>
              <a:xfrm>
                <a:off x="4660675" y="1229800"/>
                <a:ext cx="117825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2" extrusionOk="0">
                    <a:moveTo>
                      <a:pt x="2341" y="0"/>
                    </a:moveTo>
                    <a:cubicBezTo>
                      <a:pt x="1065" y="0"/>
                      <a:pt x="1" y="1034"/>
                      <a:pt x="1" y="2341"/>
                    </a:cubicBezTo>
                    <a:cubicBezTo>
                      <a:pt x="1" y="3648"/>
                      <a:pt x="1065" y="4711"/>
                      <a:pt x="2341" y="4711"/>
                    </a:cubicBezTo>
                    <a:cubicBezTo>
                      <a:pt x="3648" y="4711"/>
                      <a:pt x="4712" y="3648"/>
                      <a:pt x="4712" y="2341"/>
                    </a:cubicBezTo>
                    <a:cubicBezTo>
                      <a:pt x="4712" y="1034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21"/>
              <p:cNvSpPr/>
              <p:nvPr/>
            </p:nvSpPr>
            <p:spPr>
              <a:xfrm>
                <a:off x="4672850" y="796650"/>
                <a:ext cx="95000" cy="950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3801" extrusionOk="0">
                    <a:moveTo>
                      <a:pt x="1915" y="1"/>
                    </a:moveTo>
                    <a:cubicBezTo>
                      <a:pt x="882" y="1"/>
                      <a:pt x="0" y="852"/>
                      <a:pt x="0" y="1885"/>
                    </a:cubicBezTo>
                    <a:cubicBezTo>
                      <a:pt x="0" y="2919"/>
                      <a:pt x="882" y="3800"/>
                      <a:pt x="1915" y="3800"/>
                    </a:cubicBezTo>
                    <a:cubicBezTo>
                      <a:pt x="2949" y="3800"/>
                      <a:pt x="3800" y="2949"/>
                      <a:pt x="3800" y="1885"/>
                    </a:cubicBezTo>
                    <a:cubicBezTo>
                      <a:pt x="3800" y="821"/>
                      <a:pt x="2949" y="1"/>
                      <a:pt x="19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0" name="Google Shape;1450;p21"/>
            <p:cNvGrpSpPr/>
            <p:nvPr/>
          </p:nvGrpSpPr>
          <p:grpSpPr>
            <a:xfrm flipH="1">
              <a:off x="8513079" y="2852376"/>
              <a:ext cx="414099" cy="409482"/>
              <a:chOff x="2019626" y="3089150"/>
              <a:chExt cx="571724" cy="565349"/>
            </a:xfrm>
          </p:grpSpPr>
          <p:sp>
            <p:nvSpPr>
              <p:cNvPr id="1451" name="Google Shape;1451;p21"/>
              <p:cNvSpPr/>
              <p:nvPr/>
            </p:nvSpPr>
            <p:spPr>
              <a:xfrm>
                <a:off x="2332535" y="3371643"/>
                <a:ext cx="258814" cy="282856"/>
              </a:xfrm>
              <a:custGeom>
                <a:avLst/>
                <a:gdLst/>
                <a:ahLst/>
                <a:cxnLst/>
                <a:rect l="l" t="t" r="r" b="b"/>
                <a:pathLst>
                  <a:path w="1421" h="1553" extrusionOk="0">
                    <a:moveTo>
                      <a:pt x="713" y="1"/>
                    </a:moveTo>
                    <a:cubicBezTo>
                      <a:pt x="706" y="1"/>
                      <a:pt x="697" y="5"/>
                      <a:pt x="693" y="14"/>
                    </a:cubicBezTo>
                    <a:lnTo>
                      <a:pt x="500" y="531"/>
                    </a:lnTo>
                    <a:cubicBezTo>
                      <a:pt x="500" y="540"/>
                      <a:pt x="491" y="540"/>
                      <a:pt x="491" y="540"/>
                    </a:cubicBezTo>
                    <a:lnTo>
                      <a:pt x="18" y="759"/>
                    </a:lnTo>
                    <a:cubicBezTo>
                      <a:pt x="0" y="759"/>
                      <a:pt x="0" y="785"/>
                      <a:pt x="18" y="794"/>
                    </a:cubicBezTo>
                    <a:lnTo>
                      <a:pt x="491" y="1005"/>
                    </a:lnTo>
                    <a:cubicBezTo>
                      <a:pt x="491" y="1013"/>
                      <a:pt x="500" y="1013"/>
                      <a:pt x="500" y="1022"/>
                    </a:cubicBezTo>
                    <a:lnTo>
                      <a:pt x="693" y="1539"/>
                    </a:lnTo>
                    <a:cubicBezTo>
                      <a:pt x="697" y="1548"/>
                      <a:pt x="706" y="1553"/>
                      <a:pt x="713" y="1553"/>
                    </a:cubicBezTo>
                    <a:cubicBezTo>
                      <a:pt x="721" y="1553"/>
                      <a:pt x="728" y="1548"/>
                      <a:pt x="728" y="1539"/>
                    </a:cubicBezTo>
                    <a:lnTo>
                      <a:pt x="921" y="1022"/>
                    </a:lnTo>
                    <a:cubicBezTo>
                      <a:pt x="921" y="1013"/>
                      <a:pt x="929" y="1013"/>
                      <a:pt x="938" y="1005"/>
                    </a:cubicBezTo>
                    <a:lnTo>
                      <a:pt x="1411" y="794"/>
                    </a:lnTo>
                    <a:cubicBezTo>
                      <a:pt x="1420" y="785"/>
                      <a:pt x="1420" y="759"/>
                      <a:pt x="1411" y="759"/>
                    </a:cubicBezTo>
                    <a:lnTo>
                      <a:pt x="938" y="540"/>
                    </a:lnTo>
                    <a:cubicBezTo>
                      <a:pt x="929" y="540"/>
                      <a:pt x="929" y="540"/>
                      <a:pt x="921" y="531"/>
                    </a:cubicBezTo>
                    <a:lnTo>
                      <a:pt x="728" y="14"/>
                    </a:lnTo>
                    <a:cubicBezTo>
                      <a:pt x="728" y="5"/>
                      <a:pt x="721" y="1"/>
                      <a:pt x="7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21"/>
              <p:cNvSpPr/>
              <p:nvPr/>
            </p:nvSpPr>
            <p:spPr>
              <a:xfrm>
                <a:off x="2019626" y="3089150"/>
                <a:ext cx="260271" cy="282674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1552" extrusionOk="0">
                    <a:moveTo>
                      <a:pt x="716" y="0"/>
                    </a:moveTo>
                    <a:cubicBezTo>
                      <a:pt x="708" y="0"/>
                      <a:pt x="701" y="5"/>
                      <a:pt x="701" y="14"/>
                    </a:cubicBezTo>
                    <a:lnTo>
                      <a:pt x="508" y="531"/>
                    </a:lnTo>
                    <a:cubicBezTo>
                      <a:pt x="500" y="539"/>
                      <a:pt x="500" y="539"/>
                      <a:pt x="491" y="539"/>
                    </a:cubicBezTo>
                    <a:lnTo>
                      <a:pt x="18" y="750"/>
                    </a:lnTo>
                    <a:cubicBezTo>
                      <a:pt x="0" y="759"/>
                      <a:pt x="0" y="785"/>
                      <a:pt x="18" y="794"/>
                    </a:cubicBezTo>
                    <a:lnTo>
                      <a:pt x="491" y="1004"/>
                    </a:lnTo>
                    <a:cubicBezTo>
                      <a:pt x="500" y="1013"/>
                      <a:pt x="500" y="1013"/>
                      <a:pt x="508" y="1022"/>
                    </a:cubicBezTo>
                    <a:lnTo>
                      <a:pt x="701" y="1539"/>
                    </a:lnTo>
                    <a:cubicBezTo>
                      <a:pt x="701" y="1548"/>
                      <a:pt x="708" y="1552"/>
                      <a:pt x="716" y="1552"/>
                    </a:cubicBezTo>
                    <a:cubicBezTo>
                      <a:pt x="723" y="1552"/>
                      <a:pt x="732" y="1548"/>
                      <a:pt x="736" y="1539"/>
                    </a:cubicBezTo>
                    <a:lnTo>
                      <a:pt x="929" y="1022"/>
                    </a:lnTo>
                    <a:cubicBezTo>
                      <a:pt x="929" y="1013"/>
                      <a:pt x="929" y="1013"/>
                      <a:pt x="938" y="1004"/>
                    </a:cubicBezTo>
                    <a:lnTo>
                      <a:pt x="1411" y="794"/>
                    </a:lnTo>
                    <a:cubicBezTo>
                      <a:pt x="1429" y="785"/>
                      <a:pt x="1429" y="759"/>
                      <a:pt x="1411" y="750"/>
                    </a:cubicBezTo>
                    <a:lnTo>
                      <a:pt x="938" y="539"/>
                    </a:lnTo>
                    <a:cubicBezTo>
                      <a:pt x="938" y="539"/>
                      <a:pt x="929" y="539"/>
                      <a:pt x="929" y="531"/>
                    </a:cubicBezTo>
                    <a:lnTo>
                      <a:pt x="736" y="14"/>
                    </a:lnTo>
                    <a:cubicBezTo>
                      <a:pt x="732" y="5"/>
                      <a:pt x="723" y="0"/>
                      <a:pt x="7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3" name="Google Shape;1453;p21"/>
            <p:cNvGrpSpPr/>
            <p:nvPr/>
          </p:nvGrpSpPr>
          <p:grpSpPr>
            <a:xfrm>
              <a:off x="242554" y="196589"/>
              <a:ext cx="414099" cy="409482"/>
              <a:chOff x="588675" y="3089150"/>
              <a:chExt cx="571724" cy="565349"/>
            </a:xfrm>
          </p:grpSpPr>
          <p:sp>
            <p:nvSpPr>
              <p:cNvPr id="1454" name="Google Shape;1454;p21"/>
              <p:cNvSpPr/>
              <p:nvPr/>
            </p:nvSpPr>
            <p:spPr>
              <a:xfrm>
                <a:off x="901585" y="3371643"/>
                <a:ext cx="258814" cy="282856"/>
              </a:xfrm>
              <a:custGeom>
                <a:avLst/>
                <a:gdLst/>
                <a:ahLst/>
                <a:cxnLst/>
                <a:rect l="l" t="t" r="r" b="b"/>
                <a:pathLst>
                  <a:path w="1421" h="1553" extrusionOk="0">
                    <a:moveTo>
                      <a:pt x="713" y="1"/>
                    </a:moveTo>
                    <a:cubicBezTo>
                      <a:pt x="706" y="1"/>
                      <a:pt x="697" y="5"/>
                      <a:pt x="693" y="14"/>
                    </a:cubicBezTo>
                    <a:lnTo>
                      <a:pt x="500" y="531"/>
                    </a:lnTo>
                    <a:cubicBezTo>
                      <a:pt x="500" y="540"/>
                      <a:pt x="491" y="540"/>
                      <a:pt x="491" y="540"/>
                    </a:cubicBezTo>
                    <a:lnTo>
                      <a:pt x="18" y="759"/>
                    </a:lnTo>
                    <a:cubicBezTo>
                      <a:pt x="0" y="759"/>
                      <a:pt x="0" y="785"/>
                      <a:pt x="18" y="794"/>
                    </a:cubicBezTo>
                    <a:lnTo>
                      <a:pt x="491" y="1005"/>
                    </a:lnTo>
                    <a:cubicBezTo>
                      <a:pt x="491" y="1013"/>
                      <a:pt x="500" y="1013"/>
                      <a:pt x="500" y="1022"/>
                    </a:cubicBezTo>
                    <a:lnTo>
                      <a:pt x="693" y="1539"/>
                    </a:lnTo>
                    <a:cubicBezTo>
                      <a:pt x="697" y="1548"/>
                      <a:pt x="706" y="1553"/>
                      <a:pt x="713" y="1553"/>
                    </a:cubicBezTo>
                    <a:cubicBezTo>
                      <a:pt x="721" y="1553"/>
                      <a:pt x="728" y="1548"/>
                      <a:pt x="728" y="1539"/>
                    </a:cubicBezTo>
                    <a:lnTo>
                      <a:pt x="921" y="1022"/>
                    </a:lnTo>
                    <a:cubicBezTo>
                      <a:pt x="921" y="1013"/>
                      <a:pt x="929" y="1013"/>
                      <a:pt x="938" y="1005"/>
                    </a:cubicBezTo>
                    <a:lnTo>
                      <a:pt x="1411" y="794"/>
                    </a:lnTo>
                    <a:cubicBezTo>
                      <a:pt x="1420" y="785"/>
                      <a:pt x="1420" y="759"/>
                      <a:pt x="1411" y="759"/>
                    </a:cubicBezTo>
                    <a:lnTo>
                      <a:pt x="938" y="540"/>
                    </a:lnTo>
                    <a:cubicBezTo>
                      <a:pt x="929" y="540"/>
                      <a:pt x="929" y="540"/>
                      <a:pt x="921" y="531"/>
                    </a:cubicBezTo>
                    <a:lnTo>
                      <a:pt x="728" y="14"/>
                    </a:lnTo>
                    <a:cubicBezTo>
                      <a:pt x="728" y="5"/>
                      <a:pt x="721" y="1"/>
                      <a:pt x="7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21"/>
              <p:cNvSpPr/>
              <p:nvPr/>
            </p:nvSpPr>
            <p:spPr>
              <a:xfrm>
                <a:off x="588675" y="3089150"/>
                <a:ext cx="260271" cy="282674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1552" extrusionOk="0">
                    <a:moveTo>
                      <a:pt x="716" y="0"/>
                    </a:moveTo>
                    <a:cubicBezTo>
                      <a:pt x="708" y="0"/>
                      <a:pt x="701" y="5"/>
                      <a:pt x="701" y="14"/>
                    </a:cubicBezTo>
                    <a:lnTo>
                      <a:pt x="508" y="531"/>
                    </a:lnTo>
                    <a:cubicBezTo>
                      <a:pt x="500" y="539"/>
                      <a:pt x="500" y="539"/>
                      <a:pt x="491" y="539"/>
                    </a:cubicBezTo>
                    <a:lnTo>
                      <a:pt x="18" y="750"/>
                    </a:lnTo>
                    <a:cubicBezTo>
                      <a:pt x="0" y="759"/>
                      <a:pt x="0" y="785"/>
                      <a:pt x="18" y="794"/>
                    </a:cubicBezTo>
                    <a:lnTo>
                      <a:pt x="491" y="1004"/>
                    </a:lnTo>
                    <a:cubicBezTo>
                      <a:pt x="500" y="1013"/>
                      <a:pt x="500" y="1013"/>
                      <a:pt x="508" y="1022"/>
                    </a:cubicBezTo>
                    <a:lnTo>
                      <a:pt x="701" y="1539"/>
                    </a:lnTo>
                    <a:cubicBezTo>
                      <a:pt x="701" y="1548"/>
                      <a:pt x="708" y="1552"/>
                      <a:pt x="716" y="1552"/>
                    </a:cubicBezTo>
                    <a:cubicBezTo>
                      <a:pt x="723" y="1552"/>
                      <a:pt x="732" y="1548"/>
                      <a:pt x="736" y="1539"/>
                    </a:cubicBezTo>
                    <a:lnTo>
                      <a:pt x="929" y="1022"/>
                    </a:lnTo>
                    <a:cubicBezTo>
                      <a:pt x="929" y="1013"/>
                      <a:pt x="929" y="1013"/>
                      <a:pt x="938" y="1004"/>
                    </a:cubicBezTo>
                    <a:lnTo>
                      <a:pt x="1411" y="794"/>
                    </a:lnTo>
                    <a:cubicBezTo>
                      <a:pt x="1429" y="785"/>
                      <a:pt x="1429" y="759"/>
                      <a:pt x="1411" y="750"/>
                    </a:cubicBezTo>
                    <a:lnTo>
                      <a:pt x="938" y="539"/>
                    </a:lnTo>
                    <a:cubicBezTo>
                      <a:pt x="938" y="539"/>
                      <a:pt x="929" y="539"/>
                      <a:pt x="929" y="531"/>
                    </a:cubicBezTo>
                    <a:lnTo>
                      <a:pt x="736" y="14"/>
                    </a:lnTo>
                    <a:cubicBezTo>
                      <a:pt x="732" y="5"/>
                      <a:pt x="723" y="0"/>
                      <a:pt x="7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6" name="Google Shape;1456;p21"/>
            <p:cNvGrpSpPr/>
            <p:nvPr/>
          </p:nvGrpSpPr>
          <p:grpSpPr>
            <a:xfrm flipH="1">
              <a:off x="7191316" y="744239"/>
              <a:ext cx="414099" cy="409482"/>
              <a:chOff x="588675" y="3089150"/>
              <a:chExt cx="571724" cy="565349"/>
            </a:xfrm>
          </p:grpSpPr>
          <p:sp>
            <p:nvSpPr>
              <p:cNvPr id="1457" name="Google Shape;1457;p21"/>
              <p:cNvSpPr/>
              <p:nvPr/>
            </p:nvSpPr>
            <p:spPr>
              <a:xfrm>
                <a:off x="901585" y="3371643"/>
                <a:ext cx="258814" cy="282856"/>
              </a:xfrm>
              <a:custGeom>
                <a:avLst/>
                <a:gdLst/>
                <a:ahLst/>
                <a:cxnLst/>
                <a:rect l="l" t="t" r="r" b="b"/>
                <a:pathLst>
                  <a:path w="1421" h="1553" extrusionOk="0">
                    <a:moveTo>
                      <a:pt x="713" y="1"/>
                    </a:moveTo>
                    <a:cubicBezTo>
                      <a:pt x="706" y="1"/>
                      <a:pt x="697" y="5"/>
                      <a:pt x="693" y="14"/>
                    </a:cubicBezTo>
                    <a:lnTo>
                      <a:pt x="500" y="531"/>
                    </a:lnTo>
                    <a:cubicBezTo>
                      <a:pt x="500" y="540"/>
                      <a:pt x="491" y="540"/>
                      <a:pt x="491" y="540"/>
                    </a:cubicBezTo>
                    <a:lnTo>
                      <a:pt x="18" y="759"/>
                    </a:lnTo>
                    <a:cubicBezTo>
                      <a:pt x="0" y="759"/>
                      <a:pt x="0" y="785"/>
                      <a:pt x="18" y="794"/>
                    </a:cubicBezTo>
                    <a:lnTo>
                      <a:pt x="491" y="1005"/>
                    </a:lnTo>
                    <a:cubicBezTo>
                      <a:pt x="491" y="1013"/>
                      <a:pt x="500" y="1013"/>
                      <a:pt x="500" y="1022"/>
                    </a:cubicBezTo>
                    <a:lnTo>
                      <a:pt x="693" y="1539"/>
                    </a:lnTo>
                    <a:cubicBezTo>
                      <a:pt x="697" y="1548"/>
                      <a:pt x="706" y="1553"/>
                      <a:pt x="713" y="1553"/>
                    </a:cubicBezTo>
                    <a:cubicBezTo>
                      <a:pt x="721" y="1553"/>
                      <a:pt x="728" y="1548"/>
                      <a:pt x="728" y="1539"/>
                    </a:cubicBezTo>
                    <a:lnTo>
                      <a:pt x="921" y="1022"/>
                    </a:lnTo>
                    <a:cubicBezTo>
                      <a:pt x="921" y="1013"/>
                      <a:pt x="929" y="1013"/>
                      <a:pt x="938" y="1005"/>
                    </a:cubicBezTo>
                    <a:lnTo>
                      <a:pt x="1411" y="794"/>
                    </a:lnTo>
                    <a:cubicBezTo>
                      <a:pt x="1420" y="785"/>
                      <a:pt x="1420" y="759"/>
                      <a:pt x="1411" y="759"/>
                    </a:cubicBezTo>
                    <a:lnTo>
                      <a:pt x="938" y="540"/>
                    </a:lnTo>
                    <a:cubicBezTo>
                      <a:pt x="929" y="540"/>
                      <a:pt x="929" y="540"/>
                      <a:pt x="921" y="531"/>
                    </a:cubicBezTo>
                    <a:lnTo>
                      <a:pt x="728" y="14"/>
                    </a:lnTo>
                    <a:cubicBezTo>
                      <a:pt x="728" y="5"/>
                      <a:pt x="721" y="1"/>
                      <a:pt x="7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21"/>
              <p:cNvSpPr/>
              <p:nvPr/>
            </p:nvSpPr>
            <p:spPr>
              <a:xfrm>
                <a:off x="588675" y="3089150"/>
                <a:ext cx="260271" cy="282674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1552" extrusionOk="0">
                    <a:moveTo>
                      <a:pt x="716" y="0"/>
                    </a:moveTo>
                    <a:cubicBezTo>
                      <a:pt x="708" y="0"/>
                      <a:pt x="701" y="5"/>
                      <a:pt x="701" y="14"/>
                    </a:cubicBezTo>
                    <a:lnTo>
                      <a:pt x="508" y="531"/>
                    </a:lnTo>
                    <a:cubicBezTo>
                      <a:pt x="500" y="539"/>
                      <a:pt x="500" y="539"/>
                      <a:pt x="491" y="539"/>
                    </a:cubicBezTo>
                    <a:lnTo>
                      <a:pt x="18" y="750"/>
                    </a:lnTo>
                    <a:cubicBezTo>
                      <a:pt x="0" y="759"/>
                      <a:pt x="0" y="785"/>
                      <a:pt x="18" y="794"/>
                    </a:cubicBezTo>
                    <a:lnTo>
                      <a:pt x="491" y="1004"/>
                    </a:lnTo>
                    <a:cubicBezTo>
                      <a:pt x="500" y="1013"/>
                      <a:pt x="500" y="1013"/>
                      <a:pt x="508" y="1022"/>
                    </a:cubicBezTo>
                    <a:lnTo>
                      <a:pt x="701" y="1539"/>
                    </a:lnTo>
                    <a:cubicBezTo>
                      <a:pt x="701" y="1548"/>
                      <a:pt x="708" y="1552"/>
                      <a:pt x="716" y="1552"/>
                    </a:cubicBezTo>
                    <a:cubicBezTo>
                      <a:pt x="723" y="1552"/>
                      <a:pt x="732" y="1548"/>
                      <a:pt x="736" y="1539"/>
                    </a:cubicBezTo>
                    <a:lnTo>
                      <a:pt x="929" y="1022"/>
                    </a:lnTo>
                    <a:cubicBezTo>
                      <a:pt x="929" y="1013"/>
                      <a:pt x="929" y="1013"/>
                      <a:pt x="938" y="1004"/>
                    </a:cubicBezTo>
                    <a:lnTo>
                      <a:pt x="1411" y="794"/>
                    </a:lnTo>
                    <a:cubicBezTo>
                      <a:pt x="1429" y="785"/>
                      <a:pt x="1429" y="759"/>
                      <a:pt x="1411" y="750"/>
                    </a:cubicBezTo>
                    <a:lnTo>
                      <a:pt x="938" y="539"/>
                    </a:lnTo>
                    <a:cubicBezTo>
                      <a:pt x="938" y="539"/>
                      <a:pt x="929" y="539"/>
                      <a:pt x="929" y="531"/>
                    </a:cubicBezTo>
                    <a:lnTo>
                      <a:pt x="736" y="14"/>
                    </a:lnTo>
                    <a:cubicBezTo>
                      <a:pt x="732" y="5"/>
                      <a:pt x="723" y="0"/>
                      <a:pt x="7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0" name="Google Shape;1460;p22"/>
          <p:cNvGrpSpPr/>
          <p:nvPr/>
        </p:nvGrpSpPr>
        <p:grpSpPr>
          <a:xfrm rot="9772926">
            <a:off x="6250993" y="3022132"/>
            <a:ext cx="3324098" cy="2075421"/>
            <a:chOff x="2523100" y="3470700"/>
            <a:chExt cx="1576050" cy="984075"/>
          </a:xfrm>
        </p:grpSpPr>
        <p:sp>
          <p:nvSpPr>
            <p:cNvPr id="1461" name="Google Shape;1461;p22"/>
            <p:cNvSpPr/>
            <p:nvPr/>
          </p:nvSpPr>
          <p:spPr>
            <a:xfrm>
              <a:off x="3691075" y="4178175"/>
              <a:ext cx="384525" cy="240900"/>
            </a:xfrm>
            <a:custGeom>
              <a:avLst/>
              <a:gdLst/>
              <a:ahLst/>
              <a:cxnLst/>
              <a:rect l="l" t="t" r="r" b="b"/>
              <a:pathLst>
                <a:path w="15381" h="9636" extrusionOk="0">
                  <a:moveTo>
                    <a:pt x="0" y="0"/>
                  </a:moveTo>
                  <a:cubicBezTo>
                    <a:pt x="0" y="0"/>
                    <a:pt x="31" y="30"/>
                    <a:pt x="213" y="152"/>
                  </a:cubicBezTo>
                  <a:cubicBezTo>
                    <a:pt x="334" y="213"/>
                    <a:pt x="456" y="334"/>
                    <a:pt x="638" y="456"/>
                  </a:cubicBezTo>
                  <a:cubicBezTo>
                    <a:pt x="1064" y="730"/>
                    <a:pt x="1581" y="1094"/>
                    <a:pt x="2280" y="1520"/>
                  </a:cubicBezTo>
                  <a:cubicBezTo>
                    <a:pt x="3648" y="2401"/>
                    <a:pt x="5532" y="3617"/>
                    <a:pt x="7660" y="4924"/>
                  </a:cubicBezTo>
                  <a:cubicBezTo>
                    <a:pt x="9757" y="6262"/>
                    <a:pt x="11702" y="7477"/>
                    <a:pt x="13101" y="8328"/>
                  </a:cubicBezTo>
                  <a:cubicBezTo>
                    <a:pt x="13830" y="8724"/>
                    <a:pt x="14408" y="9088"/>
                    <a:pt x="14772" y="9301"/>
                  </a:cubicBezTo>
                  <a:cubicBezTo>
                    <a:pt x="14955" y="9423"/>
                    <a:pt x="15107" y="9544"/>
                    <a:pt x="15228" y="9575"/>
                  </a:cubicBezTo>
                  <a:cubicBezTo>
                    <a:pt x="15289" y="9635"/>
                    <a:pt x="15380" y="9635"/>
                    <a:pt x="15380" y="9635"/>
                  </a:cubicBezTo>
                  <a:cubicBezTo>
                    <a:pt x="15380" y="9635"/>
                    <a:pt x="15350" y="9605"/>
                    <a:pt x="15228" y="9544"/>
                  </a:cubicBezTo>
                  <a:cubicBezTo>
                    <a:pt x="15076" y="9423"/>
                    <a:pt x="14955" y="9331"/>
                    <a:pt x="14772" y="9240"/>
                  </a:cubicBezTo>
                  <a:cubicBezTo>
                    <a:pt x="14347" y="8967"/>
                    <a:pt x="13830" y="8572"/>
                    <a:pt x="13131" y="8146"/>
                  </a:cubicBezTo>
                  <a:cubicBezTo>
                    <a:pt x="11702" y="7295"/>
                    <a:pt x="9787" y="6079"/>
                    <a:pt x="7690" y="4742"/>
                  </a:cubicBezTo>
                  <a:cubicBezTo>
                    <a:pt x="5623" y="3465"/>
                    <a:pt x="3678" y="2249"/>
                    <a:pt x="2280" y="1368"/>
                  </a:cubicBezTo>
                  <a:cubicBezTo>
                    <a:pt x="1581" y="942"/>
                    <a:pt x="1034" y="608"/>
                    <a:pt x="608" y="334"/>
                  </a:cubicBezTo>
                  <a:cubicBezTo>
                    <a:pt x="426" y="213"/>
                    <a:pt x="274" y="152"/>
                    <a:pt x="152" y="6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22"/>
            <p:cNvSpPr/>
            <p:nvPr/>
          </p:nvSpPr>
          <p:spPr>
            <a:xfrm>
              <a:off x="2566425" y="3529200"/>
              <a:ext cx="382250" cy="204450"/>
            </a:xfrm>
            <a:custGeom>
              <a:avLst/>
              <a:gdLst/>
              <a:ahLst/>
              <a:cxnLst/>
              <a:rect l="l" t="t" r="r" b="b"/>
              <a:pathLst>
                <a:path w="15290" h="8178" extrusionOk="0">
                  <a:moveTo>
                    <a:pt x="32" y="1"/>
                  </a:moveTo>
                  <a:cubicBezTo>
                    <a:pt x="32" y="1"/>
                    <a:pt x="31" y="1"/>
                    <a:pt x="31" y="1"/>
                  </a:cubicBezTo>
                  <a:cubicBezTo>
                    <a:pt x="0" y="32"/>
                    <a:pt x="3405" y="1916"/>
                    <a:pt x="7630" y="4196"/>
                  </a:cubicBezTo>
                  <a:cubicBezTo>
                    <a:pt x="11819" y="6396"/>
                    <a:pt x="15202" y="8178"/>
                    <a:pt x="15288" y="8178"/>
                  </a:cubicBezTo>
                  <a:cubicBezTo>
                    <a:pt x="15289" y="8178"/>
                    <a:pt x="15289" y="8178"/>
                    <a:pt x="15289" y="8178"/>
                  </a:cubicBezTo>
                  <a:cubicBezTo>
                    <a:pt x="15289" y="8147"/>
                    <a:pt x="11916" y="6232"/>
                    <a:pt x="7691" y="3983"/>
                  </a:cubicBezTo>
                  <a:cubicBezTo>
                    <a:pt x="3531" y="1783"/>
                    <a:pt x="119" y="1"/>
                    <a:pt x="32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22"/>
            <p:cNvSpPr/>
            <p:nvPr/>
          </p:nvSpPr>
          <p:spPr>
            <a:xfrm>
              <a:off x="2942575" y="3529225"/>
              <a:ext cx="751550" cy="869325"/>
            </a:xfrm>
            <a:custGeom>
              <a:avLst/>
              <a:gdLst/>
              <a:ahLst/>
              <a:cxnLst/>
              <a:rect l="l" t="t" r="r" b="b"/>
              <a:pathLst>
                <a:path w="30062" h="34773" extrusionOk="0">
                  <a:moveTo>
                    <a:pt x="349" y="8573"/>
                  </a:moveTo>
                  <a:cubicBezTo>
                    <a:pt x="312" y="8593"/>
                    <a:pt x="277" y="8613"/>
                    <a:pt x="243" y="8633"/>
                  </a:cubicBezTo>
                  <a:lnTo>
                    <a:pt x="232" y="8639"/>
                  </a:lnTo>
                  <a:lnTo>
                    <a:pt x="232" y="8639"/>
                  </a:lnTo>
                  <a:cubicBezTo>
                    <a:pt x="254" y="8628"/>
                    <a:pt x="278" y="8615"/>
                    <a:pt x="304" y="8602"/>
                  </a:cubicBezTo>
                  <a:cubicBezTo>
                    <a:pt x="319" y="8593"/>
                    <a:pt x="333" y="8583"/>
                    <a:pt x="349" y="8573"/>
                  </a:cubicBezTo>
                  <a:close/>
                  <a:moveTo>
                    <a:pt x="232" y="8639"/>
                  </a:moveTo>
                  <a:cubicBezTo>
                    <a:pt x="98" y="8709"/>
                    <a:pt x="31" y="8754"/>
                    <a:pt x="31" y="8754"/>
                  </a:cubicBezTo>
                  <a:lnTo>
                    <a:pt x="232" y="8639"/>
                  </a:lnTo>
                  <a:close/>
                  <a:moveTo>
                    <a:pt x="31" y="8754"/>
                  </a:moveTo>
                  <a:lnTo>
                    <a:pt x="31" y="9058"/>
                  </a:lnTo>
                  <a:lnTo>
                    <a:pt x="31" y="9970"/>
                  </a:lnTo>
                  <a:cubicBezTo>
                    <a:pt x="31" y="10358"/>
                    <a:pt x="31" y="10827"/>
                    <a:pt x="34" y="11384"/>
                  </a:cubicBezTo>
                  <a:lnTo>
                    <a:pt x="34" y="11384"/>
                  </a:lnTo>
                  <a:cubicBezTo>
                    <a:pt x="38" y="10793"/>
                    <a:pt x="46" y="10296"/>
                    <a:pt x="61" y="9909"/>
                  </a:cubicBezTo>
                  <a:lnTo>
                    <a:pt x="61" y="9028"/>
                  </a:lnTo>
                  <a:cubicBezTo>
                    <a:pt x="31" y="8845"/>
                    <a:pt x="31" y="8754"/>
                    <a:pt x="31" y="8754"/>
                  </a:cubicBezTo>
                  <a:close/>
                  <a:moveTo>
                    <a:pt x="15016" y="0"/>
                  </a:moveTo>
                  <a:lnTo>
                    <a:pt x="14955" y="31"/>
                  </a:lnTo>
                  <a:cubicBezTo>
                    <a:pt x="10335" y="2705"/>
                    <a:pt x="6596" y="4863"/>
                    <a:pt x="4013" y="6383"/>
                  </a:cubicBezTo>
                  <a:cubicBezTo>
                    <a:pt x="2736" y="7143"/>
                    <a:pt x="1733" y="7721"/>
                    <a:pt x="1064" y="8146"/>
                  </a:cubicBezTo>
                  <a:cubicBezTo>
                    <a:pt x="756" y="8314"/>
                    <a:pt x="526" y="8456"/>
                    <a:pt x="349" y="8573"/>
                  </a:cubicBezTo>
                  <a:lnTo>
                    <a:pt x="349" y="8573"/>
                  </a:lnTo>
                  <a:cubicBezTo>
                    <a:pt x="544" y="8462"/>
                    <a:pt x="782" y="8330"/>
                    <a:pt x="1064" y="8177"/>
                  </a:cubicBezTo>
                  <a:cubicBezTo>
                    <a:pt x="1733" y="7781"/>
                    <a:pt x="2766" y="7174"/>
                    <a:pt x="4043" y="6474"/>
                  </a:cubicBezTo>
                  <a:cubicBezTo>
                    <a:pt x="6648" y="4990"/>
                    <a:pt x="10371" y="2872"/>
                    <a:pt x="14970" y="209"/>
                  </a:cubicBezTo>
                  <a:lnTo>
                    <a:pt x="14970" y="209"/>
                  </a:lnTo>
                  <a:cubicBezTo>
                    <a:pt x="19178" y="2692"/>
                    <a:pt x="24227" y="5624"/>
                    <a:pt x="29818" y="8828"/>
                  </a:cubicBezTo>
                  <a:lnTo>
                    <a:pt x="29818" y="8828"/>
                  </a:lnTo>
                  <a:lnTo>
                    <a:pt x="29818" y="25976"/>
                  </a:lnTo>
                  <a:lnTo>
                    <a:pt x="29818" y="25976"/>
                  </a:lnTo>
                  <a:cubicBezTo>
                    <a:pt x="24624" y="28996"/>
                    <a:pt x="19610" y="31865"/>
                    <a:pt x="14985" y="34555"/>
                  </a:cubicBezTo>
                  <a:lnTo>
                    <a:pt x="14985" y="34555"/>
                  </a:lnTo>
                  <a:cubicBezTo>
                    <a:pt x="9413" y="31332"/>
                    <a:pt x="4409" y="28439"/>
                    <a:pt x="122" y="25993"/>
                  </a:cubicBezTo>
                  <a:lnTo>
                    <a:pt x="122" y="25993"/>
                  </a:lnTo>
                  <a:cubicBezTo>
                    <a:pt x="122" y="20686"/>
                    <a:pt x="61" y="16409"/>
                    <a:pt x="61" y="13405"/>
                  </a:cubicBezTo>
                  <a:cubicBezTo>
                    <a:pt x="46" y="12631"/>
                    <a:pt x="38" y="11960"/>
                    <a:pt x="34" y="11384"/>
                  </a:cubicBezTo>
                  <a:lnTo>
                    <a:pt x="34" y="11384"/>
                  </a:lnTo>
                  <a:cubicBezTo>
                    <a:pt x="31" y="11954"/>
                    <a:pt x="31" y="12612"/>
                    <a:pt x="31" y="13344"/>
                  </a:cubicBezTo>
                  <a:cubicBezTo>
                    <a:pt x="31" y="16353"/>
                    <a:pt x="0" y="20669"/>
                    <a:pt x="0" y="25988"/>
                  </a:cubicBezTo>
                  <a:lnTo>
                    <a:pt x="0" y="26019"/>
                  </a:lnTo>
                  <a:lnTo>
                    <a:pt x="31" y="26080"/>
                  </a:lnTo>
                  <a:cubicBezTo>
                    <a:pt x="4286" y="28542"/>
                    <a:pt x="9332" y="31490"/>
                    <a:pt x="14955" y="34742"/>
                  </a:cubicBezTo>
                  <a:lnTo>
                    <a:pt x="15016" y="34773"/>
                  </a:lnTo>
                  <a:lnTo>
                    <a:pt x="15046" y="34742"/>
                  </a:lnTo>
                  <a:cubicBezTo>
                    <a:pt x="19727" y="32037"/>
                    <a:pt x="24773" y="29150"/>
                    <a:pt x="30001" y="26110"/>
                  </a:cubicBezTo>
                  <a:lnTo>
                    <a:pt x="30062" y="26080"/>
                  </a:lnTo>
                  <a:lnTo>
                    <a:pt x="30062" y="25988"/>
                  </a:lnTo>
                  <a:lnTo>
                    <a:pt x="30062" y="8754"/>
                  </a:lnTo>
                  <a:lnTo>
                    <a:pt x="30062" y="8693"/>
                  </a:lnTo>
                  <a:lnTo>
                    <a:pt x="30001" y="8663"/>
                  </a:lnTo>
                  <a:cubicBezTo>
                    <a:pt x="24378" y="5441"/>
                    <a:pt x="19302" y="2462"/>
                    <a:pt x="15046" y="31"/>
                  </a:cubicBezTo>
                  <a:lnTo>
                    <a:pt x="15016" y="0"/>
                  </a:ln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22"/>
            <p:cNvSpPr/>
            <p:nvPr/>
          </p:nvSpPr>
          <p:spPr>
            <a:xfrm>
              <a:off x="4023150" y="4368900"/>
              <a:ext cx="76000" cy="76000"/>
            </a:xfrm>
            <a:custGeom>
              <a:avLst/>
              <a:gdLst/>
              <a:ahLst/>
              <a:cxnLst/>
              <a:rect l="l" t="t" r="r" b="b"/>
              <a:pathLst>
                <a:path w="3040" h="3040" extrusionOk="0">
                  <a:moveTo>
                    <a:pt x="1520" y="0"/>
                  </a:moveTo>
                  <a:cubicBezTo>
                    <a:pt x="699" y="0"/>
                    <a:pt x="0" y="669"/>
                    <a:pt x="0" y="1520"/>
                  </a:cubicBezTo>
                  <a:cubicBezTo>
                    <a:pt x="0" y="2371"/>
                    <a:pt x="699" y="3040"/>
                    <a:pt x="1520" y="3040"/>
                  </a:cubicBezTo>
                  <a:cubicBezTo>
                    <a:pt x="2371" y="3040"/>
                    <a:pt x="3040" y="2371"/>
                    <a:pt x="3040" y="1520"/>
                  </a:cubicBezTo>
                  <a:cubicBezTo>
                    <a:pt x="3040" y="669"/>
                    <a:pt x="2371" y="0"/>
                    <a:pt x="1520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22"/>
            <p:cNvSpPr/>
            <p:nvPr/>
          </p:nvSpPr>
          <p:spPr>
            <a:xfrm>
              <a:off x="3631800" y="4118900"/>
              <a:ext cx="117800" cy="117800"/>
            </a:xfrm>
            <a:custGeom>
              <a:avLst/>
              <a:gdLst/>
              <a:ahLst/>
              <a:cxnLst/>
              <a:rect l="l" t="t" r="r" b="b"/>
              <a:pathLst>
                <a:path w="4712" h="4712" extrusionOk="0">
                  <a:moveTo>
                    <a:pt x="2371" y="0"/>
                  </a:moveTo>
                  <a:cubicBezTo>
                    <a:pt x="1064" y="0"/>
                    <a:pt x="0" y="1064"/>
                    <a:pt x="0" y="2371"/>
                  </a:cubicBezTo>
                  <a:cubicBezTo>
                    <a:pt x="0" y="3678"/>
                    <a:pt x="1064" y="4711"/>
                    <a:pt x="2371" y="4711"/>
                  </a:cubicBezTo>
                  <a:cubicBezTo>
                    <a:pt x="3678" y="4711"/>
                    <a:pt x="4712" y="3678"/>
                    <a:pt x="4712" y="2371"/>
                  </a:cubicBezTo>
                  <a:cubicBezTo>
                    <a:pt x="4712" y="1064"/>
                    <a:pt x="3678" y="0"/>
                    <a:pt x="2371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22"/>
            <p:cNvSpPr/>
            <p:nvPr/>
          </p:nvSpPr>
          <p:spPr>
            <a:xfrm>
              <a:off x="2889375" y="4118900"/>
              <a:ext cx="117800" cy="117800"/>
            </a:xfrm>
            <a:custGeom>
              <a:avLst/>
              <a:gdLst/>
              <a:ahLst/>
              <a:cxnLst/>
              <a:rect l="l" t="t" r="r" b="b"/>
              <a:pathLst>
                <a:path w="4712" h="4712" extrusionOk="0">
                  <a:moveTo>
                    <a:pt x="2341" y="0"/>
                  </a:moveTo>
                  <a:cubicBezTo>
                    <a:pt x="1034" y="0"/>
                    <a:pt x="1" y="1064"/>
                    <a:pt x="1" y="2371"/>
                  </a:cubicBezTo>
                  <a:cubicBezTo>
                    <a:pt x="1" y="3678"/>
                    <a:pt x="1034" y="4711"/>
                    <a:pt x="2341" y="4711"/>
                  </a:cubicBezTo>
                  <a:cubicBezTo>
                    <a:pt x="3648" y="4711"/>
                    <a:pt x="4712" y="3678"/>
                    <a:pt x="4712" y="2371"/>
                  </a:cubicBezTo>
                  <a:cubicBezTo>
                    <a:pt x="4712" y="1064"/>
                    <a:pt x="3648" y="0"/>
                    <a:pt x="2341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22"/>
            <p:cNvSpPr/>
            <p:nvPr/>
          </p:nvSpPr>
          <p:spPr>
            <a:xfrm>
              <a:off x="2889375" y="3674350"/>
              <a:ext cx="117800" cy="117825"/>
            </a:xfrm>
            <a:custGeom>
              <a:avLst/>
              <a:gdLst/>
              <a:ahLst/>
              <a:cxnLst/>
              <a:rect l="l" t="t" r="r" b="b"/>
              <a:pathLst>
                <a:path w="4712" h="4713" extrusionOk="0">
                  <a:moveTo>
                    <a:pt x="2341" y="1"/>
                  </a:moveTo>
                  <a:cubicBezTo>
                    <a:pt x="1034" y="1"/>
                    <a:pt x="1" y="1065"/>
                    <a:pt x="1" y="2372"/>
                  </a:cubicBezTo>
                  <a:cubicBezTo>
                    <a:pt x="1" y="3679"/>
                    <a:pt x="1034" y="4712"/>
                    <a:pt x="2341" y="4712"/>
                  </a:cubicBezTo>
                  <a:cubicBezTo>
                    <a:pt x="3648" y="4712"/>
                    <a:pt x="4712" y="3679"/>
                    <a:pt x="4712" y="2372"/>
                  </a:cubicBezTo>
                  <a:cubicBezTo>
                    <a:pt x="4712" y="1065"/>
                    <a:pt x="3648" y="1"/>
                    <a:pt x="2341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22"/>
            <p:cNvSpPr/>
            <p:nvPr/>
          </p:nvSpPr>
          <p:spPr>
            <a:xfrm>
              <a:off x="2523100" y="3485900"/>
              <a:ext cx="87425" cy="86650"/>
            </a:xfrm>
            <a:custGeom>
              <a:avLst/>
              <a:gdLst/>
              <a:ahLst/>
              <a:cxnLst/>
              <a:rect l="l" t="t" r="r" b="b"/>
              <a:pathLst>
                <a:path w="3497" h="3466" extrusionOk="0">
                  <a:moveTo>
                    <a:pt x="1764" y="1"/>
                  </a:moveTo>
                  <a:cubicBezTo>
                    <a:pt x="791" y="1"/>
                    <a:pt x="1" y="761"/>
                    <a:pt x="1" y="1733"/>
                  </a:cubicBezTo>
                  <a:cubicBezTo>
                    <a:pt x="1" y="2706"/>
                    <a:pt x="791" y="3466"/>
                    <a:pt x="1764" y="3466"/>
                  </a:cubicBezTo>
                  <a:cubicBezTo>
                    <a:pt x="2736" y="3466"/>
                    <a:pt x="3496" y="2706"/>
                    <a:pt x="3496" y="1733"/>
                  </a:cubicBezTo>
                  <a:cubicBezTo>
                    <a:pt x="3496" y="761"/>
                    <a:pt x="2736" y="1"/>
                    <a:pt x="1764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22"/>
            <p:cNvSpPr/>
            <p:nvPr/>
          </p:nvSpPr>
          <p:spPr>
            <a:xfrm>
              <a:off x="3258675" y="3470700"/>
              <a:ext cx="117825" cy="117050"/>
            </a:xfrm>
            <a:custGeom>
              <a:avLst/>
              <a:gdLst/>
              <a:ahLst/>
              <a:cxnLst/>
              <a:rect l="l" t="t" r="r" b="b"/>
              <a:pathLst>
                <a:path w="4713" h="4682" extrusionOk="0">
                  <a:moveTo>
                    <a:pt x="2372" y="1"/>
                  </a:moveTo>
                  <a:cubicBezTo>
                    <a:pt x="1065" y="1"/>
                    <a:pt x="1" y="1034"/>
                    <a:pt x="1" y="2341"/>
                  </a:cubicBezTo>
                  <a:cubicBezTo>
                    <a:pt x="1" y="3648"/>
                    <a:pt x="1065" y="4682"/>
                    <a:pt x="2372" y="4682"/>
                  </a:cubicBezTo>
                  <a:cubicBezTo>
                    <a:pt x="3648" y="4682"/>
                    <a:pt x="4712" y="3648"/>
                    <a:pt x="4712" y="2341"/>
                  </a:cubicBezTo>
                  <a:cubicBezTo>
                    <a:pt x="4712" y="1034"/>
                    <a:pt x="3648" y="1"/>
                    <a:pt x="2372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22"/>
            <p:cNvSpPr/>
            <p:nvPr/>
          </p:nvSpPr>
          <p:spPr>
            <a:xfrm>
              <a:off x="3623425" y="3695625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72" y="1"/>
                  </a:moveTo>
                  <a:cubicBezTo>
                    <a:pt x="1065" y="1"/>
                    <a:pt x="1" y="1034"/>
                    <a:pt x="1" y="2341"/>
                  </a:cubicBezTo>
                  <a:cubicBezTo>
                    <a:pt x="1" y="3648"/>
                    <a:pt x="1065" y="4712"/>
                    <a:pt x="2372" y="4712"/>
                  </a:cubicBezTo>
                  <a:cubicBezTo>
                    <a:pt x="3648" y="4712"/>
                    <a:pt x="4712" y="3648"/>
                    <a:pt x="4712" y="2341"/>
                  </a:cubicBezTo>
                  <a:cubicBezTo>
                    <a:pt x="4712" y="1034"/>
                    <a:pt x="3648" y="1"/>
                    <a:pt x="2372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22"/>
            <p:cNvSpPr/>
            <p:nvPr/>
          </p:nvSpPr>
          <p:spPr>
            <a:xfrm>
              <a:off x="3257925" y="4336975"/>
              <a:ext cx="117800" cy="117800"/>
            </a:xfrm>
            <a:custGeom>
              <a:avLst/>
              <a:gdLst/>
              <a:ahLst/>
              <a:cxnLst/>
              <a:rect l="l" t="t" r="r" b="b"/>
              <a:pathLst>
                <a:path w="4712" h="4712" extrusionOk="0">
                  <a:moveTo>
                    <a:pt x="2341" y="1"/>
                  </a:moveTo>
                  <a:cubicBezTo>
                    <a:pt x="1034" y="1"/>
                    <a:pt x="1" y="1034"/>
                    <a:pt x="1" y="2341"/>
                  </a:cubicBezTo>
                  <a:cubicBezTo>
                    <a:pt x="1" y="3648"/>
                    <a:pt x="1034" y="4712"/>
                    <a:pt x="2341" y="4712"/>
                  </a:cubicBezTo>
                  <a:cubicBezTo>
                    <a:pt x="3648" y="4712"/>
                    <a:pt x="4712" y="3648"/>
                    <a:pt x="4712" y="2341"/>
                  </a:cubicBezTo>
                  <a:cubicBezTo>
                    <a:pt x="4712" y="1034"/>
                    <a:pt x="3648" y="1"/>
                    <a:pt x="2341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2" name="Google Shape;1472;p22"/>
          <p:cNvGrpSpPr/>
          <p:nvPr/>
        </p:nvGrpSpPr>
        <p:grpSpPr>
          <a:xfrm rot="2298842">
            <a:off x="-798076" y="294467"/>
            <a:ext cx="4285584" cy="3696955"/>
            <a:chOff x="3936500" y="796650"/>
            <a:chExt cx="1642925" cy="1417225"/>
          </a:xfrm>
        </p:grpSpPr>
        <p:sp>
          <p:nvSpPr>
            <p:cNvPr id="1473" name="Google Shape;1473;p22"/>
            <p:cNvSpPr/>
            <p:nvPr/>
          </p:nvSpPr>
          <p:spPr>
            <a:xfrm>
              <a:off x="3961575" y="1265500"/>
              <a:ext cx="384550" cy="241675"/>
            </a:xfrm>
            <a:custGeom>
              <a:avLst/>
              <a:gdLst/>
              <a:ahLst/>
              <a:cxnLst/>
              <a:rect l="l" t="t" r="r" b="b"/>
              <a:pathLst>
                <a:path w="15382" h="9667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31" y="31"/>
                    <a:pt x="153" y="122"/>
                  </a:cubicBezTo>
                  <a:cubicBezTo>
                    <a:pt x="305" y="244"/>
                    <a:pt x="426" y="305"/>
                    <a:pt x="609" y="426"/>
                  </a:cubicBezTo>
                  <a:cubicBezTo>
                    <a:pt x="1034" y="700"/>
                    <a:pt x="1551" y="1065"/>
                    <a:pt x="2250" y="1490"/>
                  </a:cubicBezTo>
                  <a:cubicBezTo>
                    <a:pt x="3679" y="2372"/>
                    <a:pt x="5594" y="3587"/>
                    <a:pt x="7691" y="4894"/>
                  </a:cubicBezTo>
                  <a:cubicBezTo>
                    <a:pt x="9758" y="6201"/>
                    <a:pt x="11703" y="7417"/>
                    <a:pt x="13101" y="8299"/>
                  </a:cubicBezTo>
                  <a:cubicBezTo>
                    <a:pt x="13801" y="8724"/>
                    <a:pt x="14378" y="9059"/>
                    <a:pt x="14773" y="9302"/>
                  </a:cubicBezTo>
                  <a:cubicBezTo>
                    <a:pt x="14986" y="9423"/>
                    <a:pt x="15138" y="9515"/>
                    <a:pt x="15229" y="9575"/>
                  </a:cubicBezTo>
                  <a:lnTo>
                    <a:pt x="15381" y="9667"/>
                  </a:lnTo>
                  <a:cubicBezTo>
                    <a:pt x="15381" y="9636"/>
                    <a:pt x="15351" y="9575"/>
                    <a:pt x="15168" y="9515"/>
                  </a:cubicBezTo>
                  <a:cubicBezTo>
                    <a:pt x="15047" y="9423"/>
                    <a:pt x="14925" y="9302"/>
                    <a:pt x="14743" y="9211"/>
                  </a:cubicBezTo>
                  <a:cubicBezTo>
                    <a:pt x="14317" y="8937"/>
                    <a:pt x="13801" y="8542"/>
                    <a:pt x="13101" y="8147"/>
                  </a:cubicBezTo>
                  <a:cubicBezTo>
                    <a:pt x="11734" y="7265"/>
                    <a:pt x="9849" y="6049"/>
                    <a:pt x="7721" y="4712"/>
                  </a:cubicBezTo>
                  <a:cubicBezTo>
                    <a:pt x="5624" y="3405"/>
                    <a:pt x="3679" y="2189"/>
                    <a:pt x="2281" y="1338"/>
                  </a:cubicBezTo>
                  <a:cubicBezTo>
                    <a:pt x="1551" y="913"/>
                    <a:pt x="1004" y="578"/>
                    <a:pt x="609" y="366"/>
                  </a:cubicBezTo>
                  <a:cubicBezTo>
                    <a:pt x="426" y="244"/>
                    <a:pt x="275" y="122"/>
                    <a:pt x="153" y="92"/>
                  </a:cubicBezTo>
                  <a:cubicBezTo>
                    <a:pt x="92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22"/>
            <p:cNvSpPr/>
            <p:nvPr/>
          </p:nvSpPr>
          <p:spPr>
            <a:xfrm>
              <a:off x="5101425" y="1497125"/>
              <a:ext cx="433175" cy="14800"/>
            </a:xfrm>
            <a:custGeom>
              <a:avLst/>
              <a:gdLst/>
              <a:ahLst/>
              <a:cxnLst/>
              <a:rect l="l" t="t" r="r" b="b"/>
              <a:pathLst>
                <a:path w="17327" h="592" extrusionOk="0">
                  <a:moveTo>
                    <a:pt x="17139" y="1"/>
                  </a:moveTo>
                  <a:cubicBezTo>
                    <a:pt x="16313" y="1"/>
                    <a:pt x="12845" y="87"/>
                    <a:pt x="8663" y="219"/>
                  </a:cubicBezTo>
                  <a:cubicBezTo>
                    <a:pt x="3891" y="371"/>
                    <a:pt x="1" y="554"/>
                    <a:pt x="1" y="584"/>
                  </a:cubicBezTo>
                  <a:cubicBezTo>
                    <a:pt x="1" y="589"/>
                    <a:pt x="109" y="592"/>
                    <a:pt x="311" y="592"/>
                  </a:cubicBezTo>
                  <a:cubicBezTo>
                    <a:pt x="1322" y="592"/>
                    <a:pt x="4687" y="528"/>
                    <a:pt x="8663" y="402"/>
                  </a:cubicBezTo>
                  <a:cubicBezTo>
                    <a:pt x="13466" y="250"/>
                    <a:pt x="17326" y="37"/>
                    <a:pt x="17326" y="6"/>
                  </a:cubicBezTo>
                  <a:cubicBezTo>
                    <a:pt x="17326" y="2"/>
                    <a:pt x="17262" y="1"/>
                    <a:pt x="17139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2"/>
            <p:cNvSpPr/>
            <p:nvPr/>
          </p:nvSpPr>
          <p:spPr>
            <a:xfrm>
              <a:off x="4343050" y="1286025"/>
              <a:ext cx="751550" cy="868575"/>
            </a:xfrm>
            <a:custGeom>
              <a:avLst/>
              <a:gdLst/>
              <a:ahLst/>
              <a:cxnLst/>
              <a:rect l="l" t="t" r="r" b="b"/>
              <a:pathLst>
                <a:path w="30062" h="34743" extrusionOk="0">
                  <a:moveTo>
                    <a:pt x="30028" y="23367"/>
                  </a:moveTo>
                  <a:lnTo>
                    <a:pt x="30028" y="23367"/>
                  </a:lnTo>
                  <a:cubicBezTo>
                    <a:pt x="30024" y="23955"/>
                    <a:pt x="30017" y="24449"/>
                    <a:pt x="30001" y="24834"/>
                  </a:cubicBezTo>
                  <a:lnTo>
                    <a:pt x="30001" y="25715"/>
                  </a:lnTo>
                  <a:cubicBezTo>
                    <a:pt x="30032" y="25897"/>
                    <a:pt x="30032" y="26019"/>
                    <a:pt x="30032" y="26019"/>
                  </a:cubicBezTo>
                  <a:lnTo>
                    <a:pt x="30032" y="25715"/>
                  </a:lnTo>
                  <a:lnTo>
                    <a:pt x="30032" y="24803"/>
                  </a:lnTo>
                  <a:cubicBezTo>
                    <a:pt x="30032" y="24413"/>
                    <a:pt x="30032" y="23935"/>
                    <a:pt x="30028" y="23367"/>
                  </a:cubicBezTo>
                  <a:close/>
                  <a:moveTo>
                    <a:pt x="15046" y="0"/>
                  </a:moveTo>
                  <a:lnTo>
                    <a:pt x="15016" y="31"/>
                  </a:lnTo>
                  <a:cubicBezTo>
                    <a:pt x="10366" y="2736"/>
                    <a:pt x="5289" y="5624"/>
                    <a:pt x="61" y="8663"/>
                  </a:cubicBezTo>
                  <a:lnTo>
                    <a:pt x="1" y="8694"/>
                  </a:lnTo>
                  <a:lnTo>
                    <a:pt x="1" y="8754"/>
                  </a:lnTo>
                  <a:lnTo>
                    <a:pt x="1" y="26019"/>
                  </a:lnTo>
                  <a:lnTo>
                    <a:pt x="1" y="26049"/>
                  </a:lnTo>
                  <a:lnTo>
                    <a:pt x="61" y="26080"/>
                  </a:lnTo>
                  <a:cubicBezTo>
                    <a:pt x="5685" y="29332"/>
                    <a:pt x="10761" y="32281"/>
                    <a:pt x="15016" y="34712"/>
                  </a:cubicBezTo>
                  <a:lnTo>
                    <a:pt x="15046" y="34743"/>
                  </a:lnTo>
                  <a:lnTo>
                    <a:pt x="15107" y="34712"/>
                  </a:lnTo>
                  <a:cubicBezTo>
                    <a:pt x="19727" y="32068"/>
                    <a:pt x="23466" y="29879"/>
                    <a:pt x="26050" y="28360"/>
                  </a:cubicBezTo>
                  <a:cubicBezTo>
                    <a:pt x="27326" y="27600"/>
                    <a:pt x="28329" y="27053"/>
                    <a:pt x="28998" y="26627"/>
                  </a:cubicBezTo>
                  <a:cubicBezTo>
                    <a:pt x="29363" y="26445"/>
                    <a:pt x="29576" y="26293"/>
                    <a:pt x="29758" y="26171"/>
                  </a:cubicBezTo>
                  <a:cubicBezTo>
                    <a:pt x="29971" y="26050"/>
                    <a:pt x="30032" y="26019"/>
                    <a:pt x="30032" y="26019"/>
                  </a:cubicBezTo>
                  <a:lnTo>
                    <a:pt x="30032" y="26019"/>
                  </a:lnTo>
                  <a:cubicBezTo>
                    <a:pt x="30031" y="26019"/>
                    <a:pt x="29910" y="26049"/>
                    <a:pt x="29758" y="26141"/>
                  </a:cubicBezTo>
                  <a:cubicBezTo>
                    <a:pt x="29576" y="26232"/>
                    <a:pt x="29302" y="26384"/>
                    <a:pt x="28968" y="26597"/>
                  </a:cubicBezTo>
                  <a:cubicBezTo>
                    <a:pt x="28299" y="26961"/>
                    <a:pt x="27266" y="27569"/>
                    <a:pt x="25959" y="28299"/>
                  </a:cubicBezTo>
                  <a:cubicBezTo>
                    <a:pt x="23383" y="29783"/>
                    <a:pt x="19661" y="31902"/>
                    <a:pt x="15062" y="34534"/>
                  </a:cubicBezTo>
                  <a:lnTo>
                    <a:pt x="15062" y="34534"/>
                  </a:lnTo>
                  <a:cubicBezTo>
                    <a:pt x="10854" y="32081"/>
                    <a:pt x="5804" y="29119"/>
                    <a:pt x="213" y="25915"/>
                  </a:cubicBezTo>
                  <a:lnTo>
                    <a:pt x="213" y="25915"/>
                  </a:lnTo>
                  <a:lnTo>
                    <a:pt x="213" y="8797"/>
                  </a:lnTo>
                  <a:lnTo>
                    <a:pt x="213" y="8797"/>
                  </a:lnTo>
                  <a:cubicBezTo>
                    <a:pt x="5414" y="5774"/>
                    <a:pt x="10433" y="2902"/>
                    <a:pt x="15062" y="209"/>
                  </a:cubicBezTo>
                  <a:lnTo>
                    <a:pt x="15062" y="209"/>
                  </a:lnTo>
                  <a:cubicBezTo>
                    <a:pt x="20640" y="3406"/>
                    <a:pt x="25649" y="6302"/>
                    <a:pt x="29940" y="8780"/>
                  </a:cubicBezTo>
                  <a:lnTo>
                    <a:pt x="29940" y="8780"/>
                  </a:lnTo>
                  <a:cubicBezTo>
                    <a:pt x="29941" y="14073"/>
                    <a:pt x="30001" y="18340"/>
                    <a:pt x="30001" y="21338"/>
                  </a:cubicBezTo>
                  <a:cubicBezTo>
                    <a:pt x="30017" y="22108"/>
                    <a:pt x="30024" y="22784"/>
                    <a:pt x="30028" y="23367"/>
                  </a:cubicBezTo>
                  <a:lnTo>
                    <a:pt x="30028" y="23367"/>
                  </a:lnTo>
                  <a:cubicBezTo>
                    <a:pt x="30032" y="22795"/>
                    <a:pt x="30032" y="22134"/>
                    <a:pt x="30032" y="21399"/>
                  </a:cubicBezTo>
                  <a:cubicBezTo>
                    <a:pt x="30032" y="18420"/>
                    <a:pt x="30062" y="14074"/>
                    <a:pt x="30062" y="8754"/>
                  </a:cubicBezTo>
                  <a:lnTo>
                    <a:pt x="30062" y="8724"/>
                  </a:lnTo>
                  <a:lnTo>
                    <a:pt x="30032" y="8694"/>
                  </a:lnTo>
                  <a:cubicBezTo>
                    <a:pt x="25776" y="6232"/>
                    <a:pt x="20730" y="3253"/>
                    <a:pt x="15107" y="31"/>
                  </a:cubicBezTo>
                  <a:lnTo>
                    <a:pt x="15046" y="0"/>
                  </a:ln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2"/>
            <p:cNvSpPr/>
            <p:nvPr/>
          </p:nvSpPr>
          <p:spPr>
            <a:xfrm>
              <a:off x="3936500" y="1238900"/>
              <a:ext cx="76025" cy="76025"/>
            </a:xfrm>
            <a:custGeom>
              <a:avLst/>
              <a:gdLst/>
              <a:ahLst/>
              <a:cxnLst/>
              <a:rect l="l" t="t" r="r" b="b"/>
              <a:pathLst>
                <a:path w="3041" h="3041" extrusionOk="0">
                  <a:moveTo>
                    <a:pt x="1521" y="1"/>
                  </a:moveTo>
                  <a:cubicBezTo>
                    <a:pt x="700" y="1"/>
                    <a:pt x="1" y="700"/>
                    <a:pt x="1" y="1521"/>
                  </a:cubicBezTo>
                  <a:cubicBezTo>
                    <a:pt x="1" y="2372"/>
                    <a:pt x="700" y="3040"/>
                    <a:pt x="1521" y="3040"/>
                  </a:cubicBezTo>
                  <a:cubicBezTo>
                    <a:pt x="2372" y="3040"/>
                    <a:pt x="3040" y="2372"/>
                    <a:pt x="3040" y="1521"/>
                  </a:cubicBezTo>
                  <a:cubicBezTo>
                    <a:pt x="3040" y="700"/>
                    <a:pt x="2372" y="1"/>
                    <a:pt x="1521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2"/>
            <p:cNvSpPr/>
            <p:nvPr/>
          </p:nvSpPr>
          <p:spPr>
            <a:xfrm>
              <a:off x="4287575" y="1447875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41" y="1"/>
                  </a:moveTo>
                  <a:cubicBezTo>
                    <a:pt x="1065" y="1"/>
                    <a:pt x="1" y="1065"/>
                    <a:pt x="1" y="2372"/>
                  </a:cubicBezTo>
                  <a:cubicBezTo>
                    <a:pt x="1" y="3648"/>
                    <a:pt x="1065" y="4712"/>
                    <a:pt x="2341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34"/>
                    <a:pt x="3648" y="1"/>
                    <a:pt x="2341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22"/>
            <p:cNvSpPr/>
            <p:nvPr/>
          </p:nvSpPr>
          <p:spPr>
            <a:xfrm>
              <a:off x="5029225" y="1447875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72" y="1"/>
                  </a:moveTo>
                  <a:cubicBezTo>
                    <a:pt x="1065" y="1"/>
                    <a:pt x="1" y="1065"/>
                    <a:pt x="1" y="2372"/>
                  </a:cubicBezTo>
                  <a:cubicBezTo>
                    <a:pt x="1" y="3648"/>
                    <a:pt x="1065" y="4712"/>
                    <a:pt x="2372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34"/>
                    <a:pt x="3679" y="1"/>
                    <a:pt x="2372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22"/>
            <p:cNvSpPr/>
            <p:nvPr/>
          </p:nvSpPr>
          <p:spPr>
            <a:xfrm>
              <a:off x="5029225" y="1891650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72" y="1"/>
                  </a:moveTo>
                  <a:cubicBezTo>
                    <a:pt x="1065" y="1"/>
                    <a:pt x="1" y="1065"/>
                    <a:pt x="1" y="2372"/>
                  </a:cubicBezTo>
                  <a:cubicBezTo>
                    <a:pt x="1" y="3648"/>
                    <a:pt x="1065" y="4712"/>
                    <a:pt x="2372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65"/>
                    <a:pt x="3648" y="1"/>
                    <a:pt x="2372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22"/>
            <p:cNvSpPr/>
            <p:nvPr/>
          </p:nvSpPr>
          <p:spPr>
            <a:xfrm>
              <a:off x="5492000" y="1450150"/>
              <a:ext cx="87425" cy="87425"/>
            </a:xfrm>
            <a:custGeom>
              <a:avLst/>
              <a:gdLst/>
              <a:ahLst/>
              <a:cxnLst/>
              <a:rect l="l" t="t" r="r" b="b"/>
              <a:pathLst>
                <a:path w="3497" h="3497" extrusionOk="0">
                  <a:moveTo>
                    <a:pt x="1733" y="1"/>
                  </a:moveTo>
                  <a:cubicBezTo>
                    <a:pt x="791" y="1"/>
                    <a:pt x="1" y="791"/>
                    <a:pt x="1" y="1733"/>
                  </a:cubicBezTo>
                  <a:cubicBezTo>
                    <a:pt x="1" y="2706"/>
                    <a:pt x="791" y="3496"/>
                    <a:pt x="1733" y="3496"/>
                  </a:cubicBezTo>
                  <a:cubicBezTo>
                    <a:pt x="2676" y="3496"/>
                    <a:pt x="3496" y="2736"/>
                    <a:pt x="3496" y="1733"/>
                  </a:cubicBezTo>
                  <a:cubicBezTo>
                    <a:pt x="3496" y="761"/>
                    <a:pt x="2676" y="1"/>
                    <a:pt x="1733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22"/>
            <p:cNvSpPr/>
            <p:nvPr/>
          </p:nvSpPr>
          <p:spPr>
            <a:xfrm>
              <a:off x="4660675" y="2096075"/>
              <a:ext cx="117825" cy="117800"/>
            </a:xfrm>
            <a:custGeom>
              <a:avLst/>
              <a:gdLst/>
              <a:ahLst/>
              <a:cxnLst/>
              <a:rect l="l" t="t" r="r" b="b"/>
              <a:pathLst>
                <a:path w="4713" h="4712" extrusionOk="0">
                  <a:moveTo>
                    <a:pt x="2341" y="0"/>
                  </a:moveTo>
                  <a:cubicBezTo>
                    <a:pt x="1065" y="0"/>
                    <a:pt x="1" y="1034"/>
                    <a:pt x="1" y="2341"/>
                  </a:cubicBezTo>
                  <a:cubicBezTo>
                    <a:pt x="1" y="3648"/>
                    <a:pt x="1065" y="4711"/>
                    <a:pt x="2341" y="4711"/>
                  </a:cubicBezTo>
                  <a:cubicBezTo>
                    <a:pt x="3648" y="4711"/>
                    <a:pt x="4712" y="3648"/>
                    <a:pt x="4712" y="2341"/>
                  </a:cubicBezTo>
                  <a:cubicBezTo>
                    <a:pt x="4712" y="1034"/>
                    <a:pt x="3648" y="0"/>
                    <a:pt x="2341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22"/>
            <p:cNvSpPr/>
            <p:nvPr/>
          </p:nvSpPr>
          <p:spPr>
            <a:xfrm>
              <a:off x="4295175" y="1871150"/>
              <a:ext cx="117800" cy="117800"/>
            </a:xfrm>
            <a:custGeom>
              <a:avLst/>
              <a:gdLst/>
              <a:ahLst/>
              <a:cxnLst/>
              <a:rect l="l" t="t" r="r" b="b"/>
              <a:pathLst>
                <a:path w="4712" h="4712" extrusionOk="0">
                  <a:moveTo>
                    <a:pt x="2341" y="0"/>
                  </a:moveTo>
                  <a:cubicBezTo>
                    <a:pt x="1034" y="0"/>
                    <a:pt x="1" y="1033"/>
                    <a:pt x="1" y="2341"/>
                  </a:cubicBezTo>
                  <a:cubicBezTo>
                    <a:pt x="1" y="3648"/>
                    <a:pt x="1034" y="4711"/>
                    <a:pt x="2341" y="4711"/>
                  </a:cubicBezTo>
                  <a:cubicBezTo>
                    <a:pt x="3648" y="4711"/>
                    <a:pt x="4712" y="3648"/>
                    <a:pt x="4712" y="2341"/>
                  </a:cubicBezTo>
                  <a:cubicBezTo>
                    <a:pt x="4712" y="1033"/>
                    <a:pt x="3648" y="0"/>
                    <a:pt x="2341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22"/>
            <p:cNvSpPr/>
            <p:nvPr/>
          </p:nvSpPr>
          <p:spPr>
            <a:xfrm>
              <a:off x="4716925" y="860475"/>
              <a:ext cx="5350" cy="415700"/>
            </a:xfrm>
            <a:custGeom>
              <a:avLst/>
              <a:gdLst/>
              <a:ahLst/>
              <a:cxnLst/>
              <a:rect l="l" t="t" r="r" b="b"/>
              <a:pathLst>
                <a:path w="214" h="16628" extrusionOk="0">
                  <a:moveTo>
                    <a:pt x="122" y="1"/>
                  </a:moveTo>
                  <a:cubicBezTo>
                    <a:pt x="61" y="1"/>
                    <a:pt x="31" y="3709"/>
                    <a:pt x="0" y="8299"/>
                  </a:cubicBezTo>
                  <a:cubicBezTo>
                    <a:pt x="0" y="12919"/>
                    <a:pt x="61" y="16627"/>
                    <a:pt x="122" y="16627"/>
                  </a:cubicBezTo>
                  <a:cubicBezTo>
                    <a:pt x="183" y="16627"/>
                    <a:pt x="213" y="12919"/>
                    <a:pt x="213" y="8299"/>
                  </a:cubicBezTo>
                  <a:cubicBezTo>
                    <a:pt x="213" y="3709"/>
                    <a:pt x="152" y="1"/>
                    <a:pt x="122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22"/>
            <p:cNvSpPr/>
            <p:nvPr/>
          </p:nvSpPr>
          <p:spPr>
            <a:xfrm>
              <a:off x="4660675" y="1229800"/>
              <a:ext cx="117825" cy="117800"/>
            </a:xfrm>
            <a:custGeom>
              <a:avLst/>
              <a:gdLst/>
              <a:ahLst/>
              <a:cxnLst/>
              <a:rect l="l" t="t" r="r" b="b"/>
              <a:pathLst>
                <a:path w="4713" h="4712" extrusionOk="0">
                  <a:moveTo>
                    <a:pt x="2341" y="0"/>
                  </a:moveTo>
                  <a:cubicBezTo>
                    <a:pt x="1065" y="0"/>
                    <a:pt x="1" y="1034"/>
                    <a:pt x="1" y="2341"/>
                  </a:cubicBezTo>
                  <a:cubicBezTo>
                    <a:pt x="1" y="3648"/>
                    <a:pt x="1065" y="4711"/>
                    <a:pt x="2341" y="4711"/>
                  </a:cubicBezTo>
                  <a:cubicBezTo>
                    <a:pt x="3648" y="4711"/>
                    <a:pt x="4712" y="3648"/>
                    <a:pt x="4712" y="2341"/>
                  </a:cubicBezTo>
                  <a:cubicBezTo>
                    <a:pt x="4712" y="1034"/>
                    <a:pt x="3648" y="0"/>
                    <a:pt x="2341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22"/>
            <p:cNvSpPr/>
            <p:nvPr/>
          </p:nvSpPr>
          <p:spPr>
            <a:xfrm>
              <a:off x="4672850" y="796650"/>
              <a:ext cx="95000" cy="95025"/>
            </a:xfrm>
            <a:custGeom>
              <a:avLst/>
              <a:gdLst/>
              <a:ahLst/>
              <a:cxnLst/>
              <a:rect l="l" t="t" r="r" b="b"/>
              <a:pathLst>
                <a:path w="3800" h="3801" extrusionOk="0">
                  <a:moveTo>
                    <a:pt x="1915" y="1"/>
                  </a:moveTo>
                  <a:cubicBezTo>
                    <a:pt x="882" y="1"/>
                    <a:pt x="0" y="852"/>
                    <a:pt x="0" y="1885"/>
                  </a:cubicBezTo>
                  <a:cubicBezTo>
                    <a:pt x="0" y="2919"/>
                    <a:pt x="882" y="3800"/>
                    <a:pt x="1915" y="3800"/>
                  </a:cubicBezTo>
                  <a:cubicBezTo>
                    <a:pt x="2949" y="3800"/>
                    <a:pt x="3800" y="2949"/>
                    <a:pt x="3800" y="1885"/>
                  </a:cubicBezTo>
                  <a:cubicBezTo>
                    <a:pt x="3800" y="821"/>
                    <a:pt x="2949" y="1"/>
                    <a:pt x="1915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6" name="Google Shape;1486;p22"/>
          <p:cNvGrpSpPr/>
          <p:nvPr/>
        </p:nvGrpSpPr>
        <p:grpSpPr>
          <a:xfrm>
            <a:off x="186410" y="2852376"/>
            <a:ext cx="414099" cy="409482"/>
            <a:chOff x="588675" y="3089150"/>
            <a:chExt cx="571724" cy="565349"/>
          </a:xfrm>
        </p:grpSpPr>
        <p:sp>
          <p:nvSpPr>
            <p:cNvPr id="1487" name="Google Shape;1487;p22"/>
            <p:cNvSpPr/>
            <p:nvPr/>
          </p:nvSpPr>
          <p:spPr>
            <a:xfrm>
              <a:off x="901585" y="3371643"/>
              <a:ext cx="258814" cy="282856"/>
            </a:xfrm>
            <a:custGeom>
              <a:avLst/>
              <a:gdLst/>
              <a:ahLst/>
              <a:cxnLst/>
              <a:rect l="l" t="t" r="r" b="b"/>
              <a:pathLst>
                <a:path w="1421" h="1553" extrusionOk="0">
                  <a:moveTo>
                    <a:pt x="713" y="1"/>
                  </a:moveTo>
                  <a:cubicBezTo>
                    <a:pt x="706" y="1"/>
                    <a:pt x="697" y="5"/>
                    <a:pt x="693" y="14"/>
                  </a:cubicBezTo>
                  <a:lnTo>
                    <a:pt x="500" y="531"/>
                  </a:lnTo>
                  <a:cubicBezTo>
                    <a:pt x="500" y="540"/>
                    <a:pt x="491" y="540"/>
                    <a:pt x="491" y="540"/>
                  </a:cubicBezTo>
                  <a:lnTo>
                    <a:pt x="18" y="759"/>
                  </a:lnTo>
                  <a:cubicBezTo>
                    <a:pt x="0" y="759"/>
                    <a:pt x="0" y="785"/>
                    <a:pt x="18" y="794"/>
                  </a:cubicBezTo>
                  <a:lnTo>
                    <a:pt x="491" y="1005"/>
                  </a:lnTo>
                  <a:cubicBezTo>
                    <a:pt x="491" y="1013"/>
                    <a:pt x="500" y="1013"/>
                    <a:pt x="500" y="1022"/>
                  </a:cubicBezTo>
                  <a:lnTo>
                    <a:pt x="693" y="1539"/>
                  </a:lnTo>
                  <a:cubicBezTo>
                    <a:pt x="697" y="1548"/>
                    <a:pt x="706" y="1553"/>
                    <a:pt x="713" y="1553"/>
                  </a:cubicBezTo>
                  <a:cubicBezTo>
                    <a:pt x="721" y="1553"/>
                    <a:pt x="728" y="1548"/>
                    <a:pt x="728" y="1539"/>
                  </a:cubicBezTo>
                  <a:lnTo>
                    <a:pt x="921" y="1022"/>
                  </a:lnTo>
                  <a:cubicBezTo>
                    <a:pt x="921" y="1013"/>
                    <a:pt x="929" y="1013"/>
                    <a:pt x="938" y="1005"/>
                  </a:cubicBezTo>
                  <a:lnTo>
                    <a:pt x="1411" y="794"/>
                  </a:lnTo>
                  <a:cubicBezTo>
                    <a:pt x="1420" y="785"/>
                    <a:pt x="1420" y="759"/>
                    <a:pt x="1411" y="759"/>
                  </a:cubicBezTo>
                  <a:lnTo>
                    <a:pt x="938" y="540"/>
                  </a:lnTo>
                  <a:cubicBezTo>
                    <a:pt x="929" y="540"/>
                    <a:pt x="929" y="540"/>
                    <a:pt x="921" y="531"/>
                  </a:cubicBezTo>
                  <a:lnTo>
                    <a:pt x="728" y="14"/>
                  </a:lnTo>
                  <a:cubicBezTo>
                    <a:pt x="728" y="5"/>
                    <a:pt x="721" y="1"/>
                    <a:pt x="7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22"/>
            <p:cNvSpPr/>
            <p:nvPr/>
          </p:nvSpPr>
          <p:spPr>
            <a:xfrm>
              <a:off x="588675" y="3089150"/>
              <a:ext cx="260271" cy="282674"/>
            </a:xfrm>
            <a:custGeom>
              <a:avLst/>
              <a:gdLst/>
              <a:ahLst/>
              <a:cxnLst/>
              <a:rect l="l" t="t" r="r" b="b"/>
              <a:pathLst>
                <a:path w="1429" h="1552" extrusionOk="0">
                  <a:moveTo>
                    <a:pt x="716" y="0"/>
                  </a:moveTo>
                  <a:cubicBezTo>
                    <a:pt x="708" y="0"/>
                    <a:pt x="701" y="5"/>
                    <a:pt x="701" y="14"/>
                  </a:cubicBezTo>
                  <a:lnTo>
                    <a:pt x="508" y="531"/>
                  </a:lnTo>
                  <a:cubicBezTo>
                    <a:pt x="500" y="539"/>
                    <a:pt x="500" y="539"/>
                    <a:pt x="491" y="539"/>
                  </a:cubicBezTo>
                  <a:lnTo>
                    <a:pt x="18" y="750"/>
                  </a:lnTo>
                  <a:cubicBezTo>
                    <a:pt x="0" y="759"/>
                    <a:pt x="0" y="785"/>
                    <a:pt x="18" y="794"/>
                  </a:cubicBezTo>
                  <a:lnTo>
                    <a:pt x="491" y="1004"/>
                  </a:lnTo>
                  <a:cubicBezTo>
                    <a:pt x="500" y="1013"/>
                    <a:pt x="500" y="1013"/>
                    <a:pt x="508" y="1022"/>
                  </a:cubicBezTo>
                  <a:lnTo>
                    <a:pt x="701" y="1539"/>
                  </a:lnTo>
                  <a:cubicBezTo>
                    <a:pt x="701" y="1548"/>
                    <a:pt x="708" y="1552"/>
                    <a:pt x="716" y="1552"/>
                  </a:cubicBezTo>
                  <a:cubicBezTo>
                    <a:pt x="723" y="1552"/>
                    <a:pt x="732" y="1548"/>
                    <a:pt x="736" y="1539"/>
                  </a:cubicBezTo>
                  <a:lnTo>
                    <a:pt x="929" y="1022"/>
                  </a:lnTo>
                  <a:cubicBezTo>
                    <a:pt x="929" y="1013"/>
                    <a:pt x="929" y="1013"/>
                    <a:pt x="938" y="1004"/>
                  </a:cubicBezTo>
                  <a:lnTo>
                    <a:pt x="1411" y="794"/>
                  </a:lnTo>
                  <a:cubicBezTo>
                    <a:pt x="1429" y="785"/>
                    <a:pt x="1429" y="759"/>
                    <a:pt x="1411" y="750"/>
                  </a:cubicBezTo>
                  <a:lnTo>
                    <a:pt x="938" y="539"/>
                  </a:lnTo>
                  <a:cubicBezTo>
                    <a:pt x="938" y="539"/>
                    <a:pt x="929" y="539"/>
                    <a:pt x="929" y="531"/>
                  </a:cubicBezTo>
                  <a:lnTo>
                    <a:pt x="736" y="14"/>
                  </a:lnTo>
                  <a:cubicBezTo>
                    <a:pt x="732" y="5"/>
                    <a:pt x="723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9" name="Google Shape;1489;p22"/>
          <p:cNvGrpSpPr/>
          <p:nvPr/>
        </p:nvGrpSpPr>
        <p:grpSpPr>
          <a:xfrm>
            <a:off x="8638010" y="1674914"/>
            <a:ext cx="414099" cy="409482"/>
            <a:chOff x="588675" y="3089150"/>
            <a:chExt cx="571724" cy="565349"/>
          </a:xfrm>
        </p:grpSpPr>
        <p:sp>
          <p:nvSpPr>
            <p:cNvPr id="1490" name="Google Shape;1490;p22"/>
            <p:cNvSpPr/>
            <p:nvPr/>
          </p:nvSpPr>
          <p:spPr>
            <a:xfrm>
              <a:off x="901585" y="3371643"/>
              <a:ext cx="258814" cy="282856"/>
            </a:xfrm>
            <a:custGeom>
              <a:avLst/>
              <a:gdLst/>
              <a:ahLst/>
              <a:cxnLst/>
              <a:rect l="l" t="t" r="r" b="b"/>
              <a:pathLst>
                <a:path w="1421" h="1553" extrusionOk="0">
                  <a:moveTo>
                    <a:pt x="713" y="1"/>
                  </a:moveTo>
                  <a:cubicBezTo>
                    <a:pt x="706" y="1"/>
                    <a:pt x="697" y="5"/>
                    <a:pt x="693" y="14"/>
                  </a:cubicBezTo>
                  <a:lnTo>
                    <a:pt x="500" y="531"/>
                  </a:lnTo>
                  <a:cubicBezTo>
                    <a:pt x="500" y="540"/>
                    <a:pt x="491" y="540"/>
                    <a:pt x="491" y="540"/>
                  </a:cubicBezTo>
                  <a:lnTo>
                    <a:pt x="18" y="759"/>
                  </a:lnTo>
                  <a:cubicBezTo>
                    <a:pt x="0" y="759"/>
                    <a:pt x="0" y="785"/>
                    <a:pt x="18" y="794"/>
                  </a:cubicBezTo>
                  <a:lnTo>
                    <a:pt x="491" y="1005"/>
                  </a:lnTo>
                  <a:cubicBezTo>
                    <a:pt x="491" y="1013"/>
                    <a:pt x="500" y="1013"/>
                    <a:pt x="500" y="1022"/>
                  </a:cubicBezTo>
                  <a:lnTo>
                    <a:pt x="693" y="1539"/>
                  </a:lnTo>
                  <a:cubicBezTo>
                    <a:pt x="697" y="1548"/>
                    <a:pt x="706" y="1553"/>
                    <a:pt x="713" y="1553"/>
                  </a:cubicBezTo>
                  <a:cubicBezTo>
                    <a:pt x="721" y="1553"/>
                    <a:pt x="728" y="1548"/>
                    <a:pt x="728" y="1539"/>
                  </a:cubicBezTo>
                  <a:lnTo>
                    <a:pt x="921" y="1022"/>
                  </a:lnTo>
                  <a:cubicBezTo>
                    <a:pt x="921" y="1013"/>
                    <a:pt x="929" y="1013"/>
                    <a:pt x="938" y="1005"/>
                  </a:cubicBezTo>
                  <a:lnTo>
                    <a:pt x="1411" y="794"/>
                  </a:lnTo>
                  <a:cubicBezTo>
                    <a:pt x="1420" y="785"/>
                    <a:pt x="1420" y="759"/>
                    <a:pt x="1411" y="759"/>
                  </a:cubicBezTo>
                  <a:lnTo>
                    <a:pt x="938" y="540"/>
                  </a:lnTo>
                  <a:cubicBezTo>
                    <a:pt x="929" y="540"/>
                    <a:pt x="929" y="540"/>
                    <a:pt x="921" y="531"/>
                  </a:cubicBezTo>
                  <a:lnTo>
                    <a:pt x="728" y="14"/>
                  </a:lnTo>
                  <a:cubicBezTo>
                    <a:pt x="728" y="5"/>
                    <a:pt x="721" y="1"/>
                    <a:pt x="7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22"/>
            <p:cNvSpPr/>
            <p:nvPr/>
          </p:nvSpPr>
          <p:spPr>
            <a:xfrm>
              <a:off x="588675" y="3089150"/>
              <a:ext cx="260271" cy="282674"/>
            </a:xfrm>
            <a:custGeom>
              <a:avLst/>
              <a:gdLst/>
              <a:ahLst/>
              <a:cxnLst/>
              <a:rect l="l" t="t" r="r" b="b"/>
              <a:pathLst>
                <a:path w="1429" h="1552" extrusionOk="0">
                  <a:moveTo>
                    <a:pt x="716" y="0"/>
                  </a:moveTo>
                  <a:cubicBezTo>
                    <a:pt x="708" y="0"/>
                    <a:pt x="701" y="5"/>
                    <a:pt x="701" y="14"/>
                  </a:cubicBezTo>
                  <a:lnTo>
                    <a:pt x="508" y="531"/>
                  </a:lnTo>
                  <a:cubicBezTo>
                    <a:pt x="500" y="539"/>
                    <a:pt x="500" y="539"/>
                    <a:pt x="491" y="539"/>
                  </a:cubicBezTo>
                  <a:lnTo>
                    <a:pt x="18" y="750"/>
                  </a:lnTo>
                  <a:cubicBezTo>
                    <a:pt x="0" y="759"/>
                    <a:pt x="0" y="785"/>
                    <a:pt x="18" y="794"/>
                  </a:cubicBezTo>
                  <a:lnTo>
                    <a:pt x="491" y="1004"/>
                  </a:lnTo>
                  <a:cubicBezTo>
                    <a:pt x="500" y="1013"/>
                    <a:pt x="500" y="1013"/>
                    <a:pt x="508" y="1022"/>
                  </a:cubicBezTo>
                  <a:lnTo>
                    <a:pt x="701" y="1539"/>
                  </a:lnTo>
                  <a:cubicBezTo>
                    <a:pt x="701" y="1548"/>
                    <a:pt x="708" y="1552"/>
                    <a:pt x="716" y="1552"/>
                  </a:cubicBezTo>
                  <a:cubicBezTo>
                    <a:pt x="723" y="1552"/>
                    <a:pt x="732" y="1548"/>
                    <a:pt x="736" y="1539"/>
                  </a:cubicBezTo>
                  <a:lnTo>
                    <a:pt x="929" y="1022"/>
                  </a:lnTo>
                  <a:cubicBezTo>
                    <a:pt x="929" y="1013"/>
                    <a:pt x="929" y="1013"/>
                    <a:pt x="938" y="1004"/>
                  </a:cubicBezTo>
                  <a:lnTo>
                    <a:pt x="1411" y="794"/>
                  </a:lnTo>
                  <a:cubicBezTo>
                    <a:pt x="1429" y="785"/>
                    <a:pt x="1429" y="759"/>
                    <a:pt x="1411" y="750"/>
                  </a:cubicBezTo>
                  <a:lnTo>
                    <a:pt x="938" y="539"/>
                  </a:lnTo>
                  <a:cubicBezTo>
                    <a:pt x="938" y="539"/>
                    <a:pt x="929" y="539"/>
                    <a:pt x="929" y="531"/>
                  </a:cubicBezTo>
                  <a:lnTo>
                    <a:pt x="736" y="14"/>
                  </a:lnTo>
                  <a:cubicBezTo>
                    <a:pt x="732" y="5"/>
                    <a:pt x="723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2" name="Google Shape;1492;p22"/>
          <p:cNvGrpSpPr/>
          <p:nvPr/>
        </p:nvGrpSpPr>
        <p:grpSpPr>
          <a:xfrm flipH="1">
            <a:off x="186410" y="130014"/>
            <a:ext cx="414099" cy="409482"/>
            <a:chOff x="588675" y="3089150"/>
            <a:chExt cx="571724" cy="565349"/>
          </a:xfrm>
        </p:grpSpPr>
        <p:sp>
          <p:nvSpPr>
            <p:cNvPr id="1493" name="Google Shape;1493;p22"/>
            <p:cNvSpPr/>
            <p:nvPr/>
          </p:nvSpPr>
          <p:spPr>
            <a:xfrm>
              <a:off x="901585" y="3371643"/>
              <a:ext cx="258814" cy="282856"/>
            </a:xfrm>
            <a:custGeom>
              <a:avLst/>
              <a:gdLst/>
              <a:ahLst/>
              <a:cxnLst/>
              <a:rect l="l" t="t" r="r" b="b"/>
              <a:pathLst>
                <a:path w="1421" h="1553" extrusionOk="0">
                  <a:moveTo>
                    <a:pt x="713" y="1"/>
                  </a:moveTo>
                  <a:cubicBezTo>
                    <a:pt x="706" y="1"/>
                    <a:pt x="697" y="5"/>
                    <a:pt x="693" y="14"/>
                  </a:cubicBezTo>
                  <a:lnTo>
                    <a:pt x="500" y="531"/>
                  </a:lnTo>
                  <a:cubicBezTo>
                    <a:pt x="500" y="540"/>
                    <a:pt x="491" y="540"/>
                    <a:pt x="491" y="540"/>
                  </a:cubicBezTo>
                  <a:lnTo>
                    <a:pt x="18" y="759"/>
                  </a:lnTo>
                  <a:cubicBezTo>
                    <a:pt x="0" y="759"/>
                    <a:pt x="0" y="785"/>
                    <a:pt x="18" y="794"/>
                  </a:cubicBezTo>
                  <a:lnTo>
                    <a:pt x="491" y="1005"/>
                  </a:lnTo>
                  <a:cubicBezTo>
                    <a:pt x="491" y="1013"/>
                    <a:pt x="500" y="1013"/>
                    <a:pt x="500" y="1022"/>
                  </a:cubicBezTo>
                  <a:lnTo>
                    <a:pt x="693" y="1539"/>
                  </a:lnTo>
                  <a:cubicBezTo>
                    <a:pt x="697" y="1548"/>
                    <a:pt x="706" y="1553"/>
                    <a:pt x="713" y="1553"/>
                  </a:cubicBezTo>
                  <a:cubicBezTo>
                    <a:pt x="721" y="1553"/>
                    <a:pt x="728" y="1548"/>
                    <a:pt x="728" y="1539"/>
                  </a:cubicBezTo>
                  <a:lnTo>
                    <a:pt x="921" y="1022"/>
                  </a:lnTo>
                  <a:cubicBezTo>
                    <a:pt x="921" y="1013"/>
                    <a:pt x="929" y="1013"/>
                    <a:pt x="938" y="1005"/>
                  </a:cubicBezTo>
                  <a:lnTo>
                    <a:pt x="1411" y="794"/>
                  </a:lnTo>
                  <a:cubicBezTo>
                    <a:pt x="1420" y="785"/>
                    <a:pt x="1420" y="759"/>
                    <a:pt x="1411" y="759"/>
                  </a:cubicBezTo>
                  <a:lnTo>
                    <a:pt x="938" y="540"/>
                  </a:lnTo>
                  <a:cubicBezTo>
                    <a:pt x="929" y="540"/>
                    <a:pt x="929" y="540"/>
                    <a:pt x="921" y="531"/>
                  </a:cubicBezTo>
                  <a:lnTo>
                    <a:pt x="728" y="14"/>
                  </a:lnTo>
                  <a:cubicBezTo>
                    <a:pt x="728" y="5"/>
                    <a:pt x="721" y="1"/>
                    <a:pt x="7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22"/>
            <p:cNvSpPr/>
            <p:nvPr/>
          </p:nvSpPr>
          <p:spPr>
            <a:xfrm>
              <a:off x="588675" y="3089150"/>
              <a:ext cx="260271" cy="282674"/>
            </a:xfrm>
            <a:custGeom>
              <a:avLst/>
              <a:gdLst/>
              <a:ahLst/>
              <a:cxnLst/>
              <a:rect l="l" t="t" r="r" b="b"/>
              <a:pathLst>
                <a:path w="1429" h="1552" extrusionOk="0">
                  <a:moveTo>
                    <a:pt x="716" y="0"/>
                  </a:moveTo>
                  <a:cubicBezTo>
                    <a:pt x="708" y="0"/>
                    <a:pt x="701" y="5"/>
                    <a:pt x="701" y="14"/>
                  </a:cubicBezTo>
                  <a:lnTo>
                    <a:pt x="508" y="531"/>
                  </a:lnTo>
                  <a:cubicBezTo>
                    <a:pt x="500" y="539"/>
                    <a:pt x="500" y="539"/>
                    <a:pt x="491" y="539"/>
                  </a:cubicBezTo>
                  <a:lnTo>
                    <a:pt x="18" y="750"/>
                  </a:lnTo>
                  <a:cubicBezTo>
                    <a:pt x="0" y="759"/>
                    <a:pt x="0" y="785"/>
                    <a:pt x="18" y="794"/>
                  </a:cubicBezTo>
                  <a:lnTo>
                    <a:pt x="491" y="1004"/>
                  </a:lnTo>
                  <a:cubicBezTo>
                    <a:pt x="500" y="1013"/>
                    <a:pt x="500" y="1013"/>
                    <a:pt x="508" y="1022"/>
                  </a:cubicBezTo>
                  <a:lnTo>
                    <a:pt x="701" y="1539"/>
                  </a:lnTo>
                  <a:cubicBezTo>
                    <a:pt x="701" y="1548"/>
                    <a:pt x="708" y="1552"/>
                    <a:pt x="716" y="1552"/>
                  </a:cubicBezTo>
                  <a:cubicBezTo>
                    <a:pt x="723" y="1552"/>
                    <a:pt x="732" y="1548"/>
                    <a:pt x="736" y="1539"/>
                  </a:cubicBezTo>
                  <a:lnTo>
                    <a:pt x="929" y="1022"/>
                  </a:lnTo>
                  <a:cubicBezTo>
                    <a:pt x="929" y="1013"/>
                    <a:pt x="929" y="1013"/>
                    <a:pt x="938" y="1004"/>
                  </a:cubicBezTo>
                  <a:lnTo>
                    <a:pt x="1411" y="794"/>
                  </a:lnTo>
                  <a:cubicBezTo>
                    <a:pt x="1429" y="785"/>
                    <a:pt x="1429" y="759"/>
                    <a:pt x="1411" y="750"/>
                  </a:cubicBezTo>
                  <a:lnTo>
                    <a:pt x="938" y="539"/>
                  </a:lnTo>
                  <a:cubicBezTo>
                    <a:pt x="938" y="539"/>
                    <a:pt x="929" y="539"/>
                    <a:pt x="929" y="531"/>
                  </a:cubicBezTo>
                  <a:lnTo>
                    <a:pt x="736" y="14"/>
                  </a:lnTo>
                  <a:cubicBezTo>
                    <a:pt x="732" y="5"/>
                    <a:pt x="723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5" name="Google Shape;1495;p22"/>
          <p:cNvGrpSpPr/>
          <p:nvPr/>
        </p:nvGrpSpPr>
        <p:grpSpPr>
          <a:xfrm rot="-1728909">
            <a:off x="417797" y="4324143"/>
            <a:ext cx="1042369" cy="899171"/>
            <a:chOff x="3936500" y="796650"/>
            <a:chExt cx="1642925" cy="1417225"/>
          </a:xfrm>
        </p:grpSpPr>
        <p:sp>
          <p:nvSpPr>
            <p:cNvPr id="1496" name="Google Shape;1496;p22"/>
            <p:cNvSpPr/>
            <p:nvPr/>
          </p:nvSpPr>
          <p:spPr>
            <a:xfrm>
              <a:off x="3961575" y="1265500"/>
              <a:ext cx="384550" cy="241675"/>
            </a:xfrm>
            <a:custGeom>
              <a:avLst/>
              <a:gdLst/>
              <a:ahLst/>
              <a:cxnLst/>
              <a:rect l="l" t="t" r="r" b="b"/>
              <a:pathLst>
                <a:path w="15382" h="9667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31" y="31"/>
                    <a:pt x="153" y="122"/>
                  </a:cubicBezTo>
                  <a:cubicBezTo>
                    <a:pt x="305" y="244"/>
                    <a:pt x="426" y="305"/>
                    <a:pt x="609" y="426"/>
                  </a:cubicBezTo>
                  <a:cubicBezTo>
                    <a:pt x="1034" y="700"/>
                    <a:pt x="1551" y="1065"/>
                    <a:pt x="2250" y="1490"/>
                  </a:cubicBezTo>
                  <a:cubicBezTo>
                    <a:pt x="3679" y="2372"/>
                    <a:pt x="5594" y="3587"/>
                    <a:pt x="7691" y="4894"/>
                  </a:cubicBezTo>
                  <a:cubicBezTo>
                    <a:pt x="9758" y="6201"/>
                    <a:pt x="11703" y="7417"/>
                    <a:pt x="13101" y="8299"/>
                  </a:cubicBezTo>
                  <a:cubicBezTo>
                    <a:pt x="13801" y="8724"/>
                    <a:pt x="14378" y="9059"/>
                    <a:pt x="14773" y="9302"/>
                  </a:cubicBezTo>
                  <a:cubicBezTo>
                    <a:pt x="14986" y="9423"/>
                    <a:pt x="15138" y="9515"/>
                    <a:pt x="15229" y="9575"/>
                  </a:cubicBezTo>
                  <a:lnTo>
                    <a:pt x="15381" y="9667"/>
                  </a:lnTo>
                  <a:cubicBezTo>
                    <a:pt x="15381" y="9636"/>
                    <a:pt x="15351" y="9575"/>
                    <a:pt x="15168" y="9515"/>
                  </a:cubicBezTo>
                  <a:cubicBezTo>
                    <a:pt x="15047" y="9423"/>
                    <a:pt x="14925" y="9302"/>
                    <a:pt x="14743" y="9211"/>
                  </a:cubicBezTo>
                  <a:cubicBezTo>
                    <a:pt x="14317" y="8937"/>
                    <a:pt x="13801" y="8542"/>
                    <a:pt x="13101" y="8147"/>
                  </a:cubicBezTo>
                  <a:cubicBezTo>
                    <a:pt x="11734" y="7265"/>
                    <a:pt x="9849" y="6049"/>
                    <a:pt x="7721" y="4712"/>
                  </a:cubicBezTo>
                  <a:cubicBezTo>
                    <a:pt x="5624" y="3405"/>
                    <a:pt x="3679" y="2189"/>
                    <a:pt x="2281" y="1338"/>
                  </a:cubicBezTo>
                  <a:cubicBezTo>
                    <a:pt x="1551" y="913"/>
                    <a:pt x="1004" y="578"/>
                    <a:pt x="609" y="366"/>
                  </a:cubicBezTo>
                  <a:cubicBezTo>
                    <a:pt x="426" y="244"/>
                    <a:pt x="275" y="122"/>
                    <a:pt x="153" y="92"/>
                  </a:cubicBezTo>
                  <a:cubicBezTo>
                    <a:pt x="92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22"/>
            <p:cNvSpPr/>
            <p:nvPr/>
          </p:nvSpPr>
          <p:spPr>
            <a:xfrm>
              <a:off x="5101425" y="1497125"/>
              <a:ext cx="433175" cy="14800"/>
            </a:xfrm>
            <a:custGeom>
              <a:avLst/>
              <a:gdLst/>
              <a:ahLst/>
              <a:cxnLst/>
              <a:rect l="l" t="t" r="r" b="b"/>
              <a:pathLst>
                <a:path w="17327" h="592" extrusionOk="0">
                  <a:moveTo>
                    <a:pt x="17139" y="1"/>
                  </a:moveTo>
                  <a:cubicBezTo>
                    <a:pt x="16313" y="1"/>
                    <a:pt x="12845" y="87"/>
                    <a:pt x="8663" y="219"/>
                  </a:cubicBezTo>
                  <a:cubicBezTo>
                    <a:pt x="3891" y="371"/>
                    <a:pt x="1" y="554"/>
                    <a:pt x="1" y="584"/>
                  </a:cubicBezTo>
                  <a:cubicBezTo>
                    <a:pt x="1" y="589"/>
                    <a:pt x="109" y="592"/>
                    <a:pt x="311" y="592"/>
                  </a:cubicBezTo>
                  <a:cubicBezTo>
                    <a:pt x="1322" y="592"/>
                    <a:pt x="4687" y="528"/>
                    <a:pt x="8663" y="402"/>
                  </a:cubicBezTo>
                  <a:cubicBezTo>
                    <a:pt x="13466" y="250"/>
                    <a:pt x="17326" y="37"/>
                    <a:pt x="17326" y="6"/>
                  </a:cubicBezTo>
                  <a:cubicBezTo>
                    <a:pt x="17326" y="2"/>
                    <a:pt x="17262" y="1"/>
                    <a:pt x="1713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22"/>
            <p:cNvSpPr/>
            <p:nvPr/>
          </p:nvSpPr>
          <p:spPr>
            <a:xfrm>
              <a:off x="4343050" y="1286025"/>
              <a:ext cx="751550" cy="868575"/>
            </a:xfrm>
            <a:custGeom>
              <a:avLst/>
              <a:gdLst/>
              <a:ahLst/>
              <a:cxnLst/>
              <a:rect l="l" t="t" r="r" b="b"/>
              <a:pathLst>
                <a:path w="30062" h="34743" extrusionOk="0">
                  <a:moveTo>
                    <a:pt x="30028" y="23367"/>
                  </a:moveTo>
                  <a:lnTo>
                    <a:pt x="30028" y="23367"/>
                  </a:lnTo>
                  <a:cubicBezTo>
                    <a:pt x="30024" y="23955"/>
                    <a:pt x="30017" y="24449"/>
                    <a:pt x="30001" y="24834"/>
                  </a:cubicBezTo>
                  <a:lnTo>
                    <a:pt x="30001" y="25715"/>
                  </a:lnTo>
                  <a:cubicBezTo>
                    <a:pt x="30032" y="25897"/>
                    <a:pt x="30032" y="26019"/>
                    <a:pt x="30032" y="26019"/>
                  </a:cubicBezTo>
                  <a:lnTo>
                    <a:pt x="30032" y="25715"/>
                  </a:lnTo>
                  <a:lnTo>
                    <a:pt x="30032" y="24803"/>
                  </a:lnTo>
                  <a:cubicBezTo>
                    <a:pt x="30032" y="24413"/>
                    <a:pt x="30032" y="23935"/>
                    <a:pt x="30028" y="23367"/>
                  </a:cubicBezTo>
                  <a:close/>
                  <a:moveTo>
                    <a:pt x="15046" y="0"/>
                  </a:moveTo>
                  <a:lnTo>
                    <a:pt x="15016" y="31"/>
                  </a:lnTo>
                  <a:cubicBezTo>
                    <a:pt x="10366" y="2736"/>
                    <a:pt x="5289" y="5624"/>
                    <a:pt x="61" y="8663"/>
                  </a:cubicBezTo>
                  <a:lnTo>
                    <a:pt x="1" y="8694"/>
                  </a:lnTo>
                  <a:lnTo>
                    <a:pt x="1" y="8754"/>
                  </a:lnTo>
                  <a:lnTo>
                    <a:pt x="1" y="26019"/>
                  </a:lnTo>
                  <a:lnTo>
                    <a:pt x="1" y="26049"/>
                  </a:lnTo>
                  <a:lnTo>
                    <a:pt x="61" y="26080"/>
                  </a:lnTo>
                  <a:cubicBezTo>
                    <a:pt x="5685" y="29332"/>
                    <a:pt x="10761" y="32281"/>
                    <a:pt x="15016" y="34712"/>
                  </a:cubicBezTo>
                  <a:lnTo>
                    <a:pt x="15046" y="34743"/>
                  </a:lnTo>
                  <a:lnTo>
                    <a:pt x="15107" y="34712"/>
                  </a:lnTo>
                  <a:cubicBezTo>
                    <a:pt x="19727" y="32068"/>
                    <a:pt x="23466" y="29879"/>
                    <a:pt x="26050" y="28360"/>
                  </a:cubicBezTo>
                  <a:cubicBezTo>
                    <a:pt x="27326" y="27600"/>
                    <a:pt x="28329" y="27053"/>
                    <a:pt x="28998" y="26627"/>
                  </a:cubicBezTo>
                  <a:cubicBezTo>
                    <a:pt x="29363" y="26445"/>
                    <a:pt x="29576" y="26293"/>
                    <a:pt x="29758" y="26171"/>
                  </a:cubicBezTo>
                  <a:cubicBezTo>
                    <a:pt x="29971" y="26050"/>
                    <a:pt x="30032" y="26019"/>
                    <a:pt x="30032" y="26019"/>
                  </a:cubicBezTo>
                  <a:lnTo>
                    <a:pt x="30032" y="26019"/>
                  </a:lnTo>
                  <a:cubicBezTo>
                    <a:pt x="30031" y="26019"/>
                    <a:pt x="29910" y="26049"/>
                    <a:pt x="29758" y="26141"/>
                  </a:cubicBezTo>
                  <a:cubicBezTo>
                    <a:pt x="29576" y="26232"/>
                    <a:pt x="29302" y="26384"/>
                    <a:pt x="28968" y="26597"/>
                  </a:cubicBezTo>
                  <a:cubicBezTo>
                    <a:pt x="28299" y="26961"/>
                    <a:pt x="27266" y="27569"/>
                    <a:pt x="25959" y="28299"/>
                  </a:cubicBezTo>
                  <a:cubicBezTo>
                    <a:pt x="23383" y="29783"/>
                    <a:pt x="19661" y="31902"/>
                    <a:pt x="15062" y="34534"/>
                  </a:cubicBezTo>
                  <a:lnTo>
                    <a:pt x="15062" y="34534"/>
                  </a:lnTo>
                  <a:cubicBezTo>
                    <a:pt x="10854" y="32081"/>
                    <a:pt x="5804" y="29119"/>
                    <a:pt x="213" y="25915"/>
                  </a:cubicBezTo>
                  <a:lnTo>
                    <a:pt x="213" y="25915"/>
                  </a:lnTo>
                  <a:lnTo>
                    <a:pt x="213" y="8797"/>
                  </a:lnTo>
                  <a:lnTo>
                    <a:pt x="213" y="8797"/>
                  </a:lnTo>
                  <a:cubicBezTo>
                    <a:pt x="5414" y="5774"/>
                    <a:pt x="10433" y="2902"/>
                    <a:pt x="15062" y="209"/>
                  </a:cubicBezTo>
                  <a:lnTo>
                    <a:pt x="15062" y="209"/>
                  </a:lnTo>
                  <a:cubicBezTo>
                    <a:pt x="20640" y="3406"/>
                    <a:pt x="25649" y="6302"/>
                    <a:pt x="29940" y="8780"/>
                  </a:cubicBezTo>
                  <a:lnTo>
                    <a:pt x="29940" y="8780"/>
                  </a:lnTo>
                  <a:cubicBezTo>
                    <a:pt x="29941" y="14073"/>
                    <a:pt x="30001" y="18340"/>
                    <a:pt x="30001" y="21338"/>
                  </a:cubicBezTo>
                  <a:cubicBezTo>
                    <a:pt x="30017" y="22108"/>
                    <a:pt x="30024" y="22784"/>
                    <a:pt x="30028" y="23367"/>
                  </a:cubicBezTo>
                  <a:lnTo>
                    <a:pt x="30028" y="23367"/>
                  </a:lnTo>
                  <a:cubicBezTo>
                    <a:pt x="30032" y="22795"/>
                    <a:pt x="30032" y="22134"/>
                    <a:pt x="30032" y="21399"/>
                  </a:cubicBezTo>
                  <a:cubicBezTo>
                    <a:pt x="30032" y="18420"/>
                    <a:pt x="30062" y="14074"/>
                    <a:pt x="30062" y="8754"/>
                  </a:cubicBezTo>
                  <a:lnTo>
                    <a:pt x="30062" y="8724"/>
                  </a:lnTo>
                  <a:lnTo>
                    <a:pt x="30032" y="8694"/>
                  </a:lnTo>
                  <a:cubicBezTo>
                    <a:pt x="25776" y="6232"/>
                    <a:pt x="20730" y="3253"/>
                    <a:pt x="15107" y="31"/>
                  </a:cubicBezTo>
                  <a:lnTo>
                    <a:pt x="15046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22"/>
            <p:cNvSpPr/>
            <p:nvPr/>
          </p:nvSpPr>
          <p:spPr>
            <a:xfrm>
              <a:off x="3936500" y="1238900"/>
              <a:ext cx="76025" cy="76025"/>
            </a:xfrm>
            <a:custGeom>
              <a:avLst/>
              <a:gdLst/>
              <a:ahLst/>
              <a:cxnLst/>
              <a:rect l="l" t="t" r="r" b="b"/>
              <a:pathLst>
                <a:path w="3041" h="3041" extrusionOk="0">
                  <a:moveTo>
                    <a:pt x="1521" y="1"/>
                  </a:moveTo>
                  <a:cubicBezTo>
                    <a:pt x="700" y="1"/>
                    <a:pt x="1" y="700"/>
                    <a:pt x="1" y="1521"/>
                  </a:cubicBezTo>
                  <a:cubicBezTo>
                    <a:pt x="1" y="2372"/>
                    <a:pt x="700" y="3040"/>
                    <a:pt x="1521" y="3040"/>
                  </a:cubicBezTo>
                  <a:cubicBezTo>
                    <a:pt x="2372" y="3040"/>
                    <a:pt x="3040" y="2372"/>
                    <a:pt x="3040" y="1521"/>
                  </a:cubicBezTo>
                  <a:cubicBezTo>
                    <a:pt x="3040" y="700"/>
                    <a:pt x="2372" y="1"/>
                    <a:pt x="152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22"/>
            <p:cNvSpPr/>
            <p:nvPr/>
          </p:nvSpPr>
          <p:spPr>
            <a:xfrm>
              <a:off x="4287575" y="1447875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41" y="1"/>
                  </a:moveTo>
                  <a:cubicBezTo>
                    <a:pt x="1065" y="1"/>
                    <a:pt x="1" y="1065"/>
                    <a:pt x="1" y="2372"/>
                  </a:cubicBezTo>
                  <a:cubicBezTo>
                    <a:pt x="1" y="3648"/>
                    <a:pt x="1065" y="4712"/>
                    <a:pt x="2341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34"/>
                    <a:pt x="3648" y="1"/>
                    <a:pt x="234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22"/>
            <p:cNvSpPr/>
            <p:nvPr/>
          </p:nvSpPr>
          <p:spPr>
            <a:xfrm>
              <a:off x="5029225" y="1447875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72" y="1"/>
                  </a:moveTo>
                  <a:cubicBezTo>
                    <a:pt x="1065" y="1"/>
                    <a:pt x="1" y="1065"/>
                    <a:pt x="1" y="2372"/>
                  </a:cubicBezTo>
                  <a:cubicBezTo>
                    <a:pt x="1" y="3648"/>
                    <a:pt x="1065" y="4712"/>
                    <a:pt x="2372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34"/>
                    <a:pt x="3679" y="1"/>
                    <a:pt x="23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22"/>
            <p:cNvSpPr/>
            <p:nvPr/>
          </p:nvSpPr>
          <p:spPr>
            <a:xfrm>
              <a:off x="5029225" y="1891650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72" y="1"/>
                  </a:moveTo>
                  <a:cubicBezTo>
                    <a:pt x="1065" y="1"/>
                    <a:pt x="1" y="1065"/>
                    <a:pt x="1" y="2372"/>
                  </a:cubicBezTo>
                  <a:cubicBezTo>
                    <a:pt x="1" y="3648"/>
                    <a:pt x="1065" y="4712"/>
                    <a:pt x="2372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65"/>
                    <a:pt x="3648" y="1"/>
                    <a:pt x="23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22"/>
            <p:cNvSpPr/>
            <p:nvPr/>
          </p:nvSpPr>
          <p:spPr>
            <a:xfrm>
              <a:off x="5492000" y="1450150"/>
              <a:ext cx="87425" cy="87425"/>
            </a:xfrm>
            <a:custGeom>
              <a:avLst/>
              <a:gdLst/>
              <a:ahLst/>
              <a:cxnLst/>
              <a:rect l="l" t="t" r="r" b="b"/>
              <a:pathLst>
                <a:path w="3497" h="3497" extrusionOk="0">
                  <a:moveTo>
                    <a:pt x="1733" y="1"/>
                  </a:moveTo>
                  <a:cubicBezTo>
                    <a:pt x="791" y="1"/>
                    <a:pt x="1" y="791"/>
                    <a:pt x="1" y="1733"/>
                  </a:cubicBezTo>
                  <a:cubicBezTo>
                    <a:pt x="1" y="2706"/>
                    <a:pt x="791" y="3496"/>
                    <a:pt x="1733" y="3496"/>
                  </a:cubicBezTo>
                  <a:cubicBezTo>
                    <a:pt x="2676" y="3496"/>
                    <a:pt x="3496" y="2736"/>
                    <a:pt x="3496" y="1733"/>
                  </a:cubicBezTo>
                  <a:cubicBezTo>
                    <a:pt x="3496" y="761"/>
                    <a:pt x="2676" y="1"/>
                    <a:pt x="173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22"/>
            <p:cNvSpPr/>
            <p:nvPr/>
          </p:nvSpPr>
          <p:spPr>
            <a:xfrm>
              <a:off x="4660675" y="2096075"/>
              <a:ext cx="117825" cy="117800"/>
            </a:xfrm>
            <a:custGeom>
              <a:avLst/>
              <a:gdLst/>
              <a:ahLst/>
              <a:cxnLst/>
              <a:rect l="l" t="t" r="r" b="b"/>
              <a:pathLst>
                <a:path w="4713" h="4712" extrusionOk="0">
                  <a:moveTo>
                    <a:pt x="2341" y="0"/>
                  </a:moveTo>
                  <a:cubicBezTo>
                    <a:pt x="1065" y="0"/>
                    <a:pt x="1" y="1034"/>
                    <a:pt x="1" y="2341"/>
                  </a:cubicBezTo>
                  <a:cubicBezTo>
                    <a:pt x="1" y="3648"/>
                    <a:pt x="1065" y="4711"/>
                    <a:pt x="2341" y="4711"/>
                  </a:cubicBezTo>
                  <a:cubicBezTo>
                    <a:pt x="3648" y="4711"/>
                    <a:pt x="4712" y="3648"/>
                    <a:pt x="4712" y="2341"/>
                  </a:cubicBezTo>
                  <a:cubicBezTo>
                    <a:pt x="4712" y="1034"/>
                    <a:pt x="3648" y="0"/>
                    <a:pt x="234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22"/>
            <p:cNvSpPr/>
            <p:nvPr/>
          </p:nvSpPr>
          <p:spPr>
            <a:xfrm>
              <a:off x="4295175" y="1871150"/>
              <a:ext cx="117800" cy="117800"/>
            </a:xfrm>
            <a:custGeom>
              <a:avLst/>
              <a:gdLst/>
              <a:ahLst/>
              <a:cxnLst/>
              <a:rect l="l" t="t" r="r" b="b"/>
              <a:pathLst>
                <a:path w="4712" h="4712" extrusionOk="0">
                  <a:moveTo>
                    <a:pt x="2341" y="0"/>
                  </a:moveTo>
                  <a:cubicBezTo>
                    <a:pt x="1034" y="0"/>
                    <a:pt x="1" y="1033"/>
                    <a:pt x="1" y="2341"/>
                  </a:cubicBezTo>
                  <a:cubicBezTo>
                    <a:pt x="1" y="3648"/>
                    <a:pt x="1034" y="4711"/>
                    <a:pt x="2341" y="4711"/>
                  </a:cubicBezTo>
                  <a:cubicBezTo>
                    <a:pt x="3648" y="4711"/>
                    <a:pt x="4712" y="3648"/>
                    <a:pt x="4712" y="2341"/>
                  </a:cubicBezTo>
                  <a:cubicBezTo>
                    <a:pt x="4712" y="1033"/>
                    <a:pt x="3648" y="0"/>
                    <a:pt x="234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22"/>
            <p:cNvSpPr/>
            <p:nvPr/>
          </p:nvSpPr>
          <p:spPr>
            <a:xfrm>
              <a:off x="4716925" y="860475"/>
              <a:ext cx="5350" cy="415700"/>
            </a:xfrm>
            <a:custGeom>
              <a:avLst/>
              <a:gdLst/>
              <a:ahLst/>
              <a:cxnLst/>
              <a:rect l="l" t="t" r="r" b="b"/>
              <a:pathLst>
                <a:path w="214" h="16628" extrusionOk="0">
                  <a:moveTo>
                    <a:pt x="122" y="1"/>
                  </a:moveTo>
                  <a:cubicBezTo>
                    <a:pt x="61" y="1"/>
                    <a:pt x="31" y="3709"/>
                    <a:pt x="0" y="8299"/>
                  </a:cubicBezTo>
                  <a:cubicBezTo>
                    <a:pt x="0" y="12919"/>
                    <a:pt x="61" y="16627"/>
                    <a:pt x="122" y="16627"/>
                  </a:cubicBezTo>
                  <a:cubicBezTo>
                    <a:pt x="183" y="16627"/>
                    <a:pt x="213" y="12919"/>
                    <a:pt x="213" y="8299"/>
                  </a:cubicBezTo>
                  <a:cubicBezTo>
                    <a:pt x="213" y="3709"/>
                    <a:pt x="152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22"/>
            <p:cNvSpPr/>
            <p:nvPr/>
          </p:nvSpPr>
          <p:spPr>
            <a:xfrm>
              <a:off x="4660675" y="1229800"/>
              <a:ext cx="117825" cy="117800"/>
            </a:xfrm>
            <a:custGeom>
              <a:avLst/>
              <a:gdLst/>
              <a:ahLst/>
              <a:cxnLst/>
              <a:rect l="l" t="t" r="r" b="b"/>
              <a:pathLst>
                <a:path w="4713" h="4712" extrusionOk="0">
                  <a:moveTo>
                    <a:pt x="2341" y="0"/>
                  </a:moveTo>
                  <a:cubicBezTo>
                    <a:pt x="1065" y="0"/>
                    <a:pt x="1" y="1034"/>
                    <a:pt x="1" y="2341"/>
                  </a:cubicBezTo>
                  <a:cubicBezTo>
                    <a:pt x="1" y="3648"/>
                    <a:pt x="1065" y="4711"/>
                    <a:pt x="2341" y="4711"/>
                  </a:cubicBezTo>
                  <a:cubicBezTo>
                    <a:pt x="3648" y="4711"/>
                    <a:pt x="4712" y="3648"/>
                    <a:pt x="4712" y="2341"/>
                  </a:cubicBezTo>
                  <a:cubicBezTo>
                    <a:pt x="4712" y="1034"/>
                    <a:pt x="3648" y="0"/>
                    <a:pt x="234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22"/>
            <p:cNvSpPr/>
            <p:nvPr/>
          </p:nvSpPr>
          <p:spPr>
            <a:xfrm>
              <a:off x="4672850" y="796650"/>
              <a:ext cx="95000" cy="95025"/>
            </a:xfrm>
            <a:custGeom>
              <a:avLst/>
              <a:gdLst/>
              <a:ahLst/>
              <a:cxnLst/>
              <a:rect l="l" t="t" r="r" b="b"/>
              <a:pathLst>
                <a:path w="3800" h="3801" extrusionOk="0">
                  <a:moveTo>
                    <a:pt x="1915" y="1"/>
                  </a:moveTo>
                  <a:cubicBezTo>
                    <a:pt x="882" y="1"/>
                    <a:pt x="0" y="852"/>
                    <a:pt x="0" y="1885"/>
                  </a:cubicBezTo>
                  <a:cubicBezTo>
                    <a:pt x="0" y="2919"/>
                    <a:pt x="882" y="3800"/>
                    <a:pt x="1915" y="3800"/>
                  </a:cubicBezTo>
                  <a:cubicBezTo>
                    <a:pt x="2949" y="3800"/>
                    <a:pt x="3800" y="2949"/>
                    <a:pt x="3800" y="1885"/>
                  </a:cubicBezTo>
                  <a:cubicBezTo>
                    <a:pt x="3800" y="821"/>
                    <a:pt x="2949" y="1"/>
                    <a:pt x="191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9" name="Google Shape;1509;p22"/>
          <p:cNvGrpSpPr/>
          <p:nvPr/>
        </p:nvGrpSpPr>
        <p:grpSpPr>
          <a:xfrm>
            <a:off x="1179620" y="-431572"/>
            <a:ext cx="895866" cy="899721"/>
            <a:chOff x="1889350" y="1210025"/>
            <a:chExt cx="1411925" cy="1418000"/>
          </a:xfrm>
        </p:grpSpPr>
        <p:sp>
          <p:nvSpPr>
            <p:cNvPr id="1510" name="Google Shape;1510;p22"/>
            <p:cNvSpPr/>
            <p:nvPr/>
          </p:nvSpPr>
          <p:spPr>
            <a:xfrm>
              <a:off x="1925075" y="1778425"/>
              <a:ext cx="209750" cy="142150"/>
            </a:xfrm>
            <a:custGeom>
              <a:avLst/>
              <a:gdLst/>
              <a:ahLst/>
              <a:cxnLst/>
              <a:rect l="l" t="t" r="r" b="b"/>
              <a:pathLst>
                <a:path w="8390" h="5686" extrusionOk="0">
                  <a:moveTo>
                    <a:pt x="34" y="0"/>
                  </a:moveTo>
                  <a:cubicBezTo>
                    <a:pt x="33" y="0"/>
                    <a:pt x="32" y="0"/>
                    <a:pt x="31" y="1"/>
                  </a:cubicBezTo>
                  <a:cubicBezTo>
                    <a:pt x="0" y="62"/>
                    <a:pt x="1855" y="1369"/>
                    <a:pt x="4134" y="2949"/>
                  </a:cubicBezTo>
                  <a:cubicBezTo>
                    <a:pt x="6446" y="4480"/>
                    <a:pt x="8283" y="5685"/>
                    <a:pt x="8357" y="5685"/>
                  </a:cubicBezTo>
                  <a:cubicBezTo>
                    <a:pt x="8358" y="5685"/>
                    <a:pt x="8359" y="5685"/>
                    <a:pt x="8359" y="5685"/>
                  </a:cubicBezTo>
                  <a:cubicBezTo>
                    <a:pt x="8390" y="5624"/>
                    <a:pt x="6566" y="4317"/>
                    <a:pt x="4256" y="2736"/>
                  </a:cubicBezTo>
                  <a:cubicBezTo>
                    <a:pt x="1974" y="1205"/>
                    <a:pt x="137" y="0"/>
                    <a:pt x="34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2"/>
            <p:cNvSpPr/>
            <p:nvPr/>
          </p:nvSpPr>
          <p:spPr>
            <a:xfrm>
              <a:off x="2875700" y="2365025"/>
              <a:ext cx="383000" cy="203750"/>
            </a:xfrm>
            <a:custGeom>
              <a:avLst/>
              <a:gdLst/>
              <a:ahLst/>
              <a:cxnLst/>
              <a:rect l="l" t="t" r="r" b="b"/>
              <a:pathLst>
                <a:path w="15320" h="8150" extrusionOk="0">
                  <a:moveTo>
                    <a:pt x="6" y="1"/>
                  </a:moveTo>
                  <a:cubicBezTo>
                    <a:pt x="3" y="1"/>
                    <a:pt x="1" y="1"/>
                    <a:pt x="0" y="2"/>
                  </a:cubicBezTo>
                  <a:cubicBezTo>
                    <a:pt x="0" y="33"/>
                    <a:pt x="3374" y="1917"/>
                    <a:pt x="7599" y="4166"/>
                  </a:cubicBezTo>
                  <a:cubicBezTo>
                    <a:pt x="11755" y="6379"/>
                    <a:pt x="15116" y="8150"/>
                    <a:pt x="15284" y="8150"/>
                  </a:cubicBezTo>
                  <a:cubicBezTo>
                    <a:pt x="15287" y="8150"/>
                    <a:pt x="15289" y="8149"/>
                    <a:pt x="15290" y="8148"/>
                  </a:cubicBezTo>
                  <a:cubicBezTo>
                    <a:pt x="15320" y="8118"/>
                    <a:pt x="11916" y="6233"/>
                    <a:pt x="7691" y="3984"/>
                  </a:cubicBezTo>
                  <a:cubicBezTo>
                    <a:pt x="3535" y="1772"/>
                    <a:pt x="174" y="1"/>
                    <a:pt x="6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22"/>
            <p:cNvSpPr/>
            <p:nvPr/>
          </p:nvSpPr>
          <p:spPr>
            <a:xfrm>
              <a:off x="2131000" y="1698650"/>
              <a:ext cx="751575" cy="869325"/>
            </a:xfrm>
            <a:custGeom>
              <a:avLst/>
              <a:gdLst/>
              <a:ahLst/>
              <a:cxnLst/>
              <a:rect l="l" t="t" r="r" b="b"/>
              <a:pathLst>
                <a:path w="30063" h="34773" extrusionOk="0">
                  <a:moveTo>
                    <a:pt x="30028" y="23391"/>
                  </a:moveTo>
                  <a:lnTo>
                    <a:pt x="30028" y="23391"/>
                  </a:lnTo>
                  <a:cubicBezTo>
                    <a:pt x="30024" y="23981"/>
                    <a:pt x="30017" y="24478"/>
                    <a:pt x="30001" y="24864"/>
                  </a:cubicBezTo>
                  <a:lnTo>
                    <a:pt x="30001" y="25745"/>
                  </a:lnTo>
                  <a:cubicBezTo>
                    <a:pt x="30032" y="25958"/>
                    <a:pt x="30032" y="26049"/>
                    <a:pt x="30032" y="26049"/>
                  </a:cubicBezTo>
                  <a:lnTo>
                    <a:pt x="30032" y="25745"/>
                  </a:lnTo>
                  <a:lnTo>
                    <a:pt x="30032" y="24833"/>
                  </a:lnTo>
                  <a:cubicBezTo>
                    <a:pt x="30032" y="24430"/>
                    <a:pt x="30032" y="23953"/>
                    <a:pt x="30028" y="23391"/>
                  </a:cubicBezTo>
                  <a:close/>
                  <a:moveTo>
                    <a:pt x="15047" y="0"/>
                  </a:moveTo>
                  <a:lnTo>
                    <a:pt x="15016" y="61"/>
                  </a:lnTo>
                  <a:cubicBezTo>
                    <a:pt x="10335" y="2736"/>
                    <a:pt x="5290" y="5623"/>
                    <a:pt x="61" y="8663"/>
                  </a:cubicBezTo>
                  <a:lnTo>
                    <a:pt x="1" y="8724"/>
                  </a:lnTo>
                  <a:lnTo>
                    <a:pt x="1" y="8785"/>
                  </a:lnTo>
                  <a:lnTo>
                    <a:pt x="1" y="26049"/>
                  </a:lnTo>
                  <a:lnTo>
                    <a:pt x="1" y="26080"/>
                  </a:lnTo>
                  <a:lnTo>
                    <a:pt x="61" y="26110"/>
                  </a:lnTo>
                  <a:cubicBezTo>
                    <a:pt x="5685" y="29332"/>
                    <a:pt x="10761" y="32311"/>
                    <a:pt x="15016" y="34742"/>
                  </a:cubicBezTo>
                  <a:lnTo>
                    <a:pt x="15047" y="34773"/>
                  </a:lnTo>
                  <a:lnTo>
                    <a:pt x="15107" y="34742"/>
                  </a:lnTo>
                  <a:cubicBezTo>
                    <a:pt x="19728" y="32068"/>
                    <a:pt x="23466" y="29909"/>
                    <a:pt x="26050" y="28390"/>
                  </a:cubicBezTo>
                  <a:cubicBezTo>
                    <a:pt x="27326" y="27630"/>
                    <a:pt x="28329" y="27052"/>
                    <a:pt x="28998" y="26657"/>
                  </a:cubicBezTo>
                  <a:cubicBezTo>
                    <a:pt x="29333" y="26444"/>
                    <a:pt x="29576" y="26292"/>
                    <a:pt x="29758" y="26201"/>
                  </a:cubicBezTo>
                  <a:cubicBezTo>
                    <a:pt x="29940" y="26080"/>
                    <a:pt x="30031" y="26050"/>
                    <a:pt x="30032" y="26049"/>
                  </a:cubicBezTo>
                  <a:lnTo>
                    <a:pt x="30032" y="26049"/>
                  </a:lnTo>
                  <a:cubicBezTo>
                    <a:pt x="30031" y="26050"/>
                    <a:pt x="29940" y="26080"/>
                    <a:pt x="29758" y="26140"/>
                  </a:cubicBezTo>
                  <a:cubicBezTo>
                    <a:pt x="29576" y="26262"/>
                    <a:pt x="29302" y="26414"/>
                    <a:pt x="28968" y="26596"/>
                  </a:cubicBezTo>
                  <a:cubicBezTo>
                    <a:pt x="28269" y="26992"/>
                    <a:pt x="27266" y="27599"/>
                    <a:pt x="25959" y="28329"/>
                  </a:cubicBezTo>
                  <a:cubicBezTo>
                    <a:pt x="23384" y="29783"/>
                    <a:pt x="19631" y="31902"/>
                    <a:pt x="15062" y="34564"/>
                  </a:cubicBezTo>
                  <a:lnTo>
                    <a:pt x="15062" y="34564"/>
                  </a:lnTo>
                  <a:cubicBezTo>
                    <a:pt x="10861" y="32116"/>
                    <a:pt x="5792" y="29160"/>
                    <a:pt x="213" y="25963"/>
                  </a:cubicBezTo>
                  <a:lnTo>
                    <a:pt x="213" y="25963"/>
                  </a:lnTo>
                  <a:lnTo>
                    <a:pt x="213" y="8780"/>
                  </a:lnTo>
                  <a:lnTo>
                    <a:pt x="213" y="8780"/>
                  </a:lnTo>
                  <a:cubicBezTo>
                    <a:pt x="5439" y="5760"/>
                    <a:pt x="10453" y="2890"/>
                    <a:pt x="15047" y="231"/>
                  </a:cubicBezTo>
                  <a:lnTo>
                    <a:pt x="15047" y="231"/>
                  </a:lnTo>
                  <a:cubicBezTo>
                    <a:pt x="20631" y="3430"/>
                    <a:pt x="25646" y="6330"/>
                    <a:pt x="29940" y="8780"/>
                  </a:cubicBezTo>
                  <a:lnTo>
                    <a:pt x="29940" y="8780"/>
                  </a:lnTo>
                  <a:cubicBezTo>
                    <a:pt x="29941" y="14087"/>
                    <a:pt x="30001" y="18364"/>
                    <a:pt x="30001" y="21368"/>
                  </a:cubicBezTo>
                  <a:cubicBezTo>
                    <a:pt x="30017" y="22141"/>
                    <a:pt x="30024" y="22811"/>
                    <a:pt x="30028" y="23391"/>
                  </a:cubicBezTo>
                  <a:lnTo>
                    <a:pt x="30028" y="23391"/>
                  </a:lnTo>
                  <a:cubicBezTo>
                    <a:pt x="30032" y="22820"/>
                    <a:pt x="30032" y="22162"/>
                    <a:pt x="30032" y="21429"/>
                  </a:cubicBezTo>
                  <a:cubicBezTo>
                    <a:pt x="30032" y="18450"/>
                    <a:pt x="30062" y="14104"/>
                    <a:pt x="30062" y="8785"/>
                  </a:cubicBezTo>
                  <a:lnTo>
                    <a:pt x="30062" y="8754"/>
                  </a:lnTo>
                  <a:lnTo>
                    <a:pt x="30032" y="8724"/>
                  </a:lnTo>
                  <a:cubicBezTo>
                    <a:pt x="25776" y="6231"/>
                    <a:pt x="20731" y="3283"/>
                    <a:pt x="15107" y="61"/>
                  </a:cubicBezTo>
                  <a:lnTo>
                    <a:pt x="15047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22"/>
            <p:cNvSpPr/>
            <p:nvPr/>
          </p:nvSpPr>
          <p:spPr>
            <a:xfrm>
              <a:off x="1889350" y="1740450"/>
              <a:ext cx="76025" cy="76000"/>
            </a:xfrm>
            <a:custGeom>
              <a:avLst/>
              <a:gdLst/>
              <a:ahLst/>
              <a:cxnLst/>
              <a:rect l="l" t="t" r="r" b="b"/>
              <a:pathLst>
                <a:path w="3041" h="3040" extrusionOk="0">
                  <a:moveTo>
                    <a:pt x="1521" y="0"/>
                  </a:moveTo>
                  <a:cubicBezTo>
                    <a:pt x="670" y="0"/>
                    <a:pt x="1" y="699"/>
                    <a:pt x="1" y="1520"/>
                  </a:cubicBezTo>
                  <a:cubicBezTo>
                    <a:pt x="1" y="2371"/>
                    <a:pt x="670" y="3040"/>
                    <a:pt x="1521" y="3040"/>
                  </a:cubicBezTo>
                  <a:cubicBezTo>
                    <a:pt x="2341" y="3040"/>
                    <a:pt x="3040" y="2371"/>
                    <a:pt x="3040" y="1520"/>
                  </a:cubicBezTo>
                  <a:cubicBezTo>
                    <a:pt x="3040" y="699"/>
                    <a:pt x="2341" y="0"/>
                    <a:pt x="152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2"/>
            <p:cNvSpPr/>
            <p:nvPr/>
          </p:nvSpPr>
          <p:spPr>
            <a:xfrm>
              <a:off x="2075525" y="1861250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41" y="1"/>
                  </a:moveTo>
                  <a:cubicBezTo>
                    <a:pt x="1034" y="1"/>
                    <a:pt x="1" y="1065"/>
                    <a:pt x="1" y="2372"/>
                  </a:cubicBezTo>
                  <a:cubicBezTo>
                    <a:pt x="1" y="3648"/>
                    <a:pt x="1034" y="4712"/>
                    <a:pt x="2341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65"/>
                    <a:pt x="3648" y="1"/>
                    <a:pt x="234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22"/>
            <p:cNvSpPr/>
            <p:nvPr/>
          </p:nvSpPr>
          <p:spPr>
            <a:xfrm>
              <a:off x="2817950" y="1861250"/>
              <a:ext cx="117800" cy="117825"/>
            </a:xfrm>
            <a:custGeom>
              <a:avLst/>
              <a:gdLst/>
              <a:ahLst/>
              <a:cxnLst/>
              <a:rect l="l" t="t" r="r" b="b"/>
              <a:pathLst>
                <a:path w="4712" h="4713" extrusionOk="0">
                  <a:moveTo>
                    <a:pt x="2341" y="1"/>
                  </a:moveTo>
                  <a:cubicBezTo>
                    <a:pt x="1064" y="1"/>
                    <a:pt x="0" y="1065"/>
                    <a:pt x="0" y="2372"/>
                  </a:cubicBezTo>
                  <a:cubicBezTo>
                    <a:pt x="0" y="3648"/>
                    <a:pt x="1064" y="4712"/>
                    <a:pt x="2341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65"/>
                    <a:pt x="3648" y="1"/>
                    <a:pt x="234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22"/>
            <p:cNvSpPr/>
            <p:nvPr/>
          </p:nvSpPr>
          <p:spPr>
            <a:xfrm>
              <a:off x="2817950" y="2305800"/>
              <a:ext cx="117800" cy="117800"/>
            </a:xfrm>
            <a:custGeom>
              <a:avLst/>
              <a:gdLst/>
              <a:ahLst/>
              <a:cxnLst/>
              <a:rect l="l" t="t" r="r" b="b"/>
              <a:pathLst>
                <a:path w="4712" h="4712" extrusionOk="0">
                  <a:moveTo>
                    <a:pt x="2341" y="0"/>
                  </a:moveTo>
                  <a:cubicBezTo>
                    <a:pt x="1064" y="0"/>
                    <a:pt x="0" y="1064"/>
                    <a:pt x="0" y="2341"/>
                  </a:cubicBezTo>
                  <a:cubicBezTo>
                    <a:pt x="0" y="3648"/>
                    <a:pt x="1064" y="4712"/>
                    <a:pt x="2341" y="4712"/>
                  </a:cubicBezTo>
                  <a:cubicBezTo>
                    <a:pt x="3648" y="4712"/>
                    <a:pt x="4712" y="3648"/>
                    <a:pt x="4712" y="2341"/>
                  </a:cubicBezTo>
                  <a:cubicBezTo>
                    <a:pt x="4712" y="1064"/>
                    <a:pt x="3648" y="0"/>
                    <a:pt x="234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2"/>
            <p:cNvSpPr/>
            <p:nvPr/>
          </p:nvSpPr>
          <p:spPr>
            <a:xfrm>
              <a:off x="3213850" y="2525400"/>
              <a:ext cx="87425" cy="87425"/>
            </a:xfrm>
            <a:custGeom>
              <a:avLst/>
              <a:gdLst/>
              <a:ahLst/>
              <a:cxnLst/>
              <a:rect l="l" t="t" r="r" b="b"/>
              <a:pathLst>
                <a:path w="3497" h="3497" extrusionOk="0">
                  <a:moveTo>
                    <a:pt x="1764" y="1"/>
                  </a:moveTo>
                  <a:cubicBezTo>
                    <a:pt x="791" y="1"/>
                    <a:pt x="1" y="761"/>
                    <a:pt x="1" y="1733"/>
                  </a:cubicBezTo>
                  <a:cubicBezTo>
                    <a:pt x="1" y="2706"/>
                    <a:pt x="791" y="3496"/>
                    <a:pt x="1764" y="3496"/>
                  </a:cubicBezTo>
                  <a:cubicBezTo>
                    <a:pt x="2736" y="3496"/>
                    <a:pt x="3496" y="2706"/>
                    <a:pt x="3496" y="1733"/>
                  </a:cubicBezTo>
                  <a:cubicBezTo>
                    <a:pt x="3496" y="761"/>
                    <a:pt x="2736" y="1"/>
                    <a:pt x="1764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2"/>
            <p:cNvSpPr/>
            <p:nvPr/>
          </p:nvSpPr>
          <p:spPr>
            <a:xfrm>
              <a:off x="2448650" y="2510200"/>
              <a:ext cx="117800" cy="117825"/>
            </a:xfrm>
            <a:custGeom>
              <a:avLst/>
              <a:gdLst/>
              <a:ahLst/>
              <a:cxnLst/>
              <a:rect l="l" t="t" r="r" b="b"/>
              <a:pathLst>
                <a:path w="4712" h="4713" extrusionOk="0">
                  <a:moveTo>
                    <a:pt x="2341" y="1"/>
                  </a:moveTo>
                  <a:cubicBezTo>
                    <a:pt x="1034" y="1"/>
                    <a:pt x="0" y="1034"/>
                    <a:pt x="0" y="2341"/>
                  </a:cubicBezTo>
                  <a:cubicBezTo>
                    <a:pt x="0" y="3648"/>
                    <a:pt x="1034" y="4712"/>
                    <a:pt x="2341" y="4712"/>
                  </a:cubicBezTo>
                  <a:cubicBezTo>
                    <a:pt x="3648" y="4712"/>
                    <a:pt x="4711" y="3648"/>
                    <a:pt x="4711" y="2341"/>
                  </a:cubicBezTo>
                  <a:cubicBezTo>
                    <a:pt x="4711" y="1034"/>
                    <a:pt x="3648" y="1"/>
                    <a:pt x="234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22"/>
            <p:cNvSpPr/>
            <p:nvPr/>
          </p:nvSpPr>
          <p:spPr>
            <a:xfrm>
              <a:off x="2083900" y="2284525"/>
              <a:ext cx="117800" cy="117800"/>
            </a:xfrm>
            <a:custGeom>
              <a:avLst/>
              <a:gdLst/>
              <a:ahLst/>
              <a:cxnLst/>
              <a:rect l="l" t="t" r="r" b="b"/>
              <a:pathLst>
                <a:path w="4712" h="4712" extrusionOk="0">
                  <a:moveTo>
                    <a:pt x="2341" y="0"/>
                  </a:moveTo>
                  <a:cubicBezTo>
                    <a:pt x="1034" y="0"/>
                    <a:pt x="0" y="1064"/>
                    <a:pt x="0" y="2371"/>
                  </a:cubicBezTo>
                  <a:cubicBezTo>
                    <a:pt x="0" y="3678"/>
                    <a:pt x="1034" y="4712"/>
                    <a:pt x="2341" y="4712"/>
                  </a:cubicBezTo>
                  <a:cubicBezTo>
                    <a:pt x="3648" y="4712"/>
                    <a:pt x="4711" y="3678"/>
                    <a:pt x="4711" y="2371"/>
                  </a:cubicBezTo>
                  <a:cubicBezTo>
                    <a:pt x="4711" y="1064"/>
                    <a:pt x="3648" y="0"/>
                    <a:pt x="234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2"/>
            <p:cNvSpPr/>
            <p:nvPr/>
          </p:nvSpPr>
          <p:spPr>
            <a:xfrm>
              <a:off x="2505625" y="1274625"/>
              <a:ext cx="5350" cy="415675"/>
            </a:xfrm>
            <a:custGeom>
              <a:avLst/>
              <a:gdLst/>
              <a:ahLst/>
              <a:cxnLst/>
              <a:rect l="l" t="t" r="r" b="b"/>
              <a:pathLst>
                <a:path w="214" h="16627" extrusionOk="0">
                  <a:moveTo>
                    <a:pt x="122" y="1"/>
                  </a:moveTo>
                  <a:cubicBezTo>
                    <a:pt x="31" y="1"/>
                    <a:pt x="1" y="3709"/>
                    <a:pt x="1" y="8299"/>
                  </a:cubicBezTo>
                  <a:cubicBezTo>
                    <a:pt x="1" y="12919"/>
                    <a:pt x="62" y="16627"/>
                    <a:pt x="122" y="16627"/>
                  </a:cubicBezTo>
                  <a:cubicBezTo>
                    <a:pt x="183" y="16627"/>
                    <a:pt x="214" y="12919"/>
                    <a:pt x="214" y="8299"/>
                  </a:cubicBezTo>
                  <a:cubicBezTo>
                    <a:pt x="214" y="3709"/>
                    <a:pt x="153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22"/>
            <p:cNvSpPr/>
            <p:nvPr/>
          </p:nvSpPr>
          <p:spPr>
            <a:xfrm>
              <a:off x="2449400" y="1643925"/>
              <a:ext cx="117800" cy="117825"/>
            </a:xfrm>
            <a:custGeom>
              <a:avLst/>
              <a:gdLst/>
              <a:ahLst/>
              <a:cxnLst/>
              <a:rect l="l" t="t" r="r" b="b"/>
              <a:pathLst>
                <a:path w="4712" h="4713" extrusionOk="0">
                  <a:moveTo>
                    <a:pt x="2371" y="1"/>
                  </a:moveTo>
                  <a:cubicBezTo>
                    <a:pt x="1064" y="1"/>
                    <a:pt x="0" y="1034"/>
                    <a:pt x="0" y="2341"/>
                  </a:cubicBezTo>
                  <a:cubicBezTo>
                    <a:pt x="0" y="3648"/>
                    <a:pt x="1064" y="4712"/>
                    <a:pt x="2371" y="4712"/>
                  </a:cubicBezTo>
                  <a:cubicBezTo>
                    <a:pt x="3648" y="4712"/>
                    <a:pt x="4712" y="3648"/>
                    <a:pt x="4712" y="2341"/>
                  </a:cubicBezTo>
                  <a:cubicBezTo>
                    <a:pt x="4712" y="1034"/>
                    <a:pt x="3648" y="1"/>
                    <a:pt x="237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22"/>
            <p:cNvSpPr/>
            <p:nvPr/>
          </p:nvSpPr>
          <p:spPr>
            <a:xfrm>
              <a:off x="2460800" y="1210025"/>
              <a:ext cx="95000" cy="95025"/>
            </a:xfrm>
            <a:custGeom>
              <a:avLst/>
              <a:gdLst/>
              <a:ahLst/>
              <a:cxnLst/>
              <a:rect l="l" t="t" r="r" b="b"/>
              <a:pathLst>
                <a:path w="3800" h="3801" extrusionOk="0">
                  <a:moveTo>
                    <a:pt x="1915" y="1"/>
                  </a:moveTo>
                  <a:cubicBezTo>
                    <a:pt x="852" y="1"/>
                    <a:pt x="0" y="822"/>
                    <a:pt x="0" y="1885"/>
                  </a:cubicBezTo>
                  <a:cubicBezTo>
                    <a:pt x="0" y="2949"/>
                    <a:pt x="852" y="3800"/>
                    <a:pt x="1915" y="3800"/>
                  </a:cubicBezTo>
                  <a:cubicBezTo>
                    <a:pt x="2949" y="3800"/>
                    <a:pt x="3800" y="2949"/>
                    <a:pt x="3800" y="1885"/>
                  </a:cubicBezTo>
                  <a:cubicBezTo>
                    <a:pt x="3800" y="822"/>
                    <a:pt x="2949" y="1"/>
                    <a:pt x="191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3" name="Google Shape;1523;p22"/>
          <p:cNvGrpSpPr/>
          <p:nvPr/>
        </p:nvGrpSpPr>
        <p:grpSpPr>
          <a:xfrm rot="5400000">
            <a:off x="8009355" y="89892"/>
            <a:ext cx="1042436" cy="899229"/>
            <a:chOff x="3936500" y="796650"/>
            <a:chExt cx="1642925" cy="1417225"/>
          </a:xfrm>
        </p:grpSpPr>
        <p:sp>
          <p:nvSpPr>
            <p:cNvPr id="1524" name="Google Shape;1524;p22"/>
            <p:cNvSpPr/>
            <p:nvPr/>
          </p:nvSpPr>
          <p:spPr>
            <a:xfrm>
              <a:off x="3961575" y="1265500"/>
              <a:ext cx="384550" cy="241675"/>
            </a:xfrm>
            <a:custGeom>
              <a:avLst/>
              <a:gdLst/>
              <a:ahLst/>
              <a:cxnLst/>
              <a:rect l="l" t="t" r="r" b="b"/>
              <a:pathLst>
                <a:path w="15382" h="9667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31" y="31"/>
                    <a:pt x="153" y="122"/>
                  </a:cubicBezTo>
                  <a:cubicBezTo>
                    <a:pt x="305" y="244"/>
                    <a:pt x="426" y="305"/>
                    <a:pt x="609" y="426"/>
                  </a:cubicBezTo>
                  <a:cubicBezTo>
                    <a:pt x="1034" y="700"/>
                    <a:pt x="1551" y="1065"/>
                    <a:pt x="2250" y="1490"/>
                  </a:cubicBezTo>
                  <a:cubicBezTo>
                    <a:pt x="3679" y="2372"/>
                    <a:pt x="5594" y="3587"/>
                    <a:pt x="7691" y="4894"/>
                  </a:cubicBezTo>
                  <a:cubicBezTo>
                    <a:pt x="9758" y="6201"/>
                    <a:pt x="11703" y="7417"/>
                    <a:pt x="13101" y="8299"/>
                  </a:cubicBezTo>
                  <a:cubicBezTo>
                    <a:pt x="13801" y="8724"/>
                    <a:pt x="14378" y="9059"/>
                    <a:pt x="14773" y="9302"/>
                  </a:cubicBezTo>
                  <a:cubicBezTo>
                    <a:pt x="14986" y="9423"/>
                    <a:pt x="15138" y="9515"/>
                    <a:pt x="15229" y="9575"/>
                  </a:cubicBezTo>
                  <a:lnTo>
                    <a:pt x="15381" y="9667"/>
                  </a:lnTo>
                  <a:cubicBezTo>
                    <a:pt x="15381" y="9636"/>
                    <a:pt x="15351" y="9575"/>
                    <a:pt x="15168" y="9515"/>
                  </a:cubicBezTo>
                  <a:cubicBezTo>
                    <a:pt x="15047" y="9423"/>
                    <a:pt x="14925" y="9302"/>
                    <a:pt x="14743" y="9211"/>
                  </a:cubicBezTo>
                  <a:cubicBezTo>
                    <a:pt x="14317" y="8937"/>
                    <a:pt x="13801" y="8542"/>
                    <a:pt x="13101" y="8147"/>
                  </a:cubicBezTo>
                  <a:cubicBezTo>
                    <a:pt x="11734" y="7265"/>
                    <a:pt x="9849" y="6049"/>
                    <a:pt x="7721" y="4712"/>
                  </a:cubicBezTo>
                  <a:cubicBezTo>
                    <a:pt x="5624" y="3405"/>
                    <a:pt x="3679" y="2189"/>
                    <a:pt x="2281" y="1338"/>
                  </a:cubicBezTo>
                  <a:cubicBezTo>
                    <a:pt x="1551" y="913"/>
                    <a:pt x="1004" y="578"/>
                    <a:pt x="609" y="366"/>
                  </a:cubicBezTo>
                  <a:cubicBezTo>
                    <a:pt x="426" y="244"/>
                    <a:pt x="275" y="122"/>
                    <a:pt x="153" y="92"/>
                  </a:cubicBezTo>
                  <a:cubicBezTo>
                    <a:pt x="92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22"/>
            <p:cNvSpPr/>
            <p:nvPr/>
          </p:nvSpPr>
          <p:spPr>
            <a:xfrm>
              <a:off x="5101425" y="1497125"/>
              <a:ext cx="433175" cy="14800"/>
            </a:xfrm>
            <a:custGeom>
              <a:avLst/>
              <a:gdLst/>
              <a:ahLst/>
              <a:cxnLst/>
              <a:rect l="l" t="t" r="r" b="b"/>
              <a:pathLst>
                <a:path w="17327" h="592" extrusionOk="0">
                  <a:moveTo>
                    <a:pt x="17139" y="1"/>
                  </a:moveTo>
                  <a:cubicBezTo>
                    <a:pt x="16313" y="1"/>
                    <a:pt x="12845" y="87"/>
                    <a:pt x="8663" y="219"/>
                  </a:cubicBezTo>
                  <a:cubicBezTo>
                    <a:pt x="3891" y="371"/>
                    <a:pt x="1" y="554"/>
                    <a:pt x="1" y="584"/>
                  </a:cubicBezTo>
                  <a:cubicBezTo>
                    <a:pt x="1" y="589"/>
                    <a:pt x="109" y="592"/>
                    <a:pt x="311" y="592"/>
                  </a:cubicBezTo>
                  <a:cubicBezTo>
                    <a:pt x="1322" y="592"/>
                    <a:pt x="4687" y="528"/>
                    <a:pt x="8663" y="402"/>
                  </a:cubicBezTo>
                  <a:cubicBezTo>
                    <a:pt x="13466" y="250"/>
                    <a:pt x="17326" y="37"/>
                    <a:pt x="17326" y="6"/>
                  </a:cubicBezTo>
                  <a:cubicBezTo>
                    <a:pt x="17326" y="2"/>
                    <a:pt x="17262" y="1"/>
                    <a:pt x="1713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22"/>
            <p:cNvSpPr/>
            <p:nvPr/>
          </p:nvSpPr>
          <p:spPr>
            <a:xfrm>
              <a:off x="4343050" y="1286025"/>
              <a:ext cx="751550" cy="868575"/>
            </a:xfrm>
            <a:custGeom>
              <a:avLst/>
              <a:gdLst/>
              <a:ahLst/>
              <a:cxnLst/>
              <a:rect l="l" t="t" r="r" b="b"/>
              <a:pathLst>
                <a:path w="30062" h="34743" extrusionOk="0">
                  <a:moveTo>
                    <a:pt x="30028" y="23367"/>
                  </a:moveTo>
                  <a:lnTo>
                    <a:pt x="30028" y="23367"/>
                  </a:lnTo>
                  <a:cubicBezTo>
                    <a:pt x="30024" y="23955"/>
                    <a:pt x="30017" y="24449"/>
                    <a:pt x="30001" y="24834"/>
                  </a:cubicBezTo>
                  <a:lnTo>
                    <a:pt x="30001" y="25715"/>
                  </a:lnTo>
                  <a:cubicBezTo>
                    <a:pt x="30032" y="25897"/>
                    <a:pt x="30032" y="26019"/>
                    <a:pt x="30032" y="26019"/>
                  </a:cubicBezTo>
                  <a:lnTo>
                    <a:pt x="30032" y="25715"/>
                  </a:lnTo>
                  <a:lnTo>
                    <a:pt x="30032" y="24803"/>
                  </a:lnTo>
                  <a:cubicBezTo>
                    <a:pt x="30032" y="24413"/>
                    <a:pt x="30032" y="23935"/>
                    <a:pt x="30028" y="23367"/>
                  </a:cubicBezTo>
                  <a:close/>
                  <a:moveTo>
                    <a:pt x="15046" y="0"/>
                  </a:moveTo>
                  <a:lnTo>
                    <a:pt x="15016" y="31"/>
                  </a:lnTo>
                  <a:cubicBezTo>
                    <a:pt x="10366" y="2736"/>
                    <a:pt x="5289" y="5624"/>
                    <a:pt x="61" y="8663"/>
                  </a:cubicBezTo>
                  <a:lnTo>
                    <a:pt x="1" y="8694"/>
                  </a:lnTo>
                  <a:lnTo>
                    <a:pt x="1" y="8754"/>
                  </a:lnTo>
                  <a:lnTo>
                    <a:pt x="1" y="26019"/>
                  </a:lnTo>
                  <a:lnTo>
                    <a:pt x="1" y="26049"/>
                  </a:lnTo>
                  <a:lnTo>
                    <a:pt x="61" y="26080"/>
                  </a:lnTo>
                  <a:cubicBezTo>
                    <a:pt x="5685" y="29332"/>
                    <a:pt x="10761" y="32281"/>
                    <a:pt x="15016" y="34712"/>
                  </a:cubicBezTo>
                  <a:lnTo>
                    <a:pt x="15046" y="34743"/>
                  </a:lnTo>
                  <a:lnTo>
                    <a:pt x="15107" y="34712"/>
                  </a:lnTo>
                  <a:cubicBezTo>
                    <a:pt x="19727" y="32068"/>
                    <a:pt x="23466" y="29879"/>
                    <a:pt x="26050" y="28360"/>
                  </a:cubicBezTo>
                  <a:cubicBezTo>
                    <a:pt x="27326" y="27600"/>
                    <a:pt x="28329" y="27053"/>
                    <a:pt x="28998" y="26627"/>
                  </a:cubicBezTo>
                  <a:cubicBezTo>
                    <a:pt x="29363" y="26445"/>
                    <a:pt x="29576" y="26293"/>
                    <a:pt x="29758" y="26171"/>
                  </a:cubicBezTo>
                  <a:cubicBezTo>
                    <a:pt x="29971" y="26050"/>
                    <a:pt x="30032" y="26019"/>
                    <a:pt x="30032" y="26019"/>
                  </a:cubicBezTo>
                  <a:lnTo>
                    <a:pt x="30032" y="26019"/>
                  </a:lnTo>
                  <a:cubicBezTo>
                    <a:pt x="30031" y="26019"/>
                    <a:pt x="29910" y="26049"/>
                    <a:pt x="29758" y="26141"/>
                  </a:cubicBezTo>
                  <a:cubicBezTo>
                    <a:pt x="29576" y="26232"/>
                    <a:pt x="29302" y="26384"/>
                    <a:pt x="28968" y="26597"/>
                  </a:cubicBezTo>
                  <a:cubicBezTo>
                    <a:pt x="28299" y="26961"/>
                    <a:pt x="27266" y="27569"/>
                    <a:pt x="25959" y="28299"/>
                  </a:cubicBezTo>
                  <a:cubicBezTo>
                    <a:pt x="23383" y="29783"/>
                    <a:pt x="19661" y="31902"/>
                    <a:pt x="15062" y="34534"/>
                  </a:cubicBezTo>
                  <a:lnTo>
                    <a:pt x="15062" y="34534"/>
                  </a:lnTo>
                  <a:cubicBezTo>
                    <a:pt x="10854" y="32081"/>
                    <a:pt x="5804" y="29119"/>
                    <a:pt x="213" y="25915"/>
                  </a:cubicBezTo>
                  <a:lnTo>
                    <a:pt x="213" y="25915"/>
                  </a:lnTo>
                  <a:lnTo>
                    <a:pt x="213" y="8797"/>
                  </a:lnTo>
                  <a:lnTo>
                    <a:pt x="213" y="8797"/>
                  </a:lnTo>
                  <a:cubicBezTo>
                    <a:pt x="5414" y="5774"/>
                    <a:pt x="10433" y="2902"/>
                    <a:pt x="15062" y="209"/>
                  </a:cubicBezTo>
                  <a:lnTo>
                    <a:pt x="15062" y="209"/>
                  </a:lnTo>
                  <a:cubicBezTo>
                    <a:pt x="20640" y="3406"/>
                    <a:pt x="25649" y="6302"/>
                    <a:pt x="29940" y="8780"/>
                  </a:cubicBezTo>
                  <a:lnTo>
                    <a:pt x="29940" y="8780"/>
                  </a:lnTo>
                  <a:cubicBezTo>
                    <a:pt x="29941" y="14073"/>
                    <a:pt x="30001" y="18340"/>
                    <a:pt x="30001" y="21338"/>
                  </a:cubicBezTo>
                  <a:cubicBezTo>
                    <a:pt x="30017" y="22108"/>
                    <a:pt x="30024" y="22784"/>
                    <a:pt x="30028" y="23367"/>
                  </a:cubicBezTo>
                  <a:lnTo>
                    <a:pt x="30028" y="23367"/>
                  </a:lnTo>
                  <a:cubicBezTo>
                    <a:pt x="30032" y="22795"/>
                    <a:pt x="30032" y="22134"/>
                    <a:pt x="30032" y="21399"/>
                  </a:cubicBezTo>
                  <a:cubicBezTo>
                    <a:pt x="30032" y="18420"/>
                    <a:pt x="30062" y="14074"/>
                    <a:pt x="30062" y="8754"/>
                  </a:cubicBezTo>
                  <a:lnTo>
                    <a:pt x="30062" y="8724"/>
                  </a:lnTo>
                  <a:lnTo>
                    <a:pt x="30032" y="8694"/>
                  </a:lnTo>
                  <a:cubicBezTo>
                    <a:pt x="25776" y="6232"/>
                    <a:pt x="20730" y="3253"/>
                    <a:pt x="15107" y="31"/>
                  </a:cubicBezTo>
                  <a:lnTo>
                    <a:pt x="15046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22"/>
            <p:cNvSpPr/>
            <p:nvPr/>
          </p:nvSpPr>
          <p:spPr>
            <a:xfrm>
              <a:off x="3936500" y="1238900"/>
              <a:ext cx="76025" cy="76025"/>
            </a:xfrm>
            <a:custGeom>
              <a:avLst/>
              <a:gdLst/>
              <a:ahLst/>
              <a:cxnLst/>
              <a:rect l="l" t="t" r="r" b="b"/>
              <a:pathLst>
                <a:path w="3041" h="3041" extrusionOk="0">
                  <a:moveTo>
                    <a:pt x="1521" y="1"/>
                  </a:moveTo>
                  <a:cubicBezTo>
                    <a:pt x="700" y="1"/>
                    <a:pt x="1" y="700"/>
                    <a:pt x="1" y="1521"/>
                  </a:cubicBezTo>
                  <a:cubicBezTo>
                    <a:pt x="1" y="2372"/>
                    <a:pt x="700" y="3040"/>
                    <a:pt x="1521" y="3040"/>
                  </a:cubicBezTo>
                  <a:cubicBezTo>
                    <a:pt x="2372" y="3040"/>
                    <a:pt x="3040" y="2372"/>
                    <a:pt x="3040" y="1521"/>
                  </a:cubicBezTo>
                  <a:cubicBezTo>
                    <a:pt x="3040" y="700"/>
                    <a:pt x="2372" y="1"/>
                    <a:pt x="152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22"/>
            <p:cNvSpPr/>
            <p:nvPr/>
          </p:nvSpPr>
          <p:spPr>
            <a:xfrm>
              <a:off x="4287575" y="1447875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41" y="1"/>
                  </a:moveTo>
                  <a:cubicBezTo>
                    <a:pt x="1065" y="1"/>
                    <a:pt x="1" y="1065"/>
                    <a:pt x="1" y="2372"/>
                  </a:cubicBezTo>
                  <a:cubicBezTo>
                    <a:pt x="1" y="3648"/>
                    <a:pt x="1065" y="4712"/>
                    <a:pt x="2341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34"/>
                    <a:pt x="3648" y="1"/>
                    <a:pt x="234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22"/>
            <p:cNvSpPr/>
            <p:nvPr/>
          </p:nvSpPr>
          <p:spPr>
            <a:xfrm>
              <a:off x="5029225" y="1447875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72" y="1"/>
                  </a:moveTo>
                  <a:cubicBezTo>
                    <a:pt x="1065" y="1"/>
                    <a:pt x="1" y="1065"/>
                    <a:pt x="1" y="2372"/>
                  </a:cubicBezTo>
                  <a:cubicBezTo>
                    <a:pt x="1" y="3648"/>
                    <a:pt x="1065" y="4712"/>
                    <a:pt x="2372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34"/>
                    <a:pt x="3679" y="1"/>
                    <a:pt x="23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22"/>
            <p:cNvSpPr/>
            <p:nvPr/>
          </p:nvSpPr>
          <p:spPr>
            <a:xfrm>
              <a:off x="5029225" y="1891650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72" y="1"/>
                  </a:moveTo>
                  <a:cubicBezTo>
                    <a:pt x="1065" y="1"/>
                    <a:pt x="1" y="1065"/>
                    <a:pt x="1" y="2372"/>
                  </a:cubicBezTo>
                  <a:cubicBezTo>
                    <a:pt x="1" y="3648"/>
                    <a:pt x="1065" y="4712"/>
                    <a:pt x="2372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65"/>
                    <a:pt x="3648" y="1"/>
                    <a:pt x="23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22"/>
            <p:cNvSpPr/>
            <p:nvPr/>
          </p:nvSpPr>
          <p:spPr>
            <a:xfrm>
              <a:off x="5492000" y="1450150"/>
              <a:ext cx="87425" cy="87425"/>
            </a:xfrm>
            <a:custGeom>
              <a:avLst/>
              <a:gdLst/>
              <a:ahLst/>
              <a:cxnLst/>
              <a:rect l="l" t="t" r="r" b="b"/>
              <a:pathLst>
                <a:path w="3497" h="3497" extrusionOk="0">
                  <a:moveTo>
                    <a:pt x="1733" y="1"/>
                  </a:moveTo>
                  <a:cubicBezTo>
                    <a:pt x="791" y="1"/>
                    <a:pt x="1" y="791"/>
                    <a:pt x="1" y="1733"/>
                  </a:cubicBezTo>
                  <a:cubicBezTo>
                    <a:pt x="1" y="2706"/>
                    <a:pt x="791" y="3496"/>
                    <a:pt x="1733" y="3496"/>
                  </a:cubicBezTo>
                  <a:cubicBezTo>
                    <a:pt x="2676" y="3496"/>
                    <a:pt x="3496" y="2736"/>
                    <a:pt x="3496" y="1733"/>
                  </a:cubicBezTo>
                  <a:cubicBezTo>
                    <a:pt x="3496" y="761"/>
                    <a:pt x="2676" y="1"/>
                    <a:pt x="173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22"/>
            <p:cNvSpPr/>
            <p:nvPr/>
          </p:nvSpPr>
          <p:spPr>
            <a:xfrm>
              <a:off x="4660675" y="2096075"/>
              <a:ext cx="117825" cy="117800"/>
            </a:xfrm>
            <a:custGeom>
              <a:avLst/>
              <a:gdLst/>
              <a:ahLst/>
              <a:cxnLst/>
              <a:rect l="l" t="t" r="r" b="b"/>
              <a:pathLst>
                <a:path w="4713" h="4712" extrusionOk="0">
                  <a:moveTo>
                    <a:pt x="2341" y="0"/>
                  </a:moveTo>
                  <a:cubicBezTo>
                    <a:pt x="1065" y="0"/>
                    <a:pt x="1" y="1034"/>
                    <a:pt x="1" y="2341"/>
                  </a:cubicBezTo>
                  <a:cubicBezTo>
                    <a:pt x="1" y="3648"/>
                    <a:pt x="1065" y="4711"/>
                    <a:pt x="2341" y="4711"/>
                  </a:cubicBezTo>
                  <a:cubicBezTo>
                    <a:pt x="3648" y="4711"/>
                    <a:pt x="4712" y="3648"/>
                    <a:pt x="4712" y="2341"/>
                  </a:cubicBezTo>
                  <a:cubicBezTo>
                    <a:pt x="4712" y="1034"/>
                    <a:pt x="3648" y="0"/>
                    <a:pt x="234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22"/>
            <p:cNvSpPr/>
            <p:nvPr/>
          </p:nvSpPr>
          <p:spPr>
            <a:xfrm>
              <a:off x="4295175" y="1871150"/>
              <a:ext cx="117800" cy="117800"/>
            </a:xfrm>
            <a:custGeom>
              <a:avLst/>
              <a:gdLst/>
              <a:ahLst/>
              <a:cxnLst/>
              <a:rect l="l" t="t" r="r" b="b"/>
              <a:pathLst>
                <a:path w="4712" h="4712" extrusionOk="0">
                  <a:moveTo>
                    <a:pt x="2341" y="0"/>
                  </a:moveTo>
                  <a:cubicBezTo>
                    <a:pt x="1034" y="0"/>
                    <a:pt x="1" y="1033"/>
                    <a:pt x="1" y="2341"/>
                  </a:cubicBezTo>
                  <a:cubicBezTo>
                    <a:pt x="1" y="3648"/>
                    <a:pt x="1034" y="4711"/>
                    <a:pt x="2341" y="4711"/>
                  </a:cubicBezTo>
                  <a:cubicBezTo>
                    <a:pt x="3648" y="4711"/>
                    <a:pt x="4712" y="3648"/>
                    <a:pt x="4712" y="2341"/>
                  </a:cubicBezTo>
                  <a:cubicBezTo>
                    <a:pt x="4712" y="1033"/>
                    <a:pt x="3648" y="0"/>
                    <a:pt x="234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22"/>
            <p:cNvSpPr/>
            <p:nvPr/>
          </p:nvSpPr>
          <p:spPr>
            <a:xfrm>
              <a:off x="4716925" y="860475"/>
              <a:ext cx="5350" cy="415700"/>
            </a:xfrm>
            <a:custGeom>
              <a:avLst/>
              <a:gdLst/>
              <a:ahLst/>
              <a:cxnLst/>
              <a:rect l="l" t="t" r="r" b="b"/>
              <a:pathLst>
                <a:path w="214" h="16628" extrusionOk="0">
                  <a:moveTo>
                    <a:pt x="122" y="1"/>
                  </a:moveTo>
                  <a:cubicBezTo>
                    <a:pt x="61" y="1"/>
                    <a:pt x="31" y="3709"/>
                    <a:pt x="0" y="8299"/>
                  </a:cubicBezTo>
                  <a:cubicBezTo>
                    <a:pt x="0" y="12919"/>
                    <a:pt x="61" y="16627"/>
                    <a:pt x="122" y="16627"/>
                  </a:cubicBezTo>
                  <a:cubicBezTo>
                    <a:pt x="183" y="16627"/>
                    <a:pt x="213" y="12919"/>
                    <a:pt x="213" y="8299"/>
                  </a:cubicBezTo>
                  <a:cubicBezTo>
                    <a:pt x="213" y="3709"/>
                    <a:pt x="152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22"/>
            <p:cNvSpPr/>
            <p:nvPr/>
          </p:nvSpPr>
          <p:spPr>
            <a:xfrm>
              <a:off x="4660675" y="1229800"/>
              <a:ext cx="117825" cy="117800"/>
            </a:xfrm>
            <a:custGeom>
              <a:avLst/>
              <a:gdLst/>
              <a:ahLst/>
              <a:cxnLst/>
              <a:rect l="l" t="t" r="r" b="b"/>
              <a:pathLst>
                <a:path w="4713" h="4712" extrusionOk="0">
                  <a:moveTo>
                    <a:pt x="2341" y="0"/>
                  </a:moveTo>
                  <a:cubicBezTo>
                    <a:pt x="1065" y="0"/>
                    <a:pt x="1" y="1034"/>
                    <a:pt x="1" y="2341"/>
                  </a:cubicBezTo>
                  <a:cubicBezTo>
                    <a:pt x="1" y="3648"/>
                    <a:pt x="1065" y="4711"/>
                    <a:pt x="2341" y="4711"/>
                  </a:cubicBezTo>
                  <a:cubicBezTo>
                    <a:pt x="3648" y="4711"/>
                    <a:pt x="4712" y="3648"/>
                    <a:pt x="4712" y="2341"/>
                  </a:cubicBezTo>
                  <a:cubicBezTo>
                    <a:pt x="4712" y="1034"/>
                    <a:pt x="3648" y="0"/>
                    <a:pt x="234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22"/>
            <p:cNvSpPr/>
            <p:nvPr/>
          </p:nvSpPr>
          <p:spPr>
            <a:xfrm>
              <a:off x="4672850" y="796650"/>
              <a:ext cx="95000" cy="95025"/>
            </a:xfrm>
            <a:custGeom>
              <a:avLst/>
              <a:gdLst/>
              <a:ahLst/>
              <a:cxnLst/>
              <a:rect l="l" t="t" r="r" b="b"/>
              <a:pathLst>
                <a:path w="3800" h="3801" extrusionOk="0">
                  <a:moveTo>
                    <a:pt x="1915" y="1"/>
                  </a:moveTo>
                  <a:cubicBezTo>
                    <a:pt x="882" y="1"/>
                    <a:pt x="0" y="852"/>
                    <a:pt x="0" y="1885"/>
                  </a:cubicBezTo>
                  <a:cubicBezTo>
                    <a:pt x="0" y="2919"/>
                    <a:pt x="882" y="3800"/>
                    <a:pt x="1915" y="3800"/>
                  </a:cubicBezTo>
                  <a:cubicBezTo>
                    <a:pt x="2949" y="3800"/>
                    <a:pt x="3800" y="2949"/>
                    <a:pt x="3800" y="1885"/>
                  </a:cubicBezTo>
                  <a:cubicBezTo>
                    <a:pt x="3800" y="821"/>
                    <a:pt x="2949" y="1"/>
                    <a:pt x="191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ncode Sans Expanded"/>
              <a:buNone/>
              <a:defRPr sz="3500" b="1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ncode Sans Expanded"/>
              <a:buNone/>
              <a:defRPr sz="3500" b="1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ncode Sans Expanded"/>
              <a:buNone/>
              <a:defRPr sz="3500" b="1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ncode Sans Expanded"/>
              <a:buNone/>
              <a:defRPr sz="3500" b="1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ncode Sans Expanded"/>
              <a:buNone/>
              <a:defRPr sz="3500" b="1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ncode Sans Expanded"/>
              <a:buNone/>
              <a:defRPr sz="3500" b="1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ncode Sans Expanded"/>
              <a:buNone/>
              <a:defRPr sz="3500" b="1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ncode Sans Expanded"/>
              <a:buNone/>
              <a:defRPr sz="3500" b="1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ncode Sans Expanded"/>
              <a:buNone/>
              <a:defRPr sz="3500" b="1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ek Devanagari"/>
              <a:buChar char="●"/>
              <a:defRPr sz="1200">
                <a:solidFill>
                  <a:schemeClr val="dk1"/>
                </a:solidFill>
                <a:latin typeface="Anek Devanagari"/>
                <a:ea typeface="Anek Devanagari"/>
                <a:cs typeface="Anek Devanagari"/>
                <a:sym typeface="Anek Devanagari"/>
              </a:defRPr>
            </a:lvl1pPr>
            <a:lvl2pPr marL="914400" lvl="1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ek Devanagari"/>
              <a:buChar char="○"/>
              <a:defRPr sz="1200">
                <a:solidFill>
                  <a:schemeClr val="dk1"/>
                </a:solidFill>
                <a:latin typeface="Anek Devanagari"/>
                <a:ea typeface="Anek Devanagari"/>
                <a:cs typeface="Anek Devanagari"/>
                <a:sym typeface="Anek Devanagari"/>
              </a:defRPr>
            </a:lvl2pPr>
            <a:lvl3pPr marL="1371600" lvl="2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ek Devanagari"/>
              <a:buChar char="■"/>
              <a:defRPr sz="1200">
                <a:solidFill>
                  <a:schemeClr val="dk1"/>
                </a:solidFill>
                <a:latin typeface="Anek Devanagari"/>
                <a:ea typeface="Anek Devanagari"/>
                <a:cs typeface="Anek Devanagari"/>
                <a:sym typeface="Anek Devanagari"/>
              </a:defRPr>
            </a:lvl3pPr>
            <a:lvl4pPr marL="1828800" lvl="3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ek Devanagari"/>
              <a:buChar char="●"/>
              <a:defRPr sz="1200">
                <a:solidFill>
                  <a:schemeClr val="dk1"/>
                </a:solidFill>
                <a:latin typeface="Anek Devanagari"/>
                <a:ea typeface="Anek Devanagari"/>
                <a:cs typeface="Anek Devanagari"/>
                <a:sym typeface="Anek Devanagari"/>
              </a:defRPr>
            </a:lvl4pPr>
            <a:lvl5pPr marL="2286000" lvl="4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ek Devanagari"/>
              <a:buChar char="○"/>
              <a:defRPr sz="1200">
                <a:solidFill>
                  <a:schemeClr val="dk1"/>
                </a:solidFill>
                <a:latin typeface="Anek Devanagari"/>
                <a:ea typeface="Anek Devanagari"/>
                <a:cs typeface="Anek Devanagari"/>
                <a:sym typeface="Anek Devanagari"/>
              </a:defRPr>
            </a:lvl5pPr>
            <a:lvl6pPr marL="2743200" lvl="5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ek Devanagari"/>
              <a:buChar char="■"/>
              <a:defRPr sz="1200">
                <a:solidFill>
                  <a:schemeClr val="dk1"/>
                </a:solidFill>
                <a:latin typeface="Anek Devanagari"/>
                <a:ea typeface="Anek Devanagari"/>
                <a:cs typeface="Anek Devanagari"/>
                <a:sym typeface="Anek Devanagari"/>
              </a:defRPr>
            </a:lvl6pPr>
            <a:lvl7pPr marL="3200400" lvl="6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ek Devanagari"/>
              <a:buChar char="●"/>
              <a:defRPr sz="1200">
                <a:solidFill>
                  <a:schemeClr val="dk1"/>
                </a:solidFill>
                <a:latin typeface="Anek Devanagari"/>
                <a:ea typeface="Anek Devanagari"/>
                <a:cs typeface="Anek Devanagari"/>
                <a:sym typeface="Anek Devanagari"/>
              </a:defRPr>
            </a:lvl7pPr>
            <a:lvl8pPr marL="3657600" lvl="7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ek Devanagari"/>
              <a:buChar char="○"/>
              <a:defRPr sz="1200">
                <a:solidFill>
                  <a:schemeClr val="dk1"/>
                </a:solidFill>
                <a:latin typeface="Anek Devanagari"/>
                <a:ea typeface="Anek Devanagari"/>
                <a:cs typeface="Anek Devanagari"/>
                <a:sym typeface="Anek Devanagari"/>
              </a:defRPr>
            </a:lvl8pPr>
            <a:lvl9pPr marL="4114800" lvl="8" indent="-30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Anek Devanagari"/>
              <a:buChar char="■"/>
              <a:defRPr sz="1200">
                <a:solidFill>
                  <a:schemeClr val="dk1"/>
                </a:solidFill>
                <a:latin typeface="Anek Devanagari"/>
                <a:ea typeface="Anek Devanagari"/>
                <a:cs typeface="Anek Devanagari"/>
                <a:sym typeface="Anek Devanaga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5" r:id="rId3"/>
    <p:sldLayoutId id="2147483656" r:id="rId4"/>
    <p:sldLayoutId id="2147483661" r:id="rId5"/>
    <p:sldLayoutId id="2147483662" r:id="rId6"/>
    <p:sldLayoutId id="2147483663" r:id="rId7"/>
    <p:sldLayoutId id="2147483667" r:id="rId8"/>
    <p:sldLayoutId id="2147483668" r:id="rId9"/>
  </p:sldLayoutIdLst>
  <p:transition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2.mp3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2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1" name="Google Shape;1881;p32"/>
          <p:cNvGrpSpPr/>
          <p:nvPr/>
        </p:nvGrpSpPr>
        <p:grpSpPr>
          <a:xfrm>
            <a:off x="8094260" y="3513296"/>
            <a:ext cx="926810" cy="1542348"/>
            <a:chOff x="8217200" y="3621675"/>
            <a:chExt cx="926810" cy="1542348"/>
          </a:xfrm>
        </p:grpSpPr>
        <p:sp>
          <p:nvSpPr>
            <p:cNvPr id="1882" name="Google Shape;1882;p32"/>
            <p:cNvSpPr/>
            <p:nvPr/>
          </p:nvSpPr>
          <p:spPr>
            <a:xfrm>
              <a:off x="8219869" y="3640824"/>
              <a:ext cx="923701" cy="1520209"/>
            </a:xfrm>
            <a:custGeom>
              <a:avLst/>
              <a:gdLst/>
              <a:ahLst/>
              <a:cxnLst/>
              <a:rect l="l" t="t" r="r" b="b"/>
              <a:pathLst>
                <a:path w="69217" h="113916" extrusionOk="0">
                  <a:moveTo>
                    <a:pt x="21950" y="0"/>
                  </a:moveTo>
                  <a:lnTo>
                    <a:pt x="21950" y="49502"/>
                  </a:lnTo>
                  <a:cubicBezTo>
                    <a:pt x="9074" y="54372"/>
                    <a:pt x="1" y="66414"/>
                    <a:pt x="1" y="80558"/>
                  </a:cubicBezTo>
                  <a:cubicBezTo>
                    <a:pt x="1" y="98971"/>
                    <a:pt x="15445" y="113915"/>
                    <a:pt x="34592" y="113915"/>
                  </a:cubicBezTo>
                  <a:cubicBezTo>
                    <a:pt x="53739" y="113915"/>
                    <a:pt x="69217" y="98971"/>
                    <a:pt x="69217" y="80558"/>
                  </a:cubicBezTo>
                  <a:cubicBezTo>
                    <a:pt x="69150" y="66414"/>
                    <a:pt x="60077" y="54339"/>
                    <a:pt x="47201" y="49502"/>
                  </a:cubicBezTo>
                  <a:lnTo>
                    <a:pt x="472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32"/>
            <p:cNvSpPr/>
            <p:nvPr/>
          </p:nvSpPr>
          <p:spPr>
            <a:xfrm>
              <a:off x="8217200" y="3640824"/>
              <a:ext cx="926810" cy="1523198"/>
            </a:xfrm>
            <a:custGeom>
              <a:avLst/>
              <a:gdLst/>
              <a:ahLst/>
              <a:cxnLst/>
              <a:rect l="l" t="t" r="r" b="b"/>
              <a:pathLst>
                <a:path w="69450" h="114140" extrusionOk="0">
                  <a:moveTo>
                    <a:pt x="47384" y="26673"/>
                  </a:moveTo>
                  <a:lnTo>
                    <a:pt x="47384" y="26673"/>
                  </a:lnTo>
                  <a:cubicBezTo>
                    <a:pt x="47375" y="30243"/>
                    <a:pt x="47368" y="33437"/>
                    <a:pt x="47368" y="36226"/>
                  </a:cubicBezTo>
                  <a:lnTo>
                    <a:pt x="47368" y="46066"/>
                  </a:lnTo>
                  <a:lnTo>
                    <a:pt x="47368" y="48635"/>
                  </a:lnTo>
                  <a:lnTo>
                    <a:pt x="47401" y="49502"/>
                  </a:lnTo>
                  <a:lnTo>
                    <a:pt x="47401" y="48602"/>
                  </a:lnTo>
                  <a:lnTo>
                    <a:pt x="47401" y="46066"/>
                  </a:lnTo>
                  <a:lnTo>
                    <a:pt x="47401" y="36226"/>
                  </a:lnTo>
                  <a:cubicBezTo>
                    <a:pt x="47401" y="33441"/>
                    <a:pt x="47394" y="30245"/>
                    <a:pt x="47384" y="26673"/>
                  </a:cubicBezTo>
                  <a:close/>
                  <a:moveTo>
                    <a:pt x="47401" y="49502"/>
                  </a:moveTo>
                  <a:cubicBezTo>
                    <a:pt x="47404" y="49503"/>
                    <a:pt x="47638" y="49571"/>
                    <a:pt x="48268" y="49836"/>
                  </a:cubicBezTo>
                  <a:cubicBezTo>
                    <a:pt x="48317" y="49850"/>
                    <a:pt x="48368" y="49867"/>
                    <a:pt x="48423" y="49886"/>
                  </a:cubicBezTo>
                  <a:lnTo>
                    <a:pt x="48423" y="49886"/>
                  </a:lnTo>
                  <a:cubicBezTo>
                    <a:pt x="48323" y="49844"/>
                    <a:pt x="48229" y="49804"/>
                    <a:pt x="48135" y="49769"/>
                  </a:cubicBezTo>
                  <a:cubicBezTo>
                    <a:pt x="47637" y="49570"/>
                    <a:pt x="47404" y="49503"/>
                    <a:pt x="47401" y="49502"/>
                  </a:cubicBezTo>
                  <a:close/>
                  <a:moveTo>
                    <a:pt x="48423" y="49886"/>
                  </a:moveTo>
                  <a:cubicBezTo>
                    <a:pt x="48547" y="49938"/>
                    <a:pt x="48681" y="49995"/>
                    <a:pt x="48835" y="50053"/>
                  </a:cubicBezTo>
                  <a:lnTo>
                    <a:pt x="48835" y="50053"/>
                  </a:lnTo>
                  <a:cubicBezTo>
                    <a:pt x="48683" y="49986"/>
                    <a:pt x="48545" y="49930"/>
                    <a:pt x="48423" y="49886"/>
                  </a:cubicBezTo>
                  <a:close/>
                  <a:moveTo>
                    <a:pt x="48835" y="50053"/>
                  </a:moveTo>
                  <a:cubicBezTo>
                    <a:pt x="48939" y="50099"/>
                    <a:pt x="49050" y="50149"/>
                    <a:pt x="49169" y="50203"/>
                  </a:cubicBezTo>
                  <a:cubicBezTo>
                    <a:pt x="49375" y="50289"/>
                    <a:pt x="49582" y="50375"/>
                    <a:pt x="49798" y="50470"/>
                  </a:cubicBezTo>
                  <a:lnTo>
                    <a:pt x="49798" y="50470"/>
                  </a:lnTo>
                  <a:cubicBezTo>
                    <a:pt x="49537" y="50343"/>
                    <a:pt x="49296" y="50239"/>
                    <a:pt x="49069" y="50136"/>
                  </a:cubicBezTo>
                  <a:cubicBezTo>
                    <a:pt x="48985" y="50108"/>
                    <a:pt x="48908" y="50080"/>
                    <a:pt x="48835" y="50053"/>
                  </a:cubicBezTo>
                  <a:close/>
                  <a:moveTo>
                    <a:pt x="49798" y="50470"/>
                  </a:moveTo>
                  <a:cubicBezTo>
                    <a:pt x="49958" y="50548"/>
                    <a:pt x="50126" y="50635"/>
                    <a:pt x="50303" y="50736"/>
                  </a:cubicBezTo>
                  <a:cubicBezTo>
                    <a:pt x="50770" y="50970"/>
                    <a:pt x="51304" y="51237"/>
                    <a:pt x="51837" y="51537"/>
                  </a:cubicBezTo>
                  <a:cubicBezTo>
                    <a:pt x="51967" y="51595"/>
                    <a:pt x="52095" y="51659"/>
                    <a:pt x="52223" y="51727"/>
                  </a:cubicBezTo>
                  <a:lnTo>
                    <a:pt x="52223" y="51727"/>
                  </a:lnTo>
                  <a:cubicBezTo>
                    <a:pt x="52137" y="51674"/>
                    <a:pt x="52053" y="51622"/>
                    <a:pt x="51971" y="51570"/>
                  </a:cubicBezTo>
                  <a:cubicBezTo>
                    <a:pt x="51404" y="51270"/>
                    <a:pt x="50903" y="51037"/>
                    <a:pt x="50436" y="50770"/>
                  </a:cubicBezTo>
                  <a:cubicBezTo>
                    <a:pt x="50210" y="50657"/>
                    <a:pt x="50000" y="50559"/>
                    <a:pt x="49798" y="50470"/>
                  </a:cubicBezTo>
                  <a:close/>
                  <a:moveTo>
                    <a:pt x="52223" y="51727"/>
                  </a:moveTo>
                  <a:cubicBezTo>
                    <a:pt x="52552" y="51931"/>
                    <a:pt x="52904" y="52147"/>
                    <a:pt x="53280" y="52374"/>
                  </a:cubicBezTo>
                  <a:lnTo>
                    <a:pt x="53280" y="52374"/>
                  </a:lnTo>
                  <a:cubicBezTo>
                    <a:pt x="52918" y="52141"/>
                    <a:pt x="52572" y="51916"/>
                    <a:pt x="52223" y="51727"/>
                  </a:cubicBezTo>
                  <a:close/>
                  <a:moveTo>
                    <a:pt x="53280" y="52374"/>
                  </a:moveTo>
                  <a:cubicBezTo>
                    <a:pt x="53397" y="52450"/>
                    <a:pt x="53517" y="52527"/>
                    <a:pt x="53639" y="52604"/>
                  </a:cubicBezTo>
                  <a:cubicBezTo>
                    <a:pt x="54940" y="53405"/>
                    <a:pt x="56341" y="54439"/>
                    <a:pt x="57842" y="55740"/>
                  </a:cubicBezTo>
                  <a:cubicBezTo>
                    <a:pt x="58242" y="56040"/>
                    <a:pt x="58609" y="56407"/>
                    <a:pt x="58976" y="56774"/>
                  </a:cubicBezTo>
                  <a:cubicBezTo>
                    <a:pt x="59343" y="57141"/>
                    <a:pt x="59776" y="57475"/>
                    <a:pt x="60143" y="57908"/>
                  </a:cubicBezTo>
                  <a:cubicBezTo>
                    <a:pt x="60844" y="58742"/>
                    <a:pt x="61678" y="59543"/>
                    <a:pt x="62412" y="60543"/>
                  </a:cubicBezTo>
                  <a:cubicBezTo>
                    <a:pt x="62578" y="60777"/>
                    <a:pt x="62779" y="60977"/>
                    <a:pt x="62945" y="61244"/>
                  </a:cubicBezTo>
                  <a:lnTo>
                    <a:pt x="63246" y="61611"/>
                  </a:lnTo>
                  <a:lnTo>
                    <a:pt x="63479" y="61978"/>
                  </a:lnTo>
                  <a:cubicBezTo>
                    <a:pt x="63813" y="62545"/>
                    <a:pt x="64180" y="63045"/>
                    <a:pt x="64580" y="63579"/>
                  </a:cubicBezTo>
                  <a:cubicBezTo>
                    <a:pt x="65035" y="64439"/>
                    <a:pt x="65567" y="65318"/>
                    <a:pt x="66045" y="66246"/>
                  </a:cubicBezTo>
                  <a:lnTo>
                    <a:pt x="66045" y="66246"/>
                  </a:lnTo>
                  <a:cubicBezTo>
                    <a:pt x="65595" y="65322"/>
                    <a:pt x="65086" y="64458"/>
                    <a:pt x="64613" y="63612"/>
                  </a:cubicBezTo>
                  <a:cubicBezTo>
                    <a:pt x="64246" y="63079"/>
                    <a:pt x="63913" y="62545"/>
                    <a:pt x="63579" y="62045"/>
                  </a:cubicBezTo>
                  <a:lnTo>
                    <a:pt x="63312" y="61678"/>
                  </a:lnTo>
                  <a:lnTo>
                    <a:pt x="63012" y="61277"/>
                  </a:lnTo>
                  <a:cubicBezTo>
                    <a:pt x="62812" y="61044"/>
                    <a:pt x="62645" y="60777"/>
                    <a:pt x="62478" y="60577"/>
                  </a:cubicBezTo>
                  <a:cubicBezTo>
                    <a:pt x="61778" y="59609"/>
                    <a:pt x="60977" y="58776"/>
                    <a:pt x="60243" y="57942"/>
                  </a:cubicBezTo>
                  <a:cubicBezTo>
                    <a:pt x="59843" y="57541"/>
                    <a:pt x="59443" y="57208"/>
                    <a:pt x="59109" y="56841"/>
                  </a:cubicBezTo>
                  <a:cubicBezTo>
                    <a:pt x="58742" y="56507"/>
                    <a:pt x="58409" y="56107"/>
                    <a:pt x="57975" y="55773"/>
                  </a:cubicBezTo>
                  <a:cubicBezTo>
                    <a:pt x="56474" y="54506"/>
                    <a:pt x="55073" y="53505"/>
                    <a:pt x="53772" y="52671"/>
                  </a:cubicBezTo>
                  <a:cubicBezTo>
                    <a:pt x="53604" y="52570"/>
                    <a:pt x="53440" y="52471"/>
                    <a:pt x="53280" y="52374"/>
                  </a:cubicBezTo>
                  <a:close/>
                  <a:moveTo>
                    <a:pt x="22049" y="0"/>
                  </a:moveTo>
                  <a:lnTo>
                    <a:pt x="22049" y="67"/>
                  </a:lnTo>
                  <a:lnTo>
                    <a:pt x="22049" y="49463"/>
                  </a:lnTo>
                  <a:lnTo>
                    <a:pt x="22049" y="49463"/>
                  </a:lnTo>
                  <a:cubicBezTo>
                    <a:pt x="19704" y="50425"/>
                    <a:pt x="17392" y="51584"/>
                    <a:pt x="15211" y="52971"/>
                  </a:cubicBezTo>
                  <a:cubicBezTo>
                    <a:pt x="13043" y="54439"/>
                    <a:pt x="10975" y="56140"/>
                    <a:pt x="9140" y="58075"/>
                  </a:cubicBezTo>
                  <a:cubicBezTo>
                    <a:pt x="8707" y="58575"/>
                    <a:pt x="8273" y="59076"/>
                    <a:pt x="7806" y="59576"/>
                  </a:cubicBezTo>
                  <a:cubicBezTo>
                    <a:pt x="7406" y="60110"/>
                    <a:pt x="6972" y="60610"/>
                    <a:pt x="6572" y="61144"/>
                  </a:cubicBezTo>
                  <a:lnTo>
                    <a:pt x="6272" y="61578"/>
                  </a:lnTo>
                  <a:lnTo>
                    <a:pt x="5971" y="61978"/>
                  </a:lnTo>
                  <a:lnTo>
                    <a:pt x="5438" y="62812"/>
                  </a:lnTo>
                  <a:lnTo>
                    <a:pt x="4904" y="63646"/>
                  </a:lnTo>
                  <a:lnTo>
                    <a:pt x="4404" y="64546"/>
                  </a:lnTo>
                  <a:lnTo>
                    <a:pt x="3903" y="65414"/>
                  </a:lnTo>
                  <a:lnTo>
                    <a:pt x="3636" y="65881"/>
                  </a:lnTo>
                  <a:lnTo>
                    <a:pt x="3436" y="66348"/>
                  </a:lnTo>
                  <a:cubicBezTo>
                    <a:pt x="3169" y="66915"/>
                    <a:pt x="2902" y="67549"/>
                    <a:pt x="2602" y="68149"/>
                  </a:cubicBezTo>
                  <a:cubicBezTo>
                    <a:pt x="2369" y="68783"/>
                    <a:pt x="2135" y="69450"/>
                    <a:pt x="1902" y="70084"/>
                  </a:cubicBezTo>
                  <a:cubicBezTo>
                    <a:pt x="1735" y="70384"/>
                    <a:pt x="1635" y="70717"/>
                    <a:pt x="1568" y="71051"/>
                  </a:cubicBezTo>
                  <a:lnTo>
                    <a:pt x="1268" y="72052"/>
                  </a:lnTo>
                  <a:cubicBezTo>
                    <a:pt x="1135" y="72319"/>
                    <a:pt x="1068" y="72686"/>
                    <a:pt x="968" y="73019"/>
                  </a:cubicBezTo>
                  <a:lnTo>
                    <a:pt x="768" y="73986"/>
                  </a:lnTo>
                  <a:lnTo>
                    <a:pt x="567" y="74987"/>
                  </a:lnTo>
                  <a:cubicBezTo>
                    <a:pt x="567" y="75154"/>
                    <a:pt x="534" y="75321"/>
                    <a:pt x="467" y="75488"/>
                  </a:cubicBezTo>
                  <a:lnTo>
                    <a:pt x="434" y="75988"/>
                  </a:lnTo>
                  <a:lnTo>
                    <a:pt x="167" y="77989"/>
                  </a:lnTo>
                  <a:cubicBezTo>
                    <a:pt x="134" y="78656"/>
                    <a:pt x="134" y="79324"/>
                    <a:pt x="100" y="79991"/>
                  </a:cubicBezTo>
                  <a:cubicBezTo>
                    <a:pt x="0" y="82659"/>
                    <a:pt x="301" y="85328"/>
                    <a:pt x="901" y="87896"/>
                  </a:cubicBezTo>
                  <a:cubicBezTo>
                    <a:pt x="1468" y="90432"/>
                    <a:pt x="2335" y="92900"/>
                    <a:pt x="3503" y="95235"/>
                  </a:cubicBezTo>
                  <a:cubicBezTo>
                    <a:pt x="4704" y="97503"/>
                    <a:pt x="6105" y="99672"/>
                    <a:pt x="7739" y="101640"/>
                  </a:cubicBezTo>
                  <a:cubicBezTo>
                    <a:pt x="10975" y="105576"/>
                    <a:pt x="15078" y="108645"/>
                    <a:pt x="19481" y="110746"/>
                  </a:cubicBezTo>
                  <a:cubicBezTo>
                    <a:pt x="23951" y="112848"/>
                    <a:pt x="28721" y="113948"/>
                    <a:pt x="33391" y="114115"/>
                  </a:cubicBezTo>
                  <a:cubicBezTo>
                    <a:pt x="33842" y="114131"/>
                    <a:pt x="34291" y="114139"/>
                    <a:pt x="34740" y="114139"/>
                  </a:cubicBezTo>
                  <a:cubicBezTo>
                    <a:pt x="38939" y="114139"/>
                    <a:pt x="43033" y="113437"/>
                    <a:pt x="46800" y="112080"/>
                  </a:cubicBezTo>
                  <a:cubicBezTo>
                    <a:pt x="51003" y="110579"/>
                    <a:pt x="54773" y="108311"/>
                    <a:pt x="57908" y="105609"/>
                  </a:cubicBezTo>
                  <a:cubicBezTo>
                    <a:pt x="61077" y="102907"/>
                    <a:pt x="63579" y="99705"/>
                    <a:pt x="65447" y="96302"/>
                  </a:cubicBezTo>
                  <a:cubicBezTo>
                    <a:pt x="67315" y="92900"/>
                    <a:pt x="68449" y="89331"/>
                    <a:pt x="69016" y="85828"/>
                  </a:cubicBezTo>
                  <a:cubicBezTo>
                    <a:pt x="69317" y="84094"/>
                    <a:pt x="69450" y="82326"/>
                    <a:pt x="69450" y="80658"/>
                  </a:cubicBezTo>
                  <a:cubicBezTo>
                    <a:pt x="69450" y="79824"/>
                    <a:pt x="69417" y="78990"/>
                    <a:pt x="69350" y="78156"/>
                  </a:cubicBezTo>
                  <a:cubicBezTo>
                    <a:pt x="69283" y="77322"/>
                    <a:pt x="69150" y="76555"/>
                    <a:pt x="69083" y="75754"/>
                  </a:cubicBezTo>
                  <a:cubicBezTo>
                    <a:pt x="68583" y="72585"/>
                    <a:pt x="67649" y="69717"/>
                    <a:pt x="66481" y="67148"/>
                  </a:cubicBezTo>
                  <a:cubicBezTo>
                    <a:pt x="66344" y="66842"/>
                    <a:pt x="66197" y="66541"/>
                    <a:pt x="66045" y="66246"/>
                  </a:cubicBezTo>
                  <a:lnTo>
                    <a:pt x="66045" y="66246"/>
                  </a:lnTo>
                  <a:cubicBezTo>
                    <a:pt x="66199" y="66561"/>
                    <a:pt x="66345" y="66884"/>
                    <a:pt x="66481" y="67215"/>
                  </a:cubicBezTo>
                  <a:cubicBezTo>
                    <a:pt x="67615" y="69750"/>
                    <a:pt x="68583" y="72619"/>
                    <a:pt x="69016" y="75754"/>
                  </a:cubicBezTo>
                  <a:cubicBezTo>
                    <a:pt x="69150" y="76522"/>
                    <a:pt x="69250" y="77356"/>
                    <a:pt x="69317" y="78123"/>
                  </a:cubicBezTo>
                  <a:cubicBezTo>
                    <a:pt x="69317" y="78923"/>
                    <a:pt x="69350" y="79757"/>
                    <a:pt x="69417" y="80591"/>
                  </a:cubicBezTo>
                  <a:cubicBezTo>
                    <a:pt x="69417" y="82259"/>
                    <a:pt x="69250" y="83960"/>
                    <a:pt x="68983" y="85728"/>
                  </a:cubicBezTo>
                  <a:cubicBezTo>
                    <a:pt x="68416" y="89197"/>
                    <a:pt x="67282" y="92733"/>
                    <a:pt x="65414" y="96102"/>
                  </a:cubicBezTo>
                  <a:cubicBezTo>
                    <a:pt x="63579" y="99471"/>
                    <a:pt x="61011" y="102640"/>
                    <a:pt x="57908" y="105376"/>
                  </a:cubicBezTo>
                  <a:cubicBezTo>
                    <a:pt x="54773" y="108078"/>
                    <a:pt x="51070" y="110312"/>
                    <a:pt x="46901" y="111780"/>
                  </a:cubicBezTo>
                  <a:cubicBezTo>
                    <a:pt x="43163" y="113136"/>
                    <a:pt x="39045" y="113839"/>
                    <a:pt x="34890" y="113839"/>
                  </a:cubicBezTo>
                  <a:cubicBezTo>
                    <a:pt x="34446" y="113839"/>
                    <a:pt x="34002" y="113831"/>
                    <a:pt x="33558" y="113815"/>
                  </a:cubicBezTo>
                  <a:cubicBezTo>
                    <a:pt x="28888" y="113648"/>
                    <a:pt x="24151" y="112581"/>
                    <a:pt x="19748" y="110479"/>
                  </a:cubicBezTo>
                  <a:cubicBezTo>
                    <a:pt x="15311" y="108411"/>
                    <a:pt x="11275" y="105376"/>
                    <a:pt x="8039" y="101473"/>
                  </a:cubicBezTo>
                  <a:cubicBezTo>
                    <a:pt x="6405" y="99538"/>
                    <a:pt x="4971" y="97403"/>
                    <a:pt x="3803" y="95102"/>
                  </a:cubicBezTo>
                  <a:cubicBezTo>
                    <a:pt x="2636" y="92800"/>
                    <a:pt x="1768" y="90365"/>
                    <a:pt x="1201" y="87796"/>
                  </a:cubicBezTo>
                  <a:cubicBezTo>
                    <a:pt x="601" y="85261"/>
                    <a:pt x="301" y="82593"/>
                    <a:pt x="401" y="79957"/>
                  </a:cubicBezTo>
                  <a:cubicBezTo>
                    <a:pt x="434" y="79290"/>
                    <a:pt x="434" y="78623"/>
                    <a:pt x="467" y="77956"/>
                  </a:cubicBezTo>
                  <a:lnTo>
                    <a:pt x="734" y="75955"/>
                  </a:lnTo>
                  <a:lnTo>
                    <a:pt x="768" y="75454"/>
                  </a:lnTo>
                  <a:cubicBezTo>
                    <a:pt x="768" y="75287"/>
                    <a:pt x="801" y="75121"/>
                    <a:pt x="868" y="74954"/>
                  </a:cubicBezTo>
                  <a:lnTo>
                    <a:pt x="1068" y="73953"/>
                  </a:lnTo>
                  <a:lnTo>
                    <a:pt x="1268" y="72952"/>
                  </a:lnTo>
                  <a:cubicBezTo>
                    <a:pt x="1301" y="72619"/>
                    <a:pt x="1435" y="72352"/>
                    <a:pt x="1535" y="72018"/>
                  </a:cubicBezTo>
                  <a:lnTo>
                    <a:pt x="1802" y="71051"/>
                  </a:lnTo>
                  <a:cubicBezTo>
                    <a:pt x="1902" y="70717"/>
                    <a:pt x="1968" y="70417"/>
                    <a:pt x="2102" y="70084"/>
                  </a:cubicBezTo>
                  <a:cubicBezTo>
                    <a:pt x="2369" y="69417"/>
                    <a:pt x="2569" y="68783"/>
                    <a:pt x="2802" y="68149"/>
                  </a:cubicBezTo>
                  <a:cubicBezTo>
                    <a:pt x="3069" y="67549"/>
                    <a:pt x="3369" y="66948"/>
                    <a:pt x="3636" y="66348"/>
                  </a:cubicBezTo>
                  <a:lnTo>
                    <a:pt x="3870" y="65881"/>
                  </a:lnTo>
                  <a:lnTo>
                    <a:pt x="4103" y="65414"/>
                  </a:lnTo>
                  <a:lnTo>
                    <a:pt x="4604" y="64546"/>
                  </a:lnTo>
                  <a:lnTo>
                    <a:pt x="5104" y="63646"/>
                  </a:lnTo>
                  <a:lnTo>
                    <a:pt x="5638" y="62812"/>
                  </a:lnTo>
                  <a:lnTo>
                    <a:pt x="6205" y="61978"/>
                  </a:lnTo>
                  <a:lnTo>
                    <a:pt x="6472" y="61578"/>
                  </a:lnTo>
                  <a:lnTo>
                    <a:pt x="6772" y="61211"/>
                  </a:lnTo>
                  <a:cubicBezTo>
                    <a:pt x="7139" y="60644"/>
                    <a:pt x="7572" y="60143"/>
                    <a:pt x="7973" y="59609"/>
                  </a:cubicBezTo>
                  <a:cubicBezTo>
                    <a:pt x="8440" y="59142"/>
                    <a:pt x="8873" y="58642"/>
                    <a:pt x="9307" y="58142"/>
                  </a:cubicBezTo>
                  <a:cubicBezTo>
                    <a:pt x="11142" y="56240"/>
                    <a:pt x="13143" y="54573"/>
                    <a:pt x="15311" y="53105"/>
                  </a:cubicBezTo>
                  <a:cubicBezTo>
                    <a:pt x="17546" y="51704"/>
                    <a:pt x="19815" y="50536"/>
                    <a:pt x="22216" y="49602"/>
                  </a:cubicBezTo>
                  <a:lnTo>
                    <a:pt x="22283" y="49569"/>
                  </a:lnTo>
                  <a:lnTo>
                    <a:pt x="22283" y="49469"/>
                  </a:lnTo>
                  <a:lnTo>
                    <a:pt x="22283" y="100"/>
                  </a:lnTo>
                  <a:lnTo>
                    <a:pt x="47334" y="100"/>
                  </a:lnTo>
                  <a:cubicBezTo>
                    <a:pt x="47334" y="10345"/>
                    <a:pt x="47365" y="19308"/>
                    <a:pt x="47384" y="26673"/>
                  </a:cubicBezTo>
                  <a:lnTo>
                    <a:pt x="47384" y="26673"/>
                  </a:lnTo>
                  <a:cubicBezTo>
                    <a:pt x="47404" y="19320"/>
                    <a:pt x="47434" y="10374"/>
                    <a:pt x="47434" y="100"/>
                  </a:cubicBezTo>
                  <a:lnTo>
                    <a:pt x="47434" y="100"/>
                  </a:lnTo>
                  <a:lnTo>
                    <a:pt x="47434" y="100"/>
                  </a:lnTo>
                  <a:lnTo>
                    <a:pt x="47434" y="100"/>
                  </a:lnTo>
                  <a:cubicBezTo>
                    <a:pt x="47434" y="89"/>
                    <a:pt x="47434" y="78"/>
                    <a:pt x="47434" y="67"/>
                  </a:cubicBezTo>
                  <a:lnTo>
                    <a:pt x="4743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32"/>
            <p:cNvSpPr/>
            <p:nvPr/>
          </p:nvSpPr>
          <p:spPr>
            <a:xfrm>
              <a:off x="8280853" y="3724055"/>
              <a:ext cx="801287" cy="1371092"/>
            </a:xfrm>
            <a:custGeom>
              <a:avLst/>
              <a:gdLst/>
              <a:ahLst/>
              <a:cxnLst/>
              <a:rect l="l" t="t" r="r" b="b"/>
              <a:pathLst>
                <a:path w="60044" h="102742" extrusionOk="0">
                  <a:moveTo>
                    <a:pt x="20582" y="1"/>
                  </a:moveTo>
                  <a:lnTo>
                    <a:pt x="20982" y="46334"/>
                  </a:lnTo>
                  <a:cubicBezTo>
                    <a:pt x="7706" y="49970"/>
                    <a:pt x="0" y="61545"/>
                    <a:pt x="0" y="73820"/>
                  </a:cubicBezTo>
                  <a:cubicBezTo>
                    <a:pt x="0" y="89799"/>
                    <a:pt x="13410" y="102741"/>
                    <a:pt x="30022" y="102741"/>
                  </a:cubicBezTo>
                  <a:cubicBezTo>
                    <a:pt x="46600" y="102741"/>
                    <a:pt x="60043" y="89765"/>
                    <a:pt x="60043" y="73820"/>
                  </a:cubicBezTo>
                  <a:cubicBezTo>
                    <a:pt x="60010" y="61545"/>
                    <a:pt x="50503" y="50604"/>
                    <a:pt x="39329" y="46367"/>
                  </a:cubicBezTo>
                  <a:lnTo>
                    <a:pt x="39262" y="1"/>
                  </a:lnTo>
                  <a:close/>
                </a:path>
              </a:pathLst>
            </a:custGeom>
            <a:solidFill>
              <a:srgbClr val="5C69A5">
                <a:alpha val="29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32"/>
            <p:cNvSpPr/>
            <p:nvPr/>
          </p:nvSpPr>
          <p:spPr>
            <a:xfrm>
              <a:off x="8274621" y="4614258"/>
              <a:ext cx="807066" cy="208863"/>
            </a:xfrm>
            <a:custGeom>
              <a:avLst/>
              <a:gdLst/>
              <a:ahLst/>
              <a:cxnLst/>
              <a:rect l="l" t="t" r="r" b="b"/>
              <a:pathLst>
                <a:path w="60477" h="15651" extrusionOk="0">
                  <a:moveTo>
                    <a:pt x="8205" y="0"/>
                  </a:moveTo>
                  <a:cubicBezTo>
                    <a:pt x="5656" y="0"/>
                    <a:pt x="2819" y="393"/>
                    <a:pt x="1101" y="1307"/>
                  </a:cubicBezTo>
                  <a:cubicBezTo>
                    <a:pt x="1101" y="1307"/>
                    <a:pt x="0" y="4977"/>
                    <a:pt x="1101" y="9613"/>
                  </a:cubicBezTo>
                  <a:lnTo>
                    <a:pt x="28821" y="15651"/>
                  </a:lnTo>
                  <a:lnTo>
                    <a:pt x="46133" y="10581"/>
                  </a:lnTo>
                  <a:lnTo>
                    <a:pt x="55107" y="10581"/>
                  </a:lnTo>
                  <a:lnTo>
                    <a:pt x="60477" y="7111"/>
                  </a:lnTo>
                  <a:cubicBezTo>
                    <a:pt x="59510" y="5410"/>
                    <a:pt x="58509" y="4943"/>
                    <a:pt x="56641" y="4276"/>
                  </a:cubicBezTo>
                  <a:cubicBezTo>
                    <a:pt x="53922" y="3342"/>
                    <a:pt x="51044" y="2838"/>
                    <a:pt x="48158" y="2838"/>
                  </a:cubicBezTo>
                  <a:cubicBezTo>
                    <a:pt x="47539" y="2838"/>
                    <a:pt x="46919" y="2861"/>
                    <a:pt x="46300" y="2908"/>
                  </a:cubicBezTo>
                  <a:cubicBezTo>
                    <a:pt x="41597" y="3242"/>
                    <a:pt x="36960" y="4810"/>
                    <a:pt x="32257" y="4843"/>
                  </a:cubicBezTo>
                  <a:cubicBezTo>
                    <a:pt x="32153" y="4845"/>
                    <a:pt x="32050" y="4845"/>
                    <a:pt x="31946" y="4845"/>
                  </a:cubicBezTo>
                  <a:cubicBezTo>
                    <a:pt x="24960" y="4845"/>
                    <a:pt x="18479" y="1555"/>
                    <a:pt x="11609" y="273"/>
                  </a:cubicBezTo>
                  <a:cubicBezTo>
                    <a:pt x="10659" y="96"/>
                    <a:pt x="9467" y="0"/>
                    <a:pt x="82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32"/>
            <p:cNvSpPr/>
            <p:nvPr/>
          </p:nvSpPr>
          <p:spPr>
            <a:xfrm>
              <a:off x="8274621" y="4614258"/>
              <a:ext cx="807066" cy="208863"/>
            </a:xfrm>
            <a:custGeom>
              <a:avLst/>
              <a:gdLst/>
              <a:ahLst/>
              <a:cxnLst/>
              <a:rect l="l" t="t" r="r" b="b"/>
              <a:pathLst>
                <a:path w="60477" h="15651" extrusionOk="0">
                  <a:moveTo>
                    <a:pt x="8205" y="0"/>
                  </a:moveTo>
                  <a:cubicBezTo>
                    <a:pt x="5656" y="0"/>
                    <a:pt x="2819" y="393"/>
                    <a:pt x="1101" y="1307"/>
                  </a:cubicBezTo>
                  <a:cubicBezTo>
                    <a:pt x="1101" y="1307"/>
                    <a:pt x="0" y="4977"/>
                    <a:pt x="1101" y="9613"/>
                  </a:cubicBezTo>
                  <a:lnTo>
                    <a:pt x="28821" y="15651"/>
                  </a:lnTo>
                  <a:lnTo>
                    <a:pt x="46133" y="10581"/>
                  </a:lnTo>
                  <a:lnTo>
                    <a:pt x="55107" y="10581"/>
                  </a:lnTo>
                  <a:lnTo>
                    <a:pt x="60477" y="7111"/>
                  </a:lnTo>
                  <a:cubicBezTo>
                    <a:pt x="59510" y="5410"/>
                    <a:pt x="58509" y="4943"/>
                    <a:pt x="56641" y="4276"/>
                  </a:cubicBezTo>
                  <a:cubicBezTo>
                    <a:pt x="53922" y="3342"/>
                    <a:pt x="51044" y="2838"/>
                    <a:pt x="48158" y="2838"/>
                  </a:cubicBezTo>
                  <a:cubicBezTo>
                    <a:pt x="47539" y="2838"/>
                    <a:pt x="46919" y="2861"/>
                    <a:pt x="46300" y="2908"/>
                  </a:cubicBezTo>
                  <a:cubicBezTo>
                    <a:pt x="41597" y="3242"/>
                    <a:pt x="36960" y="4810"/>
                    <a:pt x="32257" y="4843"/>
                  </a:cubicBezTo>
                  <a:cubicBezTo>
                    <a:pt x="32153" y="4845"/>
                    <a:pt x="32050" y="4845"/>
                    <a:pt x="31946" y="4845"/>
                  </a:cubicBezTo>
                  <a:cubicBezTo>
                    <a:pt x="24960" y="4845"/>
                    <a:pt x="18479" y="1555"/>
                    <a:pt x="11609" y="273"/>
                  </a:cubicBezTo>
                  <a:cubicBezTo>
                    <a:pt x="10659" y="96"/>
                    <a:pt x="9467" y="0"/>
                    <a:pt x="8205" y="0"/>
                  </a:cubicBezTo>
                  <a:close/>
                </a:path>
              </a:pathLst>
            </a:custGeom>
            <a:solidFill>
              <a:srgbClr val="FFFFFF">
                <a:alpha val="547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32"/>
            <p:cNvSpPr/>
            <p:nvPr/>
          </p:nvSpPr>
          <p:spPr>
            <a:xfrm>
              <a:off x="8280853" y="4691323"/>
              <a:ext cx="801287" cy="403793"/>
            </a:xfrm>
            <a:custGeom>
              <a:avLst/>
              <a:gdLst/>
              <a:ahLst/>
              <a:cxnLst/>
              <a:rect l="l" t="t" r="r" b="b"/>
              <a:pathLst>
                <a:path w="60044" h="30258" extrusionOk="0">
                  <a:moveTo>
                    <a:pt x="50816" y="0"/>
                  </a:moveTo>
                  <a:cubicBezTo>
                    <a:pt x="49346" y="0"/>
                    <a:pt x="47723" y="86"/>
                    <a:pt x="45967" y="302"/>
                  </a:cubicBezTo>
                  <a:cubicBezTo>
                    <a:pt x="42497" y="703"/>
                    <a:pt x="30856" y="4205"/>
                    <a:pt x="24284" y="4806"/>
                  </a:cubicBezTo>
                  <a:cubicBezTo>
                    <a:pt x="21801" y="5039"/>
                    <a:pt x="19538" y="5139"/>
                    <a:pt x="17482" y="5139"/>
                  </a:cubicBezTo>
                  <a:cubicBezTo>
                    <a:pt x="4816" y="5139"/>
                    <a:pt x="1" y="1337"/>
                    <a:pt x="0" y="1336"/>
                  </a:cubicBezTo>
                  <a:lnTo>
                    <a:pt x="0" y="1336"/>
                  </a:lnTo>
                  <a:cubicBezTo>
                    <a:pt x="0" y="17315"/>
                    <a:pt x="13443" y="30257"/>
                    <a:pt x="30022" y="30257"/>
                  </a:cubicBezTo>
                  <a:cubicBezTo>
                    <a:pt x="46634" y="30257"/>
                    <a:pt x="60043" y="17315"/>
                    <a:pt x="60043" y="1336"/>
                  </a:cubicBezTo>
                  <a:cubicBezTo>
                    <a:pt x="60043" y="1336"/>
                    <a:pt x="56607" y="0"/>
                    <a:pt x="508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32"/>
            <p:cNvSpPr/>
            <p:nvPr/>
          </p:nvSpPr>
          <p:spPr>
            <a:xfrm>
              <a:off x="8460243" y="3623009"/>
              <a:ext cx="442934" cy="101062"/>
            </a:xfrm>
            <a:custGeom>
              <a:avLst/>
              <a:gdLst/>
              <a:ahLst/>
              <a:cxnLst/>
              <a:rect l="l" t="t" r="r" b="b"/>
              <a:pathLst>
                <a:path w="33191" h="7573" extrusionOk="0">
                  <a:moveTo>
                    <a:pt x="3503" y="1"/>
                  </a:moveTo>
                  <a:cubicBezTo>
                    <a:pt x="1535" y="1"/>
                    <a:pt x="0" y="1569"/>
                    <a:pt x="0" y="3503"/>
                  </a:cubicBezTo>
                  <a:lnTo>
                    <a:pt x="0" y="4070"/>
                  </a:lnTo>
                  <a:cubicBezTo>
                    <a:pt x="0" y="6039"/>
                    <a:pt x="1568" y="7573"/>
                    <a:pt x="3503" y="7573"/>
                  </a:cubicBezTo>
                  <a:lnTo>
                    <a:pt x="29688" y="7573"/>
                  </a:lnTo>
                  <a:cubicBezTo>
                    <a:pt x="31590" y="7573"/>
                    <a:pt x="33124" y="6039"/>
                    <a:pt x="33191" y="4070"/>
                  </a:cubicBezTo>
                  <a:lnTo>
                    <a:pt x="33191" y="3503"/>
                  </a:lnTo>
                  <a:cubicBezTo>
                    <a:pt x="33191" y="1535"/>
                    <a:pt x="31590" y="1"/>
                    <a:pt x="296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32"/>
            <p:cNvSpPr/>
            <p:nvPr/>
          </p:nvSpPr>
          <p:spPr>
            <a:xfrm>
              <a:off x="8458015" y="3621675"/>
              <a:ext cx="446057" cy="103744"/>
            </a:xfrm>
            <a:custGeom>
              <a:avLst/>
              <a:gdLst/>
              <a:ahLst/>
              <a:cxnLst/>
              <a:rect l="l" t="t" r="r" b="b"/>
              <a:pathLst>
                <a:path w="33425" h="7774" extrusionOk="0">
                  <a:moveTo>
                    <a:pt x="3670" y="1"/>
                  </a:moveTo>
                  <a:cubicBezTo>
                    <a:pt x="2336" y="1"/>
                    <a:pt x="1035" y="835"/>
                    <a:pt x="434" y="2002"/>
                  </a:cubicBezTo>
                  <a:cubicBezTo>
                    <a:pt x="267" y="2302"/>
                    <a:pt x="201" y="2603"/>
                    <a:pt x="101" y="2936"/>
                  </a:cubicBezTo>
                  <a:cubicBezTo>
                    <a:pt x="34" y="3270"/>
                    <a:pt x="34" y="3603"/>
                    <a:pt x="34" y="3904"/>
                  </a:cubicBezTo>
                  <a:cubicBezTo>
                    <a:pt x="1" y="4471"/>
                    <a:pt x="67" y="5138"/>
                    <a:pt x="368" y="5738"/>
                  </a:cubicBezTo>
                  <a:cubicBezTo>
                    <a:pt x="901" y="6906"/>
                    <a:pt x="2069" y="7673"/>
                    <a:pt x="3270" y="7773"/>
                  </a:cubicBezTo>
                  <a:lnTo>
                    <a:pt x="6739" y="7773"/>
                  </a:lnTo>
                  <a:cubicBezTo>
                    <a:pt x="11275" y="7740"/>
                    <a:pt x="15345" y="7740"/>
                    <a:pt x="18747" y="7740"/>
                  </a:cubicBezTo>
                  <a:cubicBezTo>
                    <a:pt x="22183" y="7673"/>
                    <a:pt x="24918" y="7673"/>
                    <a:pt x="26853" y="7673"/>
                  </a:cubicBezTo>
                  <a:lnTo>
                    <a:pt x="29855" y="7673"/>
                  </a:lnTo>
                  <a:cubicBezTo>
                    <a:pt x="29855" y="7673"/>
                    <a:pt x="29755" y="7673"/>
                    <a:pt x="29688" y="7540"/>
                  </a:cubicBezTo>
                  <a:lnTo>
                    <a:pt x="26886" y="7540"/>
                  </a:lnTo>
                  <a:cubicBezTo>
                    <a:pt x="24952" y="7540"/>
                    <a:pt x="22216" y="7506"/>
                    <a:pt x="18781" y="7506"/>
                  </a:cubicBezTo>
                  <a:cubicBezTo>
                    <a:pt x="15378" y="7473"/>
                    <a:pt x="11275" y="7473"/>
                    <a:pt x="6772" y="7473"/>
                  </a:cubicBezTo>
                  <a:cubicBezTo>
                    <a:pt x="6038" y="7473"/>
                    <a:pt x="5275" y="7488"/>
                    <a:pt x="4501" y="7488"/>
                  </a:cubicBezTo>
                  <a:cubicBezTo>
                    <a:pt x="4115" y="7488"/>
                    <a:pt x="3726" y="7484"/>
                    <a:pt x="3336" y="7473"/>
                  </a:cubicBezTo>
                  <a:cubicBezTo>
                    <a:pt x="2169" y="7406"/>
                    <a:pt x="1068" y="6639"/>
                    <a:pt x="568" y="5571"/>
                  </a:cubicBezTo>
                  <a:cubicBezTo>
                    <a:pt x="267" y="5004"/>
                    <a:pt x="234" y="4437"/>
                    <a:pt x="234" y="3804"/>
                  </a:cubicBezTo>
                  <a:cubicBezTo>
                    <a:pt x="234" y="3470"/>
                    <a:pt x="267" y="3170"/>
                    <a:pt x="334" y="2903"/>
                  </a:cubicBezTo>
                  <a:cubicBezTo>
                    <a:pt x="368" y="2603"/>
                    <a:pt x="501" y="2302"/>
                    <a:pt x="601" y="2002"/>
                  </a:cubicBezTo>
                  <a:cubicBezTo>
                    <a:pt x="1168" y="901"/>
                    <a:pt x="2369" y="134"/>
                    <a:pt x="3603" y="134"/>
                  </a:cubicBezTo>
                  <a:lnTo>
                    <a:pt x="28988" y="134"/>
                  </a:lnTo>
                  <a:cubicBezTo>
                    <a:pt x="29455" y="134"/>
                    <a:pt x="29889" y="134"/>
                    <a:pt x="30289" y="168"/>
                  </a:cubicBezTo>
                  <a:cubicBezTo>
                    <a:pt x="31089" y="268"/>
                    <a:pt x="31823" y="735"/>
                    <a:pt x="32324" y="1268"/>
                  </a:cubicBezTo>
                  <a:cubicBezTo>
                    <a:pt x="32891" y="1835"/>
                    <a:pt x="33124" y="2503"/>
                    <a:pt x="33224" y="3170"/>
                  </a:cubicBezTo>
                  <a:cubicBezTo>
                    <a:pt x="33258" y="3837"/>
                    <a:pt x="33291" y="4504"/>
                    <a:pt x="33124" y="5071"/>
                  </a:cubicBezTo>
                  <a:cubicBezTo>
                    <a:pt x="33024" y="5605"/>
                    <a:pt x="32724" y="6072"/>
                    <a:pt x="32424" y="6439"/>
                  </a:cubicBezTo>
                  <a:cubicBezTo>
                    <a:pt x="31790" y="7173"/>
                    <a:pt x="31056" y="7439"/>
                    <a:pt x="30589" y="7573"/>
                  </a:cubicBezTo>
                  <a:cubicBezTo>
                    <a:pt x="30089" y="7673"/>
                    <a:pt x="29855" y="7673"/>
                    <a:pt x="29855" y="7673"/>
                  </a:cubicBezTo>
                  <a:cubicBezTo>
                    <a:pt x="29855" y="7673"/>
                    <a:pt x="29889" y="7673"/>
                    <a:pt x="30055" y="7706"/>
                  </a:cubicBezTo>
                  <a:cubicBezTo>
                    <a:pt x="30155" y="7706"/>
                    <a:pt x="30389" y="7673"/>
                    <a:pt x="30622" y="7640"/>
                  </a:cubicBezTo>
                  <a:cubicBezTo>
                    <a:pt x="31089" y="7573"/>
                    <a:pt x="31823" y="7273"/>
                    <a:pt x="32524" y="6572"/>
                  </a:cubicBezTo>
                  <a:cubicBezTo>
                    <a:pt x="32791" y="6172"/>
                    <a:pt x="33091" y="5738"/>
                    <a:pt x="33258" y="5138"/>
                  </a:cubicBezTo>
                  <a:cubicBezTo>
                    <a:pt x="33424" y="4571"/>
                    <a:pt x="33424" y="3904"/>
                    <a:pt x="33391" y="3236"/>
                  </a:cubicBezTo>
                  <a:cubicBezTo>
                    <a:pt x="33291" y="2503"/>
                    <a:pt x="33058" y="1802"/>
                    <a:pt x="32524" y="1235"/>
                  </a:cubicBezTo>
                  <a:cubicBezTo>
                    <a:pt x="31990" y="601"/>
                    <a:pt x="31256" y="168"/>
                    <a:pt x="30389" y="34"/>
                  </a:cubicBezTo>
                  <a:cubicBezTo>
                    <a:pt x="29922" y="1"/>
                    <a:pt x="29522" y="1"/>
                    <a:pt x="2905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32"/>
            <p:cNvSpPr/>
            <p:nvPr/>
          </p:nvSpPr>
          <p:spPr>
            <a:xfrm>
              <a:off x="8665455" y="3724055"/>
              <a:ext cx="356125" cy="1127145"/>
            </a:xfrm>
            <a:custGeom>
              <a:avLst/>
              <a:gdLst/>
              <a:ahLst/>
              <a:cxnLst/>
              <a:rect l="l" t="t" r="r" b="b"/>
              <a:pathLst>
                <a:path w="26686" h="84462" extrusionOk="0">
                  <a:moveTo>
                    <a:pt x="1234" y="1"/>
                  </a:moveTo>
                  <a:lnTo>
                    <a:pt x="0" y="47201"/>
                  </a:lnTo>
                  <a:cubicBezTo>
                    <a:pt x="0" y="47201"/>
                    <a:pt x="16879" y="66482"/>
                    <a:pt x="10641" y="83794"/>
                  </a:cubicBezTo>
                  <a:lnTo>
                    <a:pt x="23417" y="84461"/>
                  </a:lnTo>
                  <a:cubicBezTo>
                    <a:pt x="23417" y="84461"/>
                    <a:pt x="26686" y="73487"/>
                    <a:pt x="21515" y="62479"/>
                  </a:cubicBezTo>
                  <a:cubicBezTo>
                    <a:pt x="16345" y="51471"/>
                    <a:pt x="8539" y="46468"/>
                    <a:pt x="8539" y="46468"/>
                  </a:cubicBezTo>
                  <a:lnTo>
                    <a:pt x="8606" y="68"/>
                  </a:lnTo>
                  <a:lnTo>
                    <a:pt x="1234" y="1"/>
                  </a:lnTo>
                  <a:close/>
                </a:path>
              </a:pathLst>
            </a:custGeom>
            <a:solidFill>
              <a:srgbClr val="FFFFFF">
                <a:alpha val="547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32"/>
            <p:cNvSpPr/>
            <p:nvPr/>
          </p:nvSpPr>
          <p:spPr>
            <a:xfrm>
              <a:off x="8888908" y="4633475"/>
              <a:ext cx="194103" cy="409118"/>
            </a:xfrm>
            <a:custGeom>
              <a:avLst/>
              <a:gdLst/>
              <a:ahLst/>
              <a:cxnLst/>
              <a:rect l="l" t="t" r="r" b="b"/>
              <a:pathLst>
                <a:path w="14545" h="30657" extrusionOk="0">
                  <a:moveTo>
                    <a:pt x="13777" y="1"/>
                  </a:moveTo>
                  <a:lnTo>
                    <a:pt x="13777" y="401"/>
                  </a:lnTo>
                  <a:cubicBezTo>
                    <a:pt x="13810" y="668"/>
                    <a:pt x="13877" y="1001"/>
                    <a:pt x="13944" y="1468"/>
                  </a:cubicBezTo>
                  <a:cubicBezTo>
                    <a:pt x="14077" y="2369"/>
                    <a:pt x="14211" y="3670"/>
                    <a:pt x="14277" y="5305"/>
                  </a:cubicBezTo>
                  <a:cubicBezTo>
                    <a:pt x="14344" y="8507"/>
                    <a:pt x="13844" y="13043"/>
                    <a:pt x="11809" y="17580"/>
                  </a:cubicBezTo>
                  <a:cubicBezTo>
                    <a:pt x="9807" y="22083"/>
                    <a:pt x="6705" y="25519"/>
                    <a:pt x="4270" y="27587"/>
                  </a:cubicBezTo>
                  <a:cubicBezTo>
                    <a:pt x="3002" y="28655"/>
                    <a:pt x="1935" y="29388"/>
                    <a:pt x="1168" y="29889"/>
                  </a:cubicBezTo>
                  <a:cubicBezTo>
                    <a:pt x="801" y="30156"/>
                    <a:pt x="501" y="30322"/>
                    <a:pt x="301" y="30423"/>
                  </a:cubicBezTo>
                  <a:cubicBezTo>
                    <a:pt x="100" y="30556"/>
                    <a:pt x="0" y="30656"/>
                    <a:pt x="0" y="30656"/>
                  </a:cubicBezTo>
                  <a:cubicBezTo>
                    <a:pt x="0" y="30656"/>
                    <a:pt x="134" y="30589"/>
                    <a:pt x="334" y="30489"/>
                  </a:cubicBezTo>
                  <a:cubicBezTo>
                    <a:pt x="567" y="30356"/>
                    <a:pt x="901" y="30189"/>
                    <a:pt x="1268" y="29922"/>
                  </a:cubicBezTo>
                  <a:cubicBezTo>
                    <a:pt x="2035" y="29489"/>
                    <a:pt x="3136" y="28721"/>
                    <a:pt x="4404" y="27687"/>
                  </a:cubicBezTo>
                  <a:cubicBezTo>
                    <a:pt x="5638" y="26653"/>
                    <a:pt x="7072" y="25252"/>
                    <a:pt x="8406" y="23584"/>
                  </a:cubicBezTo>
                  <a:cubicBezTo>
                    <a:pt x="9774" y="21916"/>
                    <a:pt x="11008" y="19882"/>
                    <a:pt x="12076" y="17647"/>
                  </a:cubicBezTo>
                  <a:cubicBezTo>
                    <a:pt x="13110" y="15345"/>
                    <a:pt x="13744" y="13043"/>
                    <a:pt x="14110" y="10909"/>
                  </a:cubicBezTo>
                  <a:cubicBezTo>
                    <a:pt x="14444" y="8807"/>
                    <a:pt x="14544" y="6839"/>
                    <a:pt x="14477" y="5204"/>
                  </a:cubicBezTo>
                  <a:cubicBezTo>
                    <a:pt x="14411" y="3570"/>
                    <a:pt x="14211" y="2236"/>
                    <a:pt x="14077" y="1368"/>
                  </a:cubicBezTo>
                  <a:cubicBezTo>
                    <a:pt x="13977" y="901"/>
                    <a:pt x="13910" y="568"/>
                    <a:pt x="13844" y="334"/>
                  </a:cubicBezTo>
                  <a:cubicBezTo>
                    <a:pt x="13810" y="134"/>
                    <a:pt x="13777" y="1"/>
                    <a:pt x="13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32"/>
            <p:cNvSpPr/>
            <p:nvPr/>
          </p:nvSpPr>
          <p:spPr>
            <a:xfrm>
              <a:off x="8562622" y="3801960"/>
              <a:ext cx="3136" cy="458521"/>
            </a:xfrm>
            <a:custGeom>
              <a:avLst/>
              <a:gdLst/>
              <a:ahLst/>
              <a:cxnLst/>
              <a:rect l="l" t="t" r="r" b="b"/>
              <a:pathLst>
                <a:path w="235" h="34359" extrusionOk="0">
                  <a:moveTo>
                    <a:pt x="101" y="0"/>
                  </a:moveTo>
                  <a:cubicBezTo>
                    <a:pt x="34" y="0"/>
                    <a:pt x="1" y="7673"/>
                    <a:pt x="1" y="17179"/>
                  </a:cubicBezTo>
                  <a:cubicBezTo>
                    <a:pt x="1" y="26686"/>
                    <a:pt x="67" y="34358"/>
                    <a:pt x="101" y="34358"/>
                  </a:cubicBezTo>
                  <a:cubicBezTo>
                    <a:pt x="167" y="34358"/>
                    <a:pt x="234" y="26686"/>
                    <a:pt x="234" y="17179"/>
                  </a:cubicBezTo>
                  <a:cubicBezTo>
                    <a:pt x="234" y="7673"/>
                    <a:pt x="167" y="0"/>
                    <a:pt x="10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32"/>
            <p:cNvSpPr/>
            <p:nvPr/>
          </p:nvSpPr>
          <p:spPr>
            <a:xfrm>
              <a:off x="8531903" y="4822661"/>
              <a:ext cx="56556" cy="56543"/>
            </a:xfrm>
            <a:custGeom>
              <a:avLst/>
              <a:gdLst/>
              <a:ahLst/>
              <a:cxnLst/>
              <a:rect l="l" t="t" r="r" b="b"/>
              <a:pathLst>
                <a:path w="4238" h="4237" extrusionOk="0">
                  <a:moveTo>
                    <a:pt x="2102" y="1"/>
                  </a:moveTo>
                  <a:cubicBezTo>
                    <a:pt x="935" y="1"/>
                    <a:pt x="1" y="968"/>
                    <a:pt x="1" y="2135"/>
                  </a:cubicBezTo>
                  <a:cubicBezTo>
                    <a:pt x="1" y="3303"/>
                    <a:pt x="935" y="4237"/>
                    <a:pt x="2102" y="4237"/>
                  </a:cubicBezTo>
                  <a:cubicBezTo>
                    <a:pt x="3303" y="4237"/>
                    <a:pt x="4237" y="3303"/>
                    <a:pt x="4237" y="2135"/>
                  </a:cubicBezTo>
                  <a:cubicBezTo>
                    <a:pt x="4237" y="968"/>
                    <a:pt x="3337" y="34"/>
                    <a:pt x="2102" y="1"/>
                  </a:cubicBezTo>
                  <a:close/>
                </a:path>
              </a:pathLst>
            </a:custGeom>
            <a:solidFill>
              <a:srgbClr val="FFFFFF">
                <a:alpha val="547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32"/>
            <p:cNvSpPr/>
            <p:nvPr/>
          </p:nvSpPr>
          <p:spPr>
            <a:xfrm>
              <a:off x="8719313" y="4822661"/>
              <a:ext cx="56983" cy="56543"/>
            </a:xfrm>
            <a:custGeom>
              <a:avLst/>
              <a:gdLst/>
              <a:ahLst/>
              <a:cxnLst/>
              <a:rect l="l" t="t" r="r" b="b"/>
              <a:pathLst>
                <a:path w="4270" h="4237" extrusionOk="0">
                  <a:moveTo>
                    <a:pt x="2135" y="1"/>
                  </a:moveTo>
                  <a:cubicBezTo>
                    <a:pt x="968" y="1"/>
                    <a:pt x="0" y="968"/>
                    <a:pt x="0" y="2135"/>
                  </a:cubicBezTo>
                  <a:cubicBezTo>
                    <a:pt x="0" y="3303"/>
                    <a:pt x="968" y="4237"/>
                    <a:pt x="2135" y="4237"/>
                  </a:cubicBezTo>
                  <a:cubicBezTo>
                    <a:pt x="3303" y="4237"/>
                    <a:pt x="4270" y="3303"/>
                    <a:pt x="4270" y="2135"/>
                  </a:cubicBezTo>
                  <a:cubicBezTo>
                    <a:pt x="4270" y="968"/>
                    <a:pt x="3303" y="1"/>
                    <a:pt x="2135" y="1"/>
                  </a:cubicBezTo>
                  <a:close/>
                </a:path>
              </a:pathLst>
            </a:custGeom>
            <a:solidFill>
              <a:srgbClr val="FFFFFF">
                <a:alpha val="547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32"/>
            <p:cNvSpPr/>
            <p:nvPr/>
          </p:nvSpPr>
          <p:spPr>
            <a:xfrm>
              <a:off x="8596904" y="4901007"/>
              <a:ext cx="27611" cy="27611"/>
            </a:xfrm>
            <a:custGeom>
              <a:avLst/>
              <a:gdLst/>
              <a:ahLst/>
              <a:cxnLst/>
              <a:rect l="l" t="t" r="r" b="b"/>
              <a:pathLst>
                <a:path w="2069" h="2069" extrusionOk="0">
                  <a:moveTo>
                    <a:pt x="1034" y="0"/>
                  </a:moveTo>
                  <a:cubicBezTo>
                    <a:pt x="467" y="0"/>
                    <a:pt x="0" y="467"/>
                    <a:pt x="0" y="1034"/>
                  </a:cubicBezTo>
                  <a:cubicBezTo>
                    <a:pt x="0" y="1635"/>
                    <a:pt x="467" y="2069"/>
                    <a:pt x="1034" y="2069"/>
                  </a:cubicBezTo>
                  <a:cubicBezTo>
                    <a:pt x="1635" y="2069"/>
                    <a:pt x="2068" y="1635"/>
                    <a:pt x="2068" y="1034"/>
                  </a:cubicBezTo>
                  <a:cubicBezTo>
                    <a:pt x="2068" y="467"/>
                    <a:pt x="1635" y="0"/>
                    <a:pt x="1034" y="0"/>
                  </a:cubicBezTo>
                  <a:close/>
                </a:path>
              </a:pathLst>
            </a:custGeom>
            <a:solidFill>
              <a:srgbClr val="FFFFFF">
                <a:alpha val="547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6" name="Google Shape;1896;p32"/>
          <p:cNvGrpSpPr/>
          <p:nvPr/>
        </p:nvGrpSpPr>
        <p:grpSpPr>
          <a:xfrm>
            <a:off x="7830650" y="4435752"/>
            <a:ext cx="653133" cy="587810"/>
            <a:chOff x="2632875" y="4002475"/>
            <a:chExt cx="1316800" cy="1185100"/>
          </a:xfrm>
        </p:grpSpPr>
        <p:sp>
          <p:nvSpPr>
            <p:cNvPr id="1897" name="Google Shape;1897;p32"/>
            <p:cNvSpPr/>
            <p:nvPr/>
          </p:nvSpPr>
          <p:spPr>
            <a:xfrm>
              <a:off x="3403425" y="4206775"/>
              <a:ext cx="201850" cy="201850"/>
            </a:xfrm>
            <a:custGeom>
              <a:avLst/>
              <a:gdLst/>
              <a:ahLst/>
              <a:cxnLst/>
              <a:rect l="l" t="t" r="r" b="b"/>
              <a:pathLst>
                <a:path w="8074" h="8074" extrusionOk="0">
                  <a:moveTo>
                    <a:pt x="4037" y="1"/>
                  </a:moveTo>
                  <a:cubicBezTo>
                    <a:pt x="1802" y="1"/>
                    <a:pt x="1" y="1802"/>
                    <a:pt x="1" y="4037"/>
                  </a:cubicBezTo>
                  <a:cubicBezTo>
                    <a:pt x="1" y="6272"/>
                    <a:pt x="1802" y="8073"/>
                    <a:pt x="4037" y="8073"/>
                  </a:cubicBezTo>
                  <a:cubicBezTo>
                    <a:pt x="6272" y="8073"/>
                    <a:pt x="8073" y="6272"/>
                    <a:pt x="8073" y="4037"/>
                  </a:cubicBezTo>
                  <a:cubicBezTo>
                    <a:pt x="8073" y="1802"/>
                    <a:pt x="6272" y="1"/>
                    <a:pt x="40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32"/>
            <p:cNvSpPr/>
            <p:nvPr/>
          </p:nvSpPr>
          <p:spPr>
            <a:xfrm>
              <a:off x="3455150" y="4019125"/>
              <a:ext cx="100075" cy="100125"/>
            </a:xfrm>
            <a:custGeom>
              <a:avLst/>
              <a:gdLst/>
              <a:ahLst/>
              <a:cxnLst/>
              <a:rect l="l" t="t" r="r" b="b"/>
              <a:pathLst>
                <a:path w="4003" h="4005" extrusionOk="0">
                  <a:moveTo>
                    <a:pt x="2061" y="1"/>
                  </a:moveTo>
                  <a:cubicBezTo>
                    <a:pt x="2041" y="1"/>
                    <a:pt x="2021" y="1"/>
                    <a:pt x="2001" y="2"/>
                  </a:cubicBezTo>
                  <a:cubicBezTo>
                    <a:pt x="934" y="2"/>
                    <a:pt x="0" y="869"/>
                    <a:pt x="0" y="2003"/>
                  </a:cubicBezTo>
                  <a:cubicBezTo>
                    <a:pt x="0" y="3070"/>
                    <a:pt x="901" y="4004"/>
                    <a:pt x="2001" y="4004"/>
                  </a:cubicBezTo>
                  <a:cubicBezTo>
                    <a:pt x="3102" y="4004"/>
                    <a:pt x="4003" y="3137"/>
                    <a:pt x="4003" y="2003"/>
                  </a:cubicBezTo>
                  <a:cubicBezTo>
                    <a:pt x="4003" y="889"/>
                    <a:pt x="3134" y="1"/>
                    <a:pt x="20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32"/>
            <p:cNvSpPr/>
            <p:nvPr/>
          </p:nvSpPr>
          <p:spPr>
            <a:xfrm>
              <a:off x="2632875" y="4055850"/>
              <a:ext cx="1316800" cy="1128325"/>
            </a:xfrm>
            <a:custGeom>
              <a:avLst/>
              <a:gdLst/>
              <a:ahLst/>
              <a:cxnLst/>
              <a:rect l="l" t="t" r="r" b="b"/>
              <a:pathLst>
                <a:path w="52672" h="45133" extrusionOk="0">
                  <a:moveTo>
                    <a:pt x="8874" y="0"/>
                  </a:moveTo>
                  <a:lnTo>
                    <a:pt x="8874" y="34"/>
                  </a:lnTo>
                  <a:cubicBezTo>
                    <a:pt x="8874" y="334"/>
                    <a:pt x="6639" y="11008"/>
                    <a:pt x="4304" y="21916"/>
                  </a:cubicBezTo>
                  <a:cubicBezTo>
                    <a:pt x="2970" y="28187"/>
                    <a:pt x="1569" y="34525"/>
                    <a:pt x="668" y="38962"/>
                  </a:cubicBezTo>
                  <a:cubicBezTo>
                    <a:pt x="1" y="42130"/>
                    <a:pt x="2403" y="45133"/>
                    <a:pt x="5672" y="45133"/>
                  </a:cubicBezTo>
                  <a:lnTo>
                    <a:pt x="47034" y="45133"/>
                  </a:lnTo>
                  <a:cubicBezTo>
                    <a:pt x="50237" y="45133"/>
                    <a:pt x="52672" y="42197"/>
                    <a:pt x="52038" y="39028"/>
                  </a:cubicBezTo>
                  <a:lnTo>
                    <a:pt x="441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32"/>
            <p:cNvSpPr/>
            <p:nvPr/>
          </p:nvSpPr>
          <p:spPr>
            <a:xfrm>
              <a:off x="2642050" y="4054175"/>
              <a:ext cx="1295125" cy="1133400"/>
            </a:xfrm>
            <a:custGeom>
              <a:avLst/>
              <a:gdLst/>
              <a:ahLst/>
              <a:cxnLst/>
              <a:rect l="l" t="t" r="r" b="b"/>
              <a:pathLst>
                <a:path w="51805" h="45336" extrusionOk="0">
                  <a:moveTo>
                    <a:pt x="43665" y="1"/>
                  </a:moveTo>
                  <a:cubicBezTo>
                    <a:pt x="32958" y="1"/>
                    <a:pt x="24151" y="67"/>
                    <a:pt x="18014" y="67"/>
                  </a:cubicBezTo>
                  <a:cubicBezTo>
                    <a:pt x="14978" y="101"/>
                    <a:pt x="12610" y="101"/>
                    <a:pt x="10975" y="101"/>
                  </a:cubicBezTo>
                  <a:lnTo>
                    <a:pt x="8507" y="101"/>
                  </a:lnTo>
                  <a:cubicBezTo>
                    <a:pt x="8507" y="101"/>
                    <a:pt x="8707" y="101"/>
                    <a:pt x="9174" y="134"/>
                  </a:cubicBezTo>
                  <a:lnTo>
                    <a:pt x="11075" y="134"/>
                  </a:lnTo>
                  <a:cubicBezTo>
                    <a:pt x="12677" y="167"/>
                    <a:pt x="15112" y="167"/>
                    <a:pt x="18147" y="167"/>
                  </a:cubicBezTo>
                  <a:cubicBezTo>
                    <a:pt x="24270" y="167"/>
                    <a:pt x="32981" y="234"/>
                    <a:pt x="43686" y="234"/>
                  </a:cubicBezTo>
                  <a:lnTo>
                    <a:pt x="43686" y="234"/>
                  </a:lnTo>
                  <a:cubicBezTo>
                    <a:pt x="45148" y="7248"/>
                    <a:pt x="46709" y="15152"/>
                    <a:pt x="48469" y="23684"/>
                  </a:cubicBezTo>
                  <a:cubicBezTo>
                    <a:pt x="49336" y="27987"/>
                    <a:pt x="50270" y="32390"/>
                    <a:pt x="51171" y="36994"/>
                  </a:cubicBezTo>
                  <a:cubicBezTo>
                    <a:pt x="51271" y="37527"/>
                    <a:pt x="51371" y="38128"/>
                    <a:pt x="51504" y="38695"/>
                  </a:cubicBezTo>
                  <a:cubicBezTo>
                    <a:pt x="51638" y="39262"/>
                    <a:pt x="51704" y="39829"/>
                    <a:pt x="51671" y="40430"/>
                  </a:cubicBezTo>
                  <a:cubicBezTo>
                    <a:pt x="51638" y="40997"/>
                    <a:pt x="51471" y="41530"/>
                    <a:pt x="51271" y="42097"/>
                  </a:cubicBezTo>
                  <a:cubicBezTo>
                    <a:pt x="51037" y="42631"/>
                    <a:pt x="50704" y="43131"/>
                    <a:pt x="50303" y="43532"/>
                  </a:cubicBezTo>
                  <a:cubicBezTo>
                    <a:pt x="49870" y="43965"/>
                    <a:pt x="49436" y="44332"/>
                    <a:pt x="48869" y="44599"/>
                  </a:cubicBezTo>
                  <a:cubicBezTo>
                    <a:pt x="48335" y="44833"/>
                    <a:pt x="47768" y="44999"/>
                    <a:pt x="47168" y="45100"/>
                  </a:cubicBezTo>
                  <a:cubicBezTo>
                    <a:pt x="46601" y="45133"/>
                    <a:pt x="46000" y="45133"/>
                    <a:pt x="45367" y="45133"/>
                  </a:cubicBezTo>
                  <a:lnTo>
                    <a:pt x="5738" y="45133"/>
                  </a:lnTo>
                  <a:cubicBezTo>
                    <a:pt x="5633" y="45138"/>
                    <a:pt x="5527" y="45141"/>
                    <a:pt x="5422" y="45141"/>
                  </a:cubicBezTo>
                  <a:cubicBezTo>
                    <a:pt x="4267" y="45141"/>
                    <a:pt x="3156" y="44805"/>
                    <a:pt x="2269" y="44132"/>
                  </a:cubicBezTo>
                  <a:cubicBezTo>
                    <a:pt x="1802" y="43765"/>
                    <a:pt x="1402" y="43298"/>
                    <a:pt x="1035" y="42798"/>
                  </a:cubicBezTo>
                  <a:cubicBezTo>
                    <a:pt x="735" y="42298"/>
                    <a:pt x="501" y="41764"/>
                    <a:pt x="368" y="41163"/>
                  </a:cubicBezTo>
                  <a:cubicBezTo>
                    <a:pt x="268" y="40596"/>
                    <a:pt x="268" y="39996"/>
                    <a:pt x="334" y="39429"/>
                  </a:cubicBezTo>
                  <a:cubicBezTo>
                    <a:pt x="434" y="38828"/>
                    <a:pt x="568" y="38295"/>
                    <a:pt x="668" y="37694"/>
                  </a:cubicBezTo>
                  <a:cubicBezTo>
                    <a:pt x="1635" y="33158"/>
                    <a:pt x="2503" y="28955"/>
                    <a:pt x="3337" y="25085"/>
                  </a:cubicBezTo>
                  <a:cubicBezTo>
                    <a:pt x="4971" y="17346"/>
                    <a:pt x="6272" y="11142"/>
                    <a:pt x="7173" y="6805"/>
                  </a:cubicBezTo>
                  <a:cubicBezTo>
                    <a:pt x="7606" y="4671"/>
                    <a:pt x="7940" y="2969"/>
                    <a:pt x="8173" y="1835"/>
                  </a:cubicBezTo>
                  <a:cubicBezTo>
                    <a:pt x="8307" y="1302"/>
                    <a:pt x="8407" y="835"/>
                    <a:pt x="8440" y="568"/>
                  </a:cubicBezTo>
                  <a:cubicBezTo>
                    <a:pt x="8507" y="268"/>
                    <a:pt x="8507" y="101"/>
                    <a:pt x="8507" y="101"/>
                  </a:cubicBezTo>
                  <a:lnTo>
                    <a:pt x="8507" y="101"/>
                  </a:lnTo>
                  <a:cubicBezTo>
                    <a:pt x="8474" y="234"/>
                    <a:pt x="8407" y="734"/>
                    <a:pt x="8107" y="1835"/>
                  </a:cubicBezTo>
                  <a:cubicBezTo>
                    <a:pt x="7840" y="2969"/>
                    <a:pt x="7506" y="4637"/>
                    <a:pt x="7073" y="6805"/>
                  </a:cubicBezTo>
                  <a:cubicBezTo>
                    <a:pt x="6139" y="11109"/>
                    <a:pt x="4804" y="17346"/>
                    <a:pt x="3136" y="25052"/>
                  </a:cubicBezTo>
                  <a:cubicBezTo>
                    <a:pt x="2302" y="28955"/>
                    <a:pt x="1402" y="33158"/>
                    <a:pt x="434" y="37694"/>
                  </a:cubicBezTo>
                  <a:cubicBezTo>
                    <a:pt x="334" y="38228"/>
                    <a:pt x="168" y="38828"/>
                    <a:pt x="101" y="39429"/>
                  </a:cubicBezTo>
                  <a:cubicBezTo>
                    <a:pt x="1" y="39996"/>
                    <a:pt x="1" y="40630"/>
                    <a:pt x="134" y="41197"/>
                  </a:cubicBezTo>
                  <a:cubicBezTo>
                    <a:pt x="268" y="41797"/>
                    <a:pt x="468" y="42364"/>
                    <a:pt x="801" y="42931"/>
                  </a:cubicBezTo>
                  <a:cubicBezTo>
                    <a:pt x="1135" y="43465"/>
                    <a:pt x="1569" y="43932"/>
                    <a:pt x="2036" y="44299"/>
                  </a:cubicBezTo>
                  <a:cubicBezTo>
                    <a:pt x="3023" y="45000"/>
                    <a:pt x="4223" y="45335"/>
                    <a:pt x="5461" y="45335"/>
                  </a:cubicBezTo>
                  <a:cubicBezTo>
                    <a:pt x="5520" y="45335"/>
                    <a:pt x="5579" y="45335"/>
                    <a:pt x="5638" y="45333"/>
                  </a:cubicBezTo>
                  <a:lnTo>
                    <a:pt x="45300" y="45333"/>
                  </a:lnTo>
                  <a:cubicBezTo>
                    <a:pt x="45934" y="45333"/>
                    <a:pt x="46501" y="45333"/>
                    <a:pt x="47134" y="45300"/>
                  </a:cubicBezTo>
                  <a:cubicBezTo>
                    <a:pt x="47702" y="45200"/>
                    <a:pt x="48335" y="45033"/>
                    <a:pt x="48869" y="44799"/>
                  </a:cubicBezTo>
                  <a:cubicBezTo>
                    <a:pt x="49436" y="44532"/>
                    <a:pt x="49936" y="44166"/>
                    <a:pt x="50337" y="43699"/>
                  </a:cubicBezTo>
                  <a:cubicBezTo>
                    <a:pt x="50770" y="43298"/>
                    <a:pt x="51071" y="42765"/>
                    <a:pt x="51337" y="42197"/>
                  </a:cubicBezTo>
                  <a:cubicBezTo>
                    <a:pt x="51604" y="41664"/>
                    <a:pt x="51704" y="41097"/>
                    <a:pt x="51738" y="40463"/>
                  </a:cubicBezTo>
                  <a:cubicBezTo>
                    <a:pt x="51804" y="39829"/>
                    <a:pt x="51704" y="39229"/>
                    <a:pt x="51604" y="38662"/>
                  </a:cubicBezTo>
                  <a:cubicBezTo>
                    <a:pt x="51504" y="38061"/>
                    <a:pt x="51371" y="37527"/>
                    <a:pt x="51271" y="36960"/>
                  </a:cubicBezTo>
                  <a:cubicBezTo>
                    <a:pt x="50337" y="32390"/>
                    <a:pt x="49436" y="27954"/>
                    <a:pt x="48535" y="23651"/>
                  </a:cubicBezTo>
                  <a:cubicBezTo>
                    <a:pt x="46801" y="15045"/>
                    <a:pt x="45166" y="7139"/>
                    <a:pt x="43765" y="101"/>
                  </a:cubicBezTo>
                  <a:lnTo>
                    <a:pt x="4376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32"/>
            <p:cNvSpPr/>
            <p:nvPr/>
          </p:nvSpPr>
          <p:spPr>
            <a:xfrm>
              <a:off x="2716275" y="4086700"/>
              <a:ext cx="1147525" cy="1020750"/>
            </a:xfrm>
            <a:custGeom>
              <a:avLst/>
              <a:gdLst/>
              <a:ahLst/>
              <a:cxnLst/>
              <a:rect l="l" t="t" r="r" b="b"/>
              <a:pathLst>
                <a:path w="45901" h="40830" extrusionOk="0">
                  <a:moveTo>
                    <a:pt x="7806" y="1"/>
                  </a:moveTo>
                  <a:cubicBezTo>
                    <a:pt x="7806" y="434"/>
                    <a:pt x="2369" y="28321"/>
                    <a:pt x="368" y="37561"/>
                  </a:cubicBezTo>
                  <a:cubicBezTo>
                    <a:pt x="1" y="39229"/>
                    <a:pt x="1302" y="40830"/>
                    <a:pt x="3003" y="40830"/>
                  </a:cubicBezTo>
                  <a:lnTo>
                    <a:pt x="43165" y="40830"/>
                  </a:lnTo>
                  <a:cubicBezTo>
                    <a:pt x="44733" y="40830"/>
                    <a:pt x="45900" y="39362"/>
                    <a:pt x="45566" y="37828"/>
                  </a:cubicBezTo>
                  <a:lnTo>
                    <a:pt x="38161" y="1"/>
                  </a:lnTo>
                  <a:close/>
                </a:path>
              </a:pathLst>
            </a:custGeom>
            <a:solidFill>
              <a:srgbClr val="5C69A5">
                <a:alpha val="29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32"/>
            <p:cNvSpPr/>
            <p:nvPr/>
          </p:nvSpPr>
          <p:spPr>
            <a:xfrm>
              <a:off x="2745475" y="4330450"/>
              <a:ext cx="1089125" cy="342850"/>
            </a:xfrm>
            <a:custGeom>
              <a:avLst/>
              <a:gdLst/>
              <a:ahLst/>
              <a:cxnLst/>
              <a:rect l="l" t="t" r="r" b="b"/>
              <a:pathLst>
                <a:path w="43565" h="13714" extrusionOk="0">
                  <a:moveTo>
                    <a:pt x="33471" y="1"/>
                  </a:moveTo>
                  <a:cubicBezTo>
                    <a:pt x="33058" y="1"/>
                    <a:pt x="32630" y="19"/>
                    <a:pt x="32190" y="58"/>
                  </a:cubicBezTo>
                  <a:cubicBezTo>
                    <a:pt x="25385" y="625"/>
                    <a:pt x="19314" y="9431"/>
                    <a:pt x="13476" y="9631"/>
                  </a:cubicBezTo>
                  <a:cubicBezTo>
                    <a:pt x="13403" y="9633"/>
                    <a:pt x="13330" y="9634"/>
                    <a:pt x="13257" y="9634"/>
                  </a:cubicBezTo>
                  <a:cubicBezTo>
                    <a:pt x="7495" y="9634"/>
                    <a:pt x="1868" y="3226"/>
                    <a:pt x="1868" y="3226"/>
                  </a:cubicBezTo>
                  <a:lnTo>
                    <a:pt x="0" y="11599"/>
                  </a:lnTo>
                  <a:cubicBezTo>
                    <a:pt x="0" y="11599"/>
                    <a:pt x="3391" y="13713"/>
                    <a:pt x="8598" y="13713"/>
                  </a:cubicBezTo>
                  <a:cubicBezTo>
                    <a:pt x="9964" y="13713"/>
                    <a:pt x="11455" y="13568"/>
                    <a:pt x="13043" y="13200"/>
                  </a:cubicBezTo>
                  <a:cubicBezTo>
                    <a:pt x="18862" y="11828"/>
                    <a:pt x="26559" y="6836"/>
                    <a:pt x="35204" y="6836"/>
                  </a:cubicBezTo>
                  <a:cubicBezTo>
                    <a:pt x="37908" y="6836"/>
                    <a:pt x="40704" y="7324"/>
                    <a:pt x="43565" y="8564"/>
                  </a:cubicBezTo>
                  <a:lnTo>
                    <a:pt x="42597" y="3794"/>
                  </a:lnTo>
                  <a:cubicBezTo>
                    <a:pt x="42597" y="3794"/>
                    <a:pt x="39446" y="1"/>
                    <a:pt x="33471" y="1"/>
                  </a:cubicBezTo>
                  <a:close/>
                </a:path>
              </a:pathLst>
            </a:custGeom>
            <a:solidFill>
              <a:srgbClr val="FFFFFF">
                <a:alpha val="547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32"/>
            <p:cNvSpPr/>
            <p:nvPr/>
          </p:nvSpPr>
          <p:spPr>
            <a:xfrm>
              <a:off x="2717100" y="4719650"/>
              <a:ext cx="1146700" cy="387800"/>
            </a:xfrm>
            <a:custGeom>
              <a:avLst/>
              <a:gdLst/>
              <a:ahLst/>
              <a:cxnLst/>
              <a:rect l="l" t="t" r="r" b="b"/>
              <a:pathLst>
                <a:path w="45868" h="15512" extrusionOk="0">
                  <a:moveTo>
                    <a:pt x="43065" y="1"/>
                  </a:moveTo>
                  <a:cubicBezTo>
                    <a:pt x="43065" y="1"/>
                    <a:pt x="27988" y="3503"/>
                    <a:pt x="19148" y="3703"/>
                  </a:cubicBezTo>
                  <a:cubicBezTo>
                    <a:pt x="18666" y="3714"/>
                    <a:pt x="18187" y="3719"/>
                    <a:pt x="17711" y="3719"/>
                  </a:cubicBezTo>
                  <a:cubicBezTo>
                    <a:pt x="9473" y="3719"/>
                    <a:pt x="2436" y="2169"/>
                    <a:pt x="2436" y="2169"/>
                  </a:cubicBezTo>
                  <a:cubicBezTo>
                    <a:pt x="1602" y="6238"/>
                    <a:pt x="835" y="9874"/>
                    <a:pt x="335" y="12243"/>
                  </a:cubicBezTo>
                  <a:cubicBezTo>
                    <a:pt x="1" y="13911"/>
                    <a:pt x="1269" y="15512"/>
                    <a:pt x="2970" y="15512"/>
                  </a:cubicBezTo>
                  <a:lnTo>
                    <a:pt x="43132" y="15512"/>
                  </a:lnTo>
                  <a:cubicBezTo>
                    <a:pt x="44666" y="15512"/>
                    <a:pt x="45867" y="14044"/>
                    <a:pt x="45533" y="12510"/>
                  </a:cubicBezTo>
                  <a:lnTo>
                    <a:pt x="43632" y="2736"/>
                  </a:lnTo>
                  <a:lnTo>
                    <a:pt x="430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32"/>
            <p:cNvSpPr/>
            <p:nvPr/>
          </p:nvSpPr>
          <p:spPr>
            <a:xfrm>
              <a:off x="2803850" y="4004150"/>
              <a:ext cx="974875" cy="79250"/>
            </a:xfrm>
            <a:custGeom>
              <a:avLst/>
              <a:gdLst/>
              <a:ahLst/>
              <a:cxnLst/>
              <a:rect l="l" t="t" r="r" b="b"/>
              <a:pathLst>
                <a:path w="38995" h="3170" extrusionOk="0">
                  <a:moveTo>
                    <a:pt x="1468" y="0"/>
                  </a:moveTo>
                  <a:cubicBezTo>
                    <a:pt x="667" y="0"/>
                    <a:pt x="0" y="667"/>
                    <a:pt x="0" y="1468"/>
                  </a:cubicBezTo>
                  <a:lnTo>
                    <a:pt x="0" y="1735"/>
                  </a:lnTo>
                  <a:cubicBezTo>
                    <a:pt x="0" y="2502"/>
                    <a:pt x="667" y="3169"/>
                    <a:pt x="1468" y="3169"/>
                  </a:cubicBezTo>
                  <a:lnTo>
                    <a:pt x="37527" y="3169"/>
                  </a:lnTo>
                  <a:cubicBezTo>
                    <a:pt x="38327" y="3169"/>
                    <a:pt x="38995" y="2502"/>
                    <a:pt x="38995" y="1735"/>
                  </a:cubicBezTo>
                  <a:lnTo>
                    <a:pt x="38995" y="1468"/>
                  </a:lnTo>
                  <a:cubicBezTo>
                    <a:pt x="38995" y="667"/>
                    <a:pt x="38327" y="0"/>
                    <a:pt x="375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32"/>
            <p:cNvSpPr/>
            <p:nvPr/>
          </p:nvSpPr>
          <p:spPr>
            <a:xfrm>
              <a:off x="2803000" y="4002475"/>
              <a:ext cx="977400" cy="83425"/>
            </a:xfrm>
            <a:custGeom>
              <a:avLst/>
              <a:gdLst/>
              <a:ahLst/>
              <a:cxnLst/>
              <a:rect l="l" t="t" r="r" b="b"/>
              <a:pathLst>
                <a:path w="39096" h="3337" extrusionOk="0">
                  <a:moveTo>
                    <a:pt x="37935" y="3188"/>
                  </a:moveTo>
                  <a:lnTo>
                    <a:pt x="37935" y="3188"/>
                  </a:lnTo>
                  <a:cubicBezTo>
                    <a:pt x="37891" y="3198"/>
                    <a:pt x="37855" y="3203"/>
                    <a:pt x="37828" y="3203"/>
                  </a:cubicBezTo>
                  <a:cubicBezTo>
                    <a:pt x="37770" y="3214"/>
                    <a:pt x="37720" y="3222"/>
                    <a:pt x="37680" y="3227"/>
                  </a:cubicBezTo>
                  <a:lnTo>
                    <a:pt x="37680" y="3227"/>
                  </a:lnTo>
                  <a:cubicBezTo>
                    <a:pt x="37742" y="3225"/>
                    <a:pt x="37828" y="3216"/>
                    <a:pt x="37935" y="3188"/>
                  </a:cubicBezTo>
                  <a:close/>
                  <a:moveTo>
                    <a:pt x="37680" y="3227"/>
                  </a:moveTo>
                  <a:cubicBezTo>
                    <a:pt x="37654" y="3228"/>
                    <a:pt x="37633" y="3228"/>
                    <a:pt x="37616" y="3228"/>
                  </a:cubicBezTo>
                  <a:cubicBezTo>
                    <a:pt x="37580" y="3228"/>
                    <a:pt x="37561" y="3228"/>
                    <a:pt x="37561" y="3236"/>
                  </a:cubicBezTo>
                  <a:cubicBezTo>
                    <a:pt x="37561" y="3236"/>
                    <a:pt x="37604" y="3236"/>
                    <a:pt x="37680" y="3227"/>
                  </a:cubicBezTo>
                  <a:close/>
                  <a:moveTo>
                    <a:pt x="1535" y="0"/>
                  </a:moveTo>
                  <a:cubicBezTo>
                    <a:pt x="801" y="0"/>
                    <a:pt x="67" y="634"/>
                    <a:pt x="1" y="1368"/>
                  </a:cubicBezTo>
                  <a:lnTo>
                    <a:pt x="1" y="1902"/>
                  </a:lnTo>
                  <a:cubicBezTo>
                    <a:pt x="1" y="2135"/>
                    <a:pt x="34" y="2302"/>
                    <a:pt x="134" y="2469"/>
                  </a:cubicBezTo>
                  <a:cubicBezTo>
                    <a:pt x="234" y="2802"/>
                    <a:pt x="534" y="3036"/>
                    <a:pt x="868" y="3203"/>
                  </a:cubicBezTo>
                  <a:cubicBezTo>
                    <a:pt x="1035" y="3303"/>
                    <a:pt x="1235" y="3336"/>
                    <a:pt x="1402" y="3336"/>
                  </a:cubicBezTo>
                  <a:lnTo>
                    <a:pt x="12576" y="3336"/>
                  </a:lnTo>
                  <a:cubicBezTo>
                    <a:pt x="17513" y="3303"/>
                    <a:pt x="21883" y="3303"/>
                    <a:pt x="25586" y="3303"/>
                  </a:cubicBezTo>
                  <a:cubicBezTo>
                    <a:pt x="29255" y="3236"/>
                    <a:pt x="32257" y="3236"/>
                    <a:pt x="34359" y="3236"/>
                  </a:cubicBezTo>
                  <a:lnTo>
                    <a:pt x="37561" y="3236"/>
                  </a:lnTo>
                  <a:cubicBezTo>
                    <a:pt x="37561" y="3236"/>
                    <a:pt x="37494" y="3236"/>
                    <a:pt x="37361" y="3203"/>
                  </a:cubicBezTo>
                  <a:lnTo>
                    <a:pt x="34359" y="3203"/>
                  </a:lnTo>
                  <a:cubicBezTo>
                    <a:pt x="32257" y="3203"/>
                    <a:pt x="29322" y="3169"/>
                    <a:pt x="25586" y="3169"/>
                  </a:cubicBezTo>
                  <a:cubicBezTo>
                    <a:pt x="21883" y="3136"/>
                    <a:pt x="17480" y="3136"/>
                    <a:pt x="12576" y="3136"/>
                  </a:cubicBezTo>
                  <a:lnTo>
                    <a:pt x="1902" y="3136"/>
                  </a:lnTo>
                  <a:cubicBezTo>
                    <a:pt x="1569" y="3136"/>
                    <a:pt x="1235" y="3136"/>
                    <a:pt x="968" y="3003"/>
                  </a:cubicBezTo>
                  <a:cubicBezTo>
                    <a:pt x="668" y="2869"/>
                    <a:pt x="401" y="2636"/>
                    <a:pt x="301" y="2335"/>
                  </a:cubicBezTo>
                  <a:cubicBezTo>
                    <a:pt x="201" y="2202"/>
                    <a:pt x="168" y="2035"/>
                    <a:pt x="168" y="1868"/>
                  </a:cubicBezTo>
                  <a:lnTo>
                    <a:pt x="168" y="1368"/>
                  </a:lnTo>
                  <a:cubicBezTo>
                    <a:pt x="234" y="734"/>
                    <a:pt x="835" y="201"/>
                    <a:pt x="1502" y="201"/>
                  </a:cubicBezTo>
                  <a:cubicBezTo>
                    <a:pt x="12743" y="167"/>
                    <a:pt x="22984" y="167"/>
                    <a:pt x="30389" y="167"/>
                  </a:cubicBezTo>
                  <a:lnTo>
                    <a:pt x="37427" y="167"/>
                  </a:lnTo>
                  <a:cubicBezTo>
                    <a:pt x="37460" y="166"/>
                    <a:pt x="37491" y="165"/>
                    <a:pt x="37523" y="165"/>
                  </a:cubicBezTo>
                  <a:cubicBezTo>
                    <a:pt x="38115" y="165"/>
                    <a:pt x="38607" y="458"/>
                    <a:pt x="38828" y="901"/>
                  </a:cubicBezTo>
                  <a:cubicBezTo>
                    <a:pt x="38929" y="1101"/>
                    <a:pt x="38995" y="1368"/>
                    <a:pt x="38995" y="1568"/>
                  </a:cubicBezTo>
                  <a:cubicBezTo>
                    <a:pt x="39029" y="1835"/>
                    <a:pt x="38995" y="2002"/>
                    <a:pt x="38929" y="2202"/>
                  </a:cubicBezTo>
                  <a:cubicBezTo>
                    <a:pt x="38828" y="2569"/>
                    <a:pt x="38562" y="2836"/>
                    <a:pt x="38361" y="3003"/>
                  </a:cubicBezTo>
                  <a:cubicBezTo>
                    <a:pt x="38196" y="3102"/>
                    <a:pt x="38053" y="3157"/>
                    <a:pt x="37935" y="3188"/>
                  </a:cubicBezTo>
                  <a:lnTo>
                    <a:pt x="37935" y="3188"/>
                  </a:lnTo>
                  <a:cubicBezTo>
                    <a:pt x="38054" y="3162"/>
                    <a:pt x="38224" y="3100"/>
                    <a:pt x="38395" y="3003"/>
                  </a:cubicBezTo>
                  <a:cubicBezTo>
                    <a:pt x="38662" y="2869"/>
                    <a:pt x="38895" y="2569"/>
                    <a:pt x="39029" y="2202"/>
                  </a:cubicBezTo>
                  <a:cubicBezTo>
                    <a:pt x="39095" y="2035"/>
                    <a:pt x="39095" y="1802"/>
                    <a:pt x="39095" y="1568"/>
                  </a:cubicBezTo>
                  <a:cubicBezTo>
                    <a:pt x="39095" y="1368"/>
                    <a:pt x="39062" y="1135"/>
                    <a:pt x="38929" y="868"/>
                  </a:cubicBezTo>
                  <a:cubicBezTo>
                    <a:pt x="38737" y="389"/>
                    <a:pt x="38209" y="32"/>
                    <a:pt x="37578" y="32"/>
                  </a:cubicBezTo>
                  <a:cubicBezTo>
                    <a:pt x="37550" y="32"/>
                    <a:pt x="37522" y="32"/>
                    <a:pt x="37494" y="34"/>
                  </a:cubicBezTo>
                  <a:lnTo>
                    <a:pt x="30422" y="34"/>
                  </a:lnTo>
                  <a:cubicBezTo>
                    <a:pt x="23051" y="34"/>
                    <a:pt x="12843" y="0"/>
                    <a:pt x="153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32"/>
            <p:cNvSpPr/>
            <p:nvPr/>
          </p:nvSpPr>
          <p:spPr>
            <a:xfrm>
              <a:off x="2778000" y="4707150"/>
              <a:ext cx="1016575" cy="105275"/>
            </a:xfrm>
            <a:custGeom>
              <a:avLst/>
              <a:gdLst/>
              <a:ahLst/>
              <a:cxnLst/>
              <a:rect l="l" t="t" r="r" b="b"/>
              <a:pathLst>
                <a:path w="40663" h="4211" extrusionOk="0">
                  <a:moveTo>
                    <a:pt x="40562" y="0"/>
                  </a:moveTo>
                  <a:cubicBezTo>
                    <a:pt x="40562" y="0"/>
                    <a:pt x="20748" y="834"/>
                    <a:pt x="12075" y="1335"/>
                  </a:cubicBezTo>
                  <a:cubicBezTo>
                    <a:pt x="3402" y="1835"/>
                    <a:pt x="0" y="2669"/>
                    <a:pt x="0" y="2669"/>
                  </a:cubicBezTo>
                  <a:cubicBezTo>
                    <a:pt x="0" y="2669"/>
                    <a:pt x="4534" y="4211"/>
                    <a:pt x="14046" y="4211"/>
                  </a:cubicBezTo>
                  <a:cubicBezTo>
                    <a:pt x="14426" y="4211"/>
                    <a:pt x="14814" y="4208"/>
                    <a:pt x="15211" y="4203"/>
                  </a:cubicBezTo>
                  <a:cubicBezTo>
                    <a:pt x="25552" y="4137"/>
                    <a:pt x="40662" y="501"/>
                    <a:pt x="40662" y="501"/>
                  </a:cubicBezTo>
                  <a:lnTo>
                    <a:pt x="405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32"/>
            <p:cNvSpPr/>
            <p:nvPr/>
          </p:nvSpPr>
          <p:spPr>
            <a:xfrm>
              <a:off x="2778000" y="4707150"/>
              <a:ext cx="1016575" cy="105275"/>
            </a:xfrm>
            <a:custGeom>
              <a:avLst/>
              <a:gdLst/>
              <a:ahLst/>
              <a:cxnLst/>
              <a:rect l="l" t="t" r="r" b="b"/>
              <a:pathLst>
                <a:path w="40663" h="4211" extrusionOk="0">
                  <a:moveTo>
                    <a:pt x="40562" y="0"/>
                  </a:moveTo>
                  <a:cubicBezTo>
                    <a:pt x="40562" y="0"/>
                    <a:pt x="20748" y="834"/>
                    <a:pt x="12075" y="1335"/>
                  </a:cubicBezTo>
                  <a:cubicBezTo>
                    <a:pt x="3402" y="1835"/>
                    <a:pt x="0" y="2669"/>
                    <a:pt x="0" y="2669"/>
                  </a:cubicBezTo>
                  <a:cubicBezTo>
                    <a:pt x="0" y="2669"/>
                    <a:pt x="4534" y="4211"/>
                    <a:pt x="14046" y="4211"/>
                  </a:cubicBezTo>
                  <a:cubicBezTo>
                    <a:pt x="14426" y="4211"/>
                    <a:pt x="14814" y="4208"/>
                    <a:pt x="15211" y="4203"/>
                  </a:cubicBezTo>
                  <a:cubicBezTo>
                    <a:pt x="25552" y="4137"/>
                    <a:pt x="40662" y="501"/>
                    <a:pt x="40662" y="501"/>
                  </a:cubicBezTo>
                  <a:lnTo>
                    <a:pt x="40562" y="0"/>
                  </a:lnTo>
                  <a:close/>
                </a:path>
              </a:pathLst>
            </a:custGeom>
            <a:solidFill>
              <a:srgbClr val="FFFFFF">
                <a:alpha val="547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32"/>
            <p:cNvSpPr/>
            <p:nvPr/>
          </p:nvSpPr>
          <p:spPr>
            <a:xfrm>
              <a:off x="3014825" y="4475300"/>
              <a:ext cx="408650" cy="6700"/>
            </a:xfrm>
            <a:custGeom>
              <a:avLst/>
              <a:gdLst/>
              <a:ahLst/>
              <a:cxnLst/>
              <a:rect l="l" t="t" r="r" b="b"/>
              <a:pathLst>
                <a:path w="16346" h="268" extrusionOk="0">
                  <a:moveTo>
                    <a:pt x="8173" y="1"/>
                  </a:moveTo>
                  <a:cubicBezTo>
                    <a:pt x="3670" y="1"/>
                    <a:pt x="0" y="68"/>
                    <a:pt x="0" y="134"/>
                  </a:cubicBezTo>
                  <a:cubicBezTo>
                    <a:pt x="0" y="234"/>
                    <a:pt x="3670" y="268"/>
                    <a:pt x="8173" y="268"/>
                  </a:cubicBezTo>
                  <a:cubicBezTo>
                    <a:pt x="12643" y="268"/>
                    <a:pt x="16345" y="168"/>
                    <a:pt x="16345" y="134"/>
                  </a:cubicBezTo>
                  <a:cubicBezTo>
                    <a:pt x="16345" y="68"/>
                    <a:pt x="12676" y="1"/>
                    <a:pt x="817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32"/>
            <p:cNvSpPr/>
            <p:nvPr/>
          </p:nvSpPr>
          <p:spPr>
            <a:xfrm>
              <a:off x="3014825" y="4716325"/>
              <a:ext cx="408650" cy="6700"/>
            </a:xfrm>
            <a:custGeom>
              <a:avLst/>
              <a:gdLst/>
              <a:ahLst/>
              <a:cxnLst/>
              <a:rect l="l" t="t" r="r" b="b"/>
              <a:pathLst>
                <a:path w="16346" h="268" extrusionOk="0">
                  <a:moveTo>
                    <a:pt x="8173" y="0"/>
                  </a:moveTo>
                  <a:cubicBezTo>
                    <a:pt x="3670" y="0"/>
                    <a:pt x="0" y="67"/>
                    <a:pt x="0" y="134"/>
                  </a:cubicBezTo>
                  <a:cubicBezTo>
                    <a:pt x="0" y="200"/>
                    <a:pt x="3670" y="267"/>
                    <a:pt x="8173" y="267"/>
                  </a:cubicBezTo>
                  <a:cubicBezTo>
                    <a:pt x="12643" y="267"/>
                    <a:pt x="16345" y="167"/>
                    <a:pt x="16345" y="134"/>
                  </a:cubicBezTo>
                  <a:cubicBezTo>
                    <a:pt x="16345" y="100"/>
                    <a:pt x="12676" y="0"/>
                    <a:pt x="817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32"/>
            <p:cNvSpPr/>
            <p:nvPr/>
          </p:nvSpPr>
          <p:spPr>
            <a:xfrm>
              <a:off x="3014825" y="4977350"/>
              <a:ext cx="408650" cy="5850"/>
            </a:xfrm>
            <a:custGeom>
              <a:avLst/>
              <a:gdLst/>
              <a:ahLst/>
              <a:cxnLst/>
              <a:rect l="l" t="t" r="r" b="b"/>
              <a:pathLst>
                <a:path w="16346" h="234" extrusionOk="0">
                  <a:moveTo>
                    <a:pt x="8173" y="0"/>
                  </a:moveTo>
                  <a:cubicBezTo>
                    <a:pt x="3670" y="0"/>
                    <a:pt x="0" y="67"/>
                    <a:pt x="0" y="100"/>
                  </a:cubicBezTo>
                  <a:cubicBezTo>
                    <a:pt x="0" y="200"/>
                    <a:pt x="3670" y="234"/>
                    <a:pt x="8173" y="234"/>
                  </a:cubicBezTo>
                  <a:cubicBezTo>
                    <a:pt x="12643" y="234"/>
                    <a:pt x="16345" y="167"/>
                    <a:pt x="16345" y="100"/>
                  </a:cubicBezTo>
                  <a:cubicBezTo>
                    <a:pt x="16345" y="33"/>
                    <a:pt x="12676" y="0"/>
                    <a:pt x="817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32"/>
            <p:cNvSpPr/>
            <p:nvPr/>
          </p:nvSpPr>
          <p:spPr>
            <a:xfrm>
              <a:off x="3014825" y="4252650"/>
              <a:ext cx="408650" cy="5875"/>
            </a:xfrm>
            <a:custGeom>
              <a:avLst/>
              <a:gdLst/>
              <a:ahLst/>
              <a:cxnLst/>
              <a:rect l="l" t="t" r="r" b="b"/>
              <a:pathLst>
                <a:path w="16346" h="235" extrusionOk="0">
                  <a:moveTo>
                    <a:pt x="8173" y="1"/>
                  </a:moveTo>
                  <a:cubicBezTo>
                    <a:pt x="3670" y="1"/>
                    <a:pt x="0" y="34"/>
                    <a:pt x="0" y="134"/>
                  </a:cubicBezTo>
                  <a:cubicBezTo>
                    <a:pt x="0" y="201"/>
                    <a:pt x="3670" y="234"/>
                    <a:pt x="8173" y="234"/>
                  </a:cubicBezTo>
                  <a:cubicBezTo>
                    <a:pt x="12643" y="234"/>
                    <a:pt x="16345" y="167"/>
                    <a:pt x="16345" y="134"/>
                  </a:cubicBezTo>
                  <a:cubicBezTo>
                    <a:pt x="16345" y="34"/>
                    <a:pt x="12676" y="1"/>
                    <a:pt x="817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32"/>
            <p:cNvSpPr/>
            <p:nvPr/>
          </p:nvSpPr>
          <p:spPr>
            <a:xfrm>
              <a:off x="3014000" y="4365225"/>
              <a:ext cx="236025" cy="5875"/>
            </a:xfrm>
            <a:custGeom>
              <a:avLst/>
              <a:gdLst/>
              <a:ahLst/>
              <a:cxnLst/>
              <a:rect l="l" t="t" r="r" b="b"/>
              <a:pathLst>
                <a:path w="9441" h="235" extrusionOk="0">
                  <a:moveTo>
                    <a:pt x="4737" y="1"/>
                  </a:moveTo>
                  <a:cubicBezTo>
                    <a:pt x="2135" y="1"/>
                    <a:pt x="0" y="34"/>
                    <a:pt x="0" y="134"/>
                  </a:cubicBezTo>
                  <a:cubicBezTo>
                    <a:pt x="0" y="201"/>
                    <a:pt x="2102" y="234"/>
                    <a:pt x="4737" y="234"/>
                  </a:cubicBezTo>
                  <a:cubicBezTo>
                    <a:pt x="7305" y="234"/>
                    <a:pt x="9440" y="168"/>
                    <a:pt x="9440" y="134"/>
                  </a:cubicBezTo>
                  <a:cubicBezTo>
                    <a:pt x="9440" y="34"/>
                    <a:pt x="7305" y="1"/>
                    <a:pt x="473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32"/>
            <p:cNvSpPr/>
            <p:nvPr/>
          </p:nvSpPr>
          <p:spPr>
            <a:xfrm>
              <a:off x="3014000" y="4593725"/>
              <a:ext cx="236025" cy="5875"/>
            </a:xfrm>
            <a:custGeom>
              <a:avLst/>
              <a:gdLst/>
              <a:ahLst/>
              <a:cxnLst/>
              <a:rect l="l" t="t" r="r" b="b"/>
              <a:pathLst>
                <a:path w="9441" h="235" extrusionOk="0">
                  <a:moveTo>
                    <a:pt x="4737" y="1"/>
                  </a:moveTo>
                  <a:cubicBezTo>
                    <a:pt x="2135" y="1"/>
                    <a:pt x="0" y="67"/>
                    <a:pt x="0" y="101"/>
                  </a:cubicBezTo>
                  <a:cubicBezTo>
                    <a:pt x="0" y="201"/>
                    <a:pt x="2102" y="234"/>
                    <a:pt x="4737" y="234"/>
                  </a:cubicBezTo>
                  <a:cubicBezTo>
                    <a:pt x="7305" y="234"/>
                    <a:pt x="9440" y="168"/>
                    <a:pt x="9440" y="101"/>
                  </a:cubicBezTo>
                  <a:cubicBezTo>
                    <a:pt x="9440" y="67"/>
                    <a:pt x="7305" y="34"/>
                    <a:pt x="473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32"/>
            <p:cNvSpPr/>
            <p:nvPr/>
          </p:nvSpPr>
          <p:spPr>
            <a:xfrm>
              <a:off x="3014000" y="4842250"/>
              <a:ext cx="236025" cy="6700"/>
            </a:xfrm>
            <a:custGeom>
              <a:avLst/>
              <a:gdLst/>
              <a:ahLst/>
              <a:cxnLst/>
              <a:rect l="l" t="t" r="r" b="b"/>
              <a:pathLst>
                <a:path w="9441" h="268" extrusionOk="0">
                  <a:moveTo>
                    <a:pt x="4737" y="0"/>
                  </a:moveTo>
                  <a:cubicBezTo>
                    <a:pt x="2135" y="0"/>
                    <a:pt x="0" y="100"/>
                    <a:pt x="0" y="134"/>
                  </a:cubicBezTo>
                  <a:cubicBezTo>
                    <a:pt x="0" y="234"/>
                    <a:pt x="2102" y="267"/>
                    <a:pt x="4737" y="267"/>
                  </a:cubicBezTo>
                  <a:cubicBezTo>
                    <a:pt x="7305" y="267"/>
                    <a:pt x="9440" y="167"/>
                    <a:pt x="9440" y="134"/>
                  </a:cubicBezTo>
                  <a:cubicBezTo>
                    <a:pt x="9440" y="100"/>
                    <a:pt x="7305" y="0"/>
                    <a:pt x="473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32"/>
            <p:cNvSpPr/>
            <p:nvPr/>
          </p:nvSpPr>
          <p:spPr>
            <a:xfrm>
              <a:off x="3423450" y="4083375"/>
              <a:ext cx="366125" cy="1028250"/>
            </a:xfrm>
            <a:custGeom>
              <a:avLst/>
              <a:gdLst/>
              <a:ahLst/>
              <a:cxnLst/>
              <a:rect l="l" t="t" r="r" b="b"/>
              <a:pathLst>
                <a:path w="14645" h="41130" extrusionOk="0">
                  <a:moveTo>
                    <a:pt x="0" y="0"/>
                  </a:moveTo>
                  <a:lnTo>
                    <a:pt x="4337" y="40963"/>
                  </a:lnTo>
                  <a:lnTo>
                    <a:pt x="14211" y="41130"/>
                  </a:lnTo>
                  <a:cubicBezTo>
                    <a:pt x="14644" y="40196"/>
                    <a:pt x="8240" y="0"/>
                    <a:pt x="8240" y="0"/>
                  </a:cubicBezTo>
                  <a:close/>
                </a:path>
              </a:pathLst>
            </a:custGeom>
            <a:solidFill>
              <a:srgbClr val="FFFFFF">
                <a:alpha val="547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32"/>
            <p:cNvSpPr/>
            <p:nvPr/>
          </p:nvSpPr>
          <p:spPr>
            <a:xfrm>
              <a:off x="2896400" y="5108275"/>
              <a:ext cx="763075" cy="6675"/>
            </a:xfrm>
            <a:custGeom>
              <a:avLst/>
              <a:gdLst/>
              <a:ahLst/>
              <a:cxnLst/>
              <a:rect l="l" t="t" r="r" b="b"/>
              <a:pathLst>
                <a:path w="30523" h="267" extrusionOk="0">
                  <a:moveTo>
                    <a:pt x="15278" y="0"/>
                  </a:moveTo>
                  <a:cubicBezTo>
                    <a:pt x="6839" y="0"/>
                    <a:pt x="1" y="33"/>
                    <a:pt x="1" y="134"/>
                  </a:cubicBezTo>
                  <a:cubicBezTo>
                    <a:pt x="1" y="200"/>
                    <a:pt x="6839" y="267"/>
                    <a:pt x="15278" y="267"/>
                  </a:cubicBezTo>
                  <a:cubicBezTo>
                    <a:pt x="23684" y="267"/>
                    <a:pt x="30523" y="167"/>
                    <a:pt x="30523" y="134"/>
                  </a:cubicBezTo>
                  <a:cubicBezTo>
                    <a:pt x="30523" y="100"/>
                    <a:pt x="23751" y="0"/>
                    <a:pt x="1527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32"/>
            <p:cNvSpPr/>
            <p:nvPr/>
          </p:nvSpPr>
          <p:spPr>
            <a:xfrm>
              <a:off x="3350075" y="4892275"/>
              <a:ext cx="54225" cy="54225"/>
            </a:xfrm>
            <a:custGeom>
              <a:avLst/>
              <a:gdLst/>
              <a:ahLst/>
              <a:cxnLst/>
              <a:rect l="l" t="t" r="r" b="b"/>
              <a:pathLst>
                <a:path w="2169" h="2169" extrusionOk="0">
                  <a:moveTo>
                    <a:pt x="1101" y="1"/>
                  </a:moveTo>
                  <a:cubicBezTo>
                    <a:pt x="500" y="1"/>
                    <a:pt x="0" y="468"/>
                    <a:pt x="0" y="1101"/>
                  </a:cubicBezTo>
                  <a:cubicBezTo>
                    <a:pt x="0" y="1668"/>
                    <a:pt x="500" y="2169"/>
                    <a:pt x="1101" y="2169"/>
                  </a:cubicBezTo>
                  <a:cubicBezTo>
                    <a:pt x="1668" y="2169"/>
                    <a:pt x="2168" y="1735"/>
                    <a:pt x="2168" y="1101"/>
                  </a:cubicBezTo>
                  <a:cubicBezTo>
                    <a:pt x="2168" y="501"/>
                    <a:pt x="1668" y="1"/>
                    <a:pt x="1101" y="1"/>
                  </a:cubicBezTo>
                  <a:close/>
                </a:path>
              </a:pathLst>
            </a:custGeom>
            <a:solidFill>
              <a:srgbClr val="FFFFFF">
                <a:alpha val="547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32"/>
            <p:cNvSpPr/>
            <p:nvPr/>
          </p:nvSpPr>
          <p:spPr>
            <a:xfrm>
              <a:off x="2904750" y="4928925"/>
              <a:ext cx="54225" cy="54275"/>
            </a:xfrm>
            <a:custGeom>
              <a:avLst/>
              <a:gdLst/>
              <a:ahLst/>
              <a:cxnLst/>
              <a:rect l="l" t="t" r="r" b="b"/>
              <a:pathLst>
                <a:path w="2169" h="2171" extrusionOk="0">
                  <a:moveTo>
                    <a:pt x="1155" y="1"/>
                  </a:moveTo>
                  <a:cubicBezTo>
                    <a:pt x="1137" y="1"/>
                    <a:pt x="1119" y="1"/>
                    <a:pt x="1101" y="2"/>
                  </a:cubicBezTo>
                  <a:cubicBezTo>
                    <a:pt x="501" y="2"/>
                    <a:pt x="0" y="503"/>
                    <a:pt x="0" y="1103"/>
                  </a:cubicBezTo>
                  <a:cubicBezTo>
                    <a:pt x="0" y="1670"/>
                    <a:pt x="467" y="2171"/>
                    <a:pt x="1101" y="2171"/>
                  </a:cubicBezTo>
                  <a:cubicBezTo>
                    <a:pt x="1668" y="2171"/>
                    <a:pt x="2169" y="1704"/>
                    <a:pt x="2169" y="1103"/>
                  </a:cubicBezTo>
                  <a:cubicBezTo>
                    <a:pt x="2169" y="489"/>
                    <a:pt x="1699" y="1"/>
                    <a:pt x="1155" y="1"/>
                  </a:cubicBezTo>
                  <a:close/>
                </a:path>
              </a:pathLst>
            </a:custGeom>
            <a:solidFill>
              <a:srgbClr val="FFFFFF">
                <a:alpha val="547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32"/>
            <p:cNvSpPr/>
            <p:nvPr/>
          </p:nvSpPr>
          <p:spPr>
            <a:xfrm>
              <a:off x="3474325" y="4955650"/>
              <a:ext cx="97600" cy="98425"/>
            </a:xfrm>
            <a:custGeom>
              <a:avLst/>
              <a:gdLst/>
              <a:ahLst/>
              <a:cxnLst/>
              <a:rect l="l" t="t" r="r" b="b"/>
              <a:pathLst>
                <a:path w="3904" h="3937" extrusionOk="0">
                  <a:moveTo>
                    <a:pt x="1968" y="1"/>
                  </a:moveTo>
                  <a:cubicBezTo>
                    <a:pt x="868" y="1"/>
                    <a:pt x="0" y="901"/>
                    <a:pt x="0" y="1969"/>
                  </a:cubicBezTo>
                  <a:cubicBezTo>
                    <a:pt x="0" y="3070"/>
                    <a:pt x="868" y="3937"/>
                    <a:pt x="1968" y="3937"/>
                  </a:cubicBezTo>
                  <a:cubicBezTo>
                    <a:pt x="3036" y="3937"/>
                    <a:pt x="3903" y="3070"/>
                    <a:pt x="3903" y="1969"/>
                  </a:cubicBezTo>
                  <a:cubicBezTo>
                    <a:pt x="3903" y="901"/>
                    <a:pt x="3036" y="1"/>
                    <a:pt x="1968" y="1"/>
                  </a:cubicBezTo>
                  <a:close/>
                </a:path>
              </a:pathLst>
            </a:custGeom>
            <a:solidFill>
              <a:srgbClr val="FFFFFF">
                <a:alpha val="547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32"/>
            <p:cNvSpPr/>
            <p:nvPr/>
          </p:nvSpPr>
          <p:spPr>
            <a:xfrm>
              <a:off x="3280025" y="4887275"/>
              <a:ext cx="33375" cy="33375"/>
            </a:xfrm>
            <a:custGeom>
              <a:avLst/>
              <a:gdLst/>
              <a:ahLst/>
              <a:cxnLst/>
              <a:rect l="l" t="t" r="r" b="b"/>
              <a:pathLst>
                <a:path w="1335" h="1335" extrusionOk="0">
                  <a:moveTo>
                    <a:pt x="667" y="0"/>
                  </a:moveTo>
                  <a:cubicBezTo>
                    <a:pt x="300" y="0"/>
                    <a:pt x="0" y="301"/>
                    <a:pt x="0" y="668"/>
                  </a:cubicBezTo>
                  <a:cubicBezTo>
                    <a:pt x="0" y="1035"/>
                    <a:pt x="300" y="1335"/>
                    <a:pt x="667" y="1335"/>
                  </a:cubicBezTo>
                  <a:cubicBezTo>
                    <a:pt x="1034" y="1335"/>
                    <a:pt x="1334" y="1035"/>
                    <a:pt x="1334" y="668"/>
                  </a:cubicBezTo>
                  <a:cubicBezTo>
                    <a:pt x="1334" y="301"/>
                    <a:pt x="1034" y="0"/>
                    <a:pt x="667" y="0"/>
                  </a:cubicBezTo>
                  <a:close/>
                </a:path>
              </a:pathLst>
            </a:custGeom>
            <a:solidFill>
              <a:srgbClr val="FFFFFF">
                <a:alpha val="547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32"/>
            <p:cNvSpPr/>
            <p:nvPr/>
          </p:nvSpPr>
          <p:spPr>
            <a:xfrm>
              <a:off x="3753675" y="4821400"/>
              <a:ext cx="33400" cy="33375"/>
            </a:xfrm>
            <a:custGeom>
              <a:avLst/>
              <a:gdLst/>
              <a:ahLst/>
              <a:cxnLst/>
              <a:rect l="l" t="t" r="r" b="b"/>
              <a:pathLst>
                <a:path w="1336" h="1335" extrusionOk="0">
                  <a:moveTo>
                    <a:pt x="668" y="0"/>
                  </a:moveTo>
                  <a:cubicBezTo>
                    <a:pt x="301" y="0"/>
                    <a:pt x="1" y="300"/>
                    <a:pt x="1" y="667"/>
                  </a:cubicBezTo>
                  <a:cubicBezTo>
                    <a:pt x="1" y="1034"/>
                    <a:pt x="301" y="1335"/>
                    <a:pt x="668" y="1335"/>
                  </a:cubicBezTo>
                  <a:cubicBezTo>
                    <a:pt x="1035" y="1335"/>
                    <a:pt x="1335" y="1034"/>
                    <a:pt x="1335" y="667"/>
                  </a:cubicBezTo>
                  <a:cubicBezTo>
                    <a:pt x="1335" y="300"/>
                    <a:pt x="1035" y="0"/>
                    <a:pt x="668" y="0"/>
                  </a:cubicBezTo>
                  <a:close/>
                </a:path>
              </a:pathLst>
            </a:custGeom>
            <a:solidFill>
              <a:srgbClr val="FFFFFF">
                <a:alpha val="547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2" name="Google Shape;1922;p32"/>
          <p:cNvGrpSpPr/>
          <p:nvPr/>
        </p:nvGrpSpPr>
        <p:grpSpPr>
          <a:xfrm flipH="1">
            <a:off x="8223735" y="3103814"/>
            <a:ext cx="414099" cy="409482"/>
            <a:chOff x="588675" y="3089150"/>
            <a:chExt cx="571724" cy="565349"/>
          </a:xfrm>
        </p:grpSpPr>
        <p:sp>
          <p:nvSpPr>
            <p:cNvPr id="1923" name="Google Shape;1923;p32"/>
            <p:cNvSpPr/>
            <p:nvPr/>
          </p:nvSpPr>
          <p:spPr>
            <a:xfrm>
              <a:off x="901585" y="3371643"/>
              <a:ext cx="258814" cy="282856"/>
            </a:xfrm>
            <a:custGeom>
              <a:avLst/>
              <a:gdLst/>
              <a:ahLst/>
              <a:cxnLst/>
              <a:rect l="l" t="t" r="r" b="b"/>
              <a:pathLst>
                <a:path w="1421" h="1553" extrusionOk="0">
                  <a:moveTo>
                    <a:pt x="713" y="1"/>
                  </a:moveTo>
                  <a:cubicBezTo>
                    <a:pt x="706" y="1"/>
                    <a:pt x="697" y="5"/>
                    <a:pt x="693" y="14"/>
                  </a:cubicBezTo>
                  <a:lnTo>
                    <a:pt x="500" y="531"/>
                  </a:lnTo>
                  <a:cubicBezTo>
                    <a:pt x="500" y="540"/>
                    <a:pt x="491" y="540"/>
                    <a:pt x="491" y="540"/>
                  </a:cubicBezTo>
                  <a:lnTo>
                    <a:pt x="18" y="759"/>
                  </a:lnTo>
                  <a:cubicBezTo>
                    <a:pt x="0" y="759"/>
                    <a:pt x="0" y="785"/>
                    <a:pt x="18" y="794"/>
                  </a:cubicBezTo>
                  <a:lnTo>
                    <a:pt x="491" y="1005"/>
                  </a:lnTo>
                  <a:cubicBezTo>
                    <a:pt x="491" y="1013"/>
                    <a:pt x="500" y="1013"/>
                    <a:pt x="500" y="1022"/>
                  </a:cubicBezTo>
                  <a:lnTo>
                    <a:pt x="693" y="1539"/>
                  </a:lnTo>
                  <a:cubicBezTo>
                    <a:pt x="697" y="1548"/>
                    <a:pt x="706" y="1553"/>
                    <a:pt x="713" y="1553"/>
                  </a:cubicBezTo>
                  <a:cubicBezTo>
                    <a:pt x="721" y="1553"/>
                    <a:pt x="728" y="1548"/>
                    <a:pt x="728" y="1539"/>
                  </a:cubicBezTo>
                  <a:lnTo>
                    <a:pt x="921" y="1022"/>
                  </a:lnTo>
                  <a:cubicBezTo>
                    <a:pt x="921" y="1013"/>
                    <a:pt x="929" y="1013"/>
                    <a:pt x="938" y="1005"/>
                  </a:cubicBezTo>
                  <a:lnTo>
                    <a:pt x="1411" y="794"/>
                  </a:lnTo>
                  <a:cubicBezTo>
                    <a:pt x="1420" y="785"/>
                    <a:pt x="1420" y="759"/>
                    <a:pt x="1411" y="759"/>
                  </a:cubicBezTo>
                  <a:lnTo>
                    <a:pt x="938" y="540"/>
                  </a:lnTo>
                  <a:cubicBezTo>
                    <a:pt x="929" y="540"/>
                    <a:pt x="929" y="540"/>
                    <a:pt x="921" y="531"/>
                  </a:cubicBezTo>
                  <a:lnTo>
                    <a:pt x="728" y="14"/>
                  </a:lnTo>
                  <a:cubicBezTo>
                    <a:pt x="728" y="5"/>
                    <a:pt x="721" y="1"/>
                    <a:pt x="7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32"/>
            <p:cNvSpPr/>
            <p:nvPr/>
          </p:nvSpPr>
          <p:spPr>
            <a:xfrm>
              <a:off x="588675" y="3089150"/>
              <a:ext cx="260271" cy="282674"/>
            </a:xfrm>
            <a:custGeom>
              <a:avLst/>
              <a:gdLst/>
              <a:ahLst/>
              <a:cxnLst/>
              <a:rect l="l" t="t" r="r" b="b"/>
              <a:pathLst>
                <a:path w="1429" h="1552" extrusionOk="0">
                  <a:moveTo>
                    <a:pt x="716" y="0"/>
                  </a:moveTo>
                  <a:cubicBezTo>
                    <a:pt x="708" y="0"/>
                    <a:pt x="701" y="5"/>
                    <a:pt x="701" y="14"/>
                  </a:cubicBezTo>
                  <a:lnTo>
                    <a:pt x="508" y="531"/>
                  </a:lnTo>
                  <a:cubicBezTo>
                    <a:pt x="500" y="539"/>
                    <a:pt x="500" y="539"/>
                    <a:pt x="491" y="539"/>
                  </a:cubicBezTo>
                  <a:lnTo>
                    <a:pt x="18" y="750"/>
                  </a:lnTo>
                  <a:cubicBezTo>
                    <a:pt x="0" y="759"/>
                    <a:pt x="0" y="785"/>
                    <a:pt x="18" y="794"/>
                  </a:cubicBezTo>
                  <a:lnTo>
                    <a:pt x="491" y="1004"/>
                  </a:lnTo>
                  <a:cubicBezTo>
                    <a:pt x="500" y="1013"/>
                    <a:pt x="500" y="1013"/>
                    <a:pt x="508" y="1022"/>
                  </a:cubicBezTo>
                  <a:lnTo>
                    <a:pt x="701" y="1539"/>
                  </a:lnTo>
                  <a:cubicBezTo>
                    <a:pt x="701" y="1548"/>
                    <a:pt x="708" y="1552"/>
                    <a:pt x="716" y="1552"/>
                  </a:cubicBezTo>
                  <a:cubicBezTo>
                    <a:pt x="723" y="1552"/>
                    <a:pt x="732" y="1548"/>
                    <a:pt x="736" y="1539"/>
                  </a:cubicBezTo>
                  <a:lnTo>
                    <a:pt x="929" y="1022"/>
                  </a:lnTo>
                  <a:cubicBezTo>
                    <a:pt x="929" y="1013"/>
                    <a:pt x="929" y="1013"/>
                    <a:pt x="938" y="1004"/>
                  </a:cubicBezTo>
                  <a:lnTo>
                    <a:pt x="1411" y="794"/>
                  </a:lnTo>
                  <a:cubicBezTo>
                    <a:pt x="1429" y="785"/>
                    <a:pt x="1429" y="759"/>
                    <a:pt x="1411" y="750"/>
                  </a:cubicBezTo>
                  <a:lnTo>
                    <a:pt x="938" y="539"/>
                  </a:lnTo>
                  <a:cubicBezTo>
                    <a:pt x="938" y="539"/>
                    <a:pt x="929" y="539"/>
                    <a:pt x="929" y="531"/>
                  </a:cubicBezTo>
                  <a:lnTo>
                    <a:pt x="736" y="14"/>
                  </a:lnTo>
                  <a:cubicBezTo>
                    <a:pt x="732" y="5"/>
                    <a:pt x="723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5" name="Google Shape;1925;p32"/>
          <p:cNvSpPr txBox="1">
            <a:spLocks noGrp="1"/>
          </p:cNvSpPr>
          <p:nvPr>
            <p:ph type="title"/>
          </p:nvPr>
        </p:nvSpPr>
        <p:spPr>
          <a:xfrm>
            <a:off x="608961" y="838341"/>
            <a:ext cx="7704000" cy="19934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CHÀO MỪNG </a:t>
            </a:r>
            <a:br>
              <a:rPr lang="en-US" sz="40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</a:br>
            <a:r>
              <a:rPr lang="en-US" sz="40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QÚY THẦY CÔ VÀ CÁC EM </a:t>
            </a:r>
            <a:br>
              <a:rPr lang="en-US" sz="40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</a:br>
            <a:r>
              <a:rPr lang="en-US" sz="40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ĐẾN VỚI BÀI HỌC HÔM NAY!</a:t>
            </a:r>
            <a:endParaRPr sz="4000" dirty="0">
              <a:solidFill>
                <a:schemeClr val="tx1">
                  <a:lumMod val="90000"/>
                  <a:lumOff val="1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2273;p41"/>
          <p:cNvSpPr txBox="1">
            <a:spLocks noGrp="1"/>
          </p:cNvSpPr>
          <p:nvPr>
            <p:ph type="title"/>
          </p:nvPr>
        </p:nvSpPr>
        <p:spPr>
          <a:xfrm>
            <a:off x="678903" y="428494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VẬN DỤNG</a:t>
            </a:r>
            <a:endParaRPr sz="3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16743" y="1013076"/>
            <a:ext cx="70379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Trong </a:t>
            </a:r>
            <a:r>
              <a:rPr lang="en-US" sz="2000" dirty="0" err="1"/>
              <a:t>công</a:t>
            </a:r>
            <a:r>
              <a:rPr lang="en-US" sz="2000" dirty="0"/>
              <a:t> </a:t>
            </a:r>
            <a:r>
              <a:rPr lang="en-US" sz="2000" dirty="0" err="1"/>
              <a:t>nghiệp</a:t>
            </a:r>
            <a:r>
              <a:rPr lang="en-US" sz="2000" dirty="0"/>
              <a:t>, </a:t>
            </a:r>
            <a:r>
              <a:rPr lang="en-US" sz="2000" dirty="0" err="1"/>
              <a:t>nhôm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aluminium</a:t>
            </a:r>
            <a:r>
              <a:rPr lang="en-US" sz="2000" dirty="0"/>
              <a:t> oxide (Al</a:t>
            </a:r>
            <a:r>
              <a:rPr lang="en-US" sz="2000" baseline="-25000" dirty="0"/>
              <a:t>2</a:t>
            </a:r>
            <a:r>
              <a:rPr lang="en-US" sz="2000" dirty="0"/>
              <a:t>O</a:t>
            </a:r>
            <a:r>
              <a:rPr lang="en-US" sz="2000" baseline="-25000" dirty="0"/>
              <a:t>3</a:t>
            </a:r>
            <a:r>
              <a:rPr lang="en-US" sz="2000" dirty="0"/>
              <a:t>) </a:t>
            </a:r>
            <a:r>
              <a:rPr lang="en-US" sz="2000" dirty="0" err="1"/>
              <a:t>theo</a:t>
            </a:r>
            <a:r>
              <a:rPr lang="en-US" sz="2000" dirty="0"/>
              <a:t> </a:t>
            </a:r>
            <a:r>
              <a:rPr lang="en-US" sz="2000" dirty="0" err="1"/>
              <a:t>phương</a:t>
            </a:r>
            <a:r>
              <a:rPr lang="en-US" sz="2000" dirty="0"/>
              <a:t> </a:t>
            </a:r>
            <a:r>
              <a:rPr lang="en-US" sz="2000" dirty="0" err="1"/>
              <a:t>trình</a:t>
            </a:r>
            <a:r>
              <a:rPr lang="en-US" sz="2000" dirty="0"/>
              <a:t> </a:t>
            </a:r>
            <a:r>
              <a:rPr lang="en-US" sz="2000" dirty="0" err="1"/>
              <a:t>hóa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: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103" y="1182383"/>
            <a:ext cx="699115" cy="677048"/>
          </a:xfrm>
          <a:prstGeom prst="rect">
            <a:avLst/>
          </a:prstGeom>
        </p:spPr>
      </p:pic>
      <p:pic>
        <p:nvPicPr>
          <p:cNvPr id="24601" name="Picture 25" descr="https://o.remove.bg/downloads/cae8a60c-9bbf-4cd2-a7d3-879070d38c78/image-removebg-previ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447" y="2132705"/>
            <a:ext cx="3963968" cy="58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28103" y="2844054"/>
            <a:ext cx="7926617" cy="196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102 kg Al</a:t>
            </a:r>
            <a:r>
              <a:rPr lang="en-US" sz="2000" baseline="-25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2000" baseline="-25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nhôm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51,3 kg. </a:t>
            </a:r>
          </a:p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nhôm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54 kg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92%,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Al</a:t>
            </a:r>
            <a:r>
              <a:rPr lang="en-US" sz="2000" baseline="-25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2000" baseline="-25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A829D0-79BB-1867-605C-DE1B5F2D607A}"/>
              </a:ext>
            </a:extLst>
          </p:cNvPr>
          <p:cNvSpPr txBox="1">
            <a:spLocks/>
          </p:cNvSpPr>
          <p:nvPr/>
        </p:nvSpPr>
        <p:spPr>
          <a:xfrm>
            <a:off x="1634400" y="19746"/>
            <a:ext cx="5608437" cy="331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ncode Sans Expanded"/>
              <a:buNone/>
              <a:defRPr sz="3500" b="1" i="0" u="none" strike="noStrike" cap="none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ncode Sans Expanded"/>
              <a:buNone/>
              <a:defRPr sz="3500" b="1" i="0" u="none" strike="noStrike" cap="none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ncode Sans Expanded"/>
              <a:buNone/>
              <a:defRPr sz="3500" b="1" i="0" u="none" strike="noStrike" cap="none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ncode Sans Expanded"/>
              <a:buNone/>
              <a:defRPr sz="3500" b="1" i="0" u="none" strike="noStrike" cap="none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ncode Sans Expanded"/>
              <a:buNone/>
              <a:defRPr sz="3500" b="1" i="0" u="none" strike="noStrike" cap="none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ncode Sans Expanded"/>
              <a:buNone/>
              <a:defRPr sz="3500" b="1" i="0" u="none" strike="noStrike" cap="none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ncode Sans Expanded"/>
              <a:buNone/>
              <a:defRPr sz="3500" b="1" i="0" u="none" strike="noStrike" cap="none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ncode Sans Expanded"/>
              <a:buNone/>
              <a:defRPr sz="3500" b="1" i="0" u="none" strike="noStrike" cap="none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ncode Sans Expanded"/>
              <a:buNone/>
              <a:defRPr sz="3500" b="1" i="0" u="none" strike="noStrike" cap="none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9pPr>
          </a:lstStyle>
          <a:p>
            <a:r>
              <a:rPr lang="en-US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18. BÀI 5. TÍNH THEO PHƯƠNG TRÌNH HÓA HỌC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8117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4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8" name="Google Shape;2288;p42"/>
          <p:cNvSpPr txBox="1">
            <a:spLocks noGrp="1"/>
          </p:cNvSpPr>
          <p:nvPr>
            <p:ph type="title"/>
          </p:nvPr>
        </p:nvSpPr>
        <p:spPr>
          <a:xfrm>
            <a:off x="707808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HƯỚNG DẪN VỀ NHÀ</a:t>
            </a:r>
            <a:endParaRPr sz="3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69392" y="1542288"/>
            <a:ext cx="2414016" cy="2968752"/>
            <a:chOff x="512064" y="1542288"/>
            <a:chExt cx="2414016" cy="2968752"/>
          </a:xfrm>
        </p:grpSpPr>
        <p:sp>
          <p:nvSpPr>
            <p:cNvPr id="4" name="Rounded Rectangle 3"/>
            <p:cNvSpPr/>
            <p:nvPr/>
          </p:nvSpPr>
          <p:spPr>
            <a:xfrm>
              <a:off x="512064" y="1828800"/>
              <a:ext cx="2414016" cy="2682240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1255776" y="1542288"/>
              <a:ext cx="926592" cy="57302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01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3024" y="2731033"/>
              <a:ext cx="229209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200" dirty="0" err="1"/>
                <a:t>Ôn</a:t>
              </a:r>
              <a:r>
                <a:rPr lang="en-US" sz="2200" dirty="0"/>
                <a:t> </a:t>
              </a:r>
              <a:r>
                <a:rPr lang="en-US" sz="2200" dirty="0" err="1"/>
                <a:t>tập</a:t>
              </a:r>
              <a:r>
                <a:rPr lang="en-US" sz="2200" dirty="0"/>
                <a:t> </a:t>
              </a:r>
              <a:r>
                <a:rPr lang="en-US" sz="2200" dirty="0" err="1"/>
                <a:t>kiến</a:t>
              </a:r>
              <a:r>
                <a:rPr lang="en-US" sz="2200" dirty="0"/>
                <a:t> </a:t>
              </a:r>
              <a:r>
                <a:rPr lang="en-US" sz="2200" dirty="0" err="1"/>
                <a:t>thức</a:t>
              </a:r>
              <a:r>
                <a:rPr lang="en-US" sz="2200" dirty="0"/>
                <a:t> </a:t>
              </a:r>
              <a:r>
                <a:rPr lang="en-US" sz="2200" dirty="0" err="1"/>
                <a:t>đã</a:t>
              </a:r>
              <a:r>
                <a:rPr lang="en-US" sz="2200" dirty="0"/>
                <a:t> </a:t>
              </a:r>
              <a:r>
                <a:rPr lang="en-US" sz="2200" dirty="0" err="1"/>
                <a:t>học</a:t>
              </a:r>
              <a:endParaRPr lang="en-US" sz="22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352800" y="1542288"/>
            <a:ext cx="2414016" cy="2968752"/>
            <a:chOff x="512064" y="1542288"/>
            <a:chExt cx="2414016" cy="2968752"/>
          </a:xfrm>
        </p:grpSpPr>
        <p:sp>
          <p:nvSpPr>
            <p:cNvPr id="21" name="Rounded Rectangle 20"/>
            <p:cNvSpPr/>
            <p:nvPr/>
          </p:nvSpPr>
          <p:spPr>
            <a:xfrm>
              <a:off x="512064" y="1828800"/>
              <a:ext cx="2414016" cy="2682240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1255776" y="1542288"/>
              <a:ext cx="926592" cy="57302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02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73024" y="2615922"/>
              <a:ext cx="229209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200" dirty="0" err="1"/>
                <a:t>Hoàn</a:t>
              </a:r>
              <a:r>
                <a:rPr lang="en-US" sz="2200" dirty="0"/>
                <a:t> </a:t>
              </a:r>
              <a:r>
                <a:rPr lang="en-US" sz="2200" dirty="0" err="1"/>
                <a:t>thành</a:t>
              </a:r>
              <a:r>
                <a:rPr lang="en-US" sz="2200" dirty="0"/>
                <a:t> </a:t>
              </a:r>
              <a:r>
                <a:rPr lang="en-US" sz="2200" dirty="0" err="1"/>
                <a:t>bài</a:t>
              </a:r>
              <a:r>
                <a:rPr lang="en-US" sz="2200" dirty="0"/>
                <a:t> </a:t>
              </a:r>
              <a:r>
                <a:rPr lang="en-US" sz="2200" dirty="0" err="1"/>
                <a:t>tập</a:t>
              </a:r>
              <a:r>
                <a:rPr lang="en-US" sz="2200" dirty="0"/>
                <a:t> </a:t>
              </a:r>
              <a:r>
                <a:rPr lang="en-US" sz="2200" dirty="0" err="1"/>
                <a:t>trong</a:t>
              </a:r>
              <a:r>
                <a:rPr lang="en-US" sz="2200" dirty="0"/>
                <a:t> SBT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236208" y="1542288"/>
            <a:ext cx="2414016" cy="2968752"/>
            <a:chOff x="512064" y="1542288"/>
            <a:chExt cx="2414016" cy="2968752"/>
          </a:xfrm>
        </p:grpSpPr>
        <p:sp>
          <p:nvSpPr>
            <p:cNvPr id="25" name="Rounded Rectangle 24"/>
            <p:cNvSpPr/>
            <p:nvPr/>
          </p:nvSpPr>
          <p:spPr>
            <a:xfrm>
              <a:off x="512064" y="1828800"/>
              <a:ext cx="2414016" cy="268224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1255776" y="1542288"/>
              <a:ext cx="926592" cy="57302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03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12064" y="2532888"/>
              <a:ext cx="2411058" cy="1553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pt-BR" sz="2200"/>
                <a:t> Đọc và tìm hiểu trước nội dung </a:t>
              </a:r>
              <a:r>
                <a:rPr lang="pt-BR" sz="2200" b="1" i="1"/>
                <a:t>Bài 6</a:t>
              </a:r>
              <a:endParaRPr lang="en-US" sz="2200" b="1" i="1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9684A86-0C55-A433-412E-6320F1FE37F7}"/>
              </a:ext>
            </a:extLst>
          </p:cNvPr>
          <p:cNvSpPr txBox="1">
            <a:spLocks/>
          </p:cNvSpPr>
          <p:nvPr/>
        </p:nvSpPr>
        <p:spPr>
          <a:xfrm>
            <a:off x="1767781" y="27449"/>
            <a:ext cx="5608437" cy="331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ncode Sans Expanded"/>
              <a:buNone/>
              <a:defRPr sz="3500" b="1" i="0" u="none" strike="noStrike" cap="none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ncode Sans Expanded"/>
              <a:buNone/>
              <a:defRPr sz="3500" b="1" i="0" u="none" strike="noStrike" cap="none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ncode Sans Expanded"/>
              <a:buNone/>
              <a:defRPr sz="3500" b="1" i="0" u="none" strike="noStrike" cap="none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ncode Sans Expanded"/>
              <a:buNone/>
              <a:defRPr sz="3500" b="1" i="0" u="none" strike="noStrike" cap="none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ncode Sans Expanded"/>
              <a:buNone/>
              <a:defRPr sz="3500" b="1" i="0" u="none" strike="noStrike" cap="none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ncode Sans Expanded"/>
              <a:buNone/>
              <a:defRPr sz="3500" b="1" i="0" u="none" strike="noStrike" cap="none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ncode Sans Expanded"/>
              <a:buNone/>
              <a:defRPr sz="3500" b="1" i="0" u="none" strike="noStrike" cap="none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ncode Sans Expanded"/>
              <a:buNone/>
              <a:defRPr sz="3500" b="1" i="0" u="none" strike="noStrike" cap="none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ncode Sans Expanded"/>
              <a:buNone/>
              <a:defRPr sz="3500" b="1" i="0" u="none" strike="noStrike" cap="none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9pPr>
          </a:lstStyle>
          <a:p>
            <a:r>
              <a:rPr lang="en-US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18. BÀI 5. TÍNH THEO PHƯƠNG TRÌNH HÓA HỌC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2" name="Google Shape;1922;p32"/>
          <p:cNvGrpSpPr/>
          <p:nvPr/>
        </p:nvGrpSpPr>
        <p:grpSpPr>
          <a:xfrm flipH="1">
            <a:off x="8223735" y="3103814"/>
            <a:ext cx="414099" cy="409482"/>
            <a:chOff x="588675" y="3089150"/>
            <a:chExt cx="571724" cy="565349"/>
          </a:xfrm>
        </p:grpSpPr>
        <p:sp>
          <p:nvSpPr>
            <p:cNvPr id="1923" name="Google Shape;1923;p32"/>
            <p:cNvSpPr/>
            <p:nvPr/>
          </p:nvSpPr>
          <p:spPr>
            <a:xfrm>
              <a:off x="901585" y="3371643"/>
              <a:ext cx="258814" cy="282856"/>
            </a:xfrm>
            <a:custGeom>
              <a:avLst/>
              <a:gdLst/>
              <a:ahLst/>
              <a:cxnLst/>
              <a:rect l="l" t="t" r="r" b="b"/>
              <a:pathLst>
                <a:path w="1421" h="1553" extrusionOk="0">
                  <a:moveTo>
                    <a:pt x="713" y="1"/>
                  </a:moveTo>
                  <a:cubicBezTo>
                    <a:pt x="706" y="1"/>
                    <a:pt x="697" y="5"/>
                    <a:pt x="693" y="14"/>
                  </a:cubicBezTo>
                  <a:lnTo>
                    <a:pt x="500" y="531"/>
                  </a:lnTo>
                  <a:cubicBezTo>
                    <a:pt x="500" y="540"/>
                    <a:pt x="491" y="540"/>
                    <a:pt x="491" y="540"/>
                  </a:cubicBezTo>
                  <a:lnTo>
                    <a:pt x="18" y="759"/>
                  </a:lnTo>
                  <a:cubicBezTo>
                    <a:pt x="0" y="759"/>
                    <a:pt x="0" y="785"/>
                    <a:pt x="18" y="794"/>
                  </a:cubicBezTo>
                  <a:lnTo>
                    <a:pt x="491" y="1005"/>
                  </a:lnTo>
                  <a:cubicBezTo>
                    <a:pt x="491" y="1013"/>
                    <a:pt x="500" y="1013"/>
                    <a:pt x="500" y="1022"/>
                  </a:cubicBezTo>
                  <a:lnTo>
                    <a:pt x="693" y="1539"/>
                  </a:lnTo>
                  <a:cubicBezTo>
                    <a:pt x="697" y="1548"/>
                    <a:pt x="706" y="1553"/>
                    <a:pt x="713" y="1553"/>
                  </a:cubicBezTo>
                  <a:cubicBezTo>
                    <a:pt x="721" y="1553"/>
                    <a:pt x="728" y="1548"/>
                    <a:pt x="728" y="1539"/>
                  </a:cubicBezTo>
                  <a:lnTo>
                    <a:pt x="921" y="1022"/>
                  </a:lnTo>
                  <a:cubicBezTo>
                    <a:pt x="921" y="1013"/>
                    <a:pt x="929" y="1013"/>
                    <a:pt x="938" y="1005"/>
                  </a:cubicBezTo>
                  <a:lnTo>
                    <a:pt x="1411" y="794"/>
                  </a:lnTo>
                  <a:cubicBezTo>
                    <a:pt x="1420" y="785"/>
                    <a:pt x="1420" y="759"/>
                    <a:pt x="1411" y="759"/>
                  </a:cubicBezTo>
                  <a:lnTo>
                    <a:pt x="938" y="540"/>
                  </a:lnTo>
                  <a:cubicBezTo>
                    <a:pt x="929" y="540"/>
                    <a:pt x="929" y="540"/>
                    <a:pt x="921" y="531"/>
                  </a:cubicBezTo>
                  <a:lnTo>
                    <a:pt x="728" y="14"/>
                  </a:lnTo>
                  <a:cubicBezTo>
                    <a:pt x="728" y="5"/>
                    <a:pt x="721" y="1"/>
                    <a:pt x="7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32"/>
            <p:cNvSpPr/>
            <p:nvPr/>
          </p:nvSpPr>
          <p:spPr>
            <a:xfrm>
              <a:off x="588675" y="3089150"/>
              <a:ext cx="260271" cy="282674"/>
            </a:xfrm>
            <a:custGeom>
              <a:avLst/>
              <a:gdLst/>
              <a:ahLst/>
              <a:cxnLst/>
              <a:rect l="l" t="t" r="r" b="b"/>
              <a:pathLst>
                <a:path w="1429" h="1552" extrusionOk="0">
                  <a:moveTo>
                    <a:pt x="716" y="0"/>
                  </a:moveTo>
                  <a:cubicBezTo>
                    <a:pt x="708" y="0"/>
                    <a:pt x="701" y="5"/>
                    <a:pt x="701" y="14"/>
                  </a:cubicBezTo>
                  <a:lnTo>
                    <a:pt x="508" y="531"/>
                  </a:lnTo>
                  <a:cubicBezTo>
                    <a:pt x="500" y="539"/>
                    <a:pt x="500" y="539"/>
                    <a:pt x="491" y="539"/>
                  </a:cubicBezTo>
                  <a:lnTo>
                    <a:pt x="18" y="750"/>
                  </a:lnTo>
                  <a:cubicBezTo>
                    <a:pt x="0" y="759"/>
                    <a:pt x="0" y="785"/>
                    <a:pt x="18" y="794"/>
                  </a:cubicBezTo>
                  <a:lnTo>
                    <a:pt x="491" y="1004"/>
                  </a:lnTo>
                  <a:cubicBezTo>
                    <a:pt x="500" y="1013"/>
                    <a:pt x="500" y="1013"/>
                    <a:pt x="508" y="1022"/>
                  </a:cubicBezTo>
                  <a:lnTo>
                    <a:pt x="701" y="1539"/>
                  </a:lnTo>
                  <a:cubicBezTo>
                    <a:pt x="701" y="1548"/>
                    <a:pt x="708" y="1552"/>
                    <a:pt x="716" y="1552"/>
                  </a:cubicBezTo>
                  <a:cubicBezTo>
                    <a:pt x="723" y="1552"/>
                    <a:pt x="732" y="1548"/>
                    <a:pt x="736" y="1539"/>
                  </a:cubicBezTo>
                  <a:lnTo>
                    <a:pt x="929" y="1022"/>
                  </a:lnTo>
                  <a:cubicBezTo>
                    <a:pt x="929" y="1013"/>
                    <a:pt x="929" y="1013"/>
                    <a:pt x="938" y="1004"/>
                  </a:cubicBezTo>
                  <a:lnTo>
                    <a:pt x="1411" y="794"/>
                  </a:lnTo>
                  <a:cubicBezTo>
                    <a:pt x="1429" y="785"/>
                    <a:pt x="1429" y="759"/>
                    <a:pt x="1411" y="750"/>
                  </a:cubicBezTo>
                  <a:lnTo>
                    <a:pt x="938" y="539"/>
                  </a:lnTo>
                  <a:cubicBezTo>
                    <a:pt x="938" y="539"/>
                    <a:pt x="929" y="539"/>
                    <a:pt x="929" y="531"/>
                  </a:cubicBezTo>
                  <a:lnTo>
                    <a:pt x="736" y="14"/>
                  </a:lnTo>
                  <a:cubicBezTo>
                    <a:pt x="732" y="5"/>
                    <a:pt x="723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5" name="Google Shape;1925;p32"/>
          <p:cNvSpPr txBox="1">
            <a:spLocks noGrp="1"/>
          </p:cNvSpPr>
          <p:nvPr>
            <p:ph type="title"/>
          </p:nvPr>
        </p:nvSpPr>
        <p:spPr>
          <a:xfrm>
            <a:off x="646744" y="1561604"/>
            <a:ext cx="8148600" cy="19510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CẢM ƠN SỰ CHÚ Ý </a:t>
            </a:r>
            <a:br>
              <a:rPr lang="en-US" sz="28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</a:br>
            <a:r>
              <a:rPr lang="en-US" sz="28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LẮNG NGHE CỦA QUÝ THẦY CÔ VÀ CÁC EM!</a:t>
            </a:r>
            <a:endParaRPr sz="2800" dirty="0">
              <a:solidFill>
                <a:schemeClr val="tx1">
                  <a:lumMod val="90000"/>
                  <a:lumOff val="10000"/>
                </a:schemeClr>
              </a:solidFill>
              <a:latin typeface="+mn-lt"/>
            </a:endParaRPr>
          </a:p>
        </p:txBody>
      </p:sp>
      <p:grpSp>
        <p:nvGrpSpPr>
          <p:cNvPr id="47" name="Google Shape;2103;p35"/>
          <p:cNvGrpSpPr/>
          <p:nvPr/>
        </p:nvGrpSpPr>
        <p:grpSpPr>
          <a:xfrm rot="20491415">
            <a:off x="463356" y="283306"/>
            <a:ext cx="1415171" cy="608833"/>
            <a:chOff x="6547250" y="3629076"/>
            <a:chExt cx="2229743" cy="970837"/>
          </a:xfrm>
        </p:grpSpPr>
        <p:sp>
          <p:nvSpPr>
            <p:cNvPr id="48" name="Google Shape;2104;p35"/>
            <p:cNvSpPr/>
            <p:nvPr/>
          </p:nvSpPr>
          <p:spPr>
            <a:xfrm flipH="1">
              <a:off x="6797826" y="3629076"/>
              <a:ext cx="1202679" cy="54795"/>
            </a:xfrm>
            <a:custGeom>
              <a:avLst/>
              <a:gdLst/>
              <a:ahLst/>
              <a:cxnLst/>
              <a:rect l="l" t="t" r="r" b="b"/>
              <a:pathLst>
                <a:path w="48726" h="2220" extrusionOk="0">
                  <a:moveTo>
                    <a:pt x="1" y="1"/>
                  </a:moveTo>
                  <a:lnTo>
                    <a:pt x="1" y="2220"/>
                  </a:lnTo>
                  <a:lnTo>
                    <a:pt x="47722" y="2220"/>
                  </a:lnTo>
                  <a:cubicBezTo>
                    <a:pt x="48269" y="2220"/>
                    <a:pt x="48725" y="1733"/>
                    <a:pt x="48725" y="1125"/>
                  </a:cubicBezTo>
                  <a:cubicBezTo>
                    <a:pt x="48725" y="518"/>
                    <a:pt x="48269" y="1"/>
                    <a:pt x="477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105;p35"/>
            <p:cNvSpPr/>
            <p:nvPr/>
          </p:nvSpPr>
          <p:spPr>
            <a:xfrm flipH="1">
              <a:off x="8015488" y="3654598"/>
              <a:ext cx="442656" cy="3776"/>
            </a:xfrm>
            <a:custGeom>
              <a:avLst/>
              <a:gdLst/>
              <a:ahLst/>
              <a:cxnLst/>
              <a:rect l="l" t="t" r="r" b="b"/>
              <a:pathLst>
                <a:path w="17934" h="153" extrusionOk="0">
                  <a:moveTo>
                    <a:pt x="8967" y="0"/>
                  </a:moveTo>
                  <a:cubicBezTo>
                    <a:pt x="4043" y="0"/>
                    <a:pt x="0" y="0"/>
                    <a:pt x="0" y="91"/>
                  </a:cubicBezTo>
                  <a:cubicBezTo>
                    <a:pt x="0" y="152"/>
                    <a:pt x="4043" y="152"/>
                    <a:pt x="8967" y="152"/>
                  </a:cubicBezTo>
                  <a:cubicBezTo>
                    <a:pt x="13922" y="152"/>
                    <a:pt x="17934" y="91"/>
                    <a:pt x="17934" y="91"/>
                  </a:cubicBezTo>
                  <a:cubicBezTo>
                    <a:pt x="17934" y="31"/>
                    <a:pt x="13922" y="0"/>
                    <a:pt x="89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" name="Google Shape;2106;p35"/>
            <p:cNvGrpSpPr/>
            <p:nvPr/>
          </p:nvGrpSpPr>
          <p:grpSpPr>
            <a:xfrm>
              <a:off x="6547250" y="3630582"/>
              <a:ext cx="2229743" cy="969331"/>
              <a:chOff x="6547250" y="3630582"/>
              <a:chExt cx="2229743" cy="969331"/>
            </a:xfrm>
          </p:grpSpPr>
          <p:sp>
            <p:nvSpPr>
              <p:cNvPr id="51" name="Google Shape;2107;p35"/>
              <p:cNvSpPr/>
              <p:nvPr/>
            </p:nvSpPr>
            <p:spPr>
              <a:xfrm flipH="1">
                <a:off x="7851917" y="3630582"/>
                <a:ext cx="677510" cy="324131"/>
              </a:xfrm>
              <a:custGeom>
                <a:avLst/>
                <a:gdLst/>
                <a:ahLst/>
                <a:cxnLst/>
                <a:rect l="l" t="t" r="r" b="b"/>
                <a:pathLst>
                  <a:path w="27449" h="13132" extrusionOk="0">
                    <a:moveTo>
                      <a:pt x="5989" y="1"/>
                    </a:moveTo>
                    <a:cubicBezTo>
                      <a:pt x="2676" y="1"/>
                      <a:pt x="1" y="2919"/>
                      <a:pt x="1" y="6566"/>
                    </a:cubicBezTo>
                    <a:cubicBezTo>
                      <a:pt x="1" y="10214"/>
                      <a:pt x="2676" y="13131"/>
                      <a:pt x="5989" y="13131"/>
                    </a:cubicBezTo>
                    <a:lnTo>
                      <a:pt x="27448" y="13131"/>
                    </a:lnTo>
                    <a:lnTo>
                      <a:pt x="2744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2108;p35"/>
              <p:cNvSpPr/>
              <p:nvPr/>
            </p:nvSpPr>
            <p:spPr>
              <a:xfrm flipH="1">
                <a:off x="6797826" y="3901423"/>
                <a:ext cx="1202679" cy="53290"/>
              </a:xfrm>
              <a:custGeom>
                <a:avLst/>
                <a:gdLst/>
                <a:ahLst/>
                <a:cxnLst/>
                <a:rect l="l" t="t" r="r" b="b"/>
                <a:pathLst>
                  <a:path w="48726" h="2159" extrusionOk="0">
                    <a:moveTo>
                      <a:pt x="1" y="0"/>
                    </a:moveTo>
                    <a:lnTo>
                      <a:pt x="1" y="2158"/>
                    </a:lnTo>
                    <a:lnTo>
                      <a:pt x="47722" y="2158"/>
                    </a:lnTo>
                    <a:cubicBezTo>
                      <a:pt x="48269" y="2158"/>
                      <a:pt x="48725" y="1672"/>
                      <a:pt x="48725" y="1064"/>
                    </a:cubicBezTo>
                    <a:cubicBezTo>
                      <a:pt x="48725" y="456"/>
                      <a:pt x="48269" y="0"/>
                      <a:pt x="477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2109;p35"/>
              <p:cNvSpPr/>
              <p:nvPr/>
            </p:nvSpPr>
            <p:spPr>
              <a:xfrm flipH="1">
                <a:off x="6833838" y="3684612"/>
                <a:ext cx="1129891" cy="216836"/>
              </a:xfrm>
              <a:custGeom>
                <a:avLst/>
                <a:gdLst/>
                <a:ahLst/>
                <a:cxnLst/>
                <a:rect l="l" t="t" r="r" b="b"/>
                <a:pathLst>
                  <a:path w="45777" h="8785" extrusionOk="0">
                    <a:moveTo>
                      <a:pt x="3982" y="0"/>
                    </a:moveTo>
                    <a:cubicBezTo>
                      <a:pt x="1794" y="0"/>
                      <a:pt x="0" y="1945"/>
                      <a:pt x="0" y="4377"/>
                    </a:cubicBezTo>
                    <a:cubicBezTo>
                      <a:pt x="0" y="6809"/>
                      <a:pt x="1794" y="8784"/>
                      <a:pt x="3982" y="8784"/>
                    </a:cubicBezTo>
                    <a:lnTo>
                      <a:pt x="45776" y="8784"/>
                    </a:lnTo>
                    <a:cubicBezTo>
                      <a:pt x="44652" y="5958"/>
                      <a:pt x="44652" y="2766"/>
                      <a:pt x="45776" y="0"/>
                    </a:cubicBez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2110;p35"/>
              <p:cNvSpPr/>
              <p:nvPr/>
            </p:nvSpPr>
            <p:spPr>
              <a:xfrm flipH="1">
                <a:off x="6959126" y="3800126"/>
                <a:ext cx="945340" cy="3776"/>
              </a:xfrm>
              <a:custGeom>
                <a:avLst/>
                <a:gdLst/>
                <a:ahLst/>
                <a:cxnLst/>
                <a:rect l="l" t="t" r="r" b="b"/>
                <a:pathLst>
                  <a:path w="38300" h="153" extrusionOk="0">
                    <a:moveTo>
                      <a:pt x="19150" y="1"/>
                    </a:moveTo>
                    <a:cubicBezTo>
                      <a:pt x="8542" y="1"/>
                      <a:pt x="1" y="1"/>
                      <a:pt x="1" y="62"/>
                    </a:cubicBezTo>
                    <a:cubicBezTo>
                      <a:pt x="1" y="153"/>
                      <a:pt x="8542" y="153"/>
                      <a:pt x="19150" y="153"/>
                    </a:cubicBezTo>
                    <a:cubicBezTo>
                      <a:pt x="29758" y="153"/>
                      <a:pt x="38299" y="62"/>
                      <a:pt x="38299" y="62"/>
                    </a:cubicBezTo>
                    <a:cubicBezTo>
                      <a:pt x="38299" y="31"/>
                      <a:pt x="29758" y="31"/>
                      <a:pt x="191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2111;p35"/>
              <p:cNvSpPr/>
              <p:nvPr/>
            </p:nvSpPr>
            <p:spPr>
              <a:xfrm flipH="1">
                <a:off x="6861606" y="3848899"/>
                <a:ext cx="945340" cy="3776"/>
              </a:xfrm>
              <a:custGeom>
                <a:avLst/>
                <a:gdLst/>
                <a:ahLst/>
                <a:cxnLst/>
                <a:rect l="l" t="t" r="r" b="b"/>
                <a:pathLst>
                  <a:path w="38300" h="153" extrusionOk="0">
                    <a:moveTo>
                      <a:pt x="19150" y="1"/>
                    </a:moveTo>
                    <a:cubicBezTo>
                      <a:pt x="8542" y="1"/>
                      <a:pt x="1" y="1"/>
                      <a:pt x="1" y="61"/>
                    </a:cubicBezTo>
                    <a:cubicBezTo>
                      <a:pt x="1" y="153"/>
                      <a:pt x="8542" y="153"/>
                      <a:pt x="19150" y="153"/>
                    </a:cubicBezTo>
                    <a:cubicBezTo>
                      <a:pt x="29758" y="153"/>
                      <a:pt x="38300" y="61"/>
                      <a:pt x="38300" y="61"/>
                    </a:cubicBezTo>
                    <a:cubicBezTo>
                      <a:pt x="38300" y="31"/>
                      <a:pt x="29758" y="1"/>
                      <a:pt x="191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2112;p35"/>
              <p:cNvSpPr/>
              <p:nvPr/>
            </p:nvSpPr>
            <p:spPr>
              <a:xfrm flipH="1">
                <a:off x="6890855" y="3733459"/>
                <a:ext cx="945340" cy="2937"/>
              </a:xfrm>
              <a:custGeom>
                <a:avLst/>
                <a:gdLst/>
                <a:ahLst/>
                <a:cxnLst/>
                <a:rect l="l" t="t" r="r" b="b"/>
                <a:pathLst>
                  <a:path w="38300" h="119" extrusionOk="0">
                    <a:moveTo>
                      <a:pt x="2608" y="0"/>
                    </a:moveTo>
                    <a:cubicBezTo>
                      <a:pt x="950" y="0"/>
                      <a:pt x="1" y="7"/>
                      <a:pt x="1" y="27"/>
                    </a:cubicBezTo>
                    <a:cubicBezTo>
                      <a:pt x="1" y="118"/>
                      <a:pt x="8572" y="118"/>
                      <a:pt x="19150" y="118"/>
                    </a:cubicBezTo>
                    <a:cubicBezTo>
                      <a:pt x="29758" y="118"/>
                      <a:pt x="38299" y="27"/>
                      <a:pt x="38299" y="27"/>
                    </a:cubicBezTo>
                    <a:cubicBezTo>
                      <a:pt x="38299" y="7"/>
                      <a:pt x="37350" y="0"/>
                      <a:pt x="35692" y="0"/>
                    </a:cubicBezTo>
                    <a:cubicBezTo>
                      <a:pt x="32375" y="0"/>
                      <a:pt x="26222" y="27"/>
                      <a:pt x="19150" y="27"/>
                    </a:cubicBezTo>
                    <a:cubicBezTo>
                      <a:pt x="12078" y="27"/>
                      <a:pt x="5924" y="0"/>
                      <a:pt x="26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2113;p35"/>
              <p:cNvSpPr/>
              <p:nvPr/>
            </p:nvSpPr>
            <p:spPr>
              <a:xfrm flipH="1">
                <a:off x="8015488" y="3930672"/>
                <a:ext cx="442656" cy="3776"/>
              </a:xfrm>
              <a:custGeom>
                <a:avLst/>
                <a:gdLst/>
                <a:ahLst/>
                <a:cxnLst/>
                <a:rect l="l" t="t" r="r" b="b"/>
                <a:pathLst>
                  <a:path w="17934" h="153" extrusionOk="0">
                    <a:moveTo>
                      <a:pt x="8967" y="1"/>
                    </a:moveTo>
                    <a:cubicBezTo>
                      <a:pt x="4043" y="1"/>
                      <a:pt x="0" y="1"/>
                      <a:pt x="0" y="62"/>
                    </a:cubicBezTo>
                    <a:cubicBezTo>
                      <a:pt x="0" y="153"/>
                      <a:pt x="4043" y="153"/>
                      <a:pt x="8967" y="153"/>
                    </a:cubicBezTo>
                    <a:cubicBezTo>
                      <a:pt x="13922" y="153"/>
                      <a:pt x="17934" y="62"/>
                      <a:pt x="17934" y="62"/>
                    </a:cubicBezTo>
                    <a:cubicBezTo>
                      <a:pt x="17934" y="31"/>
                      <a:pt x="13922" y="1"/>
                      <a:pt x="89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2114;p35"/>
              <p:cNvSpPr/>
              <p:nvPr/>
            </p:nvSpPr>
            <p:spPr>
              <a:xfrm flipH="1">
                <a:off x="7905182" y="4182014"/>
                <a:ext cx="871811" cy="417899"/>
              </a:xfrm>
              <a:custGeom>
                <a:avLst/>
                <a:gdLst/>
                <a:ahLst/>
                <a:cxnLst/>
                <a:rect l="l" t="t" r="r" b="b"/>
                <a:pathLst>
                  <a:path w="35321" h="16931" extrusionOk="0">
                    <a:moveTo>
                      <a:pt x="7690" y="0"/>
                    </a:moveTo>
                    <a:cubicBezTo>
                      <a:pt x="3435" y="0"/>
                      <a:pt x="0" y="3800"/>
                      <a:pt x="0" y="8450"/>
                    </a:cubicBezTo>
                    <a:cubicBezTo>
                      <a:pt x="0" y="13131"/>
                      <a:pt x="3465" y="16931"/>
                      <a:pt x="7690" y="16931"/>
                    </a:cubicBezTo>
                    <a:lnTo>
                      <a:pt x="34287" y="16931"/>
                    </a:lnTo>
                    <a:cubicBezTo>
                      <a:pt x="34864" y="16931"/>
                      <a:pt x="35320" y="16444"/>
                      <a:pt x="35320" y="15776"/>
                    </a:cubicBezTo>
                    <a:lnTo>
                      <a:pt x="35320" y="1095"/>
                    </a:lnTo>
                    <a:cubicBezTo>
                      <a:pt x="35320" y="487"/>
                      <a:pt x="34864" y="0"/>
                      <a:pt x="3428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2115;p35"/>
              <p:cNvSpPr/>
              <p:nvPr/>
            </p:nvSpPr>
            <p:spPr>
              <a:xfrm flipH="1">
                <a:off x="6547251" y="4182754"/>
                <a:ext cx="1547026" cy="69062"/>
              </a:xfrm>
              <a:custGeom>
                <a:avLst/>
                <a:gdLst/>
                <a:ahLst/>
                <a:cxnLst/>
                <a:rect l="l" t="t" r="r" b="b"/>
                <a:pathLst>
                  <a:path w="62677" h="2798" extrusionOk="0">
                    <a:moveTo>
                      <a:pt x="0" y="1"/>
                    </a:moveTo>
                    <a:lnTo>
                      <a:pt x="0" y="2797"/>
                    </a:lnTo>
                    <a:lnTo>
                      <a:pt x="61491" y="2797"/>
                    </a:lnTo>
                    <a:cubicBezTo>
                      <a:pt x="62160" y="2767"/>
                      <a:pt x="62676" y="2128"/>
                      <a:pt x="62616" y="1369"/>
                    </a:cubicBezTo>
                    <a:cubicBezTo>
                      <a:pt x="62616" y="609"/>
                      <a:pt x="62099" y="1"/>
                      <a:pt x="614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2116;p35"/>
              <p:cNvSpPr/>
              <p:nvPr/>
            </p:nvSpPr>
            <p:spPr>
              <a:xfrm flipH="1">
                <a:off x="6547250" y="4530876"/>
                <a:ext cx="1547025" cy="69037"/>
              </a:xfrm>
              <a:custGeom>
                <a:avLst/>
                <a:gdLst/>
                <a:ahLst/>
                <a:cxnLst/>
                <a:rect l="l" t="t" r="r" b="b"/>
                <a:pathLst>
                  <a:path w="62677" h="2797" extrusionOk="0">
                    <a:moveTo>
                      <a:pt x="0" y="0"/>
                    </a:moveTo>
                    <a:lnTo>
                      <a:pt x="0" y="2797"/>
                    </a:lnTo>
                    <a:lnTo>
                      <a:pt x="61491" y="2797"/>
                    </a:lnTo>
                    <a:cubicBezTo>
                      <a:pt x="62160" y="2766"/>
                      <a:pt x="62676" y="2128"/>
                      <a:pt x="62616" y="1368"/>
                    </a:cubicBezTo>
                    <a:cubicBezTo>
                      <a:pt x="62616" y="608"/>
                      <a:pt x="62099" y="0"/>
                      <a:pt x="614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2117;p35"/>
              <p:cNvSpPr/>
              <p:nvPr/>
            </p:nvSpPr>
            <p:spPr>
              <a:xfrm flipH="1">
                <a:off x="6593011" y="4251026"/>
                <a:ext cx="1454762" cy="279875"/>
              </a:xfrm>
              <a:custGeom>
                <a:avLst/>
                <a:gdLst/>
                <a:ahLst/>
                <a:cxnLst/>
                <a:rect l="l" t="t" r="r" b="b"/>
                <a:pathLst>
                  <a:path w="58939" h="11339" extrusionOk="0">
                    <a:moveTo>
                      <a:pt x="5107" y="1"/>
                    </a:moveTo>
                    <a:cubicBezTo>
                      <a:pt x="2281" y="1"/>
                      <a:pt x="1" y="2554"/>
                      <a:pt x="1" y="5654"/>
                    </a:cubicBezTo>
                    <a:lnTo>
                      <a:pt x="1" y="5715"/>
                    </a:lnTo>
                    <a:cubicBezTo>
                      <a:pt x="1" y="8815"/>
                      <a:pt x="2311" y="11338"/>
                      <a:pt x="5107" y="11338"/>
                    </a:cubicBezTo>
                    <a:lnTo>
                      <a:pt x="58908" y="11338"/>
                    </a:lnTo>
                    <a:cubicBezTo>
                      <a:pt x="57479" y="7752"/>
                      <a:pt x="57479" y="3618"/>
                      <a:pt x="58938" y="1"/>
                    </a:cubicBez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2118;p35"/>
              <p:cNvSpPr/>
              <p:nvPr/>
            </p:nvSpPr>
            <p:spPr>
              <a:xfrm flipH="1">
                <a:off x="6755076" y="4401836"/>
                <a:ext cx="1216921" cy="3776"/>
              </a:xfrm>
              <a:custGeom>
                <a:avLst/>
                <a:gdLst/>
                <a:ahLst/>
                <a:cxnLst/>
                <a:rect l="l" t="t" r="r" b="b"/>
                <a:pathLst>
                  <a:path w="49303" h="153" extrusionOk="0">
                    <a:moveTo>
                      <a:pt x="24652" y="0"/>
                    </a:moveTo>
                    <a:cubicBezTo>
                      <a:pt x="11004" y="0"/>
                      <a:pt x="1" y="0"/>
                      <a:pt x="1" y="91"/>
                    </a:cubicBezTo>
                    <a:cubicBezTo>
                      <a:pt x="1" y="152"/>
                      <a:pt x="11004" y="152"/>
                      <a:pt x="24652" y="152"/>
                    </a:cubicBezTo>
                    <a:cubicBezTo>
                      <a:pt x="38299" y="152"/>
                      <a:pt x="49303" y="91"/>
                      <a:pt x="49303" y="91"/>
                    </a:cubicBezTo>
                    <a:cubicBezTo>
                      <a:pt x="49303" y="61"/>
                      <a:pt x="38330" y="0"/>
                      <a:pt x="246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2119;p35"/>
              <p:cNvSpPr/>
              <p:nvPr/>
            </p:nvSpPr>
            <p:spPr>
              <a:xfrm flipH="1">
                <a:off x="6629023" y="4464110"/>
                <a:ext cx="1217686" cy="3776"/>
              </a:xfrm>
              <a:custGeom>
                <a:avLst/>
                <a:gdLst/>
                <a:ahLst/>
                <a:cxnLst/>
                <a:rect l="l" t="t" r="r" b="b"/>
                <a:pathLst>
                  <a:path w="49334" h="153" extrusionOk="0">
                    <a:moveTo>
                      <a:pt x="24682" y="0"/>
                    </a:moveTo>
                    <a:cubicBezTo>
                      <a:pt x="11035" y="0"/>
                      <a:pt x="1" y="0"/>
                      <a:pt x="1" y="61"/>
                    </a:cubicBezTo>
                    <a:cubicBezTo>
                      <a:pt x="1" y="152"/>
                      <a:pt x="11004" y="152"/>
                      <a:pt x="24682" y="152"/>
                    </a:cubicBezTo>
                    <a:cubicBezTo>
                      <a:pt x="38300" y="152"/>
                      <a:pt x="49333" y="61"/>
                      <a:pt x="49333" y="61"/>
                    </a:cubicBezTo>
                    <a:cubicBezTo>
                      <a:pt x="49333" y="30"/>
                      <a:pt x="38300" y="0"/>
                      <a:pt x="246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2120;p35"/>
              <p:cNvSpPr/>
              <p:nvPr/>
            </p:nvSpPr>
            <p:spPr>
              <a:xfrm flipH="1">
                <a:off x="6666540" y="4344820"/>
                <a:ext cx="1217662" cy="3776"/>
              </a:xfrm>
              <a:custGeom>
                <a:avLst/>
                <a:gdLst/>
                <a:ahLst/>
                <a:cxnLst/>
                <a:rect l="l" t="t" r="r" b="b"/>
                <a:pathLst>
                  <a:path w="49333" h="153" extrusionOk="0">
                    <a:moveTo>
                      <a:pt x="24682" y="0"/>
                    </a:moveTo>
                    <a:cubicBezTo>
                      <a:pt x="11034" y="0"/>
                      <a:pt x="0" y="0"/>
                      <a:pt x="0" y="91"/>
                    </a:cubicBezTo>
                    <a:cubicBezTo>
                      <a:pt x="0" y="152"/>
                      <a:pt x="11034" y="152"/>
                      <a:pt x="24682" y="152"/>
                    </a:cubicBezTo>
                    <a:cubicBezTo>
                      <a:pt x="38299" y="152"/>
                      <a:pt x="49332" y="91"/>
                      <a:pt x="49332" y="91"/>
                    </a:cubicBezTo>
                    <a:cubicBezTo>
                      <a:pt x="49332" y="31"/>
                      <a:pt x="38360" y="0"/>
                      <a:pt x="246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2121;p35"/>
              <p:cNvSpPr/>
              <p:nvPr/>
            </p:nvSpPr>
            <p:spPr>
              <a:xfrm flipH="1">
                <a:off x="8114514" y="4569134"/>
                <a:ext cx="570215" cy="3776"/>
              </a:xfrm>
              <a:custGeom>
                <a:avLst/>
                <a:gdLst/>
                <a:ahLst/>
                <a:cxnLst/>
                <a:rect l="l" t="t" r="r" b="b"/>
                <a:pathLst>
                  <a:path w="23102" h="153" extrusionOk="0">
                    <a:moveTo>
                      <a:pt x="11551" y="0"/>
                    </a:moveTo>
                    <a:cubicBezTo>
                      <a:pt x="5168" y="0"/>
                      <a:pt x="1" y="0"/>
                      <a:pt x="1" y="61"/>
                    </a:cubicBezTo>
                    <a:cubicBezTo>
                      <a:pt x="1" y="152"/>
                      <a:pt x="5168" y="152"/>
                      <a:pt x="11551" y="152"/>
                    </a:cubicBezTo>
                    <a:cubicBezTo>
                      <a:pt x="17934" y="152"/>
                      <a:pt x="23102" y="61"/>
                      <a:pt x="23102" y="61"/>
                    </a:cubicBezTo>
                    <a:cubicBezTo>
                      <a:pt x="23102" y="31"/>
                      <a:pt x="17934" y="0"/>
                      <a:pt x="115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2122;p35"/>
              <p:cNvSpPr/>
              <p:nvPr/>
            </p:nvSpPr>
            <p:spPr>
              <a:xfrm flipH="1">
                <a:off x="8114514" y="4215779"/>
                <a:ext cx="570215" cy="3776"/>
              </a:xfrm>
              <a:custGeom>
                <a:avLst/>
                <a:gdLst/>
                <a:ahLst/>
                <a:cxnLst/>
                <a:rect l="l" t="t" r="r" b="b"/>
                <a:pathLst>
                  <a:path w="23102" h="153" extrusionOk="0">
                    <a:moveTo>
                      <a:pt x="11551" y="0"/>
                    </a:moveTo>
                    <a:cubicBezTo>
                      <a:pt x="5168" y="0"/>
                      <a:pt x="1" y="0"/>
                      <a:pt x="1" y="61"/>
                    </a:cubicBezTo>
                    <a:cubicBezTo>
                      <a:pt x="1" y="152"/>
                      <a:pt x="5168" y="152"/>
                      <a:pt x="11551" y="152"/>
                    </a:cubicBezTo>
                    <a:cubicBezTo>
                      <a:pt x="17934" y="152"/>
                      <a:pt x="23102" y="61"/>
                      <a:pt x="23102" y="61"/>
                    </a:cubicBezTo>
                    <a:cubicBezTo>
                      <a:pt x="23102" y="31"/>
                      <a:pt x="17934" y="0"/>
                      <a:pt x="115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2123;p35"/>
              <p:cNvSpPr/>
              <p:nvPr/>
            </p:nvSpPr>
            <p:spPr>
              <a:xfrm flipH="1">
                <a:off x="7679362" y="3944173"/>
                <a:ext cx="708264" cy="240111"/>
              </a:xfrm>
              <a:custGeom>
                <a:avLst/>
                <a:gdLst/>
                <a:ahLst/>
                <a:cxnLst/>
                <a:rect l="l" t="t" r="r" b="b"/>
                <a:pathLst>
                  <a:path w="28695" h="9728" extrusionOk="0">
                    <a:moveTo>
                      <a:pt x="4408" y="1"/>
                    </a:moveTo>
                    <a:cubicBezTo>
                      <a:pt x="1976" y="1"/>
                      <a:pt x="1" y="2220"/>
                      <a:pt x="1" y="4864"/>
                    </a:cubicBezTo>
                    <a:cubicBezTo>
                      <a:pt x="1" y="7569"/>
                      <a:pt x="1976" y="9728"/>
                      <a:pt x="4408" y="9728"/>
                    </a:cubicBezTo>
                    <a:lnTo>
                      <a:pt x="28694" y="9728"/>
                    </a:lnTo>
                    <a:lnTo>
                      <a:pt x="2869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2124;p35"/>
              <p:cNvSpPr/>
              <p:nvPr/>
            </p:nvSpPr>
            <p:spPr>
              <a:xfrm flipH="1">
                <a:off x="6575758" y="3944173"/>
                <a:ext cx="1256685" cy="56301"/>
              </a:xfrm>
              <a:custGeom>
                <a:avLst/>
                <a:gdLst/>
                <a:ahLst/>
                <a:cxnLst/>
                <a:rect l="l" t="t" r="r" b="b"/>
                <a:pathLst>
                  <a:path w="50914" h="2281" extrusionOk="0">
                    <a:moveTo>
                      <a:pt x="0" y="1"/>
                    </a:moveTo>
                    <a:lnTo>
                      <a:pt x="0" y="2281"/>
                    </a:lnTo>
                    <a:lnTo>
                      <a:pt x="49880" y="2281"/>
                    </a:lnTo>
                    <a:cubicBezTo>
                      <a:pt x="50457" y="2281"/>
                      <a:pt x="50913" y="1794"/>
                      <a:pt x="50913" y="1156"/>
                    </a:cubicBezTo>
                    <a:cubicBezTo>
                      <a:pt x="50913" y="548"/>
                      <a:pt x="50457" y="1"/>
                      <a:pt x="498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2125;p35"/>
              <p:cNvSpPr/>
              <p:nvPr/>
            </p:nvSpPr>
            <p:spPr>
              <a:xfrm flipH="1">
                <a:off x="6575758" y="4127984"/>
                <a:ext cx="1256685" cy="56301"/>
              </a:xfrm>
              <a:custGeom>
                <a:avLst/>
                <a:gdLst/>
                <a:ahLst/>
                <a:cxnLst/>
                <a:rect l="l" t="t" r="r" b="b"/>
                <a:pathLst>
                  <a:path w="50914" h="2281" extrusionOk="0">
                    <a:moveTo>
                      <a:pt x="0" y="1"/>
                    </a:moveTo>
                    <a:lnTo>
                      <a:pt x="0" y="2281"/>
                    </a:lnTo>
                    <a:lnTo>
                      <a:pt x="49880" y="2281"/>
                    </a:lnTo>
                    <a:cubicBezTo>
                      <a:pt x="50457" y="2250"/>
                      <a:pt x="50913" y="1764"/>
                      <a:pt x="50913" y="1156"/>
                    </a:cubicBezTo>
                    <a:cubicBezTo>
                      <a:pt x="50913" y="548"/>
                      <a:pt x="50457" y="1"/>
                      <a:pt x="498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2126;p35"/>
              <p:cNvSpPr/>
              <p:nvPr/>
            </p:nvSpPr>
            <p:spPr>
              <a:xfrm flipH="1">
                <a:off x="6613275" y="4001955"/>
                <a:ext cx="1181650" cy="125313"/>
              </a:xfrm>
              <a:custGeom>
                <a:avLst/>
                <a:gdLst/>
                <a:ahLst/>
                <a:cxnLst/>
                <a:rect l="l" t="t" r="r" b="b"/>
                <a:pathLst>
                  <a:path w="47874" h="5077" extrusionOk="0">
                    <a:moveTo>
                      <a:pt x="2310" y="0"/>
                    </a:moveTo>
                    <a:cubicBezTo>
                      <a:pt x="1064" y="0"/>
                      <a:pt x="0" y="1125"/>
                      <a:pt x="0" y="2523"/>
                    </a:cubicBezTo>
                    <a:cubicBezTo>
                      <a:pt x="0" y="3952"/>
                      <a:pt x="1034" y="5076"/>
                      <a:pt x="2310" y="5076"/>
                    </a:cubicBezTo>
                    <a:lnTo>
                      <a:pt x="47874" y="5076"/>
                    </a:lnTo>
                    <a:cubicBezTo>
                      <a:pt x="46688" y="3648"/>
                      <a:pt x="46688" y="1429"/>
                      <a:pt x="47874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2127;p35"/>
              <p:cNvSpPr/>
              <p:nvPr/>
            </p:nvSpPr>
            <p:spPr>
              <a:xfrm flipH="1">
                <a:off x="6744561" y="4052209"/>
                <a:ext cx="989595" cy="3776"/>
              </a:xfrm>
              <a:custGeom>
                <a:avLst/>
                <a:gdLst/>
                <a:ahLst/>
                <a:cxnLst/>
                <a:rect l="l" t="t" r="r" b="b"/>
                <a:pathLst>
                  <a:path w="40093" h="153" extrusionOk="0">
                    <a:moveTo>
                      <a:pt x="20061" y="1"/>
                    </a:moveTo>
                    <a:cubicBezTo>
                      <a:pt x="8967" y="1"/>
                      <a:pt x="0" y="1"/>
                      <a:pt x="0" y="92"/>
                    </a:cubicBezTo>
                    <a:cubicBezTo>
                      <a:pt x="0" y="153"/>
                      <a:pt x="9028" y="153"/>
                      <a:pt x="20061" y="153"/>
                    </a:cubicBezTo>
                    <a:cubicBezTo>
                      <a:pt x="31126" y="153"/>
                      <a:pt x="40092" y="92"/>
                      <a:pt x="40092" y="92"/>
                    </a:cubicBezTo>
                    <a:cubicBezTo>
                      <a:pt x="40092" y="31"/>
                      <a:pt x="31156" y="1"/>
                      <a:pt x="200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2128;p35"/>
              <p:cNvSpPr/>
              <p:nvPr/>
            </p:nvSpPr>
            <p:spPr>
              <a:xfrm flipH="1">
                <a:off x="6642524" y="4086739"/>
                <a:ext cx="989595" cy="3776"/>
              </a:xfrm>
              <a:custGeom>
                <a:avLst/>
                <a:gdLst/>
                <a:ahLst/>
                <a:cxnLst/>
                <a:rect l="l" t="t" r="r" b="b"/>
                <a:pathLst>
                  <a:path w="40093" h="153" extrusionOk="0">
                    <a:moveTo>
                      <a:pt x="20061" y="0"/>
                    </a:moveTo>
                    <a:cubicBezTo>
                      <a:pt x="8967" y="0"/>
                      <a:pt x="0" y="0"/>
                      <a:pt x="0" y="91"/>
                    </a:cubicBezTo>
                    <a:cubicBezTo>
                      <a:pt x="0" y="152"/>
                      <a:pt x="9028" y="152"/>
                      <a:pt x="20061" y="152"/>
                    </a:cubicBezTo>
                    <a:cubicBezTo>
                      <a:pt x="31125" y="152"/>
                      <a:pt x="40092" y="91"/>
                      <a:pt x="40092" y="91"/>
                    </a:cubicBezTo>
                    <a:cubicBezTo>
                      <a:pt x="40092" y="0"/>
                      <a:pt x="31186" y="0"/>
                      <a:pt x="200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2129;p35"/>
              <p:cNvSpPr/>
              <p:nvPr/>
            </p:nvSpPr>
            <p:spPr>
              <a:xfrm flipH="1">
                <a:off x="7848931" y="4157998"/>
                <a:ext cx="463661" cy="3776"/>
              </a:xfrm>
              <a:custGeom>
                <a:avLst/>
                <a:gdLst/>
                <a:ahLst/>
                <a:cxnLst/>
                <a:rect l="l" t="t" r="r" b="b"/>
                <a:pathLst>
                  <a:path w="18785" h="153" extrusionOk="0">
                    <a:moveTo>
                      <a:pt x="9393" y="1"/>
                    </a:moveTo>
                    <a:cubicBezTo>
                      <a:pt x="4225" y="1"/>
                      <a:pt x="0" y="1"/>
                      <a:pt x="0" y="92"/>
                    </a:cubicBezTo>
                    <a:cubicBezTo>
                      <a:pt x="0" y="153"/>
                      <a:pt x="4195" y="153"/>
                      <a:pt x="9393" y="153"/>
                    </a:cubicBezTo>
                    <a:cubicBezTo>
                      <a:pt x="14590" y="153"/>
                      <a:pt x="18785" y="92"/>
                      <a:pt x="18785" y="92"/>
                    </a:cubicBezTo>
                    <a:cubicBezTo>
                      <a:pt x="18785" y="61"/>
                      <a:pt x="14560" y="1"/>
                      <a:pt x="93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2130;p35"/>
              <p:cNvSpPr/>
              <p:nvPr/>
            </p:nvSpPr>
            <p:spPr>
              <a:xfrm flipH="1">
                <a:off x="7848931" y="3970435"/>
                <a:ext cx="463661" cy="3776"/>
              </a:xfrm>
              <a:custGeom>
                <a:avLst/>
                <a:gdLst/>
                <a:ahLst/>
                <a:cxnLst/>
                <a:rect l="l" t="t" r="r" b="b"/>
                <a:pathLst>
                  <a:path w="18785" h="153" extrusionOk="0">
                    <a:moveTo>
                      <a:pt x="9393" y="1"/>
                    </a:moveTo>
                    <a:cubicBezTo>
                      <a:pt x="4225" y="1"/>
                      <a:pt x="0" y="1"/>
                      <a:pt x="0" y="92"/>
                    </a:cubicBezTo>
                    <a:cubicBezTo>
                      <a:pt x="0" y="153"/>
                      <a:pt x="4195" y="153"/>
                      <a:pt x="9393" y="153"/>
                    </a:cubicBezTo>
                    <a:cubicBezTo>
                      <a:pt x="14590" y="153"/>
                      <a:pt x="18785" y="92"/>
                      <a:pt x="18785" y="92"/>
                    </a:cubicBezTo>
                    <a:cubicBezTo>
                      <a:pt x="18785" y="62"/>
                      <a:pt x="14560" y="1"/>
                      <a:pt x="93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2131;p35"/>
              <p:cNvSpPr/>
              <p:nvPr/>
            </p:nvSpPr>
            <p:spPr>
              <a:xfrm flipH="1">
                <a:off x="6590765" y="3943507"/>
                <a:ext cx="1699316" cy="2962"/>
              </a:xfrm>
              <a:custGeom>
                <a:avLst/>
                <a:gdLst/>
                <a:ahLst/>
                <a:cxnLst/>
                <a:rect l="l" t="t" r="r" b="b"/>
                <a:pathLst>
                  <a:path w="68847" h="120" extrusionOk="0">
                    <a:moveTo>
                      <a:pt x="4693" y="1"/>
                    </a:moveTo>
                    <a:cubicBezTo>
                      <a:pt x="1709" y="1"/>
                      <a:pt x="0" y="8"/>
                      <a:pt x="0" y="28"/>
                    </a:cubicBezTo>
                    <a:cubicBezTo>
                      <a:pt x="0" y="119"/>
                      <a:pt x="15380" y="119"/>
                      <a:pt x="34438" y="119"/>
                    </a:cubicBezTo>
                    <a:cubicBezTo>
                      <a:pt x="53466" y="119"/>
                      <a:pt x="68846" y="28"/>
                      <a:pt x="68846" y="28"/>
                    </a:cubicBezTo>
                    <a:cubicBezTo>
                      <a:pt x="68846" y="18"/>
                      <a:pt x="67137" y="14"/>
                      <a:pt x="64154" y="14"/>
                    </a:cubicBezTo>
                    <a:cubicBezTo>
                      <a:pt x="58188" y="14"/>
                      <a:pt x="47124" y="28"/>
                      <a:pt x="34438" y="28"/>
                    </a:cubicBezTo>
                    <a:cubicBezTo>
                      <a:pt x="21733" y="28"/>
                      <a:pt x="10662" y="1"/>
                      <a:pt x="4693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2132;p35"/>
              <p:cNvSpPr/>
              <p:nvPr/>
            </p:nvSpPr>
            <p:spPr>
              <a:xfrm flipH="1">
                <a:off x="7439300" y="3735606"/>
                <a:ext cx="86290" cy="129830"/>
              </a:xfrm>
              <a:custGeom>
                <a:avLst/>
                <a:gdLst/>
                <a:ahLst/>
                <a:cxnLst/>
                <a:rect l="l" t="t" r="r" b="b"/>
                <a:pathLst>
                  <a:path w="3496" h="5260" extrusionOk="0">
                    <a:moveTo>
                      <a:pt x="0" y="1"/>
                    </a:moveTo>
                    <a:lnTo>
                      <a:pt x="0" y="5259"/>
                    </a:lnTo>
                    <a:lnTo>
                      <a:pt x="1611" y="4104"/>
                    </a:lnTo>
                    <a:lnTo>
                      <a:pt x="3496" y="5259"/>
                    </a:lnTo>
                    <a:lnTo>
                      <a:pt x="349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7" name="Group 76"/>
          <p:cNvGrpSpPr/>
          <p:nvPr/>
        </p:nvGrpSpPr>
        <p:grpSpPr>
          <a:xfrm>
            <a:off x="3562214" y="3217657"/>
            <a:ext cx="1973818" cy="1656516"/>
            <a:chOff x="91914" y="2665346"/>
            <a:chExt cx="2792728" cy="2343782"/>
          </a:xfrm>
        </p:grpSpPr>
        <p:grpSp>
          <p:nvGrpSpPr>
            <p:cNvPr id="78" name="Google Shape;1966;p35"/>
            <p:cNvGrpSpPr/>
            <p:nvPr/>
          </p:nvGrpSpPr>
          <p:grpSpPr>
            <a:xfrm flipH="1">
              <a:off x="728085" y="2665346"/>
              <a:ext cx="1039735" cy="2342370"/>
              <a:chOff x="163272" y="4191175"/>
              <a:chExt cx="1099899" cy="2477912"/>
            </a:xfrm>
          </p:grpSpPr>
          <p:sp>
            <p:nvSpPr>
              <p:cNvPr id="162" name="Google Shape;1967;p35"/>
              <p:cNvSpPr/>
              <p:nvPr/>
            </p:nvSpPr>
            <p:spPr>
              <a:xfrm>
                <a:off x="900462" y="4228896"/>
                <a:ext cx="174633" cy="642168"/>
              </a:xfrm>
              <a:custGeom>
                <a:avLst/>
                <a:gdLst/>
                <a:ahLst/>
                <a:cxnLst/>
                <a:rect l="l" t="t" r="r" b="b"/>
                <a:pathLst>
                  <a:path w="11399" h="41917" extrusionOk="0">
                    <a:moveTo>
                      <a:pt x="1" y="1"/>
                    </a:moveTo>
                    <a:lnTo>
                      <a:pt x="1" y="36202"/>
                    </a:lnTo>
                    <a:cubicBezTo>
                      <a:pt x="1" y="39363"/>
                      <a:pt x="2554" y="41916"/>
                      <a:pt x="5715" y="41916"/>
                    </a:cubicBezTo>
                    <a:cubicBezTo>
                      <a:pt x="8876" y="41916"/>
                      <a:pt x="11399" y="39363"/>
                      <a:pt x="11369" y="36202"/>
                    </a:cubicBezTo>
                    <a:lnTo>
                      <a:pt x="1136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968;p35"/>
              <p:cNvSpPr/>
              <p:nvPr/>
            </p:nvSpPr>
            <p:spPr>
              <a:xfrm>
                <a:off x="900002" y="4228896"/>
                <a:ext cx="176502" cy="642168"/>
              </a:xfrm>
              <a:custGeom>
                <a:avLst/>
                <a:gdLst/>
                <a:ahLst/>
                <a:cxnLst/>
                <a:rect l="l" t="t" r="r" b="b"/>
                <a:pathLst>
                  <a:path w="11521" h="41917" extrusionOk="0">
                    <a:moveTo>
                      <a:pt x="31" y="36354"/>
                    </a:moveTo>
                    <a:lnTo>
                      <a:pt x="31" y="36384"/>
                    </a:lnTo>
                    <a:cubicBezTo>
                      <a:pt x="31" y="36419"/>
                      <a:pt x="31" y="36454"/>
                      <a:pt x="32" y="36489"/>
                    </a:cubicBezTo>
                    <a:lnTo>
                      <a:pt x="32" y="36489"/>
                    </a:lnTo>
                    <a:cubicBezTo>
                      <a:pt x="31" y="36444"/>
                      <a:pt x="31" y="36399"/>
                      <a:pt x="31" y="36354"/>
                    </a:cubicBezTo>
                    <a:close/>
                    <a:moveTo>
                      <a:pt x="32" y="36489"/>
                    </a:moveTo>
                    <a:lnTo>
                      <a:pt x="32" y="36489"/>
                    </a:lnTo>
                    <a:cubicBezTo>
                      <a:pt x="43" y="36894"/>
                      <a:pt x="100" y="37272"/>
                      <a:pt x="183" y="37600"/>
                    </a:cubicBezTo>
                    <a:cubicBezTo>
                      <a:pt x="127" y="37265"/>
                      <a:pt x="45" y="36879"/>
                      <a:pt x="32" y="36489"/>
                    </a:cubicBezTo>
                    <a:close/>
                    <a:moveTo>
                      <a:pt x="183" y="37600"/>
                    </a:moveTo>
                    <a:lnTo>
                      <a:pt x="183" y="37600"/>
                    </a:lnTo>
                    <a:cubicBezTo>
                      <a:pt x="313" y="38185"/>
                      <a:pt x="535" y="38678"/>
                      <a:pt x="796" y="39122"/>
                    </a:cubicBezTo>
                    <a:lnTo>
                      <a:pt x="796" y="39122"/>
                    </a:lnTo>
                    <a:cubicBezTo>
                      <a:pt x="551" y="38661"/>
                      <a:pt x="335" y="38146"/>
                      <a:pt x="183" y="37600"/>
                    </a:cubicBezTo>
                    <a:close/>
                    <a:moveTo>
                      <a:pt x="796" y="39122"/>
                    </a:moveTo>
                    <a:cubicBezTo>
                      <a:pt x="892" y="39302"/>
                      <a:pt x="992" y="39474"/>
                      <a:pt x="1094" y="39637"/>
                    </a:cubicBezTo>
                    <a:cubicBezTo>
                      <a:pt x="1520" y="40153"/>
                      <a:pt x="1976" y="40609"/>
                      <a:pt x="2432" y="40913"/>
                    </a:cubicBezTo>
                    <a:cubicBezTo>
                      <a:pt x="3344" y="41552"/>
                      <a:pt x="4225" y="41795"/>
                      <a:pt x="4803" y="41855"/>
                    </a:cubicBezTo>
                    <a:cubicBezTo>
                      <a:pt x="4955" y="41916"/>
                      <a:pt x="5046" y="41916"/>
                      <a:pt x="5167" y="41916"/>
                    </a:cubicBezTo>
                    <a:lnTo>
                      <a:pt x="5228" y="41916"/>
                    </a:lnTo>
                    <a:cubicBezTo>
                      <a:pt x="5137" y="41916"/>
                      <a:pt x="5015" y="41855"/>
                      <a:pt x="4863" y="41855"/>
                    </a:cubicBezTo>
                    <a:cubicBezTo>
                      <a:pt x="4286" y="41795"/>
                      <a:pt x="3435" y="41552"/>
                      <a:pt x="2462" y="40913"/>
                    </a:cubicBezTo>
                    <a:cubicBezTo>
                      <a:pt x="2006" y="40609"/>
                      <a:pt x="1550" y="40153"/>
                      <a:pt x="1125" y="39637"/>
                    </a:cubicBezTo>
                    <a:cubicBezTo>
                      <a:pt x="1011" y="39471"/>
                      <a:pt x="901" y="39300"/>
                      <a:pt x="796" y="39122"/>
                    </a:cubicBezTo>
                    <a:close/>
                    <a:moveTo>
                      <a:pt x="31" y="1"/>
                    </a:moveTo>
                    <a:lnTo>
                      <a:pt x="31" y="31"/>
                    </a:lnTo>
                    <a:lnTo>
                      <a:pt x="31" y="62"/>
                    </a:lnTo>
                    <a:lnTo>
                      <a:pt x="0" y="122"/>
                    </a:lnTo>
                    <a:lnTo>
                      <a:pt x="11368" y="122"/>
                    </a:lnTo>
                    <a:lnTo>
                      <a:pt x="11368" y="32190"/>
                    </a:lnTo>
                    <a:lnTo>
                      <a:pt x="11368" y="35077"/>
                    </a:lnTo>
                    <a:lnTo>
                      <a:pt x="11368" y="36384"/>
                    </a:lnTo>
                    <a:cubicBezTo>
                      <a:pt x="11368" y="36810"/>
                      <a:pt x="11338" y="37235"/>
                      <a:pt x="11216" y="37600"/>
                    </a:cubicBezTo>
                    <a:cubicBezTo>
                      <a:pt x="11034" y="38421"/>
                      <a:pt x="10730" y="39089"/>
                      <a:pt x="10304" y="39637"/>
                    </a:cubicBezTo>
                    <a:cubicBezTo>
                      <a:pt x="9879" y="40153"/>
                      <a:pt x="9423" y="40609"/>
                      <a:pt x="8967" y="40913"/>
                    </a:cubicBezTo>
                    <a:cubicBezTo>
                      <a:pt x="8055" y="41552"/>
                      <a:pt x="7174" y="41764"/>
                      <a:pt x="6626" y="41855"/>
                    </a:cubicBezTo>
                    <a:cubicBezTo>
                      <a:pt x="6474" y="41855"/>
                      <a:pt x="6353" y="41916"/>
                      <a:pt x="6231" y="41916"/>
                    </a:cubicBezTo>
                    <a:lnTo>
                      <a:pt x="6322" y="41916"/>
                    </a:lnTo>
                    <a:cubicBezTo>
                      <a:pt x="6414" y="41916"/>
                      <a:pt x="6535" y="41855"/>
                      <a:pt x="6687" y="41855"/>
                    </a:cubicBezTo>
                    <a:cubicBezTo>
                      <a:pt x="7295" y="41795"/>
                      <a:pt x="8177" y="41552"/>
                      <a:pt x="9088" y="40913"/>
                    </a:cubicBezTo>
                    <a:cubicBezTo>
                      <a:pt x="9544" y="40609"/>
                      <a:pt x="10000" y="40184"/>
                      <a:pt x="10426" y="39637"/>
                    </a:cubicBezTo>
                    <a:cubicBezTo>
                      <a:pt x="10821" y="39089"/>
                      <a:pt x="11186" y="38421"/>
                      <a:pt x="11368" y="37600"/>
                    </a:cubicBezTo>
                    <a:cubicBezTo>
                      <a:pt x="11429" y="37205"/>
                      <a:pt x="11520" y="36779"/>
                      <a:pt x="11520" y="36354"/>
                    </a:cubicBezTo>
                    <a:lnTo>
                      <a:pt x="11520" y="35016"/>
                    </a:lnTo>
                    <a:lnTo>
                      <a:pt x="11520" y="32129"/>
                    </a:lnTo>
                    <a:lnTo>
                      <a:pt x="11520" y="31"/>
                    </a:lnTo>
                    <a:lnTo>
                      <a:pt x="11520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969;p35"/>
              <p:cNvSpPr/>
              <p:nvPr/>
            </p:nvSpPr>
            <p:spPr>
              <a:xfrm>
                <a:off x="920486" y="4255907"/>
                <a:ext cx="135061" cy="589544"/>
              </a:xfrm>
              <a:custGeom>
                <a:avLst/>
                <a:gdLst/>
                <a:ahLst/>
                <a:cxnLst/>
                <a:rect l="l" t="t" r="r" b="b"/>
                <a:pathLst>
                  <a:path w="8816" h="38482" extrusionOk="0">
                    <a:moveTo>
                      <a:pt x="1" y="1"/>
                    </a:moveTo>
                    <a:lnTo>
                      <a:pt x="1" y="34257"/>
                    </a:lnTo>
                    <a:cubicBezTo>
                      <a:pt x="1" y="36567"/>
                      <a:pt x="1885" y="38481"/>
                      <a:pt x="4226" y="38481"/>
                    </a:cubicBezTo>
                    <a:lnTo>
                      <a:pt x="4590" y="38481"/>
                    </a:lnTo>
                    <a:cubicBezTo>
                      <a:pt x="6961" y="38481"/>
                      <a:pt x="8815" y="36567"/>
                      <a:pt x="8815" y="34257"/>
                    </a:cubicBezTo>
                    <a:lnTo>
                      <a:pt x="8815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970;p35"/>
              <p:cNvSpPr/>
              <p:nvPr/>
            </p:nvSpPr>
            <p:spPr>
              <a:xfrm>
                <a:off x="920486" y="4405395"/>
                <a:ext cx="135061" cy="440067"/>
              </a:xfrm>
              <a:custGeom>
                <a:avLst/>
                <a:gdLst/>
                <a:ahLst/>
                <a:cxnLst/>
                <a:rect l="l" t="t" r="r" b="b"/>
                <a:pathLst>
                  <a:path w="8816" h="28725" extrusionOk="0">
                    <a:moveTo>
                      <a:pt x="1" y="1"/>
                    </a:moveTo>
                    <a:lnTo>
                      <a:pt x="1" y="24500"/>
                    </a:lnTo>
                    <a:cubicBezTo>
                      <a:pt x="1" y="26810"/>
                      <a:pt x="1885" y="28724"/>
                      <a:pt x="4226" y="28724"/>
                    </a:cubicBezTo>
                    <a:lnTo>
                      <a:pt x="4590" y="28724"/>
                    </a:lnTo>
                    <a:cubicBezTo>
                      <a:pt x="6961" y="28724"/>
                      <a:pt x="8815" y="26810"/>
                      <a:pt x="8815" y="24469"/>
                    </a:cubicBezTo>
                    <a:lnTo>
                      <a:pt x="881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971;p35"/>
              <p:cNvSpPr/>
              <p:nvPr/>
            </p:nvSpPr>
            <p:spPr>
              <a:xfrm>
                <a:off x="857149" y="4192110"/>
                <a:ext cx="257070" cy="63808"/>
              </a:xfrm>
              <a:custGeom>
                <a:avLst/>
                <a:gdLst/>
                <a:ahLst/>
                <a:cxnLst/>
                <a:rect l="l" t="t" r="r" b="b"/>
                <a:pathLst>
                  <a:path w="16780" h="4165" extrusionOk="0">
                    <a:moveTo>
                      <a:pt x="2068" y="1"/>
                    </a:moveTo>
                    <a:cubicBezTo>
                      <a:pt x="943" y="1"/>
                      <a:pt x="1" y="943"/>
                      <a:pt x="1" y="2098"/>
                    </a:cubicBezTo>
                    <a:cubicBezTo>
                      <a:pt x="1" y="3222"/>
                      <a:pt x="943" y="4165"/>
                      <a:pt x="2068" y="4165"/>
                    </a:cubicBezTo>
                    <a:lnTo>
                      <a:pt x="14682" y="4165"/>
                    </a:lnTo>
                    <a:cubicBezTo>
                      <a:pt x="15837" y="4165"/>
                      <a:pt x="16749" y="3283"/>
                      <a:pt x="16779" y="2098"/>
                    </a:cubicBezTo>
                    <a:cubicBezTo>
                      <a:pt x="16779" y="943"/>
                      <a:pt x="15837" y="1"/>
                      <a:pt x="146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972;p35"/>
              <p:cNvSpPr/>
              <p:nvPr/>
            </p:nvSpPr>
            <p:spPr>
              <a:xfrm>
                <a:off x="854820" y="4191175"/>
                <a:ext cx="259398" cy="64742"/>
              </a:xfrm>
              <a:custGeom>
                <a:avLst/>
                <a:gdLst/>
                <a:ahLst/>
                <a:cxnLst/>
                <a:rect l="l" t="t" r="r" b="b"/>
                <a:pathLst>
                  <a:path w="16932" h="4226" extrusionOk="0">
                    <a:moveTo>
                      <a:pt x="2189" y="1"/>
                    </a:moveTo>
                    <a:cubicBezTo>
                      <a:pt x="1521" y="1"/>
                      <a:pt x="852" y="335"/>
                      <a:pt x="487" y="852"/>
                    </a:cubicBezTo>
                    <a:cubicBezTo>
                      <a:pt x="92" y="1399"/>
                      <a:pt x="1" y="2098"/>
                      <a:pt x="183" y="2706"/>
                    </a:cubicBezTo>
                    <a:cubicBezTo>
                      <a:pt x="366" y="3344"/>
                      <a:pt x="821" y="3861"/>
                      <a:pt x="1399" y="4104"/>
                    </a:cubicBezTo>
                    <a:cubicBezTo>
                      <a:pt x="1673" y="4195"/>
                      <a:pt x="1976" y="4226"/>
                      <a:pt x="2280" y="4226"/>
                    </a:cubicBezTo>
                    <a:lnTo>
                      <a:pt x="14834" y="4226"/>
                    </a:lnTo>
                    <a:cubicBezTo>
                      <a:pt x="14834" y="4226"/>
                      <a:pt x="14803" y="4226"/>
                      <a:pt x="14743" y="4195"/>
                    </a:cubicBezTo>
                    <a:lnTo>
                      <a:pt x="2280" y="4195"/>
                    </a:lnTo>
                    <a:cubicBezTo>
                      <a:pt x="2007" y="4195"/>
                      <a:pt x="1703" y="4165"/>
                      <a:pt x="1429" y="4043"/>
                    </a:cubicBezTo>
                    <a:cubicBezTo>
                      <a:pt x="913" y="3831"/>
                      <a:pt x="457" y="3314"/>
                      <a:pt x="305" y="2767"/>
                    </a:cubicBezTo>
                    <a:cubicBezTo>
                      <a:pt x="92" y="2159"/>
                      <a:pt x="214" y="1460"/>
                      <a:pt x="609" y="973"/>
                    </a:cubicBezTo>
                    <a:cubicBezTo>
                      <a:pt x="943" y="426"/>
                      <a:pt x="1581" y="122"/>
                      <a:pt x="2220" y="122"/>
                    </a:cubicBezTo>
                    <a:lnTo>
                      <a:pt x="14439" y="122"/>
                    </a:lnTo>
                    <a:cubicBezTo>
                      <a:pt x="14581" y="122"/>
                      <a:pt x="14736" y="109"/>
                      <a:pt x="14887" y="109"/>
                    </a:cubicBezTo>
                    <a:cubicBezTo>
                      <a:pt x="14962" y="109"/>
                      <a:pt x="15037" y="112"/>
                      <a:pt x="15107" y="122"/>
                    </a:cubicBezTo>
                    <a:cubicBezTo>
                      <a:pt x="15290" y="183"/>
                      <a:pt x="15533" y="244"/>
                      <a:pt x="15715" y="335"/>
                    </a:cubicBezTo>
                    <a:cubicBezTo>
                      <a:pt x="16111" y="487"/>
                      <a:pt x="16414" y="791"/>
                      <a:pt x="16597" y="1125"/>
                    </a:cubicBezTo>
                    <a:cubicBezTo>
                      <a:pt x="16810" y="1429"/>
                      <a:pt x="16901" y="1794"/>
                      <a:pt x="16901" y="2159"/>
                    </a:cubicBezTo>
                    <a:cubicBezTo>
                      <a:pt x="16901" y="2698"/>
                      <a:pt x="16663" y="3179"/>
                      <a:pt x="16396" y="3504"/>
                    </a:cubicBezTo>
                    <a:lnTo>
                      <a:pt x="16396" y="3504"/>
                    </a:lnTo>
                    <a:cubicBezTo>
                      <a:pt x="16700" y="3185"/>
                      <a:pt x="16931" y="2709"/>
                      <a:pt x="16931" y="2128"/>
                    </a:cubicBezTo>
                    <a:cubicBezTo>
                      <a:pt x="16931" y="1764"/>
                      <a:pt x="16810" y="1399"/>
                      <a:pt x="16627" y="1065"/>
                    </a:cubicBezTo>
                    <a:cubicBezTo>
                      <a:pt x="16445" y="700"/>
                      <a:pt x="16141" y="396"/>
                      <a:pt x="15715" y="213"/>
                    </a:cubicBezTo>
                    <a:cubicBezTo>
                      <a:pt x="15533" y="153"/>
                      <a:pt x="15290" y="62"/>
                      <a:pt x="15077" y="31"/>
                    </a:cubicBezTo>
                    <a:cubicBezTo>
                      <a:pt x="14834" y="1"/>
                      <a:pt x="14621" y="1"/>
                      <a:pt x="14378" y="1"/>
                    </a:cubicBezTo>
                    <a:close/>
                    <a:moveTo>
                      <a:pt x="16396" y="3504"/>
                    </a:moveTo>
                    <a:cubicBezTo>
                      <a:pt x="16334" y="3569"/>
                      <a:pt x="16269" y="3627"/>
                      <a:pt x="16202" y="3679"/>
                    </a:cubicBezTo>
                    <a:cubicBezTo>
                      <a:pt x="15837" y="3983"/>
                      <a:pt x="15442" y="4135"/>
                      <a:pt x="15229" y="4165"/>
                    </a:cubicBezTo>
                    <a:cubicBezTo>
                      <a:pt x="15138" y="4165"/>
                      <a:pt x="15107" y="4165"/>
                      <a:pt x="15077" y="4195"/>
                    </a:cubicBezTo>
                    <a:lnTo>
                      <a:pt x="14955" y="4195"/>
                    </a:lnTo>
                    <a:lnTo>
                      <a:pt x="14834" y="4226"/>
                    </a:lnTo>
                    <a:lnTo>
                      <a:pt x="15077" y="4226"/>
                    </a:lnTo>
                    <a:cubicBezTo>
                      <a:pt x="15107" y="4226"/>
                      <a:pt x="15168" y="4226"/>
                      <a:pt x="15229" y="4195"/>
                    </a:cubicBezTo>
                    <a:cubicBezTo>
                      <a:pt x="15442" y="4165"/>
                      <a:pt x="15837" y="4043"/>
                      <a:pt x="16202" y="3709"/>
                    </a:cubicBezTo>
                    <a:cubicBezTo>
                      <a:pt x="16266" y="3650"/>
                      <a:pt x="16332" y="3581"/>
                      <a:pt x="16396" y="3504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973;p35"/>
              <p:cNvSpPr/>
              <p:nvPr/>
            </p:nvSpPr>
            <p:spPr>
              <a:xfrm>
                <a:off x="988481" y="4793647"/>
                <a:ext cx="46573" cy="36094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2356" extrusionOk="0">
                    <a:moveTo>
                      <a:pt x="2560" y="1"/>
                    </a:moveTo>
                    <a:cubicBezTo>
                      <a:pt x="2370" y="1"/>
                      <a:pt x="2215" y="142"/>
                      <a:pt x="2098" y="283"/>
                    </a:cubicBezTo>
                    <a:cubicBezTo>
                      <a:pt x="1976" y="435"/>
                      <a:pt x="1915" y="678"/>
                      <a:pt x="1763" y="830"/>
                    </a:cubicBezTo>
                    <a:cubicBezTo>
                      <a:pt x="1551" y="1013"/>
                      <a:pt x="1307" y="1134"/>
                      <a:pt x="1064" y="1195"/>
                    </a:cubicBezTo>
                    <a:cubicBezTo>
                      <a:pt x="791" y="1286"/>
                      <a:pt x="547" y="1347"/>
                      <a:pt x="335" y="1499"/>
                    </a:cubicBezTo>
                    <a:cubicBezTo>
                      <a:pt x="0" y="1773"/>
                      <a:pt x="183" y="2320"/>
                      <a:pt x="608" y="2350"/>
                    </a:cubicBezTo>
                    <a:cubicBezTo>
                      <a:pt x="649" y="2354"/>
                      <a:pt x="690" y="2356"/>
                      <a:pt x="730" y="2356"/>
                    </a:cubicBezTo>
                    <a:cubicBezTo>
                      <a:pt x="993" y="2356"/>
                      <a:pt x="1253" y="2277"/>
                      <a:pt x="1490" y="2198"/>
                    </a:cubicBezTo>
                    <a:cubicBezTo>
                      <a:pt x="1946" y="2016"/>
                      <a:pt x="2310" y="1651"/>
                      <a:pt x="2614" y="1286"/>
                    </a:cubicBezTo>
                    <a:cubicBezTo>
                      <a:pt x="2827" y="1043"/>
                      <a:pt x="3040" y="800"/>
                      <a:pt x="3010" y="496"/>
                    </a:cubicBezTo>
                    <a:cubicBezTo>
                      <a:pt x="3010" y="283"/>
                      <a:pt x="2918" y="101"/>
                      <a:pt x="2736" y="40"/>
                    </a:cubicBezTo>
                    <a:cubicBezTo>
                      <a:pt x="2674" y="13"/>
                      <a:pt x="2616" y="1"/>
                      <a:pt x="2560" y="1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974;p35"/>
              <p:cNvSpPr/>
              <p:nvPr/>
            </p:nvSpPr>
            <p:spPr>
              <a:xfrm>
                <a:off x="1031319" y="4771891"/>
                <a:ext cx="13987" cy="13987"/>
              </a:xfrm>
              <a:custGeom>
                <a:avLst/>
                <a:gdLst/>
                <a:ahLst/>
                <a:cxnLst/>
                <a:rect l="l" t="t" r="r" b="b"/>
                <a:pathLst>
                  <a:path w="913" h="913" extrusionOk="0">
                    <a:moveTo>
                      <a:pt x="457" y="1"/>
                    </a:moveTo>
                    <a:cubicBezTo>
                      <a:pt x="214" y="1"/>
                      <a:pt x="1" y="214"/>
                      <a:pt x="1" y="457"/>
                    </a:cubicBezTo>
                    <a:cubicBezTo>
                      <a:pt x="1" y="700"/>
                      <a:pt x="214" y="913"/>
                      <a:pt x="457" y="913"/>
                    </a:cubicBezTo>
                    <a:cubicBezTo>
                      <a:pt x="730" y="913"/>
                      <a:pt x="913" y="700"/>
                      <a:pt x="913" y="457"/>
                    </a:cubicBezTo>
                    <a:cubicBezTo>
                      <a:pt x="913" y="214"/>
                      <a:pt x="730" y="1"/>
                      <a:pt x="457" y="1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975;p35"/>
              <p:cNvSpPr/>
              <p:nvPr/>
            </p:nvSpPr>
            <p:spPr>
              <a:xfrm>
                <a:off x="944709" y="4750012"/>
                <a:ext cx="22367" cy="21892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1429" extrusionOk="0">
                    <a:moveTo>
                      <a:pt x="730" y="0"/>
                    </a:moveTo>
                    <a:cubicBezTo>
                      <a:pt x="365" y="0"/>
                      <a:pt x="0" y="304"/>
                      <a:pt x="0" y="700"/>
                    </a:cubicBezTo>
                    <a:cubicBezTo>
                      <a:pt x="0" y="1095"/>
                      <a:pt x="304" y="1429"/>
                      <a:pt x="730" y="1429"/>
                    </a:cubicBezTo>
                    <a:cubicBezTo>
                      <a:pt x="1125" y="1429"/>
                      <a:pt x="1459" y="1125"/>
                      <a:pt x="1459" y="700"/>
                    </a:cubicBezTo>
                    <a:cubicBezTo>
                      <a:pt x="1459" y="304"/>
                      <a:pt x="1155" y="0"/>
                      <a:pt x="730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976;p35"/>
              <p:cNvSpPr/>
              <p:nvPr/>
            </p:nvSpPr>
            <p:spPr>
              <a:xfrm>
                <a:off x="1016427" y="4632652"/>
                <a:ext cx="22367" cy="22367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1460" extrusionOk="0">
                    <a:moveTo>
                      <a:pt x="730" y="1"/>
                    </a:moveTo>
                    <a:cubicBezTo>
                      <a:pt x="334" y="1"/>
                      <a:pt x="0" y="305"/>
                      <a:pt x="0" y="730"/>
                    </a:cubicBezTo>
                    <a:cubicBezTo>
                      <a:pt x="0" y="1125"/>
                      <a:pt x="304" y="1460"/>
                      <a:pt x="730" y="1460"/>
                    </a:cubicBezTo>
                    <a:cubicBezTo>
                      <a:pt x="1094" y="1460"/>
                      <a:pt x="1459" y="1156"/>
                      <a:pt x="1459" y="730"/>
                    </a:cubicBezTo>
                    <a:cubicBezTo>
                      <a:pt x="1459" y="305"/>
                      <a:pt x="1094" y="1"/>
                      <a:pt x="730" y="1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977;p35"/>
              <p:cNvSpPr/>
              <p:nvPr/>
            </p:nvSpPr>
            <p:spPr>
              <a:xfrm>
                <a:off x="1016427" y="4557656"/>
                <a:ext cx="22367" cy="22398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1462" extrusionOk="0">
                    <a:moveTo>
                      <a:pt x="776" y="0"/>
                    </a:moveTo>
                    <a:cubicBezTo>
                      <a:pt x="760" y="0"/>
                      <a:pt x="745" y="1"/>
                      <a:pt x="730" y="2"/>
                    </a:cubicBezTo>
                    <a:cubicBezTo>
                      <a:pt x="334" y="2"/>
                      <a:pt x="0" y="306"/>
                      <a:pt x="0" y="732"/>
                    </a:cubicBezTo>
                    <a:cubicBezTo>
                      <a:pt x="0" y="1096"/>
                      <a:pt x="304" y="1461"/>
                      <a:pt x="730" y="1461"/>
                    </a:cubicBezTo>
                    <a:cubicBezTo>
                      <a:pt x="1094" y="1461"/>
                      <a:pt x="1459" y="1157"/>
                      <a:pt x="1459" y="732"/>
                    </a:cubicBezTo>
                    <a:cubicBezTo>
                      <a:pt x="1459" y="324"/>
                      <a:pt x="1125" y="0"/>
                      <a:pt x="776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978;p35"/>
              <p:cNvSpPr/>
              <p:nvPr/>
            </p:nvSpPr>
            <p:spPr>
              <a:xfrm>
                <a:off x="968916" y="4780287"/>
                <a:ext cx="11659" cy="11643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60" extrusionOk="0">
                    <a:moveTo>
                      <a:pt x="365" y="0"/>
                    </a:moveTo>
                    <a:cubicBezTo>
                      <a:pt x="153" y="0"/>
                      <a:pt x="1" y="182"/>
                      <a:pt x="1" y="365"/>
                    </a:cubicBezTo>
                    <a:cubicBezTo>
                      <a:pt x="1" y="608"/>
                      <a:pt x="183" y="760"/>
                      <a:pt x="365" y="760"/>
                    </a:cubicBezTo>
                    <a:cubicBezTo>
                      <a:pt x="609" y="760"/>
                      <a:pt x="761" y="547"/>
                      <a:pt x="761" y="365"/>
                    </a:cubicBezTo>
                    <a:cubicBezTo>
                      <a:pt x="761" y="182"/>
                      <a:pt x="609" y="0"/>
                      <a:pt x="365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979;p35"/>
              <p:cNvSpPr/>
              <p:nvPr/>
            </p:nvSpPr>
            <p:spPr>
              <a:xfrm>
                <a:off x="1000125" y="4601918"/>
                <a:ext cx="11659" cy="11659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61" extrusionOk="0">
                    <a:moveTo>
                      <a:pt x="395" y="1"/>
                    </a:moveTo>
                    <a:cubicBezTo>
                      <a:pt x="152" y="1"/>
                      <a:pt x="0" y="183"/>
                      <a:pt x="0" y="396"/>
                    </a:cubicBezTo>
                    <a:cubicBezTo>
                      <a:pt x="0" y="609"/>
                      <a:pt x="183" y="761"/>
                      <a:pt x="395" y="761"/>
                    </a:cubicBezTo>
                    <a:cubicBezTo>
                      <a:pt x="608" y="761"/>
                      <a:pt x="760" y="578"/>
                      <a:pt x="760" y="396"/>
                    </a:cubicBezTo>
                    <a:cubicBezTo>
                      <a:pt x="760" y="183"/>
                      <a:pt x="608" y="1"/>
                      <a:pt x="395" y="1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980;p35"/>
              <p:cNvSpPr/>
              <p:nvPr/>
            </p:nvSpPr>
            <p:spPr>
              <a:xfrm>
                <a:off x="901396" y="4303877"/>
                <a:ext cx="173698" cy="39602"/>
              </a:xfrm>
              <a:custGeom>
                <a:avLst/>
                <a:gdLst/>
                <a:ahLst/>
                <a:cxnLst/>
                <a:rect l="l" t="t" r="r" b="b"/>
                <a:pathLst>
                  <a:path w="11338" h="2585" extrusionOk="0">
                    <a:moveTo>
                      <a:pt x="0" y="0"/>
                    </a:moveTo>
                    <a:lnTo>
                      <a:pt x="0" y="2584"/>
                    </a:lnTo>
                    <a:lnTo>
                      <a:pt x="11338" y="2584"/>
                    </a:lnTo>
                    <a:lnTo>
                      <a:pt x="1133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981;p35"/>
              <p:cNvSpPr/>
              <p:nvPr/>
            </p:nvSpPr>
            <p:spPr>
              <a:xfrm>
                <a:off x="920486" y="4396554"/>
                <a:ext cx="135061" cy="17235"/>
              </a:xfrm>
              <a:custGeom>
                <a:avLst/>
                <a:gdLst/>
                <a:ahLst/>
                <a:cxnLst/>
                <a:rect l="l" t="t" r="r" b="b"/>
                <a:pathLst>
                  <a:path w="8816" h="1125" extrusionOk="0">
                    <a:moveTo>
                      <a:pt x="4408" y="0"/>
                    </a:moveTo>
                    <a:cubicBezTo>
                      <a:pt x="1976" y="0"/>
                      <a:pt x="1" y="274"/>
                      <a:pt x="1" y="578"/>
                    </a:cubicBezTo>
                    <a:cubicBezTo>
                      <a:pt x="1" y="882"/>
                      <a:pt x="1976" y="1125"/>
                      <a:pt x="4408" y="1125"/>
                    </a:cubicBezTo>
                    <a:cubicBezTo>
                      <a:pt x="6840" y="1125"/>
                      <a:pt x="8815" y="882"/>
                      <a:pt x="8815" y="578"/>
                    </a:cubicBezTo>
                    <a:cubicBezTo>
                      <a:pt x="8815" y="274"/>
                      <a:pt x="6840" y="0"/>
                      <a:pt x="440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982;p35"/>
              <p:cNvSpPr/>
              <p:nvPr/>
            </p:nvSpPr>
            <p:spPr>
              <a:xfrm>
                <a:off x="920486" y="4396554"/>
                <a:ext cx="135061" cy="17235"/>
              </a:xfrm>
              <a:custGeom>
                <a:avLst/>
                <a:gdLst/>
                <a:ahLst/>
                <a:cxnLst/>
                <a:rect l="l" t="t" r="r" b="b"/>
                <a:pathLst>
                  <a:path w="8816" h="1125" extrusionOk="0">
                    <a:moveTo>
                      <a:pt x="4408" y="0"/>
                    </a:moveTo>
                    <a:cubicBezTo>
                      <a:pt x="1976" y="0"/>
                      <a:pt x="1" y="274"/>
                      <a:pt x="1" y="578"/>
                    </a:cubicBezTo>
                    <a:cubicBezTo>
                      <a:pt x="1" y="882"/>
                      <a:pt x="1976" y="1125"/>
                      <a:pt x="4408" y="1125"/>
                    </a:cubicBezTo>
                    <a:cubicBezTo>
                      <a:pt x="6840" y="1125"/>
                      <a:pt x="8815" y="882"/>
                      <a:pt x="8815" y="578"/>
                    </a:cubicBezTo>
                    <a:cubicBezTo>
                      <a:pt x="8815" y="274"/>
                      <a:pt x="6840" y="0"/>
                      <a:pt x="4408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983;p35"/>
              <p:cNvSpPr/>
              <p:nvPr/>
            </p:nvSpPr>
            <p:spPr>
              <a:xfrm>
                <a:off x="936788" y="4303877"/>
                <a:ext cx="43785" cy="433541"/>
              </a:xfrm>
              <a:custGeom>
                <a:avLst/>
                <a:gdLst/>
                <a:ahLst/>
                <a:cxnLst/>
                <a:rect l="l" t="t" r="r" b="b"/>
                <a:pathLst>
                  <a:path w="2858" h="28299" extrusionOk="0">
                    <a:moveTo>
                      <a:pt x="0" y="0"/>
                    </a:moveTo>
                    <a:lnTo>
                      <a:pt x="0" y="28299"/>
                    </a:lnTo>
                    <a:lnTo>
                      <a:pt x="2858" y="26232"/>
                    </a:lnTo>
                    <a:lnTo>
                      <a:pt x="2858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984;p35"/>
              <p:cNvSpPr/>
              <p:nvPr/>
            </p:nvSpPr>
            <p:spPr>
              <a:xfrm>
                <a:off x="347676" y="4229371"/>
                <a:ext cx="174648" cy="642153"/>
              </a:xfrm>
              <a:custGeom>
                <a:avLst/>
                <a:gdLst/>
                <a:ahLst/>
                <a:cxnLst/>
                <a:rect l="l" t="t" r="r" b="b"/>
                <a:pathLst>
                  <a:path w="11400" h="41916" extrusionOk="0">
                    <a:moveTo>
                      <a:pt x="1" y="0"/>
                    </a:moveTo>
                    <a:lnTo>
                      <a:pt x="1" y="36201"/>
                    </a:lnTo>
                    <a:cubicBezTo>
                      <a:pt x="1" y="39362"/>
                      <a:pt x="2554" y="41916"/>
                      <a:pt x="5685" y="41916"/>
                    </a:cubicBezTo>
                    <a:cubicBezTo>
                      <a:pt x="8846" y="41916"/>
                      <a:pt x="11399" y="39362"/>
                      <a:pt x="11338" y="36201"/>
                    </a:cubicBezTo>
                    <a:lnTo>
                      <a:pt x="1133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985;p35"/>
              <p:cNvSpPr/>
              <p:nvPr/>
            </p:nvSpPr>
            <p:spPr>
              <a:xfrm>
                <a:off x="347217" y="4229371"/>
                <a:ext cx="176042" cy="642153"/>
              </a:xfrm>
              <a:custGeom>
                <a:avLst/>
                <a:gdLst/>
                <a:ahLst/>
                <a:cxnLst/>
                <a:rect l="l" t="t" r="r" b="b"/>
                <a:pathLst>
                  <a:path w="11491" h="41916" extrusionOk="0">
                    <a:moveTo>
                      <a:pt x="31" y="36353"/>
                    </a:moveTo>
                    <a:lnTo>
                      <a:pt x="31" y="36414"/>
                    </a:lnTo>
                    <a:cubicBezTo>
                      <a:pt x="31" y="36452"/>
                      <a:pt x="31" y="36490"/>
                      <a:pt x="33" y="36529"/>
                    </a:cubicBezTo>
                    <a:lnTo>
                      <a:pt x="33" y="36529"/>
                    </a:lnTo>
                    <a:cubicBezTo>
                      <a:pt x="31" y="36471"/>
                      <a:pt x="31" y="36412"/>
                      <a:pt x="31" y="36353"/>
                    </a:cubicBezTo>
                    <a:close/>
                    <a:moveTo>
                      <a:pt x="33" y="36529"/>
                    </a:moveTo>
                    <a:cubicBezTo>
                      <a:pt x="40" y="36919"/>
                      <a:pt x="77" y="37286"/>
                      <a:pt x="183" y="37630"/>
                    </a:cubicBezTo>
                    <a:cubicBezTo>
                      <a:pt x="100" y="37273"/>
                      <a:pt x="43" y="36891"/>
                      <a:pt x="33" y="36529"/>
                    </a:cubicBezTo>
                    <a:close/>
                    <a:moveTo>
                      <a:pt x="183" y="37630"/>
                    </a:moveTo>
                    <a:lnTo>
                      <a:pt x="183" y="37630"/>
                    </a:lnTo>
                    <a:cubicBezTo>
                      <a:pt x="283" y="38063"/>
                      <a:pt x="428" y="38450"/>
                      <a:pt x="609" y="38806"/>
                    </a:cubicBezTo>
                    <a:lnTo>
                      <a:pt x="609" y="38806"/>
                    </a:lnTo>
                    <a:cubicBezTo>
                      <a:pt x="431" y="38442"/>
                      <a:pt x="284" y="38050"/>
                      <a:pt x="183" y="37630"/>
                    </a:cubicBezTo>
                    <a:close/>
                    <a:moveTo>
                      <a:pt x="609" y="38806"/>
                    </a:moveTo>
                    <a:cubicBezTo>
                      <a:pt x="753" y="39101"/>
                      <a:pt x="918" y="39378"/>
                      <a:pt x="1095" y="39636"/>
                    </a:cubicBezTo>
                    <a:cubicBezTo>
                      <a:pt x="1520" y="40153"/>
                      <a:pt x="1976" y="40609"/>
                      <a:pt x="2432" y="40913"/>
                    </a:cubicBezTo>
                    <a:cubicBezTo>
                      <a:pt x="3344" y="41581"/>
                      <a:pt x="4195" y="41794"/>
                      <a:pt x="4773" y="41885"/>
                    </a:cubicBezTo>
                    <a:cubicBezTo>
                      <a:pt x="4925" y="41916"/>
                      <a:pt x="5046" y="41916"/>
                      <a:pt x="5168" y="41916"/>
                    </a:cubicBezTo>
                    <a:lnTo>
                      <a:pt x="5229" y="41916"/>
                    </a:lnTo>
                    <a:cubicBezTo>
                      <a:pt x="5107" y="41916"/>
                      <a:pt x="4985" y="41885"/>
                      <a:pt x="4833" y="41885"/>
                    </a:cubicBezTo>
                    <a:cubicBezTo>
                      <a:pt x="4286" y="41794"/>
                      <a:pt x="3405" y="41581"/>
                      <a:pt x="2463" y="40913"/>
                    </a:cubicBezTo>
                    <a:cubicBezTo>
                      <a:pt x="2007" y="40609"/>
                      <a:pt x="1551" y="40153"/>
                      <a:pt x="1125" y="39636"/>
                    </a:cubicBezTo>
                    <a:cubicBezTo>
                      <a:pt x="933" y="39375"/>
                      <a:pt x="759" y="39101"/>
                      <a:pt x="609" y="38806"/>
                    </a:cubicBezTo>
                    <a:close/>
                    <a:moveTo>
                      <a:pt x="31" y="0"/>
                    </a:moveTo>
                    <a:lnTo>
                      <a:pt x="31" y="31"/>
                    </a:lnTo>
                    <a:lnTo>
                      <a:pt x="31" y="91"/>
                    </a:lnTo>
                    <a:lnTo>
                      <a:pt x="0" y="122"/>
                    </a:lnTo>
                    <a:lnTo>
                      <a:pt x="11338" y="122"/>
                    </a:lnTo>
                    <a:lnTo>
                      <a:pt x="11338" y="32189"/>
                    </a:lnTo>
                    <a:lnTo>
                      <a:pt x="11338" y="35077"/>
                    </a:lnTo>
                    <a:lnTo>
                      <a:pt x="11338" y="36414"/>
                    </a:lnTo>
                    <a:cubicBezTo>
                      <a:pt x="11338" y="36809"/>
                      <a:pt x="11308" y="37235"/>
                      <a:pt x="11186" y="37630"/>
                    </a:cubicBezTo>
                    <a:cubicBezTo>
                      <a:pt x="11004" y="38420"/>
                      <a:pt x="10700" y="39089"/>
                      <a:pt x="10274" y="39636"/>
                    </a:cubicBezTo>
                    <a:cubicBezTo>
                      <a:pt x="9879" y="40153"/>
                      <a:pt x="9423" y="40609"/>
                      <a:pt x="8967" y="40913"/>
                    </a:cubicBezTo>
                    <a:cubicBezTo>
                      <a:pt x="8055" y="41581"/>
                      <a:pt x="7174" y="41764"/>
                      <a:pt x="6596" y="41885"/>
                    </a:cubicBezTo>
                    <a:cubicBezTo>
                      <a:pt x="6444" y="41885"/>
                      <a:pt x="6323" y="41916"/>
                      <a:pt x="6232" y="41916"/>
                    </a:cubicBezTo>
                    <a:lnTo>
                      <a:pt x="6292" y="41916"/>
                    </a:lnTo>
                    <a:cubicBezTo>
                      <a:pt x="6414" y="41916"/>
                      <a:pt x="6536" y="41885"/>
                      <a:pt x="6688" y="41885"/>
                    </a:cubicBezTo>
                    <a:cubicBezTo>
                      <a:pt x="7295" y="41794"/>
                      <a:pt x="8147" y="41581"/>
                      <a:pt x="9058" y="40913"/>
                    </a:cubicBezTo>
                    <a:cubicBezTo>
                      <a:pt x="9514" y="40609"/>
                      <a:pt x="9970" y="40213"/>
                      <a:pt x="10396" y="39636"/>
                    </a:cubicBezTo>
                    <a:cubicBezTo>
                      <a:pt x="10821" y="39089"/>
                      <a:pt x="11156" y="38420"/>
                      <a:pt x="11338" y="37630"/>
                    </a:cubicBezTo>
                    <a:cubicBezTo>
                      <a:pt x="11429" y="37204"/>
                      <a:pt x="11490" y="36779"/>
                      <a:pt x="11490" y="36353"/>
                    </a:cubicBezTo>
                    <a:lnTo>
                      <a:pt x="11490" y="35046"/>
                    </a:lnTo>
                    <a:lnTo>
                      <a:pt x="11490" y="32159"/>
                    </a:lnTo>
                    <a:lnTo>
                      <a:pt x="11490" y="31"/>
                    </a:lnTo>
                    <a:lnTo>
                      <a:pt x="1149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986;p35"/>
              <p:cNvSpPr/>
              <p:nvPr/>
            </p:nvSpPr>
            <p:spPr>
              <a:xfrm>
                <a:off x="367241" y="4256841"/>
                <a:ext cx="135061" cy="589069"/>
              </a:xfrm>
              <a:custGeom>
                <a:avLst/>
                <a:gdLst/>
                <a:ahLst/>
                <a:cxnLst/>
                <a:rect l="l" t="t" r="r" b="b"/>
                <a:pathLst>
                  <a:path w="8816" h="38451" extrusionOk="0">
                    <a:moveTo>
                      <a:pt x="0" y="0"/>
                    </a:moveTo>
                    <a:lnTo>
                      <a:pt x="0" y="34226"/>
                    </a:lnTo>
                    <a:cubicBezTo>
                      <a:pt x="0" y="36536"/>
                      <a:pt x="1915" y="38451"/>
                      <a:pt x="4225" y="38451"/>
                    </a:cubicBezTo>
                    <a:lnTo>
                      <a:pt x="4621" y="38451"/>
                    </a:lnTo>
                    <a:cubicBezTo>
                      <a:pt x="6931" y="38451"/>
                      <a:pt x="8815" y="36536"/>
                      <a:pt x="8815" y="34226"/>
                    </a:cubicBezTo>
                    <a:lnTo>
                      <a:pt x="8815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987;p35"/>
              <p:cNvSpPr/>
              <p:nvPr/>
            </p:nvSpPr>
            <p:spPr>
              <a:xfrm>
                <a:off x="367241" y="4727199"/>
                <a:ext cx="135061" cy="118745"/>
              </a:xfrm>
              <a:custGeom>
                <a:avLst/>
                <a:gdLst/>
                <a:ahLst/>
                <a:cxnLst/>
                <a:rect l="l" t="t" r="r" b="b"/>
                <a:pathLst>
                  <a:path w="8816" h="7751" extrusionOk="0">
                    <a:moveTo>
                      <a:pt x="0" y="0"/>
                    </a:moveTo>
                    <a:lnTo>
                      <a:pt x="0" y="3526"/>
                    </a:lnTo>
                    <a:cubicBezTo>
                      <a:pt x="0" y="5836"/>
                      <a:pt x="1915" y="7751"/>
                      <a:pt x="4225" y="7751"/>
                    </a:cubicBezTo>
                    <a:lnTo>
                      <a:pt x="4621" y="7751"/>
                    </a:lnTo>
                    <a:cubicBezTo>
                      <a:pt x="6931" y="7751"/>
                      <a:pt x="8815" y="5836"/>
                      <a:pt x="8815" y="3526"/>
                    </a:cubicBezTo>
                    <a:lnTo>
                      <a:pt x="881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988;p35"/>
              <p:cNvSpPr/>
              <p:nvPr/>
            </p:nvSpPr>
            <p:spPr>
              <a:xfrm>
                <a:off x="303444" y="4193504"/>
                <a:ext cx="257054" cy="63808"/>
              </a:xfrm>
              <a:custGeom>
                <a:avLst/>
                <a:gdLst/>
                <a:ahLst/>
                <a:cxnLst/>
                <a:rect l="l" t="t" r="r" b="b"/>
                <a:pathLst>
                  <a:path w="16779" h="4165" extrusionOk="0">
                    <a:moveTo>
                      <a:pt x="2067" y="1"/>
                    </a:moveTo>
                    <a:cubicBezTo>
                      <a:pt x="943" y="1"/>
                      <a:pt x="0" y="943"/>
                      <a:pt x="0" y="2068"/>
                    </a:cubicBezTo>
                    <a:cubicBezTo>
                      <a:pt x="0" y="3223"/>
                      <a:pt x="943" y="4165"/>
                      <a:pt x="2067" y="4165"/>
                    </a:cubicBezTo>
                    <a:lnTo>
                      <a:pt x="14712" y="4165"/>
                    </a:lnTo>
                    <a:cubicBezTo>
                      <a:pt x="15836" y="4165"/>
                      <a:pt x="16779" y="3253"/>
                      <a:pt x="16779" y="2068"/>
                    </a:cubicBezTo>
                    <a:cubicBezTo>
                      <a:pt x="16779" y="943"/>
                      <a:pt x="15836" y="1"/>
                      <a:pt x="147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989;p35"/>
              <p:cNvSpPr/>
              <p:nvPr/>
            </p:nvSpPr>
            <p:spPr>
              <a:xfrm>
                <a:off x="301116" y="4192110"/>
                <a:ext cx="259383" cy="65202"/>
              </a:xfrm>
              <a:custGeom>
                <a:avLst/>
                <a:gdLst/>
                <a:ahLst/>
                <a:cxnLst/>
                <a:rect l="l" t="t" r="r" b="b"/>
                <a:pathLst>
                  <a:path w="16931" h="4256" extrusionOk="0">
                    <a:moveTo>
                      <a:pt x="2189" y="1"/>
                    </a:moveTo>
                    <a:cubicBezTo>
                      <a:pt x="1520" y="1"/>
                      <a:pt x="882" y="335"/>
                      <a:pt x="487" y="882"/>
                    </a:cubicBezTo>
                    <a:cubicBezTo>
                      <a:pt x="122" y="1399"/>
                      <a:pt x="0" y="2128"/>
                      <a:pt x="183" y="2736"/>
                    </a:cubicBezTo>
                    <a:cubicBezTo>
                      <a:pt x="365" y="3344"/>
                      <a:pt x="821" y="3891"/>
                      <a:pt x="1398" y="4104"/>
                    </a:cubicBezTo>
                    <a:cubicBezTo>
                      <a:pt x="1672" y="4225"/>
                      <a:pt x="1976" y="4256"/>
                      <a:pt x="2280" y="4256"/>
                    </a:cubicBezTo>
                    <a:lnTo>
                      <a:pt x="14864" y="4256"/>
                    </a:lnTo>
                    <a:cubicBezTo>
                      <a:pt x="14864" y="4256"/>
                      <a:pt x="14803" y="4256"/>
                      <a:pt x="14742" y="4225"/>
                    </a:cubicBezTo>
                    <a:lnTo>
                      <a:pt x="2280" y="4225"/>
                    </a:lnTo>
                    <a:cubicBezTo>
                      <a:pt x="2006" y="4225"/>
                      <a:pt x="1702" y="4165"/>
                      <a:pt x="1429" y="4074"/>
                    </a:cubicBezTo>
                    <a:cubicBezTo>
                      <a:pt x="912" y="3830"/>
                      <a:pt x="456" y="3344"/>
                      <a:pt x="304" y="2767"/>
                    </a:cubicBezTo>
                    <a:cubicBezTo>
                      <a:pt x="122" y="2159"/>
                      <a:pt x="213" y="1490"/>
                      <a:pt x="608" y="973"/>
                    </a:cubicBezTo>
                    <a:cubicBezTo>
                      <a:pt x="943" y="456"/>
                      <a:pt x="1581" y="152"/>
                      <a:pt x="2219" y="152"/>
                    </a:cubicBezTo>
                    <a:lnTo>
                      <a:pt x="14438" y="152"/>
                    </a:lnTo>
                    <a:cubicBezTo>
                      <a:pt x="14580" y="152"/>
                      <a:pt x="14735" y="139"/>
                      <a:pt x="14886" y="139"/>
                    </a:cubicBezTo>
                    <a:cubicBezTo>
                      <a:pt x="14962" y="139"/>
                      <a:pt x="15036" y="142"/>
                      <a:pt x="15107" y="152"/>
                    </a:cubicBezTo>
                    <a:cubicBezTo>
                      <a:pt x="15289" y="183"/>
                      <a:pt x="15532" y="274"/>
                      <a:pt x="15715" y="335"/>
                    </a:cubicBezTo>
                    <a:cubicBezTo>
                      <a:pt x="16110" y="487"/>
                      <a:pt x="16414" y="791"/>
                      <a:pt x="16596" y="1125"/>
                    </a:cubicBezTo>
                    <a:cubicBezTo>
                      <a:pt x="16809" y="1459"/>
                      <a:pt x="16900" y="1824"/>
                      <a:pt x="16900" y="2159"/>
                    </a:cubicBezTo>
                    <a:cubicBezTo>
                      <a:pt x="16900" y="2672"/>
                      <a:pt x="16720" y="3104"/>
                      <a:pt x="16479" y="3429"/>
                    </a:cubicBezTo>
                    <a:lnTo>
                      <a:pt x="16479" y="3429"/>
                    </a:lnTo>
                    <a:cubicBezTo>
                      <a:pt x="16735" y="3120"/>
                      <a:pt x="16931" y="2687"/>
                      <a:pt x="16931" y="2128"/>
                    </a:cubicBezTo>
                    <a:cubicBezTo>
                      <a:pt x="16931" y="1794"/>
                      <a:pt x="16840" y="1399"/>
                      <a:pt x="16627" y="1064"/>
                    </a:cubicBezTo>
                    <a:cubicBezTo>
                      <a:pt x="16444" y="730"/>
                      <a:pt x="16140" y="426"/>
                      <a:pt x="15715" y="244"/>
                    </a:cubicBezTo>
                    <a:cubicBezTo>
                      <a:pt x="15532" y="152"/>
                      <a:pt x="15320" y="92"/>
                      <a:pt x="15077" y="31"/>
                    </a:cubicBezTo>
                    <a:cubicBezTo>
                      <a:pt x="14864" y="1"/>
                      <a:pt x="14621" y="1"/>
                      <a:pt x="14408" y="1"/>
                    </a:cubicBezTo>
                    <a:close/>
                    <a:moveTo>
                      <a:pt x="16479" y="3429"/>
                    </a:moveTo>
                    <a:lnTo>
                      <a:pt x="16479" y="3429"/>
                    </a:lnTo>
                    <a:cubicBezTo>
                      <a:pt x="16401" y="3524"/>
                      <a:pt x="16317" y="3607"/>
                      <a:pt x="16232" y="3678"/>
                    </a:cubicBezTo>
                    <a:cubicBezTo>
                      <a:pt x="15836" y="3982"/>
                      <a:pt x="15472" y="4134"/>
                      <a:pt x="15229" y="4195"/>
                    </a:cubicBezTo>
                    <a:cubicBezTo>
                      <a:pt x="15168" y="4195"/>
                      <a:pt x="15107" y="4195"/>
                      <a:pt x="15077" y="4225"/>
                    </a:cubicBezTo>
                    <a:lnTo>
                      <a:pt x="14955" y="4225"/>
                    </a:lnTo>
                    <a:cubicBezTo>
                      <a:pt x="14894" y="4256"/>
                      <a:pt x="14864" y="4256"/>
                      <a:pt x="14864" y="4256"/>
                    </a:cubicBezTo>
                    <a:lnTo>
                      <a:pt x="15077" y="4256"/>
                    </a:lnTo>
                    <a:cubicBezTo>
                      <a:pt x="15107" y="4256"/>
                      <a:pt x="15198" y="4256"/>
                      <a:pt x="15229" y="4225"/>
                    </a:cubicBezTo>
                    <a:cubicBezTo>
                      <a:pt x="15441" y="4165"/>
                      <a:pt x="15836" y="4074"/>
                      <a:pt x="16201" y="3739"/>
                    </a:cubicBezTo>
                    <a:cubicBezTo>
                      <a:pt x="16298" y="3650"/>
                      <a:pt x="16393" y="3547"/>
                      <a:pt x="16479" y="3429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990;p35"/>
              <p:cNvSpPr/>
              <p:nvPr/>
            </p:nvSpPr>
            <p:spPr>
              <a:xfrm>
                <a:off x="368636" y="4651252"/>
                <a:ext cx="117826" cy="87125"/>
              </a:xfrm>
              <a:custGeom>
                <a:avLst/>
                <a:gdLst/>
                <a:ahLst/>
                <a:cxnLst/>
                <a:rect l="l" t="t" r="r" b="b"/>
                <a:pathLst>
                  <a:path w="7691" h="5687" extrusionOk="0">
                    <a:moveTo>
                      <a:pt x="4055" y="1"/>
                    </a:moveTo>
                    <a:cubicBezTo>
                      <a:pt x="4041" y="1"/>
                      <a:pt x="4027" y="1"/>
                      <a:pt x="4013" y="3"/>
                    </a:cubicBezTo>
                    <a:cubicBezTo>
                      <a:pt x="3831" y="63"/>
                      <a:pt x="3739" y="215"/>
                      <a:pt x="3679" y="306"/>
                    </a:cubicBezTo>
                    <a:cubicBezTo>
                      <a:pt x="3435" y="854"/>
                      <a:pt x="3405" y="1431"/>
                      <a:pt x="3587" y="1978"/>
                    </a:cubicBezTo>
                    <a:cubicBezTo>
                      <a:pt x="3131" y="1948"/>
                      <a:pt x="2797" y="1674"/>
                      <a:pt x="2524" y="1431"/>
                    </a:cubicBezTo>
                    <a:cubicBezTo>
                      <a:pt x="2280" y="1158"/>
                      <a:pt x="2037" y="884"/>
                      <a:pt x="1703" y="671"/>
                    </a:cubicBezTo>
                    <a:cubicBezTo>
                      <a:pt x="1493" y="538"/>
                      <a:pt x="1199" y="452"/>
                      <a:pt x="926" y="452"/>
                    </a:cubicBezTo>
                    <a:cubicBezTo>
                      <a:pt x="765" y="452"/>
                      <a:pt x="611" y="482"/>
                      <a:pt x="487" y="550"/>
                    </a:cubicBezTo>
                    <a:cubicBezTo>
                      <a:pt x="1" y="1279"/>
                      <a:pt x="2311" y="1796"/>
                      <a:pt x="2493" y="2708"/>
                    </a:cubicBezTo>
                    <a:cubicBezTo>
                      <a:pt x="2736" y="3620"/>
                      <a:pt x="2341" y="4562"/>
                      <a:pt x="1520" y="5261"/>
                    </a:cubicBezTo>
                    <a:lnTo>
                      <a:pt x="7691" y="5687"/>
                    </a:lnTo>
                    <a:cubicBezTo>
                      <a:pt x="6992" y="5170"/>
                      <a:pt x="6262" y="4653"/>
                      <a:pt x="5958" y="3954"/>
                    </a:cubicBezTo>
                    <a:cubicBezTo>
                      <a:pt x="5654" y="3285"/>
                      <a:pt x="5989" y="2373"/>
                      <a:pt x="6900" y="2100"/>
                    </a:cubicBezTo>
                    <a:cubicBezTo>
                      <a:pt x="7144" y="2039"/>
                      <a:pt x="7356" y="1978"/>
                      <a:pt x="7478" y="1887"/>
                    </a:cubicBezTo>
                    <a:cubicBezTo>
                      <a:pt x="7630" y="1674"/>
                      <a:pt x="7387" y="1370"/>
                      <a:pt x="7052" y="1340"/>
                    </a:cubicBezTo>
                    <a:cubicBezTo>
                      <a:pt x="7021" y="1337"/>
                      <a:pt x="6990" y="1335"/>
                      <a:pt x="6958" y="1335"/>
                    </a:cubicBezTo>
                    <a:cubicBezTo>
                      <a:pt x="6686" y="1335"/>
                      <a:pt x="6416" y="1450"/>
                      <a:pt x="6171" y="1614"/>
                    </a:cubicBezTo>
                    <a:cubicBezTo>
                      <a:pt x="5958" y="1765"/>
                      <a:pt x="5715" y="1948"/>
                      <a:pt x="5472" y="2069"/>
                    </a:cubicBezTo>
                    <a:cubicBezTo>
                      <a:pt x="5303" y="2145"/>
                      <a:pt x="5111" y="2197"/>
                      <a:pt x="4917" y="2197"/>
                    </a:cubicBezTo>
                    <a:cubicBezTo>
                      <a:pt x="4797" y="2197"/>
                      <a:pt x="4676" y="2177"/>
                      <a:pt x="4560" y="2130"/>
                    </a:cubicBezTo>
                    <a:cubicBezTo>
                      <a:pt x="4226" y="2039"/>
                      <a:pt x="4104" y="1674"/>
                      <a:pt x="4134" y="1370"/>
                    </a:cubicBezTo>
                    <a:cubicBezTo>
                      <a:pt x="4226" y="1066"/>
                      <a:pt x="4378" y="823"/>
                      <a:pt x="4438" y="550"/>
                    </a:cubicBezTo>
                    <a:cubicBezTo>
                      <a:pt x="4526" y="317"/>
                      <a:pt x="4362" y="1"/>
                      <a:pt x="40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991;p35"/>
              <p:cNvSpPr/>
              <p:nvPr/>
            </p:nvSpPr>
            <p:spPr>
              <a:xfrm>
                <a:off x="411489" y="4343467"/>
                <a:ext cx="38193" cy="73720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4812" extrusionOk="0">
                    <a:moveTo>
                      <a:pt x="1185" y="0"/>
                    </a:moveTo>
                    <a:cubicBezTo>
                      <a:pt x="547" y="882"/>
                      <a:pt x="0" y="2067"/>
                      <a:pt x="61" y="3131"/>
                    </a:cubicBezTo>
                    <a:cubicBezTo>
                      <a:pt x="61" y="3465"/>
                      <a:pt x="122" y="3830"/>
                      <a:pt x="274" y="4134"/>
                    </a:cubicBezTo>
                    <a:cubicBezTo>
                      <a:pt x="426" y="4438"/>
                      <a:pt x="730" y="4711"/>
                      <a:pt x="1064" y="4803"/>
                    </a:cubicBezTo>
                    <a:cubicBezTo>
                      <a:pt x="1107" y="4808"/>
                      <a:pt x="1150" y="4811"/>
                      <a:pt x="1193" y="4811"/>
                    </a:cubicBezTo>
                    <a:cubicBezTo>
                      <a:pt x="1614" y="4811"/>
                      <a:pt x="2057" y="4553"/>
                      <a:pt x="2249" y="4195"/>
                    </a:cubicBezTo>
                    <a:cubicBezTo>
                      <a:pt x="2432" y="3769"/>
                      <a:pt x="2493" y="3283"/>
                      <a:pt x="2432" y="2827"/>
                    </a:cubicBezTo>
                    <a:cubicBezTo>
                      <a:pt x="2280" y="1793"/>
                      <a:pt x="1733" y="882"/>
                      <a:pt x="118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992;p35"/>
              <p:cNvSpPr/>
              <p:nvPr/>
            </p:nvSpPr>
            <p:spPr>
              <a:xfrm>
                <a:off x="438960" y="4629864"/>
                <a:ext cx="13987" cy="13987"/>
              </a:xfrm>
              <a:custGeom>
                <a:avLst/>
                <a:gdLst/>
                <a:ahLst/>
                <a:cxnLst/>
                <a:rect l="l" t="t" r="r" b="b"/>
                <a:pathLst>
                  <a:path w="913" h="913" extrusionOk="0">
                    <a:moveTo>
                      <a:pt x="456" y="0"/>
                    </a:moveTo>
                    <a:cubicBezTo>
                      <a:pt x="213" y="0"/>
                      <a:pt x="0" y="183"/>
                      <a:pt x="0" y="456"/>
                    </a:cubicBezTo>
                    <a:cubicBezTo>
                      <a:pt x="0" y="699"/>
                      <a:pt x="213" y="912"/>
                      <a:pt x="456" y="912"/>
                    </a:cubicBezTo>
                    <a:cubicBezTo>
                      <a:pt x="700" y="912"/>
                      <a:pt x="912" y="730"/>
                      <a:pt x="912" y="456"/>
                    </a:cubicBezTo>
                    <a:cubicBezTo>
                      <a:pt x="912" y="244"/>
                      <a:pt x="700" y="0"/>
                      <a:pt x="456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993;p35"/>
              <p:cNvSpPr/>
              <p:nvPr/>
            </p:nvSpPr>
            <p:spPr>
              <a:xfrm>
                <a:off x="448734" y="4658269"/>
                <a:ext cx="8395" cy="839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48" extrusionOk="0">
                    <a:moveTo>
                      <a:pt x="274" y="0"/>
                    </a:moveTo>
                    <a:cubicBezTo>
                      <a:pt x="122" y="0"/>
                      <a:pt x="1" y="122"/>
                      <a:pt x="1" y="274"/>
                    </a:cubicBezTo>
                    <a:cubicBezTo>
                      <a:pt x="1" y="426"/>
                      <a:pt x="122" y="548"/>
                      <a:pt x="274" y="548"/>
                    </a:cubicBezTo>
                    <a:cubicBezTo>
                      <a:pt x="426" y="548"/>
                      <a:pt x="548" y="426"/>
                      <a:pt x="548" y="274"/>
                    </a:cubicBezTo>
                    <a:cubicBezTo>
                      <a:pt x="548" y="122"/>
                      <a:pt x="426" y="0"/>
                      <a:pt x="274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994;p35"/>
              <p:cNvSpPr/>
              <p:nvPr/>
            </p:nvSpPr>
            <p:spPr>
              <a:xfrm>
                <a:off x="435696" y="4794122"/>
                <a:ext cx="46588" cy="36125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2358" extrusionOk="0">
                    <a:moveTo>
                      <a:pt x="2559" y="0"/>
                    </a:moveTo>
                    <a:cubicBezTo>
                      <a:pt x="2359" y="0"/>
                      <a:pt x="2186" y="147"/>
                      <a:pt x="2068" y="313"/>
                    </a:cubicBezTo>
                    <a:cubicBezTo>
                      <a:pt x="1976" y="435"/>
                      <a:pt x="1885" y="678"/>
                      <a:pt x="1733" y="830"/>
                    </a:cubicBezTo>
                    <a:cubicBezTo>
                      <a:pt x="1551" y="1012"/>
                      <a:pt x="1277" y="1134"/>
                      <a:pt x="1064" y="1194"/>
                    </a:cubicBezTo>
                    <a:cubicBezTo>
                      <a:pt x="791" y="1286"/>
                      <a:pt x="517" y="1346"/>
                      <a:pt x="335" y="1498"/>
                    </a:cubicBezTo>
                    <a:cubicBezTo>
                      <a:pt x="1" y="1772"/>
                      <a:pt x="183" y="2319"/>
                      <a:pt x="609" y="2349"/>
                    </a:cubicBezTo>
                    <a:cubicBezTo>
                      <a:pt x="661" y="2355"/>
                      <a:pt x="713" y="2357"/>
                      <a:pt x="765" y="2357"/>
                    </a:cubicBezTo>
                    <a:cubicBezTo>
                      <a:pt x="1015" y="2357"/>
                      <a:pt x="1258" y="2298"/>
                      <a:pt x="1460" y="2197"/>
                    </a:cubicBezTo>
                    <a:cubicBezTo>
                      <a:pt x="1916" y="2015"/>
                      <a:pt x="2311" y="1681"/>
                      <a:pt x="2615" y="1286"/>
                    </a:cubicBezTo>
                    <a:cubicBezTo>
                      <a:pt x="2797" y="1073"/>
                      <a:pt x="3040" y="799"/>
                      <a:pt x="2979" y="495"/>
                    </a:cubicBezTo>
                    <a:cubicBezTo>
                      <a:pt x="2979" y="313"/>
                      <a:pt x="2888" y="100"/>
                      <a:pt x="2736" y="39"/>
                    </a:cubicBezTo>
                    <a:cubicBezTo>
                      <a:pt x="2675" y="12"/>
                      <a:pt x="2616" y="0"/>
                      <a:pt x="2559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95;p35"/>
              <p:cNvSpPr/>
              <p:nvPr/>
            </p:nvSpPr>
            <p:spPr>
              <a:xfrm>
                <a:off x="478074" y="4772366"/>
                <a:ext cx="13987" cy="13987"/>
              </a:xfrm>
              <a:custGeom>
                <a:avLst/>
                <a:gdLst/>
                <a:ahLst/>
                <a:cxnLst/>
                <a:rect l="l" t="t" r="r" b="b"/>
                <a:pathLst>
                  <a:path w="913" h="913" extrusionOk="0">
                    <a:moveTo>
                      <a:pt x="457" y="0"/>
                    </a:moveTo>
                    <a:cubicBezTo>
                      <a:pt x="183" y="0"/>
                      <a:pt x="1" y="213"/>
                      <a:pt x="1" y="456"/>
                    </a:cubicBezTo>
                    <a:cubicBezTo>
                      <a:pt x="1" y="730"/>
                      <a:pt x="183" y="912"/>
                      <a:pt x="457" y="912"/>
                    </a:cubicBezTo>
                    <a:cubicBezTo>
                      <a:pt x="700" y="912"/>
                      <a:pt x="913" y="730"/>
                      <a:pt x="913" y="456"/>
                    </a:cubicBezTo>
                    <a:cubicBezTo>
                      <a:pt x="913" y="213"/>
                      <a:pt x="700" y="0"/>
                      <a:pt x="457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96;p35"/>
              <p:cNvSpPr/>
              <p:nvPr/>
            </p:nvSpPr>
            <p:spPr>
              <a:xfrm>
                <a:off x="391924" y="4750441"/>
                <a:ext cx="21908" cy="21938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432" extrusionOk="0">
                    <a:moveTo>
                      <a:pt x="776" y="1"/>
                    </a:moveTo>
                    <a:cubicBezTo>
                      <a:pt x="761" y="1"/>
                      <a:pt x="745" y="2"/>
                      <a:pt x="730" y="3"/>
                    </a:cubicBezTo>
                    <a:cubicBezTo>
                      <a:pt x="335" y="3"/>
                      <a:pt x="0" y="307"/>
                      <a:pt x="0" y="732"/>
                    </a:cubicBezTo>
                    <a:cubicBezTo>
                      <a:pt x="0" y="1097"/>
                      <a:pt x="304" y="1431"/>
                      <a:pt x="730" y="1431"/>
                    </a:cubicBezTo>
                    <a:cubicBezTo>
                      <a:pt x="1095" y="1431"/>
                      <a:pt x="1429" y="1127"/>
                      <a:pt x="1429" y="732"/>
                    </a:cubicBezTo>
                    <a:cubicBezTo>
                      <a:pt x="1429" y="325"/>
                      <a:pt x="1122" y="1"/>
                      <a:pt x="776" y="1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97;p35"/>
              <p:cNvSpPr/>
              <p:nvPr/>
            </p:nvSpPr>
            <p:spPr>
              <a:xfrm>
                <a:off x="415212" y="4780746"/>
                <a:ext cx="11659" cy="11659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61" extrusionOk="0">
                    <a:moveTo>
                      <a:pt x="365" y="1"/>
                    </a:moveTo>
                    <a:cubicBezTo>
                      <a:pt x="152" y="1"/>
                      <a:pt x="0" y="183"/>
                      <a:pt x="0" y="365"/>
                    </a:cubicBezTo>
                    <a:cubicBezTo>
                      <a:pt x="0" y="608"/>
                      <a:pt x="183" y="760"/>
                      <a:pt x="365" y="760"/>
                    </a:cubicBezTo>
                    <a:cubicBezTo>
                      <a:pt x="608" y="760"/>
                      <a:pt x="760" y="578"/>
                      <a:pt x="760" y="365"/>
                    </a:cubicBezTo>
                    <a:cubicBezTo>
                      <a:pt x="760" y="152"/>
                      <a:pt x="608" y="1"/>
                      <a:pt x="365" y="1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98;p35"/>
              <p:cNvSpPr/>
              <p:nvPr/>
            </p:nvSpPr>
            <p:spPr>
              <a:xfrm>
                <a:off x="347676" y="4304337"/>
                <a:ext cx="174173" cy="39602"/>
              </a:xfrm>
              <a:custGeom>
                <a:avLst/>
                <a:gdLst/>
                <a:ahLst/>
                <a:cxnLst/>
                <a:rect l="l" t="t" r="r" b="b"/>
                <a:pathLst>
                  <a:path w="11369" h="2585" extrusionOk="0">
                    <a:moveTo>
                      <a:pt x="1" y="1"/>
                    </a:moveTo>
                    <a:lnTo>
                      <a:pt x="1" y="2584"/>
                    </a:lnTo>
                    <a:lnTo>
                      <a:pt x="11369" y="2584"/>
                    </a:lnTo>
                    <a:lnTo>
                      <a:pt x="1136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99;p35"/>
              <p:cNvSpPr/>
              <p:nvPr/>
            </p:nvSpPr>
            <p:spPr>
              <a:xfrm>
                <a:off x="234509" y="4261498"/>
                <a:ext cx="43325" cy="2407589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49303" extrusionOk="0">
                    <a:moveTo>
                      <a:pt x="1" y="0"/>
                    </a:moveTo>
                    <a:lnTo>
                      <a:pt x="1" y="49302"/>
                    </a:lnTo>
                    <a:lnTo>
                      <a:pt x="2827" y="49302"/>
                    </a:lnTo>
                    <a:lnTo>
                      <a:pt x="282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2000;p35"/>
              <p:cNvSpPr/>
              <p:nvPr/>
            </p:nvSpPr>
            <p:spPr>
              <a:xfrm>
                <a:off x="1152859" y="4280789"/>
                <a:ext cx="42850" cy="2386786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48877" extrusionOk="0">
                    <a:moveTo>
                      <a:pt x="0" y="1"/>
                    </a:moveTo>
                    <a:lnTo>
                      <a:pt x="0" y="48877"/>
                    </a:lnTo>
                    <a:lnTo>
                      <a:pt x="2796" y="48877"/>
                    </a:lnTo>
                    <a:lnTo>
                      <a:pt x="279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2001;p35"/>
              <p:cNvSpPr/>
              <p:nvPr/>
            </p:nvSpPr>
            <p:spPr>
              <a:xfrm>
                <a:off x="625708" y="4229371"/>
                <a:ext cx="174633" cy="642153"/>
              </a:xfrm>
              <a:custGeom>
                <a:avLst/>
                <a:gdLst/>
                <a:ahLst/>
                <a:cxnLst/>
                <a:rect l="l" t="t" r="r" b="b"/>
                <a:pathLst>
                  <a:path w="11399" h="41916" extrusionOk="0">
                    <a:moveTo>
                      <a:pt x="0" y="0"/>
                    </a:moveTo>
                    <a:lnTo>
                      <a:pt x="0" y="36201"/>
                    </a:lnTo>
                    <a:cubicBezTo>
                      <a:pt x="0" y="39362"/>
                      <a:pt x="2553" y="41916"/>
                      <a:pt x="5714" y="41916"/>
                    </a:cubicBezTo>
                    <a:cubicBezTo>
                      <a:pt x="8876" y="41916"/>
                      <a:pt x="11398" y="39362"/>
                      <a:pt x="11368" y="36201"/>
                    </a:cubicBezTo>
                    <a:lnTo>
                      <a:pt x="1136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2002;p35"/>
              <p:cNvSpPr/>
              <p:nvPr/>
            </p:nvSpPr>
            <p:spPr>
              <a:xfrm>
                <a:off x="625233" y="4229371"/>
                <a:ext cx="176502" cy="642153"/>
              </a:xfrm>
              <a:custGeom>
                <a:avLst/>
                <a:gdLst/>
                <a:ahLst/>
                <a:cxnLst/>
                <a:rect l="l" t="t" r="r" b="b"/>
                <a:pathLst>
                  <a:path w="11521" h="41916" extrusionOk="0">
                    <a:moveTo>
                      <a:pt x="31" y="36353"/>
                    </a:moveTo>
                    <a:lnTo>
                      <a:pt x="31" y="36414"/>
                    </a:lnTo>
                    <a:cubicBezTo>
                      <a:pt x="31" y="36470"/>
                      <a:pt x="33" y="36527"/>
                      <a:pt x="36" y="36584"/>
                    </a:cubicBezTo>
                    <a:lnTo>
                      <a:pt x="36" y="36584"/>
                    </a:lnTo>
                    <a:cubicBezTo>
                      <a:pt x="33" y="36508"/>
                      <a:pt x="31" y="36431"/>
                      <a:pt x="31" y="36353"/>
                    </a:cubicBezTo>
                    <a:close/>
                    <a:moveTo>
                      <a:pt x="36" y="36584"/>
                    </a:moveTo>
                    <a:lnTo>
                      <a:pt x="36" y="36584"/>
                    </a:lnTo>
                    <a:cubicBezTo>
                      <a:pt x="53" y="36953"/>
                      <a:pt x="107" y="37302"/>
                      <a:pt x="183" y="37630"/>
                    </a:cubicBezTo>
                    <a:cubicBezTo>
                      <a:pt x="131" y="37291"/>
                      <a:pt x="56" y="36929"/>
                      <a:pt x="36" y="36584"/>
                    </a:cubicBezTo>
                    <a:close/>
                    <a:moveTo>
                      <a:pt x="183" y="37630"/>
                    </a:moveTo>
                    <a:cubicBezTo>
                      <a:pt x="279" y="37986"/>
                      <a:pt x="400" y="38312"/>
                      <a:pt x="542" y="38615"/>
                    </a:cubicBezTo>
                    <a:lnTo>
                      <a:pt x="542" y="38615"/>
                    </a:lnTo>
                    <a:cubicBezTo>
                      <a:pt x="403" y="38305"/>
                      <a:pt x="280" y="37977"/>
                      <a:pt x="183" y="37630"/>
                    </a:cubicBezTo>
                    <a:close/>
                    <a:moveTo>
                      <a:pt x="542" y="38615"/>
                    </a:moveTo>
                    <a:lnTo>
                      <a:pt x="542" y="38615"/>
                    </a:lnTo>
                    <a:cubicBezTo>
                      <a:pt x="708" y="38982"/>
                      <a:pt x="897" y="39322"/>
                      <a:pt x="1095" y="39636"/>
                    </a:cubicBezTo>
                    <a:cubicBezTo>
                      <a:pt x="1520" y="40153"/>
                      <a:pt x="1976" y="40609"/>
                      <a:pt x="2432" y="40913"/>
                    </a:cubicBezTo>
                    <a:cubicBezTo>
                      <a:pt x="3344" y="41581"/>
                      <a:pt x="4226" y="41794"/>
                      <a:pt x="4803" y="41885"/>
                    </a:cubicBezTo>
                    <a:cubicBezTo>
                      <a:pt x="4955" y="41916"/>
                      <a:pt x="5046" y="41916"/>
                      <a:pt x="5168" y="41916"/>
                    </a:cubicBezTo>
                    <a:lnTo>
                      <a:pt x="5259" y="41916"/>
                    </a:lnTo>
                    <a:cubicBezTo>
                      <a:pt x="5138" y="41916"/>
                      <a:pt x="5016" y="41885"/>
                      <a:pt x="4864" y="41885"/>
                    </a:cubicBezTo>
                    <a:cubicBezTo>
                      <a:pt x="4286" y="41794"/>
                      <a:pt x="3435" y="41581"/>
                      <a:pt x="2463" y="40913"/>
                    </a:cubicBezTo>
                    <a:cubicBezTo>
                      <a:pt x="2007" y="40609"/>
                      <a:pt x="1551" y="40153"/>
                      <a:pt x="1156" y="39636"/>
                    </a:cubicBezTo>
                    <a:cubicBezTo>
                      <a:pt x="922" y="39319"/>
                      <a:pt x="716" y="38983"/>
                      <a:pt x="542" y="38615"/>
                    </a:cubicBezTo>
                    <a:close/>
                    <a:moveTo>
                      <a:pt x="31" y="0"/>
                    </a:moveTo>
                    <a:lnTo>
                      <a:pt x="31" y="31"/>
                    </a:lnTo>
                    <a:lnTo>
                      <a:pt x="31" y="91"/>
                    </a:lnTo>
                    <a:lnTo>
                      <a:pt x="1" y="122"/>
                    </a:lnTo>
                    <a:lnTo>
                      <a:pt x="11369" y="122"/>
                    </a:lnTo>
                    <a:lnTo>
                      <a:pt x="11369" y="32189"/>
                    </a:lnTo>
                    <a:lnTo>
                      <a:pt x="11369" y="35077"/>
                    </a:lnTo>
                    <a:lnTo>
                      <a:pt x="11369" y="36414"/>
                    </a:lnTo>
                    <a:cubicBezTo>
                      <a:pt x="11369" y="36809"/>
                      <a:pt x="11338" y="37235"/>
                      <a:pt x="11217" y="37630"/>
                    </a:cubicBezTo>
                    <a:cubicBezTo>
                      <a:pt x="11034" y="38420"/>
                      <a:pt x="10730" y="39089"/>
                      <a:pt x="10305" y="39636"/>
                    </a:cubicBezTo>
                    <a:cubicBezTo>
                      <a:pt x="9879" y="40153"/>
                      <a:pt x="9423" y="40609"/>
                      <a:pt x="8967" y="40913"/>
                    </a:cubicBezTo>
                    <a:cubicBezTo>
                      <a:pt x="8056" y="41581"/>
                      <a:pt x="7174" y="41764"/>
                      <a:pt x="6627" y="41885"/>
                    </a:cubicBezTo>
                    <a:cubicBezTo>
                      <a:pt x="6475" y="41885"/>
                      <a:pt x="6353" y="41916"/>
                      <a:pt x="6232" y="41916"/>
                    </a:cubicBezTo>
                    <a:lnTo>
                      <a:pt x="6323" y="41916"/>
                    </a:lnTo>
                    <a:cubicBezTo>
                      <a:pt x="6414" y="41916"/>
                      <a:pt x="6536" y="41885"/>
                      <a:pt x="6688" y="41885"/>
                    </a:cubicBezTo>
                    <a:cubicBezTo>
                      <a:pt x="7296" y="41794"/>
                      <a:pt x="8177" y="41581"/>
                      <a:pt x="9089" y="40913"/>
                    </a:cubicBezTo>
                    <a:cubicBezTo>
                      <a:pt x="9545" y="40609"/>
                      <a:pt x="10001" y="40213"/>
                      <a:pt x="10426" y="39636"/>
                    </a:cubicBezTo>
                    <a:cubicBezTo>
                      <a:pt x="10822" y="39089"/>
                      <a:pt x="11186" y="38420"/>
                      <a:pt x="11369" y="37630"/>
                    </a:cubicBezTo>
                    <a:cubicBezTo>
                      <a:pt x="11429" y="37204"/>
                      <a:pt x="11521" y="36779"/>
                      <a:pt x="11521" y="36353"/>
                    </a:cubicBezTo>
                    <a:lnTo>
                      <a:pt x="11521" y="35046"/>
                    </a:lnTo>
                    <a:lnTo>
                      <a:pt x="11521" y="32159"/>
                    </a:lnTo>
                    <a:lnTo>
                      <a:pt x="11521" y="31"/>
                    </a:lnTo>
                    <a:lnTo>
                      <a:pt x="11521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2003;p35"/>
              <p:cNvSpPr/>
              <p:nvPr/>
            </p:nvSpPr>
            <p:spPr>
              <a:xfrm>
                <a:off x="645733" y="4256841"/>
                <a:ext cx="135046" cy="589069"/>
              </a:xfrm>
              <a:custGeom>
                <a:avLst/>
                <a:gdLst/>
                <a:ahLst/>
                <a:cxnLst/>
                <a:rect l="l" t="t" r="r" b="b"/>
                <a:pathLst>
                  <a:path w="8815" h="38451" extrusionOk="0">
                    <a:moveTo>
                      <a:pt x="0" y="0"/>
                    </a:moveTo>
                    <a:lnTo>
                      <a:pt x="0" y="34226"/>
                    </a:lnTo>
                    <a:cubicBezTo>
                      <a:pt x="0" y="36536"/>
                      <a:pt x="1885" y="38451"/>
                      <a:pt x="4225" y="38451"/>
                    </a:cubicBezTo>
                    <a:lnTo>
                      <a:pt x="4590" y="38451"/>
                    </a:lnTo>
                    <a:cubicBezTo>
                      <a:pt x="6900" y="38451"/>
                      <a:pt x="8815" y="36536"/>
                      <a:pt x="8815" y="34226"/>
                    </a:cubicBezTo>
                    <a:lnTo>
                      <a:pt x="8815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2004;p35"/>
              <p:cNvSpPr/>
              <p:nvPr/>
            </p:nvSpPr>
            <p:spPr>
              <a:xfrm>
                <a:off x="645733" y="4406329"/>
                <a:ext cx="135046" cy="439592"/>
              </a:xfrm>
              <a:custGeom>
                <a:avLst/>
                <a:gdLst/>
                <a:ahLst/>
                <a:cxnLst/>
                <a:rect l="l" t="t" r="r" b="b"/>
                <a:pathLst>
                  <a:path w="8815" h="28694" extrusionOk="0">
                    <a:moveTo>
                      <a:pt x="0" y="0"/>
                    </a:moveTo>
                    <a:lnTo>
                      <a:pt x="0" y="24469"/>
                    </a:lnTo>
                    <a:cubicBezTo>
                      <a:pt x="0" y="26779"/>
                      <a:pt x="1885" y="28694"/>
                      <a:pt x="4225" y="28694"/>
                    </a:cubicBezTo>
                    <a:lnTo>
                      <a:pt x="4590" y="28694"/>
                    </a:lnTo>
                    <a:cubicBezTo>
                      <a:pt x="6900" y="28694"/>
                      <a:pt x="8815" y="26779"/>
                      <a:pt x="8815" y="24469"/>
                    </a:cubicBezTo>
                    <a:lnTo>
                      <a:pt x="881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5;p35"/>
              <p:cNvSpPr/>
              <p:nvPr/>
            </p:nvSpPr>
            <p:spPr>
              <a:xfrm>
                <a:off x="581461" y="4193504"/>
                <a:ext cx="257529" cy="63808"/>
              </a:xfrm>
              <a:custGeom>
                <a:avLst/>
                <a:gdLst/>
                <a:ahLst/>
                <a:cxnLst/>
                <a:rect l="l" t="t" r="r" b="b"/>
                <a:pathLst>
                  <a:path w="16810" h="4165" extrusionOk="0">
                    <a:moveTo>
                      <a:pt x="2098" y="1"/>
                    </a:moveTo>
                    <a:cubicBezTo>
                      <a:pt x="943" y="1"/>
                      <a:pt x="0" y="943"/>
                      <a:pt x="0" y="2068"/>
                    </a:cubicBezTo>
                    <a:cubicBezTo>
                      <a:pt x="0" y="3223"/>
                      <a:pt x="943" y="4165"/>
                      <a:pt x="2098" y="4165"/>
                    </a:cubicBezTo>
                    <a:lnTo>
                      <a:pt x="14712" y="4165"/>
                    </a:lnTo>
                    <a:cubicBezTo>
                      <a:pt x="15837" y="4165"/>
                      <a:pt x="16809" y="3253"/>
                      <a:pt x="16809" y="2068"/>
                    </a:cubicBezTo>
                    <a:cubicBezTo>
                      <a:pt x="16809" y="943"/>
                      <a:pt x="15837" y="1"/>
                      <a:pt x="147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06;p35"/>
              <p:cNvSpPr/>
              <p:nvPr/>
            </p:nvSpPr>
            <p:spPr>
              <a:xfrm>
                <a:off x="579132" y="4192110"/>
                <a:ext cx="259858" cy="65202"/>
              </a:xfrm>
              <a:custGeom>
                <a:avLst/>
                <a:gdLst/>
                <a:ahLst/>
                <a:cxnLst/>
                <a:rect l="l" t="t" r="r" b="b"/>
                <a:pathLst>
                  <a:path w="16962" h="4256" extrusionOk="0">
                    <a:moveTo>
                      <a:pt x="2219" y="1"/>
                    </a:moveTo>
                    <a:cubicBezTo>
                      <a:pt x="1520" y="1"/>
                      <a:pt x="882" y="335"/>
                      <a:pt x="517" y="882"/>
                    </a:cubicBezTo>
                    <a:cubicBezTo>
                      <a:pt x="122" y="1399"/>
                      <a:pt x="1" y="2128"/>
                      <a:pt x="213" y="2736"/>
                    </a:cubicBezTo>
                    <a:cubicBezTo>
                      <a:pt x="396" y="3344"/>
                      <a:pt x="852" y="3891"/>
                      <a:pt x="1429" y="4104"/>
                    </a:cubicBezTo>
                    <a:cubicBezTo>
                      <a:pt x="1672" y="4225"/>
                      <a:pt x="1976" y="4256"/>
                      <a:pt x="2280" y="4256"/>
                    </a:cubicBezTo>
                    <a:lnTo>
                      <a:pt x="14864" y="4256"/>
                    </a:lnTo>
                    <a:cubicBezTo>
                      <a:pt x="14864" y="4256"/>
                      <a:pt x="14834" y="4256"/>
                      <a:pt x="14742" y="4225"/>
                    </a:cubicBezTo>
                    <a:lnTo>
                      <a:pt x="2280" y="4225"/>
                    </a:lnTo>
                    <a:cubicBezTo>
                      <a:pt x="2037" y="4225"/>
                      <a:pt x="1733" y="4165"/>
                      <a:pt x="1460" y="4074"/>
                    </a:cubicBezTo>
                    <a:cubicBezTo>
                      <a:pt x="912" y="3830"/>
                      <a:pt x="456" y="3344"/>
                      <a:pt x="304" y="2767"/>
                    </a:cubicBezTo>
                    <a:cubicBezTo>
                      <a:pt x="122" y="2159"/>
                      <a:pt x="244" y="1490"/>
                      <a:pt x="608" y="973"/>
                    </a:cubicBezTo>
                    <a:cubicBezTo>
                      <a:pt x="943" y="456"/>
                      <a:pt x="1611" y="152"/>
                      <a:pt x="2250" y="152"/>
                    </a:cubicBezTo>
                    <a:lnTo>
                      <a:pt x="14438" y="152"/>
                    </a:lnTo>
                    <a:cubicBezTo>
                      <a:pt x="14601" y="152"/>
                      <a:pt x="14749" y="139"/>
                      <a:pt x="14902" y="139"/>
                    </a:cubicBezTo>
                    <a:cubicBezTo>
                      <a:pt x="14979" y="139"/>
                      <a:pt x="15057" y="142"/>
                      <a:pt x="15138" y="152"/>
                    </a:cubicBezTo>
                    <a:cubicBezTo>
                      <a:pt x="15320" y="183"/>
                      <a:pt x="15533" y="274"/>
                      <a:pt x="15745" y="335"/>
                    </a:cubicBezTo>
                    <a:cubicBezTo>
                      <a:pt x="16110" y="487"/>
                      <a:pt x="16414" y="791"/>
                      <a:pt x="16597" y="1125"/>
                    </a:cubicBezTo>
                    <a:cubicBezTo>
                      <a:pt x="16840" y="1459"/>
                      <a:pt x="16901" y="1824"/>
                      <a:pt x="16901" y="2159"/>
                    </a:cubicBezTo>
                    <a:cubicBezTo>
                      <a:pt x="16901" y="2686"/>
                      <a:pt x="16710" y="3128"/>
                      <a:pt x="16473" y="3456"/>
                    </a:cubicBezTo>
                    <a:lnTo>
                      <a:pt x="16473" y="3456"/>
                    </a:lnTo>
                    <a:cubicBezTo>
                      <a:pt x="16754" y="3145"/>
                      <a:pt x="16961" y="2703"/>
                      <a:pt x="16961" y="2128"/>
                    </a:cubicBezTo>
                    <a:cubicBezTo>
                      <a:pt x="16961" y="1794"/>
                      <a:pt x="16840" y="1399"/>
                      <a:pt x="16657" y="1064"/>
                    </a:cubicBezTo>
                    <a:cubicBezTo>
                      <a:pt x="16475" y="730"/>
                      <a:pt x="16171" y="426"/>
                      <a:pt x="15745" y="244"/>
                    </a:cubicBezTo>
                    <a:cubicBezTo>
                      <a:pt x="15563" y="152"/>
                      <a:pt x="15320" y="92"/>
                      <a:pt x="15107" y="31"/>
                    </a:cubicBezTo>
                    <a:cubicBezTo>
                      <a:pt x="14864" y="1"/>
                      <a:pt x="14651" y="1"/>
                      <a:pt x="14408" y="1"/>
                    </a:cubicBezTo>
                    <a:close/>
                    <a:moveTo>
                      <a:pt x="16473" y="3456"/>
                    </a:moveTo>
                    <a:lnTo>
                      <a:pt x="16473" y="3456"/>
                    </a:lnTo>
                    <a:cubicBezTo>
                      <a:pt x="16397" y="3540"/>
                      <a:pt x="16316" y="3614"/>
                      <a:pt x="16232" y="3678"/>
                    </a:cubicBezTo>
                    <a:cubicBezTo>
                      <a:pt x="15867" y="3982"/>
                      <a:pt x="15472" y="4134"/>
                      <a:pt x="15259" y="4195"/>
                    </a:cubicBezTo>
                    <a:cubicBezTo>
                      <a:pt x="15168" y="4195"/>
                      <a:pt x="15138" y="4195"/>
                      <a:pt x="15107" y="4225"/>
                    </a:cubicBezTo>
                    <a:lnTo>
                      <a:pt x="14986" y="4225"/>
                    </a:lnTo>
                    <a:cubicBezTo>
                      <a:pt x="14894" y="4256"/>
                      <a:pt x="14864" y="4256"/>
                      <a:pt x="14864" y="4256"/>
                    </a:cubicBezTo>
                    <a:lnTo>
                      <a:pt x="15077" y="4256"/>
                    </a:lnTo>
                    <a:cubicBezTo>
                      <a:pt x="15138" y="4256"/>
                      <a:pt x="15198" y="4256"/>
                      <a:pt x="15229" y="4225"/>
                    </a:cubicBezTo>
                    <a:cubicBezTo>
                      <a:pt x="15472" y="4165"/>
                      <a:pt x="15837" y="4074"/>
                      <a:pt x="16232" y="3739"/>
                    </a:cubicBezTo>
                    <a:cubicBezTo>
                      <a:pt x="16314" y="3657"/>
                      <a:pt x="16396" y="3563"/>
                      <a:pt x="16473" y="345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07;p35"/>
              <p:cNvSpPr/>
              <p:nvPr/>
            </p:nvSpPr>
            <p:spPr>
              <a:xfrm>
                <a:off x="713713" y="4794122"/>
                <a:ext cx="46588" cy="36125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2358" extrusionOk="0">
                    <a:moveTo>
                      <a:pt x="2563" y="0"/>
                    </a:moveTo>
                    <a:cubicBezTo>
                      <a:pt x="2371" y="0"/>
                      <a:pt x="2216" y="147"/>
                      <a:pt x="2098" y="313"/>
                    </a:cubicBezTo>
                    <a:cubicBezTo>
                      <a:pt x="1977" y="435"/>
                      <a:pt x="1885" y="678"/>
                      <a:pt x="1764" y="830"/>
                    </a:cubicBezTo>
                    <a:cubicBezTo>
                      <a:pt x="1551" y="1012"/>
                      <a:pt x="1277" y="1134"/>
                      <a:pt x="1065" y="1194"/>
                    </a:cubicBezTo>
                    <a:cubicBezTo>
                      <a:pt x="791" y="1286"/>
                      <a:pt x="548" y="1346"/>
                      <a:pt x="335" y="1498"/>
                    </a:cubicBezTo>
                    <a:cubicBezTo>
                      <a:pt x="1" y="1772"/>
                      <a:pt x="183" y="2319"/>
                      <a:pt x="609" y="2349"/>
                    </a:cubicBezTo>
                    <a:cubicBezTo>
                      <a:pt x="661" y="2355"/>
                      <a:pt x="713" y="2357"/>
                      <a:pt x="765" y="2357"/>
                    </a:cubicBezTo>
                    <a:cubicBezTo>
                      <a:pt x="1016" y="2357"/>
                      <a:pt x="1264" y="2298"/>
                      <a:pt x="1490" y="2197"/>
                    </a:cubicBezTo>
                    <a:cubicBezTo>
                      <a:pt x="1946" y="2015"/>
                      <a:pt x="2311" y="1681"/>
                      <a:pt x="2615" y="1286"/>
                    </a:cubicBezTo>
                    <a:cubicBezTo>
                      <a:pt x="2828" y="1073"/>
                      <a:pt x="3040" y="799"/>
                      <a:pt x="3010" y="495"/>
                    </a:cubicBezTo>
                    <a:cubicBezTo>
                      <a:pt x="3010" y="313"/>
                      <a:pt x="2888" y="100"/>
                      <a:pt x="2736" y="39"/>
                    </a:cubicBezTo>
                    <a:cubicBezTo>
                      <a:pt x="2676" y="12"/>
                      <a:pt x="2618" y="0"/>
                      <a:pt x="2563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08;p35"/>
              <p:cNvSpPr/>
              <p:nvPr/>
            </p:nvSpPr>
            <p:spPr>
              <a:xfrm>
                <a:off x="756091" y="4772366"/>
                <a:ext cx="13987" cy="13987"/>
              </a:xfrm>
              <a:custGeom>
                <a:avLst/>
                <a:gdLst/>
                <a:ahLst/>
                <a:cxnLst/>
                <a:rect l="l" t="t" r="r" b="b"/>
                <a:pathLst>
                  <a:path w="913" h="913" extrusionOk="0">
                    <a:moveTo>
                      <a:pt x="457" y="0"/>
                    </a:moveTo>
                    <a:cubicBezTo>
                      <a:pt x="214" y="0"/>
                      <a:pt x="1" y="213"/>
                      <a:pt x="1" y="456"/>
                    </a:cubicBezTo>
                    <a:cubicBezTo>
                      <a:pt x="1" y="730"/>
                      <a:pt x="214" y="912"/>
                      <a:pt x="457" y="912"/>
                    </a:cubicBezTo>
                    <a:cubicBezTo>
                      <a:pt x="730" y="912"/>
                      <a:pt x="913" y="730"/>
                      <a:pt x="913" y="456"/>
                    </a:cubicBezTo>
                    <a:cubicBezTo>
                      <a:pt x="913" y="213"/>
                      <a:pt x="730" y="0"/>
                      <a:pt x="457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09;p35"/>
              <p:cNvSpPr/>
              <p:nvPr/>
            </p:nvSpPr>
            <p:spPr>
              <a:xfrm>
                <a:off x="669940" y="4750441"/>
                <a:ext cx="22367" cy="21938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1432" extrusionOk="0">
                    <a:moveTo>
                      <a:pt x="780" y="1"/>
                    </a:moveTo>
                    <a:cubicBezTo>
                      <a:pt x="764" y="1"/>
                      <a:pt x="747" y="2"/>
                      <a:pt x="730" y="3"/>
                    </a:cubicBezTo>
                    <a:cubicBezTo>
                      <a:pt x="365" y="3"/>
                      <a:pt x="1" y="307"/>
                      <a:pt x="1" y="732"/>
                    </a:cubicBezTo>
                    <a:cubicBezTo>
                      <a:pt x="1" y="1097"/>
                      <a:pt x="305" y="1431"/>
                      <a:pt x="730" y="1431"/>
                    </a:cubicBezTo>
                    <a:cubicBezTo>
                      <a:pt x="1125" y="1431"/>
                      <a:pt x="1460" y="1127"/>
                      <a:pt x="1460" y="732"/>
                    </a:cubicBezTo>
                    <a:cubicBezTo>
                      <a:pt x="1460" y="325"/>
                      <a:pt x="1153" y="1"/>
                      <a:pt x="780" y="1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10;p35"/>
              <p:cNvSpPr/>
              <p:nvPr/>
            </p:nvSpPr>
            <p:spPr>
              <a:xfrm>
                <a:off x="741658" y="4633480"/>
                <a:ext cx="22367" cy="22015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1437" extrusionOk="0">
                    <a:moveTo>
                      <a:pt x="811" y="1"/>
                    </a:moveTo>
                    <a:cubicBezTo>
                      <a:pt x="784" y="1"/>
                      <a:pt x="757" y="3"/>
                      <a:pt x="730" y="8"/>
                    </a:cubicBezTo>
                    <a:cubicBezTo>
                      <a:pt x="335" y="8"/>
                      <a:pt x="1" y="311"/>
                      <a:pt x="1" y="707"/>
                    </a:cubicBezTo>
                    <a:cubicBezTo>
                      <a:pt x="1" y="1102"/>
                      <a:pt x="305" y="1436"/>
                      <a:pt x="730" y="1436"/>
                    </a:cubicBezTo>
                    <a:cubicBezTo>
                      <a:pt x="1095" y="1436"/>
                      <a:pt x="1460" y="1132"/>
                      <a:pt x="1460" y="707"/>
                    </a:cubicBezTo>
                    <a:cubicBezTo>
                      <a:pt x="1460" y="341"/>
                      <a:pt x="1147" y="1"/>
                      <a:pt x="811" y="1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11;p35"/>
              <p:cNvSpPr/>
              <p:nvPr/>
            </p:nvSpPr>
            <p:spPr>
              <a:xfrm>
                <a:off x="741658" y="4557686"/>
                <a:ext cx="22367" cy="22367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1460" extrusionOk="0">
                    <a:moveTo>
                      <a:pt x="730" y="0"/>
                    </a:moveTo>
                    <a:cubicBezTo>
                      <a:pt x="335" y="0"/>
                      <a:pt x="1" y="304"/>
                      <a:pt x="1" y="730"/>
                    </a:cubicBezTo>
                    <a:cubicBezTo>
                      <a:pt x="1" y="1094"/>
                      <a:pt x="305" y="1459"/>
                      <a:pt x="730" y="1459"/>
                    </a:cubicBezTo>
                    <a:cubicBezTo>
                      <a:pt x="1095" y="1459"/>
                      <a:pt x="1460" y="1155"/>
                      <a:pt x="1460" y="730"/>
                    </a:cubicBezTo>
                    <a:cubicBezTo>
                      <a:pt x="1460" y="334"/>
                      <a:pt x="1095" y="0"/>
                      <a:pt x="730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12;p35"/>
              <p:cNvSpPr/>
              <p:nvPr/>
            </p:nvSpPr>
            <p:spPr>
              <a:xfrm>
                <a:off x="694163" y="4780746"/>
                <a:ext cx="11659" cy="11659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61" extrusionOk="0">
                    <a:moveTo>
                      <a:pt x="365" y="1"/>
                    </a:moveTo>
                    <a:cubicBezTo>
                      <a:pt x="152" y="1"/>
                      <a:pt x="0" y="152"/>
                      <a:pt x="0" y="365"/>
                    </a:cubicBezTo>
                    <a:cubicBezTo>
                      <a:pt x="0" y="578"/>
                      <a:pt x="152" y="760"/>
                      <a:pt x="365" y="760"/>
                    </a:cubicBezTo>
                    <a:cubicBezTo>
                      <a:pt x="578" y="760"/>
                      <a:pt x="760" y="578"/>
                      <a:pt x="760" y="365"/>
                    </a:cubicBezTo>
                    <a:cubicBezTo>
                      <a:pt x="760" y="152"/>
                      <a:pt x="578" y="1"/>
                      <a:pt x="365" y="1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13;p35"/>
              <p:cNvSpPr/>
              <p:nvPr/>
            </p:nvSpPr>
            <p:spPr>
              <a:xfrm>
                <a:off x="725357" y="4602393"/>
                <a:ext cx="11659" cy="11643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60" extrusionOk="0">
                    <a:moveTo>
                      <a:pt x="366" y="0"/>
                    </a:moveTo>
                    <a:cubicBezTo>
                      <a:pt x="183" y="0"/>
                      <a:pt x="1" y="182"/>
                      <a:pt x="1" y="395"/>
                    </a:cubicBezTo>
                    <a:cubicBezTo>
                      <a:pt x="1" y="608"/>
                      <a:pt x="183" y="760"/>
                      <a:pt x="366" y="760"/>
                    </a:cubicBezTo>
                    <a:cubicBezTo>
                      <a:pt x="578" y="760"/>
                      <a:pt x="761" y="608"/>
                      <a:pt x="761" y="395"/>
                    </a:cubicBezTo>
                    <a:cubicBezTo>
                      <a:pt x="761" y="182"/>
                      <a:pt x="578" y="0"/>
                      <a:pt x="366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14;p35"/>
              <p:cNvSpPr/>
              <p:nvPr/>
            </p:nvSpPr>
            <p:spPr>
              <a:xfrm>
                <a:off x="625708" y="4304337"/>
                <a:ext cx="174173" cy="39602"/>
              </a:xfrm>
              <a:custGeom>
                <a:avLst/>
                <a:gdLst/>
                <a:ahLst/>
                <a:cxnLst/>
                <a:rect l="l" t="t" r="r" b="b"/>
                <a:pathLst>
                  <a:path w="11369" h="2585" extrusionOk="0">
                    <a:moveTo>
                      <a:pt x="0" y="1"/>
                    </a:moveTo>
                    <a:lnTo>
                      <a:pt x="0" y="2584"/>
                    </a:lnTo>
                    <a:lnTo>
                      <a:pt x="11368" y="2584"/>
                    </a:lnTo>
                    <a:lnTo>
                      <a:pt x="1136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015;p35"/>
              <p:cNvSpPr/>
              <p:nvPr/>
            </p:nvSpPr>
            <p:spPr>
              <a:xfrm>
                <a:off x="645733" y="4397014"/>
                <a:ext cx="135046" cy="17710"/>
              </a:xfrm>
              <a:custGeom>
                <a:avLst/>
                <a:gdLst/>
                <a:ahLst/>
                <a:cxnLst/>
                <a:rect l="l" t="t" r="r" b="b"/>
                <a:pathLst>
                  <a:path w="8815" h="1156" extrusionOk="0">
                    <a:moveTo>
                      <a:pt x="4407" y="1"/>
                    </a:moveTo>
                    <a:cubicBezTo>
                      <a:pt x="1976" y="1"/>
                      <a:pt x="0" y="274"/>
                      <a:pt x="0" y="578"/>
                    </a:cubicBezTo>
                    <a:cubicBezTo>
                      <a:pt x="0" y="882"/>
                      <a:pt x="1976" y="1156"/>
                      <a:pt x="4407" y="1156"/>
                    </a:cubicBezTo>
                    <a:cubicBezTo>
                      <a:pt x="6839" y="1156"/>
                      <a:pt x="8815" y="882"/>
                      <a:pt x="8815" y="578"/>
                    </a:cubicBezTo>
                    <a:cubicBezTo>
                      <a:pt x="8815" y="274"/>
                      <a:pt x="6839" y="1"/>
                      <a:pt x="440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016;p35"/>
              <p:cNvSpPr/>
              <p:nvPr/>
            </p:nvSpPr>
            <p:spPr>
              <a:xfrm>
                <a:off x="645733" y="4397014"/>
                <a:ext cx="135046" cy="17710"/>
              </a:xfrm>
              <a:custGeom>
                <a:avLst/>
                <a:gdLst/>
                <a:ahLst/>
                <a:cxnLst/>
                <a:rect l="l" t="t" r="r" b="b"/>
                <a:pathLst>
                  <a:path w="8815" h="1156" extrusionOk="0">
                    <a:moveTo>
                      <a:pt x="4407" y="1"/>
                    </a:moveTo>
                    <a:cubicBezTo>
                      <a:pt x="1976" y="1"/>
                      <a:pt x="0" y="274"/>
                      <a:pt x="0" y="578"/>
                    </a:cubicBezTo>
                    <a:cubicBezTo>
                      <a:pt x="0" y="882"/>
                      <a:pt x="1976" y="1156"/>
                      <a:pt x="4407" y="1156"/>
                    </a:cubicBezTo>
                    <a:cubicBezTo>
                      <a:pt x="6839" y="1156"/>
                      <a:pt x="8815" y="882"/>
                      <a:pt x="8815" y="578"/>
                    </a:cubicBezTo>
                    <a:cubicBezTo>
                      <a:pt x="8815" y="274"/>
                      <a:pt x="6839" y="1"/>
                      <a:pt x="4407" y="1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017;p35"/>
              <p:cNvSpPr/>
              <p:nvPr/>
            </p:nvSpPr>
            <p:spPr>
              <a:xfrm>
                <a:off x="662019" y="4304337"/>
                <a:ext cx="43800" cy="434016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8330" extrusionOk="0">
                    <a:moveTo>
                      <a:pt x="1" y="1"/>
                    </a:moveTo>
                    <a:lnTo>
                      <a:pt x="1" y="28330"/>
                    </a:lnTo>
                    <a:lnTo>
                      <a:pt x="2858" y="26232"/>
                    </a:lnTo>
                    <a:lnTo>
                      <a:pt x="2858" y="3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018;p35"/>
              <p:cNvSpPr/>
              <p:nvPr/>
            </p:nvSpPr>
            <p:spPr>
              <a:xfrm>
                <a:off x="373293" y="4304337"/>
                <a:ext cx="43325" cy="413058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26962" extrusionOk="0">
                    <a:moveTo>
                      <a:pt x="1" y="1"/>
                    </a:moveTo>
                    <a:lnTo>
                      <a:pt x="1" y="26962"/>
                    </a:lnTo>
                    <a:lnTo>
                      <a:pt x="2827" y="24864"/>
                    </a:lnTo>
                    <a:lnTo>
                      <a:pt x="2554" y="6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019;p35"/>
              <p:cNvSpPr/>
              <p:nvPr/>
            </p:nvSpPr>
            <p:spPr>
              <a:xfrm>
                <a:off x="163272" y="4257776"/>
                <a:ext cx="1099899" cy="47507"/>
              </a:xfrm>
              <a:custGeom>
                <a:avLst/>
                <a:gdLst/>
                <a:ahLst/>
                <a:cxnLst/>
                <a:rect l="l" t="t" r="r" b="b"/>
                <a:pathLst>
                  <a:path w="71795" h="3101" extrusionOk="0">
                    <a:moveTo>
                      <a:pt x="1094" y="0"/>
                    </a:moveTo>
                    <a:cubicBezTo>
                      <a:pt x="486" y="0"/>
                      <a:pt x="0" y="517"/>
                      <a:pt x="0" y="1125"/>
                    </a:cubicBezTo>
                    <a:lnTo>
                      <a:pt x="0" y="1976"/>
                    </a:lnTo>
                    <a:cubicBezTo>
                      <a:pt x="0" y="2584"/>
                      <a:pt x="486" y="3101"/>
                      <a:pt x="1094" y="3101"/>
                    </a:cubicBezTo>
                    <a:lnTo>
                      <a:pt x="70701" y="3101"/>
                    </a:lnTo>
                    <a:cubicBezTo>
                      <a:pt x="71308" y="3101"/>
                      <a:pt x="71795" y="2584"/>
                      <a:pt x="71795" y="1976"/>
                    </a:cubicBezTo>
                    <a:lnTo>
                      <a:pt x="71795" y="1125"/>
                    </a:lnTo>
                    <a:cubicBezTo>
                      <a:pt x="71795" y="517"/>
                      <a:pt x="71308" y="0"/>
                      <a:pt x="707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" name="Google Shape;2020;p35"/>
            <p:cNvGrpSpPr/>
            <p:nvPr/>
          </p:nvGrpSpPr>
          <p:grpSpPr>
            <a:xfrm flipH="1">
              <a:off x="91914" y="3043838"/>
              <a:ext cx="2792728" cy="1965290"/>
              <a:chOff x="5661125" y="2253175"/>
              <a:chExt cx="3340584" cy="2350825"/>
            </a:xfrm>
          </p:grpSpPr>
          <p:sp>
            <p:nvSpPr>
              <p:cNvPr id="80" name="Google Shape;2021;p35"/>
              <p:cNvSpPr/>
              <p:nvPr/>
            </p:nvSpPr>
            <p:spPr>
              <a:xfrm>
                <a:off x="6748967" y="2988054"/>
                <a:ext cx="1335429" cy="1465177"/>
              </a:xfrm>
              <a:custGeom>
                <a:avLst/>
                <a:gdLst/>
                <a:ahLst/>
                <a:cxnLst/>
                <a:rect l="l" t="t" r="r" b="b"/>
                <a:pathLst>
                  <a:path w="78624" h="86263" extrusionOk="0">
                    <a:moveTo>
                      <a:pt x="1" y="0"/>
                    </a:moveTo>
                    <a:lnTo>
                      <a:pt x="1" y="5037"/>
                    </a:lnTo>
                    <a:lnTo>
                      <a:pt x="1" y="7406"/>
                    </a:lnTo>
                    <a:lnTo>
                      <a:pt x="1" y="75721"/>
                    </a:lnTo>
                    <a:cubicBezTo>
                      <a:pt x="1" y="81559"/>
                      <a:pt x="4704" y="86262"/>
                      <a:pt x="10542" y="86262"/>
                    </a:cubicBezTo>
                    <a:lnTo>
                      <a:pt x="59076" y="86262"/>
                    </a:lnTo>
                    <a:cubicBezTo>
                      <a:pt x="64914" y="86262"/>
                      <a:pt x="69617" y="81559"/>
                      <a:pt x="69617" y="75721"/>
                    </a:cubicBezTo>
                    <a:lnTo>
                      <a:pt x="69617" y="7873"/>
                    </a:lnTo>
                    <a:lnTo>
                      <a:pt x="7862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2022;p35"/>
              <p:cNvSpPr/>
              <p:nvPr/>
            </p:nvSpPr>
            <p:spPr>
              <a:xfrm>
                <a:off x="6745010" y="2984657"/>
                <a:ext cx="1339386" cy="1469135"/>
              </a:xfrm>
              <a:custGeom>
                <a:avLst/>
                <a:gdLst/>
                <a:ahLst/>
                <a:cxnLst/>
                <a:rect l="l" t="t" r="r" b="b"/>
                <a:pathLst>
                  <a:path w="78857" h="86496" extrusionOk="0">
                    <a:moveTo>
                      <a:pt x="67" y="0"/>
                    </a:moveTo>
                    <a:lnTo>
                      <a:pt x="67" y="100"/>
                    </a:lnTo>
                    <a:lnTo>
                      <a:pt x="67" y="37494"/>
                    </a:lnTo>
                    <a:lnTo>
                      <a:pt x="67" y="58008"/>
                    </a:lnTo>
                    <a:lnTo>
                      <a:pt x="67" y="68616"/>
                    </a:lnTo>
                    <a:lnTo>
                      <a:pt x="67" y="73986"/>
                    </a:lnTo>
                    <a:cubicBezTo>
                      <a:pt x="67" y="74887"/>
                      <a:pt x="0" y="75788"/>
                      <a:pt x="101" y="76688"/>
                    </a:cubicBezTo>
                    <a:cubicBezTo>
                      <a:pt x="101" y="76889"/>
                      <a:pt x="134" y="77155"/>
                      <a:pt x="167" y="77356"/>
                    </a:cubicBezTo>
                    <a:cubicBezTo>
                      <a:pt x="234" y="77556"/>
                      <a:pt x="267" y="77823"/>
                      <a:pt x="301" y="78023"/>
                    </a:cubicBezTo>
                    <a:cubicBezTo>
                      <a:pt x="434" y="78490"/>
                      <a:pt x="501" y="78957"/>
                      <a:pt x="668" y="79357"/>
                    </a:cubicBezTo>
                    <a:cubicBezTo>
                      <a:pt x="1001" y="80358"/>
                      <a:pt x="1502" y="81292"/>
                      <a:pt x="2135" y="82126"/>
                    </a:cubicBezTo>
                    <a:cubicBezTo>
                      <a:pt x="2769" y="82960"/>
                      <a:pt x="3470" y="83693"/>
                      <a:pt x="4304" y="84327"/>
                    </a:cubicBezTo>
                    <a:cubicBezTo>
                      <a:pt x="4737" y="84627"/>
                      <a:pt x="5137" y="84894"/>
                      <a:pt x="5604" y="85161"/>
                    </a:cubicBezTo>
                    <a:cubicBezTo>
                      <a:pt x="5838" y="85295"/>
                      <a:pt x="6071" y="85361"/>
                      <a:pt x="6305" y="85495"/>
                    </a:cubicBezTo>
                    <a:cubicBezTo>
                      <a:pt x="6405" y="85528"/>
                      <a:pt x="6505" y="85628"/>
                      <a:pt x="6639" y="85661"/>
                    </a:cubicBezTo>
                    <a:lnTo>
                      <a:pt x="7005" y="85795"/>
                    </a:lnTo>
                    <a:cubicBezTo>
                      <a:pt x="7973" y="86162"/>
                      <a:pt x="9007" y="86362"/>
                      <a:pt x="10008" y="86462"/>
                    </a:cubicBezTo>
                    <a:lnTo>
                      <a:pt x="10775" y="86495"/>
                    </a:lnTo>
                    <a:lnTo>
                      <a:pt x="58776" y="86495"/>
                    </a:lnTo>
                    <a:cubicBezTo>
                      <a:pt x="59176" y="86495"/>
                      <a:pt x="59643" y="86495"/>
                      <a:pt x="60110" y="86462"/>
                    </a:cubicBezTo>
                    <a:cubicBezTo>
                      <a:pt x="60310" y="86462"/>
                      <a:pt x="60544" y="86429"/>
                      <a:pt x="60777" y="86362"/>
                    </a:cubicBezTo>
                    <a:lnTo>
                      <a:pt x="61444" y="86295"/>
                    </a:lnTo>
                    <a:cubicBezTo>
                      <a:pt x="63179" y="85928"/>
                      <a:pt x="64813" y="85128"/>
                      <a:pt x="66148" y="83994"/>
                    </a:cubicBezTo>
                    <a:cubicBezTo>
                      <a:pt x="67482" y="82859"/>
                      <a:pt x="68516" y="81425"/>
                      <a:pt x="69150" y="79824"/>
                    </a:cubicBezTo>
                    <a:cubicBezTo>
                      <a:pt x="69317" y="79457"/>
                      <a:pt x="69483" y="79023"/>
                      <a:pt x="69550" y="78623"/>
                    </a:cubicBezTo>
                    <a:cubicBezTo>
                      <a:pt x="69650" y="78423"/>
                      <a:pt x="69684" y="78189"/>
                      <a:pt x="69717" y="77989"/>
                    </a:cubicBezTo>
                    <a:lnTo>
                      <a:pt x="69817" y="77356"/>
                    </a:lnTo>
                    <a:cubicBezTo>
                      <a:pt x="69950" y="76522"/>
                      <a:pt x="69950" y="75688"/>
                      <a:pt x="69950" y="74854"/>
                    </a:cubicBezTo>
                    <a:lnTo>
                      <a:pt x="69950" y="65147"/>
                    </a:lnTo>
                    <a:cubicBezTo>
                      <a:pt x="69950" y="39853"/>
                      <a:pt x="69884" y="19852"/>
                      <a:pt x="69884" y="8106"/>
                    </a:cubicBezTo>
                    <a:lnTo>
                      <a:pt x="69884" y="8106"/>
                    </a:lnTo>
                    <a:cubicBezTo>
                      <a:pt x="75688" y="2969"/>
                      <a:pt x="78657" y="400"/>
                      <a:pt x="78857" y="200"/>
                    </a:cubicBezTo>
                    <a:lnTo>
                      <a:pt x="78857" y="200"/>
                    </a:lnTo>
                    <a:cubicBezTo>
                      <a:pt x="78623" y="367"/>
                      <a:pt x="75654" y="2969"/>
                      <a:pt x="69784" y="8073"/>
                    </a:cubicBezTo>
                    <a:cubicBezTo>
                      <a:pt x="69784" y="19881"/>
                      <a:pt x="69784" y="39829"/>
                      <a:pt x="69717" y="65147"/>
                    </a:cubicBezTo>
                    <a:lnTo>
                      <a:pt x="69717" y="74854"/>
                    </a:lnTo>
                    <a:cubicBezTo>
                      <a:pt x="69717" y="75688"/>
                      <a:pt x="69717" y="76522"/>
                      <a:pt x="69617" y="77356"/>
                    </a:cubicBezTo>
                    <a:lnTo>
                      <a:pt x="69517" y="77989"/>
                    </a:lnTo>
                    <a:cubicBezTo>
                      <a:pt x="69483" y="78189"/>
                      <a:pt x="69383" y="78423"/>
                      <a:pt x="69350" y="78623"/>
                    </a:cubicBezTo>
                    <a:cubicBezTo>
                      <a:pt x="69283" y="79023"/>
                      <a:pt x="69116" y="79457"/>
                      <a:pt x="68983" y="79824"/>
                    </a:cubicBezTo>
                    <a:cubicBezTo>
                      <a:pt x="68349" y="81358"/>
                      <a:pt x="67315" y="82793"/>
                      <a:pt x="66014" y="83927"/>
                    </a:cubicBezTo>
                    <a:cubicBezTo>
                      <a:pt x="64713" y="85028"/>
                      <a:pt x="63112" y="85795"/>
                      <a:pt x="61378" y="86162"/>
                    </a:cubicBezTo>
                    <a:lnTo>
                      <a:pt x="60710" y="86262"/>
                    </a:lnTo>
                    <a:cubicBezTo>
                      <a:pt x="60510" y="86295"/>
                      <a:pt x="60243" y="86329"/>
                      <a:pt x="60043" y="86329"/>
                    </a:cubicBezTo>
                    <a:cubicBezTo>
                      <a:pt x="59610" y="86362"/>
                      <a:pt x="59176" y="86362"/>
                      <a:pt x="58709" y="86362"/>
                    </a:cubicBezTo>
                    <a:lnTo>
                      <a:pt x="10741" y="86362"/>
                    </a:lnTo>
                    <a:lnTo>
                      <a:pt x="9974" y="86329"/>
                    </a:lnTo>
                    <a:cubicBezTo>
                      <a:pt x="8974" y="86295"/>
                      <a:pt x="7973" y="86095"/>
                      <a:pt x="7072" y="85695"/>
                    </a:cubicBezTo>
                    <a:lnTo>
                      <a:pt x="6739" y="85595"/>
                    </a:lnTo>
                    <a:cubicBezTo>
                      <a:pt x="6605" y="85528"/>
                      <a:pt x="6505" y="85461"/>
                      <a:pt x="6372" y="85428"/>
                    </a:cubicBezTo>
                    <a:cubicBezTo>
                      <a:pt x="6172" y="85295"/>
                      <a:pt x="5938" y="85194"/>
                      <a:pt x="5738" y="85094"/>
                    </a:cubicBezTo>
                    <a:cubicBezTo>
                      <a:pt x="5304" y="84828"/>
                      <a:pt x="4837" y="84594"/>
                      <a:pt x="4470" y="84260"/>
                    </a:cubicBezTo>
                    <a:cubicBezTo>
                      <a:pt x="3670" y="83627"/>
                      <a:pt x="2936" y="82926"/>
                      <a:pt x="2335" y="82092"/>
                    </a:cubicBezTo>
                    <a:cubicBezTo>
                      <a:pt x="1768" y="81292"/>
                      <a:pt x="1268" y="80358"/>
                      <a:pt x="934" y="79424"/>
                    </a:cubicBezTo>
                    <a:cubicBezTo>
                      <a:pt x="768" y="78990"/>
                      <a:pt x="668" y="78523"/>
                      <a:pt x="534" y="78123"/>
                    </a:cubicBezTo>
                    <a:cubicBezTo>
                      <a:pt x="467" y="77923"/>
                      <a:pt x="467" y="77656"/>
                      <a:pt x="434" y="77456"/>
                    </a:cubicBezTo>
                    <a:cubicBezTo>
                      <a:pt x="367" y="77255"/>
                      <a:pt x="334" y="76989"/>
                      <a:pt x="334" y="76788"/>
                    </a:cubicBezTo>
                    <a:cubicBezTo>
                      <a:pt x="267" y="75854"/>
                      <a:pt x="301" y="74987"/>
                      <a:pt x="301" y="74053"/>
                    </a:cubicBezTo>
                    <a:lnTo>
                      <a:pt x="301" y="68683"/>
                    </a:lnTo>
                    <a:lnTo>
                      <a:pt x="301" y="58108"/>
                    </a:lnTo>
                    <a:lnTo>
                      <a:pt x="301" y="37594"/>
                    </a:lnTo>
                    <a:lnTo>
                      <a:pt x="301" y="267"/>
                    </a:lnTo>
                    <a:lnTo>
                      <a:pt x="301" y="267"/>
                    </a:lnTo>
                    <a:cubicBezTo>
                      <a:pt x="47397" y="234"/>
                      <a:pt x="78057" y="200"/>
                      <a:pt x="78857" y="200"/>
                    </a:cubicBezTo>
                    <a:cubicBezTo>
                      <a:pt x="78023" y="200"/>
                      <a:pt x="47368" y="134"/>
                      <a:pt x="13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2023;p35"/>
              <p:cNvSpPr/>
              <p:nvPr/>
            </p:nvSpPr>
            <p:spPr>
              <a:xfrm>
                <a:off x="6822634" y="2988054"/>
                <a:ext cx="1171116" cy="1374511"/>
              </a:xfrm>
              <a:custGeom>
                <a:avLst/>
                <a:gdLst/>
                <a:ahLst/>
                <a:cxnLst/>
                <a:rect l="l" t="t" r="r" b="b"/>
                <a:pathLst>
                  <a:path w="68950" h="80925" extrusionOk="0">
                    <a:moveTo>
                      <a:pt x="0" y="0"/>
                    </a:moveTo>
                    <a:lnTo>
                      <a:pt x="0" y="4737"/>
                    </a:lnTo>
                    <a:lnTo>
                      <a:pt x="0" y="6972"/>
                    </a:lnTo>
                    <a:lnTo>
                      <a:pt x="0" y="71051"/>
                    </a:lnTo>
                    <a:cubicBezTo>
                      <a:pt x="0" y="76488"/>
                      <a:pt x="4103" y="80925"/>
                      <a:pt x="9240" y="80925"/>
                    </a:cubicBezTo>
                    <a:lnTo>
                      <a:pt x="51771" y="80925"/>
                    </a:lnTo>
                    <a:cubicBezTo>
                      <a:pt x="56841" y="80925"/>
                      <a:pt x="61011" y="76488"/>
                      <a:pt x="61011" y="71051"/>
                    </a:cubicBezTo>
                    <a:lnTo>
                      <a:pt x="61011" y="7406"/>
                    </a:lnTo>
                    <a:lnTo>
                      <a:pt x="68950" y="0"/>
                    </a:lnTo>
                    <a:close/>
                  </a:path>
                </a:pathLst>
              </a:custGeom>
              <a:solidFill>
                <a:srgbClr val="5C69A5">
                  <a:alpha val="291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2024;p35"/>
              <p:cNvSpPr/>
              <p:nvPr/>
            </p:nvSpPr>
            <p:spPr>
              <a:xfrm>
                <a:off x="6823195" y="3401907"/>
                <a:ext cx="1035711" cy="442272"/>
              </a:xfrm>
              <a:custGeom>
                <a:avLst/>
                <a:gdLst/>
                <a:ahLst/>
                <a:cxnLst/>
                <a:rect l="l" t="t" r="r" b="b"/>
                <a:pathLst>
                  <a:path w="60978" h="26039" extrusionOk="0">
                    <a:moveTo>
                      <a:pt x="57537" y="0"/>
                    </a:moveTo>
                    <a:cubicBezTo>
                      <a:pt x="56755" y="0"/>
                      <a:pt x="55941" y="105"/>
                      <a:pt x="55040" y="253"/>
                    </a:cubicBezTo>
                    <a:cubicBezTo>
                      <a:pt x="52772" y="620"/>
                      <a:pt x="50604" y="1520"/>
                      <a:pt x="48469" y="2288"/>
                    </a:cubicBezTo>
                    <a:cubicBezTo>
                      <a:pt x="41849" y="4781"/>
                      <a:pt x="34691" y="6782"/>
                      <a:pt x="27673" y="6782"/>
                    </a:cubicBezTo>
                    <a:cubicBezTo>
                      <a:pt x="24365" y="6782"/>
                      <a:pt x="21088" y="6337"/>
                      <a:pt x="17914" y="5290"/>
                    </a:cubicBezTo>
                    <a:cubicBezTo>
                      <a:pt x="15679" y="4556"/>
                      <a:pt x="13510" y="3522"/>
                      <a:pt x="11209" y="2855"/>
                    </a:cubicBezTo>
                    <a:cubicBezTo>
                      <a:pt x="9803" y="2427"/>
                      <a:pt x="8323" y="2148"/>
                      <a:pt x="6874" y="2148"/>
                    </a:cubicBezTo>
                    <a:cubicBezTo>
                      <a:pt x="5951" y="2148"/>
                      <a:pt x="5040" y="2262"/>
                      <a:pt x="4170" y="2521"/>
                    </a:cubicBezTo>
                    <a:cubicBezTo>
                      <a:pt x="1869" y="3222"/>
                      <a:pt x="101" y="5723"/>
                      <a:pt x="1" y="8025"/>
                    </a:cubicBezTo>
                    <a:lnTo>
                      <a:pt x="4437" y="20401"/>
                    </a:lnTo>
                    <a:lnTo>
                      <a:pt x="36460" y="26038"/>
                    </a:lnTo>
                    <a:lnTo>
                      <a:pt x="49803" y="23169"/>
                    </a:lnTo>
                    <a:lnTo>
                      <a:pt x="60978" y="887"/>
                    </a:lnTo>
                    <a:cubicBezTo>
                      <a:pt x="59783" y="230"/>
                      <a:pt x="58695" y="0"/>
                      <a:pt x="575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2025;p35"/>
              <p:cNvSpPr/>
              <p:nvPr/>
            </p:nvSpPr>
            <p:spPr>
              <a:xfrm>
                <a:off x="6824893" y="3401907"/>
                <a:ext cx="1034013" cy="442272"/>
              </a:xfrm>
              <a:custGeom>
                <a:avLst/>
                <a:gdLst/>
                <a:ahLst/>
                <a:cxnLst/>
                <a:rect l="l" t="t" r="r" b="b"/>
                <a:pathLst>
                  <a:path w="60878" h="26039" extrusionOk="0">
                    <a:moveTo>
                      <a:pt x="57437" y="0"/>
                    </a:moveTo>
                    <a:cubicBezTo>
                      <a:pt x="56655" y="0"/>
                      <a:pt x="55841" y="105"/>
                      <a:pt x="54940" y="253"/>
                    </a:cubicBezTo>
                    <a:cubicBezTo>
                      <a:pt x="52672" y="620"/>
                      <a:pt x="50504" y="1520"/>
                      <a:pt x="48369" y="2288"/>
                    </a:cubicBezTo>
                    <a:cubicBezTo>
                      <a:pt x="41749" y="4781"/>
                      <a:pt x="34591" y="6782"/>
                      <a:pt x="27573" y="6782"/>
                    </a:cubicBezTo>
                    <a:cubicBezTo>
                      <a:pt x="24265" y="6782"/>
                      <a:pt x="20988" y="6337"/>
                      <a:pt x="17814" y="5290"/>
                    </a:cubicBezTo>
                    <a:cubicBezTo>
                      <a:pt x="15579" y="4556"/>
                      <a:pt x="13410" y="3522"/>
                      <a:pt x="11109" y="2855"/>
                    </a:cubicBezTo>
                    <a:cubicBezTo>
                      <a:pt x="9703" y="2427"/>
                      <a:pt x="8223" y="2148"/>
                      <a:pt x="6774" y="2148"/>
                    </a:cubicBezTo>
                    <a:cubicBezTo>
                      <a:pt x="5851" y="2148"/>
                      <a:pt x="4940" y="2262"/>
                      <a:pt x="4070" y="2521"/>
                    </a:cubicBezTo>
                    <a:cubicBezTo>
                      <a:pt x="1769" y="3222"/>
                      <a:pt x="168" y="5056"/>
                      <a:pt x="1" y="7358"/>
                    </a:cubicBezTo>
                    <a:lnTo>
                      <a:pt x="4304" y="20401"/>
                    </a:lnTo>
                    <a:lnTo>
                      <a:pt x="36327" y="26038"/>
                    </a:lnTo>
                    <a:lnTo>
                      <a:pt x="49670" y="23169"/>
                    </a:lnTo>
                    <a:lnTo>
                      <a:pt x="60878" y="887"/>
                    </a:lnTo>
                    <a:cubicBezTo>
                      <a:pt x="59683" y="230"/>
                      <a:pt x="58595" y="0"/>
                      <a:pt x="57437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2026;p35"/>
              <p:cNvSpPr/>
              <p:nvPr/>
            </p:nvSpPr>
            <p:spPr>
              <a:xfrm>
                <a:off x="6822634" y="3416956"/>
                <a:ext cx="1036272" cy="952434"/>
              </a:xfrm>
              <a:custGeom>
                <a:avLst/>
                <a:gdLst/>
                <a:ahLst/>
                <a:cxnLst/>
                <a:rect l="l" t="t" r="r" b="b"/>
                <a:pathLst>
                  <a:path w="61011" h="56075" extrusionOk="0">
                    <a:moveTo>
                      <a:pt x="61011" y="1"/>
                    </a:moveTo>
                    <a:cubicBezTo>
                      <a:pt x="61011" y="1"/>
                      <a:pt x="35626" y="11676"/>
                      <a:pt x="19614" y="12143"/>
                    </a:cubicBezTo>
                    <a:cubicBezTo>
                      <a:pt x="19061" y="12157"/>
                      <a:pt x="18523" y="12163"/>
                      <a:pt x="17999" y="12163"/>
                    </a:cubicBezTo>
                    <a:cubicBezTo>
                      <a:pt x="3420" y="12163"/>
                      <a:pt x="0" y="6972"/>
                      <a:pt x="0" y="6972"/>
                    </a:cubicBezTo>
                    <a:lnTo>
                      <a:pt x="0" y="46200"/>
                    </a:lnTo>
                    <a:cubicBezTo>
                      <a:pt x="0" y="51671"/>
                      <a:pt x="4170" y="56074"/>
                      <a:pt x="9240" y="56074"/>
                    </a:cubicBezTo>
                    <a:lnTo>
                      <a:pt x="51771" y="56074"/>
                    </a:lnTo>
                    <a:cubicBezTo>
                      <a:pt x="56908" y="56074"/>
                      <a:pt x="61011" y="51671"/>
                      <a:pt x="61011" y="46200"/>
                    </a:cubicBezTo>
                    <a:lnTo>
                      <a:pt x="6101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2027;p35"/>
              <p:cNvSpPr/>
              <p:nvPr/>
            </p:nvSpPr>
            <p:spPr>
              <a:xfrm>
                <a:off x="7733147" y="2988054"/>
                <a:ext cx="262911" cy="1377925"/>
              </a:xfrm>
              <a:custGeom>
                <a:avLst/>
                <a:gdLst/>
                <a:ahLst/>
                <a:cxnLst/>
                <a:rect l="l" t="t" r="r" b="b"/>
                <a:pathLst>
                  <a:path w="15479" h="81126" extrusionOk="0">
                    <a:moveTo>
                      <a:pt x="7406" y="0"/>
                    </a:moveTo>
                    <a:lnTo>
                      <a:pt x="0" y="8106"/>
                    </a:lnTo>
                    <a:lnTo>
                      <a:pt x="0" y="81125"/>
                    </a:lnTo>
                    <a:cubicBezTo>
                      <a:pt x="4070" y="81125"/>
                      <a:pt x="7406" y="77789"/>
                      <a:pt x="7406" y="73720"/>
                    </a:cubicBezTo>
                    <a:lnTo>
                      <a:pt x="7406" y="8173"/>
                    </a:lnTo>
                    <a:lnTo>
                      <a:pt x="15478" y="100"/>
                    </a:lnTo>
                    <a:lnTo>
                      <a:pt x="7406" y="0"/>
                    </a:ln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2028;p35"/>
              <p:cNvSpPr/>
              <p:nvPr/>
            </p:nvSpPr>
            <p:spPr>
              <a:xfrm>
                <a:off x="7630588" y="3491183"/>
                <a:ext cx="300295" cy="4552"/>
              </a:xfrm>
              <a:custGeom>
                <a:avLst/>
                <a:gdLst/>
                <a:ahLst/>
                <a:cxnLst/>
                <a:rect l="l" t="t" r="r" b="b"/>
                <a:pathLst>
                  <a:path w="17680" h="268" extrusionOk="0">
                    <a:moveTo>
                      <a:pt x="8840" y="0"/>
                    </a:moveTo>
                    <a:cubicBezTo>
                      <a:pt x="3970" y="0"/>
                      <a:pt x="1" y="101"/>
                      <a:pt x="1" y="134"/>
                    </a:cubicBezTo>
                    <a:cubicBezTo>
                      <a:pt x="1" y="234"/>
                      <a:pt x="3970" y="267"/>
                      <a:pt x="8840" y="267"/>
                    </a:cubicBezTo>
                    <a:cubicBezTo>
                      <a:pt x="13710" y="267"/>
                      <a:pt x="17680" y="234"/>
                      <a:pt x="17680" y="134"/>
                    </a:cubicBezTo>
                    <a:cubicBezTo>
                      <a:pt x="17680" y="67"/>
                      <a:pt x="13710" y="0"/>
                      <a:pt x="88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2029;p35"/>
              <p:cNvSpPr/>
              <p:nvPr/>
            </p:nvSpPr>
            <p:spPr>
              <a:xfrm>
                <a:off x="7637382" y="3122903"/>
                <a:ext cx="300312" cy="4552"/>
              </a:xfrm>
              <a:custGeom>
                <a:avLst/>
                <a:gdLst/>
                <a:ahLst/>
                <a:cxnLst/>
                <a:rect l="l" t="t" r="r" b="b"/>
                <a:pathLst>
                  <a:path w="17681" h="268" extrusionOk="0">
                    <a:moveTo>
                      <a:pt x="8841" y="0"/>
                    </a:moveTo>
                    <a:cubicBezTo>
                      <a:pt x="3970" y="0"/>
                      <a:pt x="1" y="100"/>
                      <a:pt x="1" y="134"/>
                    </a:cubicBezTo>
                    <a:cubicBezTo>
                      <a:pt x="1" y="234"/>
                      <a:pt x="3970" y="267"/>
                      <a:pt x="8841" y="267"/>
                    </a:cubicBezTo>
                    <a:cubicBezTo>
                      <a:pt x="13744" y="267"/>
                      <a:pt x="17680" y="167"/>
                      <a:pt x="17680" y="134"/>
                    </a:cubicBezTo>
                    <a:cubicBezTo>
                      <a:pt x="17680" y="67"/>
                      <a:pt x="13744" y="0"/>
                      <a:pt x="8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2030;p35"/>
              <p:cNvSpPr/>
              <p:nvPr/>
            </p:nvSpPr>
            <p:spPr>
              <a:xfrm>
                <a:off x="7511604" y="3692326"/>
                <a:ext cx="419275" cy="4552"/>
              </a:xfrm>
              <a:custGeom>
                <a:avLst/>
                <a:gdLst/>
                <a:ahLst/>
                <a:cxnLst/>
                <a:rect l="l" t="t" r="r" b="b"/>
                <a:pathLst>
                  <a:path w="24685" h="268" extrusionOk="0">
                    <a:moveTo>
                      <a:pt x="12343" y="0"/>
                    </a:moveTo>
                    <a:cubicBezTo>
                      <a:pt x="5505" y="0"/>
                      <a:pt x="1" y="100"/>
                      <a:pt x="1" y="134"/>
                    </a:cubicBezTo>
                    <a:cubicBezTo>
                      <a:pt x="1" y="167"/>
                      <a:pt x="5538" y="234"/>
                      <a:pt x="12343" y="267"/>
                    </a:cubicBezTo>
                    <a:cubicBezTo>
                      <a:pt x="19181" y="267"/>
                      <a:pt x="24685" y="234"/>
                      <a:pt x="24685" y="134"/>
                    </a:cubicBezTo>
                    <a:cubicBezTo>
                      <a:pt x="24685" y="67"/>
                      <a:pt x="19148" y="0"/>
                      <a:pt x="123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2031;p35"/>
              <p:cNvSpPr/>
              <p:nvPr/>
            </p:nvSpPr>
            <p:spPr>
              <a:xfrm>
                <a:off x="7644754" y="3892891"/>
                <a:ext cx="286129" cy="4552"/>
              </a:xfrm>
              <a:custGeom>
                <a:avLst/>
                <a:gdLst/>
                <a:ahLst/>
                <a:cxnLst/>
                <a:rect l="l" t="t" r="r" b="b"/>
                <a:pathLst>
                  <a:path w="16846" h="268" extrusionOk="0">
                    <a:moveTo>
                      <a:pt x="8407" y="1"/>
                    </a:moveTo>
                    <a:cubicBezTo>
                      <a:pt x="3737" y="1"/>
                      <a:pt x="1" y="101"/>
                      <a:pt x="1" y="134"/>
                    </a:cubicBezTo>
                    <a:cubicBezTo>
                      <a:pt x="1" y="201"/>
                      <a:pt x="3803" y="268"/>
                      <a:pt x="8407" y="268"/>
                    </a:cubicBezTo>
                    <a:cubicBezTo>
                      <a:pt x="13077" y="268"/>
                      <a:pt x="16846" y="168"/>
                      <a:pt x="16846" y="134"/>
                    </a:cubicBezTo>
                    <a:cubicBezTo>
                      <a:pt x="16846" y="34"/>
                      <a:pt x="13077" y="1"/>
                      <a:pt x="84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2032;p35"/>
              <p:cNvSpPr/>
              <p:nvPr/>
            </p:nvSpPr>
            <p:spPr>
              <a:xfrm>
                <a:off x="7511604" y="4094034"/>
                <a:ext cx="419275" cy="4552"/>
              </a:xfrm>
              <a:custGeom>
                <a:avLst/>
                <a:gdLst/>
                <a:ahLst/>
                <a:cxnLst/>
                <a:rect l="l" t="t" r="r" b="b"/>
                <a:pathLst>
                  <a:path w="24685" h="268" extrusionOk="0">
                    <a:moveTo>
                      <a:pt x="12343" y="1"/>
                    </a:moveTo>
                    <a:cubicBezTo>
                      <a:pt x="5505" y="1"/>
                      <a:pt x="1" y="101"/>
                      <a:pt x="1" y="134"/>
                    </a:cubicBezTo>
                    <a:cubicBezTo>
                      <a:pt x="1" y="201"/>
                      <a:pt x="5538" y="267"/>
                      <a:pt x="12343" y="267"/>
                    </a:cubicBezTo>
                    <a:cubicBezTo>
                      <a:pt x="19181" y="267"/>
                      <a:pt x="24685" y="167"/>
                      <a:pt x="24685" y="134"/>
                    </a:cubicBezTo>
                    <a:cubicBezTo>
                      <a:pt x="24685" y="34"/>
                      <a:pt x="19148" y="1"/>
                      <a:pt x="123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2033;p35"/>
              <p:cNvSpPr/>
              <p:nvPr/>
            </p:nvSpPr>
            <p:spPr>
              <a:xfrm>
                <a:off x="6748407" y="2986781"/>
                <a:ext cx="1335989" cy="5112"/>
              </a:xfrm>
              <a:custGeom>
                <a:avLst/>
                <a:gdLst/>
                <a:ahLst/>
                <a:cxnLst/>
                <a:rect l="l" t="t" r="r" b="b"/>
                <a:pathLst>
                  <a:path w="78657" h="301" extrusionOk="0">
                    <a:moveTo>
                      <a:pt x="67124" y="0"/>
                    </a:moveTo>
                    <a:cubicBezTo>
                      <a:pt x="60002" y="0"/>
                      <a:pt x="50170" y="25"/>
                      <a:pt x="39329" y="75"/>
                    </a:cubicBezTo>
                    <a:cubicBezTo>
                      <a:pt x="17613" y="109"/>
                      <a:pt x="1" y="242"/>
                      <a:pt x="1" y="275"/>
                    </a:cubicBezTo>
                    <a:cubicBezTo>
                      <a:pt x="1" y="292"/>
                      <a:pt x="4404" y="300"/>
                      <a:pt x="11521" y="300"/>
                    </a:cubicBezTo>
                    <a:cubicBezTo>
                      <a:pt x="18639" y="300"/>
                      <a:pt x="28471" y="292"/>
                      <a:pt x="39329" y="275"/>
                    </a:cubicBezTo>
                    <a:cubicBezTo>
                      <a:pt x="61078" y="242"/>
                      <a:pt x="78657" y="109"/>
                      <a:pt x="78657" y="75"/>
                    </a:cubicBezTo>
                    <a:cubicBezTo>
                      <a:pt x="78657" y="25"/>
                      <a:pt x="74245" y="0"/>
                      <a:pt x="67124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2034;p35"/>
              <p:cNvSpPr/>
              <p:nvPr/>
            </p:nvSpPr>
            <p:spPr>
              <a:xfrm>
                <a:off x="7511604" y="3290618"/>
                <a:ext cx="419275" cy="4535"/>
              </a:xfrm>
              <a:custGeom>
                <a:avLst/>
                <a:gdLst/>
                <a:ahLst/>
                <a:cxnLst/>
                <a:rect l="l" t="t" r="r" b="b"/>
                <a:pathLst>
                  <a:path w="24685" h="267" extrusionOk="0">
                    <a:moveTo>
                      <a:pt x="12343" y="0"/>
                    </a:moveTo>
                    <a:cubicBezTo>
                      <a:pt x="5505" y="0"/>
                      <a:pt x="1" y="100"/>
                      <a:pt x="1" y="133"/>
                    </a:cubicBezTo>
                    <a:cubicBezTo>
                      <a:pt x="1" y="200"/>
                      <a:pt x="5538" y="234"/>
                      <a:pt x="12343" y="267"/>
                    </a:cubicBezTo>
                    <a:cubicBezTo>
                      <a:pt x="19181" y="267"/>
                      <a:pt x="24685" y="200"/>
                      <a:pt x="24685" y="133"/>
                    </a:cubicBezTo>
                    <a:cubicBezTo>
                      <a:pt x="24685" y="67"/>
                      <a:pt x="19148" y="0"/>
                      <a:pt x="123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2035;p35"/>
              <p:cNvSpPr/>
              <p:nvPr/>
            </p:nvSpPr>
            <p:spPr>
              <a:xfrm>
                <a:off x="6691182" y="2923458"/>
                <a:ext cx="1437967" cy="65732"/>
              </a:xfrm>
              <a:custGeom>
                <a:avLst/>
                <a:gdLst/>
                <a:ahLst/>
                <a:cxnLst/>
                <a:rect l="l" t="t" r="r" b="b"/>
                <a:pathLst>
                  <a:path w="84661" h="3870" extrusionOk="0">
                    <a:moveTo>
                      <a:pt x="1835" y="1"/>
                    </a:moveTo>
                    <a:cubicBezTo>
                      <a:pt x="834" y="1"/>
                      <a:pt x="1" y="834"/>
                      <a:pt x="1" y="1835"/>
                    </a:cubicBezTo>
                    <a:lnTo>
                      <a:pt x="1" y="2035"/>
                    </a:lnTo>
                    <a:cubicBezTo>
                      <a:pt x="1" y="3036"/>
                      <a:pt x="834" y="3870"/>
                      <a:pt x="1835" y="3870"/>
                    </a:cubicBezTo>
                    <a:lnTo>
                      <a:pt x="82826" y="3870"/>
                    </a:lnTo>
                    <a:cubicBezTo>
                      <a:pt x="83860" y="3870"/>
                      <a:pt x="84661" y="3036"/>
                      <a:pt x="84661" y="2035"/>
                    </a:cubicBezTo>
                    <a:lnTo>
                      <a:pt x="84661" y="1835"/>
                    </a:lnTo>
                    <a:cubicBezTo>
                      <a:pt x="84661" y="834"/>
                      <a:pt x="83827" y="1"/>
                      <a:pt x="828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2036;p35"/>
              <p:cNvSpPr/>
              <p:nvPr/>
            </p:nvSpPr>
            <p:spPr>
              <a:xfrm>
                <a:off x="6687785" y="2920622"/>
                <a:ext cx="1441942" cy="70369"/>
              </a:xfrm>
              <a:custGeom>
                <a:avLst/>
                <a:gdLst/>
                <a:ahLst/>
                <a:cxnLst/>
                <a:rect l="l" t="t" r="r" b="b"/>
                <a:pathLst>
                  <a:path w="84895" h="4143" extrusionOk="0">
                    <a:moveTo>
                      <a:pt x="84527" y="3204"/>
                    </a:moveTo>
                    <a:cubicBezTo>
                      <a:pt x="84193" y="3704"/>
                      <a:pt x="83727" y="3870"/>
                      <a:pt x="83427" y="3970"/>
                    </a:cubicBezTo>
                    <a:cubicBezTo>
                      <a:pt x="83401" y="3981"/>
                      <a:pt x="83375" y="3991"/>
                      <a:pt x="83351" y="3999"/>
                    </a:cubicBezTo>
                    <a:lnTo>
                      <a:pt x="83351" y="3999"/>
                    </a:lnTo>
                    <a:cubicBezTo>
                      <a:pt x="83395" y="3991"/>
                      <a:pt x="83442" y="3982"/>
                      <a:pt x="83493" y="3970"/>
                    </a:cubicBezTo>
                    <a:cubicBezTo>
                      <a:pt x="83760" y="3870"/>
                      <a:pt x="84193" y="3704"/>
                      <a:pt x="84527" y="3204"/>
                    </a:cubicBezTo>
                    <a:close/>
                    <a:moveTo>
                      <a:pt x="83351" y="3999"/>
                    </a:moveTo>
                    <a:lnTo>
                      <a:pt x="83351" y="3999"/>
                    </a:lnTo>
                    <a:cubicBezTo>
                      <a:pt x="83141" y="4037"/>
                      <a:pt x="83026" y="4037"/>
                      <a:pt x="83026" y="4037"/>
                    </a:cubicBezTo>
                    <a:cubicBezTo>
                      <a:pt x="83026" y="4037"/>
                      <a:pt x="83053" y="4042"/>
                      <a:pt x="83100" y="4042"/>
                    </a:cubicBezTo>
                    <a:cubicBezTo>
                      <a:pt x="83157" y="4042"/>
                      <a:pt x="83245" y="4034"/>
                      <a:pt x="83351" y="3999"/>
                    </a:cubicBezTo>
                    <a:close/>
                    <a:moveTo>
                      <a:pt x="2002" y="1"/>
                    </a:moveTo>
                    <a:cubicBezTo>
                      <a:pt x="1201" y="1"/>
                      <a:pt x="434" y="534"/>
                      <a:pt x="167" y="1302"/>
                    </a:cubicBezTo>
                    <a:cubicBezTo>
                      <a:pt x="100" y="1502"/>
                      <a:pt x="34" y="1669"/>
                      <a:pt x="34" y="1869"/>
                    </a:cubicBezTo>
                    <a:cubicBezTo>
                      <a:pt x="0" y="2069"/>
                      <a:pt x="0" y="2236"/>
                      <a:pt x="34" y="2469"/>
                    </a:cubicBezTo>
                    <a:cubicBezTo>
                      <a:pt x="100" y="2836"/>
                      <a:pt x="301" y="3203"/>
                      <a:pt x="534" y="3503"/>
                    </a:cubicBezTo>
                    <a:cubicBezTo>
                      <a:pt x="801" y="3803"/>
                      <a:pt x="1168" y="4004"/>
                      <a:pt x="1535" y="4070"/>
                    </a:cubicBezTo>
                    <a:cubicBezTo>
                      <a:pt x="1775" y="4130"/>
                      <a:pt x="2003" y="4142"/>
                      <a:pt x="2227" y="4142"/>
                    </a:cubicBezTo>
                    <a:cubicBezTo>
                      <a:pt x="2375" y="4142"/>
                      <a:pt x="2522" y="4137"/>
                      <a:pt x="2669" y="4137"/>
                    </a:cubicBezTo>
                    <a:lnTo>
                      <a:pt x="29855" y="4137"/>
                    </a:lnTo>
                    <a:cubicBezTo>
                      <a:pt x="40296" y="4070"/>
                      <a:pt x="49636" y="4070"/>
                      <a:pt x="57508" y="4070"/>
                    </a:cubicBezTo>
                    <a:cubicBezTo>
                      <a:pt x="65380" y="4037"/>
                      <a:pt x="71718" y="4037"/>
                      <a:pt x="76155" y="4037"/>
                    </a:cubicBezTo>
                    <a:lnTo>
                      <a:pt x="83026" y="4037"/>
                    </a:lnTo>
                    <a:cubicBezTo>
                      <a:pt x="83026" y="4037"/>
                      <a:pt x="82893" y="4037"/>
                      <a:pt x="82593" y="4004"/>
                    </a:cubicBezTo>
                    <a:lnTo>
                      <a:pt x="76188" y="4004"/>
                    </a:lnTo>
                    <a:cubicBezTo>
                      <a:pt x="71752" y="4004"/>
                      <a:pt x="65414" y="3937"/>
                      <a:pt x="57541" y="3937"/>
                    </a:cubicBezTo>
                    <a:cubicBezTo>
                      <a:pt x="49669" y="3904"/>
                      <a:pt x="40329" y="3904"/>
                      <a:pt x="29888" y="3904"/>
                    </a:cubicBezTo>
                    <a:lnTo>
                      <a:pt x="2702" y="3904"/>
                    </a:lnTo>
                    <a:cubicBezTo>
                      <a:pt x="2519" y="3904"/>
                      <a:pt x="2335" y="3912"/>
                      <a:pt x="2156" y="3912"/>
                    </a:cubicBezTo>
                    <a:cubicBezTo>
                      <a:pt x="1977" y="3912"/>
                      <a:pt x="1802" y="3904"/>
                      <a:pt x="1635" y="3870"/>
                    </a:cubicBezTo>
                    <a:cubicBezTo>
                      <a:pt x="1301" y="3803"/>
                      <a:pt x="1001" y="3637"/>
                      <a:pt x="768" y="3370"/>
                    </a:cubicBezTo>
                    <a:cubicBezTo>
                      <a:pt x="501" y="3136"/>
                      <a:pt x="334" y="2803"/>
                      <a:pt x="301" y="2469"/>
                    </a:cubicBezTo>
                    <a:lnTo>
                      <a:pt x="301" y="1902"/>
                    </a:lnTo>
                    <a:cubicBezTo>
                      <a:pt x="301" y="1735"/>
                      <a:pt x="334" y="1569"/>
                      <a:pt x="367" y="1402"/>
                    </a:cubicBezTo>
                    <a:cubicBezTo>
                      <a:pt x="634" y="735"/>
                      <a:pt x="1301" y="301"/>
                      <a:pt x="2002" y="301"/>
                    </a:cubicBezTo>
                    <a:cubicBezTo>
                      <a:pt x="26019" y="234"/>
                      <a:pt x="47734" y="234"/>
                      <a:pt x="63512" y="234"/>
                    </a:cubicBezTo>
                    <a:cubicBezTo>
                      <a:pt x="71385" y="201"/>
                      <a:pt x="77723" y="201"/>
                      <a:pt x="82159" y="201"/>
                    </a:cubicBezTo>
                    <a:cubicBezTo>
                      <a:pt x="82386" y="201"/>
                      <a:pt x="82602" y="190"/>
                      <a:pt x="82810" y="190"/>
                    </a:cubicBezTo>
                    <a:cubicBezTo>
                      <a:pt x="83121" y="190"/>
                      <a:pt x="83413" y="214"/>
                      <a:pt x="83693" y="334"/>
                    </a:cubicBezTo>
                    <a:cubicBezTo>
                      <a:pt x="84160" y="501"/>
                      <a:pt x="84494" y="835"/>
                      <a:pt x="84661" y="1202"/>
                    </a:cubicBezTo>
                    <a:cubicBezTo>
                      <a:pt x="84828" y="1569"/>
                      <a:pt x="84828" y="2002"/>
                      <a:pt x="84828" y="2336"/>
                    </a:cubicBezTo>
                    <a:cubicBezTo>
                      <a:pt x="84828" y="2669"/>
                      <a:pt x="84694" y="2970"/>
                      <a:pt x="84527" y="3203"/>
                    </a:cubicBezTo>
                    <a:cubicBezTo>
                      <a:pt x="84694" y="2970"/>
                      <a:pt x="84828" y="2669"/>
                      <a:pt x="84861" y="2302"/>
                    </a:cubicBezTo>
                    <a:cubicBezTo>
                      <a:pt x="84894" y="1902"/>
                      <a:pt x="84894" y="1502"/>
                      <a:pt x="84694" y="1135"/>
                    </a:cubicBezTo>
                    <a:cubicBezTo>
                      <a:pt x="84494" y="735"/>
                      <a:pt x="84160" y="368"/>
                      <a:pt x="83693" y="201"/>
                    </a:cubicBezTo>
                    <a:cubicBezTo>
                      <a:pt x="83493" y="101"/>
                      <a:pt x="83193" y="67"/>
                      <a:pt x="82926" y="67"/>
                    </a:cubicBezTo>
                    <a:lnTo>
                      <a:pt x="82159" y="67"/>
                    </a:lnTo>
                    <a:cubicBezTo>
                      <a:pt x="77723" y="67"/>
                      <a:pt x="71385" y="34"/>
                      <a:pt x="63512" y="34"/>
                    </a:cubicBezTo>
                    <a:cubicBezTo>
                      <a:pt x="47734" y="34"/>
                      <a:pt x="26019" y="1"/>
                      <a:pt x="2002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2037;p35"/>
              <p:cNvSpPr/>
              <p:nvPr/>
            </p:nvSpPr>
            <p:spPr>
              <a:xfrm>
                <a:off x="7072492" y="3937648"/>
                <a:ext cx="137137" cy="137137"/>
              </a:xfrm>
              <a:custGeom>
                <a:avLst/>
                <a:gdLst/>
                <a:ahLst/>
                <a:cxnLst/>
                <a:rect l="l" t="t" r="r" b="b"/>
                <a:pathLst>
                  <a:path w="8074" h="8074" extrusionOk="0">
                    <a:moveTo>
                      <a:pt x="4037" y="1"/>
                    </a:moveTo>
                    <a:cubicBezTo>
                      <a:pt x="1802" y="1"/>
                      <a:pt x="1" y="1802"/>
                      <a:pt x="1" y="4037"/>
                    </a:cubicBezTo>
                    <a:cubicBezTo>
                      <a:pt x="1" y="6272"/>
                      <a:pt x="1802" y="8073"/>
                      <a:pt x="4037" y="8073"/>
                    </a:cubicBezTo>
                    <a:cubicBezTo>
                      <a:pt x="6272" y="8073"/>
                      <a:pt x="8073" y="6272"/>
                      <a:pt x="8073" y="4037"/>
                    </a:cubicBezTo>
                    <a:cubicBezTo>
                      <a:pt x="8073" y="1802"/>
                      <a:pt x="6272" y="1"/>
                      <a:pt x="40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2038;p35"/>
              <p:cNvSpPr/>
              <p:nvPr/>
            </p:nvSpPr>
            <p:spPr>
              <a:xfrm>
                <a:off x="7107635" y="3810155"/>
                <a:ext cx="67991" cy="68025"/>
              </a:xfrm>
              <a:custGeom>
                <a:avLst/>
                <a:gdLst/>
                <a:ahLst/>
                <a:cxnLst/>
                <a:rect l="l" t="t" r="r" b="b"/>
                <a:pathLst>
                  <a:path w="4003" h="4005" extrusionOk="0">
                    <a:moveTo>
                      <a:pt x="2061" y="1"/>
                    </a:moveTo>
                    <a:cubicBezTo>
                      <a:pt x="2041" y="1"/>
                      <a:pt x="2021" y="1"/>
                      <a:pt x="2001" y="2"/>
                    </a:cubicBezTo>
                    <a:cubicBezTo>
                      <a:pt x="934" y="2"/>
                      <a:pt x="0" y="869"/>
                      <a:pt x="0" y="2003"/>
                    </a:cubicBezTo>
                    <a:cubicBezTo>
                      <a:pt x="0" y="3070"/>
                      <a:pt x="901" y="4004"/>
                      <a:pt x="2001" y="4004"/>
                    </a:cubicBezTo>
                    <a:cubicBezTo>
                      <a:pt x="3102" y="4004"/>
                      <a:pt x="4003" y="3137"/>
                      <a:pt x="4003" y="2003"/>
                    </a:cubicBezTo>
                    <a:cubicBezTo>
                      <a:pt x="4003" y="889"/>
                      <a:pt x="3134" y="1"/>
                      <a:pt x="20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2039;p35"/>
              <p:cNvSpPr/>
              <p:nvPr/>
            </p:nvSpPr>
            <p:spPr>
              <a:xfrm>
                <a:off x="7581856" y="4207345"/>
                <a:ext cx="68008" cy="68008"/>
              </a:xfrm>
              <a:custGeom>
                <a:avLst/>
                <a:gdLst/>
                <a:ahLst/>
                <a:cxnLst/>
                <a:rect l="l" t="t" r="r" b="b"/>
                <a:pathLst>
                  <a:path w="4004" h="4004" extrusionOk="0">
                    <a:moveTo>
                      <a:pt x="2060" y="0"/>
                    </a:moveTo>
                    <a:cubicBezTo>
                      <a:pt x="2041" y="0"/>
                      <a:pt x="2022" y="0"/>
                      <a:pt x="2002" y="1"/>
                    </a:cubicBezTo>
                    <a:cubicBezTo>
                      <a:pt x="902" y="1"/>
                      <a:pt x="1" y="868"/>
                      <a:pt x="1" y="2002"/>
                    </a:cubicBezTo>
                    <a:cubicBezTo>
                      <a:pt x="1" y="3103"/>
                      <a:pt x="868" y="4004"/>
                      <a:pt x="2002" y="4004"/>
                    </a:cubicBezTo>
                    <a:cubicBezTo>
                      <a:pt x="3070" y="4004"/>
                      <a:pt x="4004" y="3137"/>
                      <a:pt x="4004" y="2002"/>
                    </a:cubicBezTo>
                    <a:cubicBezTo>
                      <a:pt x="4004" y="889"/>
                      <a:pt x="3103" y="0"/>
                      <a:pt x="2060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2040;p35"/>
              <p:cNvSpPr/>
              <p:nvPr/>
            </p:nvSpPr>
            <p:spPr>
              <a:xfrm>
                <a:off x="7441351" y="4006219"/>
                <a:ext cx="34004" cy="34004"/>
              </a:xfrm>
              <a:custGeom>
                <a:avLst/>
                <a:gdLst/>
                <a:ahLst/>
                <a:cxnLst/>
                <a:rect l="l" t="t" r="r" b="b"/>
                <a:pathLst>
                  <a:path w="2002" h="2002" extrusionOk="0">
                    <a:moveTo>
                      <a:pt x="1001" y="0"/>
                    </a:moveTo>
                    <a:cubicBezTo>
                      <a:pt x="467" y="0"/>
                      <a:pt x="0" y="467"/>
                      <a:pt x="0" y="1001"/>
                    </a:cubicBezTo>
                    <a:cubicBezTo>
                      <a:pt x="0" y="1535"/>
                      <a:pt x="467" y="2002"/>
                      <a:pt x="1001" y="2002"/>
                    </a:cubicBezTo>
                    <a:cubicBezTo>
                      <a:pt x="1535" y="2002"/>
                      <a:pt x="2002" y="1535"/>
                      <a:pt x="2002" y="1001"/>
                    </a:cubicBezTo>
                    <a:cubicBezTo>
                      <a:pt x="2002" y="467"/>
                      <a:pt x="1535" y="0"/>
                      <a:pt x="1001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2041;p35"/>
              <p:cNvSpPr/>
              <p:nvPr/>
            </p:nvSpPr>
            <p:spPr>
              <a:xfrm>
                <a:off x="7467407" y="3873052"/>
                <a:ext cx="87846" cy="68025"/>
              </a:xfrm>
              <a:custGeom>
                <a:avLst/>
                <a:gdLst/>
                <a:ahLst/>
                <a:cxnLst/>
                <a:rect l="l" t="t" r="r" b="b"/>
                <a:pathLst>
                  <a:path w="5172" h="4005" extrusionOk="0">
                    <a:moveTo>
                      <a:pt x="2681" y="0"/>
                    </a:moveTo>
                    <a:cubicBezTo>
                      <a:pt x="2655" y="0"/>
                      <a:pt x="2629" y="1"/>
                      <a:pt x="2603" y="1"/>
                    </a:cubicBezTo>
                    <a:cubicBezTo>
                      <a:pt x="1168" y="1"/>
                      <a:pt x="1" y="869"/>
                      <a:pt x="1" y="2003"/>
                    </a:cubicBezTo>
                    <a:cubicBezTo>
                      <a:pt x="1" y="3103"/>
                      <a:pt x="1168" y="4004"/>
                      <a:pt x="2603" y="4004"/>
                    </a:cubicBezTo>
                    <a:cubicBezTo>
                      <a:pt x="4004" y="4004"/>
                      <a:pt x="5171" y="3137"/>
                      <a:pt x="5171" y="2003"/>
                    </a:cubicBezTo>
                    <a:cubicBezTo>
                      <a:pt x="5171" y="889"/>
                      <a:pt x="4110" y="0"/>
                      <a:pt x="2681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2042;p35"/>
              <p:cNvSpPr/>
              <p:nvPr/>
            </p:nvSpPr>
            <p:spPr>
              <a:xfrm>
                <a:off x="6823195" y="3280410"/>
                <a:ext cx="3991" cy="692377"/>
              </a:xfrm>
              <a:custGeom>
                <a:avLst/>
                <a:gdLst/>
                <a:ahLst/>
                <a:cxnLst/>
                <a:rect l="l" t="t" r="r" b="b"/>
                <a:pathLst>
                  <a:path w="235" h="40764" extrusionOk="0">
                    <a:moveTo>
                      <a:pt x="134" y="1"/>
                    </a:moveTo>
                    <a:cubicBezTo>
                      <a:pt x="34" y="1"/>
                      <a:pt x="1" y="9140"/>
                      <a:pt x="1" y="20382"/>
                    </a:cubicBezTo>
                    <a:cubicBezTo>
                      <a:pt x="1" y="31657"/>
                      <a:pt x="67" y="40763"/>
                      <a:pt x="134" y="40763"/>
                    </a:cubicBezTo>
                    <a:cubicBezTo>
                      <a:pt x="168" y="40763"/>
                      <a:pt x="201" y="31657"/>
                      <a:pt x="234" y="20382"/>
                    </a:cubicBezTo>
                    <a:cubicBezTo>
                      <a:pt x="234" y="9140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2043;p35"/>
              <p:cNvSpPr/>
              <p:nvPr/>
            </p:nvSpPr>
            <p:spPr>
              <a:xfrm>
                <a:off x="7010172" y="4373361"/>
                <a:ext cx="600590" cy="3991"/>
              </a:xfrm>
              <a:custGeom>
                <a:avLst/>
                <a:gdLst/>
                <a:ahLst/>
                <a:cxnLst/>
                <a:rect l="l" t="t" r="r" b="b"/>
                <a:pathLst>
                  <a:path w="35360" h="235" extrusionOk="0">
                    <a:moveTo>
                      <a:pt x="17680" y="1"/>
                    </a:moveTo>
                    <a:cubicBezTo>
                      <a:pt x="7906" y="1"/>
                      <a:pt x="1" y="34"/>
                      <a:pt x="1" y="101"/>
                    </a:cubicBezTo>
                    <a:cubicBezTo>
                      <a:pt x="1" y="201"/>
                      <a:pt x="7906" y="234"/>
                      <a:pt x="17680" y="234"/>
                    </a:cubicBezTo>
                    <a:cubicBezTo>
                      <a:pt x="27420" y="234"/>
                      <a:pt x="35359" y="167"/>
                      <a:pt x="35359" y="101"/>
                    </a:cubicBezTo>
                    <a:cubicBezTo>
                      <a:pt x="35359" y="34"/>
                      <a:pt x="27420" y="1"/>
                      <a:pt x="1768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2044;p35"/>
              <p:cNvSpPr/>
              <p:nvPr/>
            </p:nvSpPr>
            <p:spPr>
              <a:xfrm>
                <a:off x="5661125" y="2650925"/>
                <a:ext cx="1320686" cy="1801718"/>
              </a:xfrm>
              <a:custGeom>
                <a:avLst/>
                <a:gdLst/>
                <a:ahLst/>
                <a:cxnLst/>
                <a:rect l="l" t="t" r="r" b="b"/>
                <a:pathLst>
                  <a:path w="77756" h="106077" extrusionOk="0">
                    <a:moveTo>
                      <a:pt x="25518" y="1"/>
                    </a:moveTo>
                    <a:lnTo>
                      <a:pt x="25518" y="22050"/>
                    </a:lnTo>
                    <a:lnTo>
                      <a:pt x="1868" y="94335"/>
                    </a:lnTo>
                    <a:cubicBezTo>
                      <a:pt x="0" y="100106"/>
                      <a:pt x="4237" y="106077"/>
                      <a:pt x="10241" y="106077"/>
                    </a:cubicBezTo>
                    <a:lnTo>
                      <a:pt x="67448" y="106077"/>
                    </a:lnTo>
                    <a:cubicBezTo>
                      <a:pt x="73453" y="106077"/>
                      <a:pt x="77756" y="100106"/>
                      <a:pt x="75821" y="94335"/>
                    </a:cubicBezTo>
                    <a:lnTo>
                      <a:pt x="52004" y="21916"/>
                    </a:lnTo>
                    <a:lnTo>
                      <a:pt x="5200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2045;p35"/>
              <p:cNvSpPr/>
              <p:nvPr/>
            </p:nvSpPr>
            <p:spPr>
              <a:xfrm>
                <a:off x="5681525" y="2649227"/>
                <a:ext cx="1281586" cy="1803671"/>
              </a:xfrm>
              <a:custGeom>
                <a:avLst/>
                <a:gdLst/>
                <a:ahLst/>
                <a:cxnLst/>
                <a:rect l="l" t="t" r="r" b="b"/>
                <a:pathLst>
                  <a:path w="75454" h="106192" extrusionOk="0">
                    <a:moveTo>
                      <a:pt x="50836" y="1"/>
                    </a:moveTo>
                    <a:cubicBezTo>
                      <a:pt x="34024" y="1"/>
                      <a:pt x="24751" y="34"/>
                      <a:pt x="24317" y="34"/>
                    </a:cubicBezTo>
                    <a:cubicBezTo>
                      <a:pt x="24751" y="34"/>
                      <a:pt x="34012" y="101"/>
                      <a:pt x="50736" y="101"/>
                    </a:cubicBezTo>
                    <a:lnTo>
                      <a:pt x="50736" y="101"/>
                    </a:lnTo>
                    <a:lnTo>
                      <a:pt x="50736" y="21983"/>
                    </a:lnTo>
                    <a:cubicBezTo>
                      <a:pt x="55106" y="35293"/>
                      <a:pt x="60276" y="51004"/>
                      <a:pt x="66014" y="68416"/>
                    </a:cubicBezTo>
                    <a:cubicBezTo>
                      <a:pt x="67415" y="72753"/>
                      <a:pt x="68883" y="77223"/>
                      <a:pt x="70384" y="81759"/>
                    </a:cubicBezTo>
                    <a:cubicBezTo>
                      <a:pt x="71118" y="84027"/>
                      <a:pt x="71885" y="86329"/>
                      <a:pt x="72619" y="88664"/>
                    </a:cubicBezTo>
                    <a:cubicBezTo>
                      <a:pt x="73052" y="89832"/>
                      <a:pt x="73419" y="90999"/>
                      <a:pt x="73786" y="92167"/>
                    </a:cubicBezTo>
                    <a:cubicBezTo>
                      <a:pt x="74186" y="93334"/>
                      <a:pt x="74620" y="94502"/>
                      <a:pt x="74854" y="95703"/>
                    </a:cubicBezTo>
                    <a:cubicBezTo>
                      <a:pt x="75287" y="98104"/>
                      <a:pt x="74587" y="100706"/>
                      <a:pt x="73052" y="102674"/>
                    </a:cubicBezTo>
                    <a:cubicBezTo>
                      <a:pt x="71518" y="104609"/>
                      <a:pt x="69083" y="105910"/>
                      <a:pt x="66548" y="105943"/>
                    </a:cubicBezTo>
                    <a:lnTo>
                      <a:pt x="9340" y="105943"/>
                    </a:lnTo>
                    <a:cubicBezTo>
                      <a:pt x="9253" y="105950"/>
                      <a:pt x="9169" y="105953"/>
                      <a:pt x="9087" y="105953"/>
                    </a:cubicBezTo>
                    <a:cubicBezTo>
                      <a:pt x="8758" y="105953"/>
                      <a:pt x="8459" y="105910"/>
                      <a:pt x="8139" y="105910"/>
                    </a:cubicBezTo>
                    <a:cubicBezTo>
                      <a:pt x="7706" y="105876"/>
                      <a:pt x="7339" y="105776"/>
                      <a:pt x="6905" y="105710"/>
                    </a:cubicBezTo>
                    <a:cubicBezTo>
                      <a:pt x="6505" y="105576"/>
                      <a:pt x="6138" y="105476"/>
                      <a:pt x="5738" y="105343"/>
                    </a:cubicBezTo>
                    <a:cubicBezTo>
                      <a:pt x="5371" y="105143"/>
                      <a:pt x="5004" y="105043"/>
                      <a:pt x="4670" y="104776"/>
                    </a:cubicBezTo>
                    <a:cubicBezTo>
                      <a:pt x="3269" y="103942"/>
                      <a:pt x="2135" y="102774"/>
                      <a:pt x="1368" y="101373"/>
                    </a:cubicBezTo>
                    <a:cubicBezTo>
                      <a:pt x="601" y="100006"/>
                      <a:pt x="234" y="98404"/>
                      <a:pt x="334" y="96837"/>
                    </a:cubicBezTo>
                    <a:cubicBezTo>
                      <a:pt x="367" y="95236"/>
                      <a:pt x="1001" y="93768"/>
                      <a:pt x="1434" y="92267"/>
                    </a:cubicBezTo>
                    <a:cubicBezTo>
                      <a:pt x="3369" y="86362"/>
                      <a:pt x="5237" y="80658"/>
                      <a:pt x="7038" y="75154"/>
                    </a:cubicBezTo>
                    <a:cubicBezTo>
                      <a:pt x="14210" y="53172"/>
                      <a:pt x="20215" y="34859"/>
                      <a:pt x="24351" y="22150"/>
                    </a:cubicBezTo>
                    <a:cubicBezTo>
                      <a:pt x="24317" y="7940"/>
                      <a:pt x="24317" y="468"/>
                      <a:pt x="24317" y="34"/>
                    </a:cubicBezTo>
                    <a:cubicBezTo>
                      <a:pt x="24317" y="468"/>
                      <a:pt x="24251" y="7940"/>
                      <a:pt x="24184" y="22050"/>
                    </a:cubicBezTo>
                    <a:cubicBezTo>
                      <a:pt x="20014" y="34792"/>
                      <a:pt x="14010" y="53072"/>
                      <a:pt x="6805" y="75054"/>
                    </a:cubicBezTo>
                    <a:cubicBezTo>
                      <a:pt x="5004" y="80558"/>
                      <a:pt x="3136" y="86262"/>
                      <a:pt x="1168" y="92200"/>
                    </a:cubicBezTo>
                    <a:cubicBezTo>
                      <a:pt x="967" y="92934"/>
                      <a:pt x="701" y="93701"/>
                      <a:pt x="467" y="94435"/>
                    </a:cubicBezTo>
                    <a:cubicBezTo>
                      <a:pt x="367" y="94835"/>
                      <a:pt x="200" y="95236"/>
                      <a:pt x="167" y="95602"/>
                    </a:cubicBezTo>
                    <a:lnTo>
                      <a:pt x="67" y="96203"/>
                    </a:lnTo>
                    <a:lnTo>
                      <a:pt x="33" y="96503"/>
                    </a:lnTo>
                    <a:lnTo>
                      <a:pt x="33" y="96770"/>
                    </a:lnTo>
                    <a:cubicBezTo>
                      <a:pt x="0" y="98404"/>
                      <a:pt x="367" y="100039"/>
                      <a:pt x="1134" y="101440"/>
                    </a:cubicBezTo>
                    <a:cubicBezTo>
                      <a:pt x="1868" y="102908"/>
                      <a:pt x="3069" y="104109"/>
                      <a:pt x="4503" y="104942"/>
                    </a:cubicBezTo>
                    <a:cubicBezTo>
                      <a:pt x="4870" y="105176"/>
                      <a:pt x="5237" y="105343"/>
                      <a:pt x="5637" y="105510"/>
                    </a:cubicBezTo>
                    <a:cubicBezTo>
                      <a:pt x="6004" y="105676"/>
                      <a:pt x="6405" y="105776"/>
                      <a:pt x="6805" y="105910"/>
                    </a:cubicBezTo>
                    <a:cubicBezTo>
                      <a:pt x="7205" y="106010"/>
                      <a:pt x="7639" y="106077"/>
                      <a:pt x="8039" y="106110"/>
                    </a:cubicBezTo>
                    <a:cubicBezTo>
                      <a:pt x="8473" y="106110"/>
                      <a:pt x="8873" y="106177"/>
                      <a:pt x="9307" y="106177"/>
                    </a:cubicBezTo>
                    <a:lnTo>
                      <a:pt x="50903" y="106177"/>
                    </a:lnTo>
                    <a:cubicBezTo>
                      <a:pt x="54417" y="106177"/>
                      <a:pt x="57901" y="106192"/>
                      <a:pt x="61355" y="106192"/>
                    </a:cubicBezTo>
                    <a:cubicBezTo>
                      <a:pt x="63082" y="106192"/>
                      <a:pt x="64802" y="106188"/>
                      <a:pt x="66514" y="106177"/>
                    </a:cubicBezTo>
                    <a:cubicBezTo>
                      <a:pt x="69083" y="106110"/>
                      <a:pt x="71585" y="104776"/>
                      <a:pt x="73186" y="102774"/>
                    </a:cubicBezTo>
                    <a:cubicBezTo>
                      <a:pt x="74753" y="100840"/>
                      <a:pt x="75454" y="98171"/>
                      <a:pt x="75020" y="95669"/>
                    </a:cubicBezTo>
                    <a:cubicBezTo>
                      <a:pt x="74787" y="94402"/>
                      <a:pt x="74353" y="93234"/>
                      <a:pt x="73953" y="92067"/>
                    </a:cubicBezTo>
                    <a:cubicBezTo>
                      <a:pt x="73553" y="90899"/>
                      <a:pt x="73186" y="89732"/>
                      <a:pt x="72785" y="88564"/>
                    </a:cubicBezTo>
                    <a:lnTo>
                      <a:pt x="70550" y="81692"/>
                    </a:lnTo>
                    <a:cubicBezTo>
                      <a:pt x="69083" y="77156"/>
                      <a:pt x="67582" y="72686"/>
                      <a:pt x="66181" y="68350"/>
                    </a:cubicBezTo>
                    <a:cubicBezTo>
                      <a:pt x="60410" y="50970"/>
                      <a:pt x="55240" y="35226"/>
                      <a:pt x="50870" y="21950"/>
                    </a:cubicBezTo>
                    <a:lnTo>
                      <a:pt x="50870" y="34"/>
                    </a:lnTo>
                    <a:lnTo>
                      <a:pt x="50870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2046;p35"/>
              <p:cNvSpPr/>
              <p:nvPr/>
            </p:nvSpPr>
            <p:spPr>
              <a:xfrm>
                <a:off x="5758571" y="2649804"/>
                <a:ext cx="1112195" cy="1722381"/>
              </a:xfrm>
              <a:custGeom>
                <a:avLst/>
                <a:gdLst/>
                <a:ahLst/>
                <a:cxnLst/>
                <a:rect l="l" t="t" r="r" b="b"/>
                <a:pathLst>
                  <a:path w="65481" h="101406" extrusionOk="0">
                    <a:moveTo>
                      <a:pt x="23618" y="0"/>
                    </a:moveTo>
                    <a:lnTo>
                      <a:pt x="23618" y="67"/>
                    </a:lnTo>
                    <a:lnTo>
                      <a:pt x="23618" y="67"/>
                    </a:lnTo>
                    <a:lnTo>
                      <a:pt x="23618" y="0"/>
                    </a:lnTo>
                    <a:close/>
                    <a:moveTo>
                      <a:pt x="23618" y="67"/>
                    </a:moveTo>
                    <a:lnTo>
                      <a:pt x="23818" y="22683"/>
                    </a:lnTo>
                    <a:lnTo>
                      <a:pt x="1669" y="92333"/>
                    </a:lnTo>
                    <a:cubicBezTo>
                      <a:pt x="1" y="97203"/>
                      <a:pt x="1769" y="101406"/>
                      <a:pt x="7106" y="101406"/>
                    </a:cubicBezTo>
                    <a:lnTo>
                      <a:pt x="58409" y="101406"/>
                    </a:lnTo>
                    <a:cubicBezTo>
                      <a:pt x="63713" y="101406"/>
                      <a:pt x="65481" y="98004"/>
                      <a:pt x="63746" y="93133"/>
                    </a:cubicBezTo>
                    <a:lnTo>
                      <a:pt x="42464" y="22750"/>
                    </a:lnTo>
                    <a:lnTo>
                      <a:pt x="42664" y="67"/>
                    </a:lnTo>
                    <a:close/>
                  </a:path>
                </a:pathLst>
              </a:custGeom>
              <a:solidFill>
                <a:srgbClr val="5C69A5">
                  <a:alpha val="291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2047;p35"/>
              <p:cNvSpPr/>
              <p:nvPr/>
            </p:nvSpPr>
            <p:spPr>
              <a:xfrm>
                <a:off x="6299664" y="4013574"/>
                <a:ext cx="66870" cy="66309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3904" extrusionOk="0">
                    <a:moveTo>
                      <a:pt x="1969" y="401"/>
                    </a:moveTo>
                    <a:cubicBezTo>
                      <a:pt x="2803" y="401"/>
                      <a:pt x="3503" y="1068"/>
                      <a:pt x="3503" y="1936"/>
                    </a:cubicBezTo>
                    <a:cubicBezTo>
                      <a:pt x="3503" y="2769"/>
                      <a:pt x="2836" y="3470"/>
                      <a:pt x="1969" y="3470"/>
                    </a:cubicBezTo>
                    <a:cubicBezTo>
                      <a:pt x="1135" y="3470"/>
                      <a:pt x="434" y="2836"/>
                      <a:pt x="434" y="1936"/>
                    </a:cubicBezTo>
                    <a:cubicBezTo>
                      <a:pt x="434" y="1102"/>
                      <a:pt x="1102" y="401"/>
                      <a:pt x="1969" y="401"/>
                    </a:cubicBezTo>
                    <a:close/>
                    <a:moveTo>
                      <a:pt x="1969" y="1"/>
                    </a:moveTo>
                    <a:cubicBezTo>
                      <a:pt x="868" y="1"/>
                      <a:pt x="1" y="868"/>
                      <a:pt x="1" y="1936"/>
                    </a:cubicBezTo>
                    <a:cubicBezTo>
                      <a:pt x="1" y="3036"/>
                      <a:pt x="868" y="3904"/>
                      <a:pt x="1969" y="3904"/>
                    </a:cubicBezTo>
                    <a:cubicBezTo>
                      <a:pt x="3036" y="3904"/>
                      <a:pt x="3937" y="3036"/>
                      <a:pt x="3937" y="1936"/>
                    </a:cubicBezTo>
                    <a:cubicBezTo>
                      <a:pt x="3937" y="868"/>
                      <a:pt x="3036" y="1"/>
                      <a:pt x="1969" y="1"/>
                    </a:cubicBezTo>
                    <a:close/>
                  </a:path>
                </a:pathLst>
              </a:custGeom>
              <a:solidFill>
                <a:srgbClr val="AE74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2048;p35"/>
              <p:cNvSpPr/>
              <p:nvPr/>
            </p:nvSpPr>
            <p:spPr>
              <a:xfrm>
                <a:off x="6443583" y="4012453"/>
                <a:ext cx="105969" cy="106530"/>
              </a:xfrm>
              <a:custGeom>
                <a:avLst/>
                <a:gdLst/>
                <a:ahLst/>
                <a:cxnLst/>
                <a:rect l="l" t="t" r="r" b="b"/>
                <a:pathLst>
                  <a:path w="6239" h="6272" extrusionOk="0">
                    <a:moveTo>
                      <a:pt x="3136" y="467"/>
                    </a:moveTo>
                    <a:cubicBezTo>
                      <a:pt x="4570" y="467"/>
                      <a:pt x="5805" y="1668"/>
                      <a:pt x="5838" y="3169"/>
                    </a:cubicBezTo>
                    <a:cubicBezTo>
                      <a:pt x="5838" y="4670"/>
                      <a:pt x="4637" y="5904"/>
                      <a:pt x="3136" y="5904"/>
                    </a:cubicBezTo>
                    <a:cubicBezTo>
                      <a:pt x="1635" y="5904"/>
                      <a:pt x="401" y="4670"/>
                      <a:pt x="401" y="3169"/>
                    </a:cubicBezTo>
                    <a:cubicBezTo>
                      <a:pt x="401" y="1668"/>
                      <a:pt x="1635" y="467"/>
                      <a:pt x="3136" y="467"/>
                    </a:cubicBezTo>
                    <a:close/>
                    <a:moveTo>
                      <a:pt x="3136" y="0"/>
                    </a:moveTo>
                    <a:cubicBezTo>
                      <a:pt x="1368" y="0"/>
                      <a:pt x="0" y="1401"/>
                      <a:pt x="0" y="3136"/>
                    </a:cubicBezTo>
                    <a:cubicBezTo>
                      <a:pt x="0" y="4904"/>
                      <a:pt x="1401" y="6271"/>
                      <a:pt x="3136" y="6271"/>
                    </a:cubicBezTo>
                    <a:cubicBezTo>
                      <a:pt x="4837" y="6271"/>
                      <a:pt x="6238" y="4904"/>
                      <a:pt x="6238" y="3136"/>
                    </a:cubicBezTo>
                    <a:cubicBezTo>
                      <a:pt x="6238" y="1401"/>
                      <a:pt x="4871" y="0"/>
                      <a:pt x="3136" y="0"/>
                    </a:cubicBezTo>
                    <a:close/>
                  </a:path>
                </a:pathLst>
              </a:custGeom>
              <a:solidFill>
                <a:srgbClr val="AE74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2049;p35"/>
              <p:cNvSpPr/>
              <p:nvPr/>
            </p:nvSpPr>
            <p:spPr>
              <a:xfrm>
                <a:off x="6107031" y="2253973"/>
                <a:ext cx="465168" cy="574297"/>
              </a:xfrm>
              <a:custGeom>
                <a:avLst/>
                <a:gdLst/>
                <a:ahLst/>
                <a:cxnLst/>
                <a:rect l="l" t="t" r="r" b="b"/>
                <a:pathLst>
                  <a:path w="27387" h="33812" extrusionOk="0">
                    <a:moveTo>
                      <a:pt x="16265" y="0"/>
                    </a:moveTo>
                    <a:cubicBezTo>
                      <a:pt x="12137" y="0"/>
                      <a:pt x="6767" y="375"/>
                      <a:pt x="0" y="1522"/>
                    </a:cubicBezTo>
                    <a:lnTo>
                      <a:pt x="2936" y="33812"/>
                    </a:lnTo>
                    <a:lnTo>
                      <a:pt x="22216" y="33812"/>
                    </a:lnTo>
                    <a:lnTo>
                      <a:pt x="27387" y="1322"/>
                    </a:lnTo>
                    <a:cubicBezTo>
                      <a:pt x="27387" y="1322"/>
                      <a:pt x="24019" y="0"/>
                      <a:pt x="162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2050;p35"/>
              <p:cNvSpPr/>
              <p:nvPr/>
            </p:nvSpPr>
            <p:spPr>
              <a:xfrm>
                <a:off x="6414691" y="2253175"/>
                <a:ext cx="99736" cy="64169"/>
              </a:xfrm>
              <a:custGeom>
                <a:avLst/>
                <a:gdLst/>
                <a:ahLst/>
                <a:cxnLst/>
                <a:rect l="l" t="t" r="r" b="b"/>
                <a:pathLst>
                  <a:path w="5872" h="3778" extrusionOk="0">
                    <a:moveTo>
                      <a:pt x="334" y="1"/>
                    </a:moveTo>
                    <a:cubicBezTo>
                      <a:pt x="0" y="1002"/>
                      <a:pt x="434" y="2469"/>
                      <a:pt x="1268" y="3137"/>
                    </a:cubicBezTo>
                    <a:cubicBezTo>
                      <a:pt x="1774" y="3562"/>
                      <a:pt x="2427" y="3778"/>
                      <a:pt x="3072" y="3778"/>
                    </a:cubicBezTo>
                    <a:cubicBezTo>
                      <a:pt x="3489" y="3778"/>
                      <a:pt x="3903" y="3687"/>
                      <a:pt x="4270" y="3503"/>
                    </a:cubicBezTo>
                    <a:cubicBezTo>
                      <a:pt x="5237" y="3070"/>
                      <a:pt x="5871" y="1669"/>
                      <a:pt x="5771" y="601"/>
                    </a:cubicBezTo>
                    <a:lnTo>
                      <a:pt x="334" y="1"/>
                    </a:lnTo>
                    <a:close/>
                  </a:path>
                </a:pathLst>
              </a:custGeom>
              <a:solidFill>
                <a:srgbClr val="191919">
                  <a:alpha val="38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2051;p35"/>
              <p:cNvSpPr/>
              <p:nvPr/>
            </p:nvSpPr>
            <p:spPr>
              <a:xfrm>
                <a:off x="6192587" y="2343266"/>
                <a:ext cx="64033" cy="64050"/>
              </a:xfrm>
              <a:custGeom>
                <a:avLst/>
                <a:gdLst/>
                <a:ahLst/>
                <a:cxnLst/>
                <a:rect l="l" t="t" r="r" b="b"/>
                <a:pathLst>
                  <a:path w="3770" h="3771" extrusionOk="0">
                    <a:moveTo>
                      <a:pt x="1902" y="1"/>
                    </a:moveTo>
                    <a:cubicBezTo>
                      <a:pt x="834" y="1"/>
                      <a:pt x="0" y="835"/>
                      <a:pt x="0" y="1869"/>
                    </a:cubicBezTo>
                    <a:cubicBezTo>
                      <a:pt x="0" y="2936"/>
                      <a:pt x="834" y="3770"/>
                      <a:pt x="1902" y="3770"/>
                    </a:cubicBezTo>
                    <a:cubicBezTo>
                      <a:pt x="2936" y="3770"/>
                      <a:pt x="3770" y="2936"/>
                      <a:pt x="3770" y="1869"/>
                    </a:cubicBezTo>
                    <a:cubicBezTo>
                      <a:pt x="3770" y="835"/>
                      <a:pt x="2936" y="1"/>
                      <a:pt x="1902" y="1"/>
                    </a:cubicBezTo>
                    <a:close/>
                  </a:path>
                </a:pathLst>
              </a:custGeom>
              <a:solidFill>
                <a:srgbClr val="191919">
                  <a:alpha val="38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2052;p35"/>
              <p:cNvSpPr/>
              <p:nvPr/>
            </p:nvSpPr>
            <p:spPr>
              <a:xfrm>
                <a:off x="6313830" y="2464883"/>
                <a:ext cx="139956" cy="123379"/>
              </a:xfrm>
              <a:custGeom>
                <a:avLst/>
                <a:gdLst/>
                <a:ahLst/>
                <a:cxnLst/>
                <a:rect l="l" t="t" r="r" b="b"/>
                <a:pathLst>
                  <a:path w="8240" h="7264" extrusionOk="0">
                    <a:moveTo>
                      <a:pt x="4122" y="1"/>
                    </a:moveTo>
                    <a:cubicBezTo>
                      <a:pt x="3659" y="1"/>
                      <a:pt x="3188" y="90"/>
                      <a:pt x="2736" y="279"/>
                    </a:cubicBezTo>
                    <a:cubicBezTo>
                      <a:pt x="868" y="1047"/>
                      <a:pt x="1" y="3182"/>
                      <a:pt x="768" y="5050"/>
                    </a:cubicBezTo>
                    <a:cubicBezTo>
                      <a:pt x="1345" y="6431"/>
                      <a:pt x="2698" y="7264"/>
                      <a:pt x="4114" y="7264"/>
                    </a:cubicBezTo>
                    <a:cubicBezTo>
                      <a:pt x="4579" y="7264"/>
                      <a:pt x="5051" y="7174"/>
                      <a:pt x="5505" y="6984"/>
                    </a:cubicBezTo>
                    <a:cubicBezTo>
                      <a:pt x="7373" y="6217"/>
                      <a:pt x="8240" y="4082"/>
                      <a:pt x="7473" y="2248"/>
                    </a:cubicBezTo>
                    <a:cubicBezTo>
                      <a:pt x="6895" y="840"/>
                      <a:pt x="5540" y="1"/>
                      <a:pt x="4122" y="1"/>
                    </a:cubicBezTo>
                    <a:close/>
                  </a:path>
                </a:pathLst>
              </a:custGeom>
              <a:solidFill>
                <a:srgbClr val="191919">
                  <a:alpha val="38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2053;p35"/>
              <p:cNvSpPr/>
              <p:nvPr/>
            </p:nvSpPr>
            <p:spPr>
              <a:xfrm>
                <a:off x="6007308" y="2581811"/>
                <a:ext cx="610220" cy="135421"/>
              </a:xfrm>
              <a:custGeom>
                <a:avLst/>
                <a:gdLst/>
                <a:ahLst/>
                <a:cxnLst/>
                <a:rect l="l" t="t" r="r" b="b"/>
                <a:pathLst>
                  <a:path w="35927" h="7973" extrusionOk="0">
                    <a:moveTo>
                      <a:pt x="3670" y="0"/>
                    </a:moveTo>
                    <a:cubicBezTo>
                      <a:pt x="1635" y="0"/>
                      <a:pt x="0" y="1668"/>
                      <a:pt x="0" y="3669"/>
                    </a:cubicBezTo>
                    <a:lnTo>
                      <a:pt x="0" y="4303"/>
                    </a:lnTo>
                    <a:cubicBezTo>
                      <a:pt x="0" y="6338"/>
                      <a:pt x="1668" y="7973"/>
                      <a:pt x="3670" y="7973"/>
                    </a:cubicBezTo>
                    <a:lnTo>
                      <a:pt x="32257" y="7973"/>
                    </a:lnTo>
                    <a:cubicBezTo>
                      <a:pt x="34258" y="7973"/>
                      <a:pt x="35926" y="6338"/>
                      <a:pt x="35926" y="4303"/>
                    </a:cubicBezTo>
                    <a:lnTo>
                      <a:pt x="35926" y="3669"/>
                    </a:lnTo>
                    <a:cubicBezTo>
                      <a:pt x="35926" y="1635"/>
                      <a:pt x="34258" y="0"/>
                      <a:pt x="322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2054;p35"/>
              <p:cNvSpPr/>
              <p:nvPr/>
            </p:nvSpPr>
            <p:spPr>
              <a:xfrm>
                <a:off x="6004472" y="2579535"/>
                <a:ext cx="614755" cy="139396"/>
              </a:xfrm>
              <a:custGeom>
                <a:avLst/>
                <a:gdLst/>
                <a:ahLst/>
                <a:cxnLst/>
                <a:rect l="l" t="t" r="r" b="b"/>
                <a:pathLst>
                  <a:path w="36194" h="8207" extrusionOk="0">
                    <a:moveTo>
                      <a:pt x="3803" y="1"/>
                    </a:moveTo>
                    <a:cubicBezTo>
                      <a:pt x="3070" y="1"/>
                      <a:pt x="2336" y="234"/>
                      <a:pt x="1735" y="601"/>
                    </a:cubicBezTo>
                    <a:cubicBezTo>
                      <a:pt x="1168" y="968"/>
                      <a:pt x="668" y="1569"/>
                      <a:pt x="368" y="2202"/>
                    </a:cubicBezTo>
                    <a:cubicBezTo>
                      <a:pt x="67" y="2803"/>
                      <a:pt x="1" y="3570"/>
                      <a:pt x="34" y="4237"/>
                    </a:cubicBezTo>
                    <a:cubicBezTo>
                      <a:pt x="1" y="4938"/>
                      <a:pt x="167" y="5638"/>
                      <a:pt x="501" y="6239"/>
                    </a:cubicBezTo>
                    <a:cubicBezTo>
                      <a:pt x="1168" y="7439"/>
                      <a:pt x="2469" y="8207"/>
                      <a:pt x="3803" y="8207"/>
                    </a:cubicBezTo>
                    <a:lnTo>
                      <a:pt x="7539" y="8207"/>
                    </a:lnTo>
                    <a:cubicBezTo>
                      <a:pt x="12410" y="8140"/>
                      <a:pt x="16846" y="8140"/>
                      <a:pt x="20515" y="8140"/>
                    </a:cubicBezTo>
                    <a:cubicBezTo>
                      <a:pt x="24185" y="8107"/>
                      <a:pt x="27153" y="8107"/>
                      <a:pt x="29222" y="8107"/>
                    </a:cubicBezTo>
                    <a:lnTo>
                      <a:pt x="29255" y="8107"/>
                    </a:lnTo>
                    <a:cubicBezTo>
                      <a:pt x="27220" y="8107"/>
                      <a:pt x="24218" y="8073"/>
                      <a:pt x="20549" y="8073"/>
                    </a:cubicBezTo>
                    <a:cubicBezTo>
                      <a:pt x="16846" y="8006"/>
                      <a:pt x="12476" y="8006"/>
                      <a:pt x="7573" y="8006"/>
                    </a:cubicBezTo>
                    <a:lnTo>
                      <a:pt x="3837" y="8006"/>
                    </a:lnTo>
                    <a:cubicBezTo>
                      <a:pt x="2569" y="8006"/>
                      <a:pt x="1335" y="7306"/>
                      <a:pt x="701" y="6172"/>
                    </a:cubicBezTo>
                    <a:cubicBezTo>
                      <a:pt x="401" y="5605"/>
                      <a:pt x="234" y="4971"/>
                      <a:pt x="301" y="4304"/>
                    </a:cubicBezTo>
                    <a:cubicBezTo>
                      <a:pt x="301" y="3603"/>
                      <a:pt x="334" y="2970"/>
                      <a:pt x="634" y="2336"/>
                    </a:cubicBezTo>
                    <a:cubicBezTo>
                      <a:pt x="1168" y="1135"/>
                      <a:pt x="2469" y="301"/>
                      <a:pt x="3837" y="301"/>
                    </a:cubicBezTo>
                    <a:cubicBezTo>
                      <a:pt x="15078" y="268"/>
                      <a:pt x="25252" y="268"/>
                      <a:pt x="32657" y="268"/>
                    </a:cubicBezTo>
                    <a:cubicBezTo>
                      <a:pt x="33558" y="301"/>
                      <a:pt x="34392" y="668"/>
                      <a:pt x="34992" y="1268"/>
                    </a:cubicBezTo>
                    <a:cubicBezTo>
                      <a:pt x="35559" y="1835"/>
                      <a:pt x="35893" y="2569"/>
                      <a:pt x="36026" y="3270"/>
                    </a:cubicBezTo>
                    <a:cubicBezTo>
                      <a:pt x="36060" y="3603"/>
                      <a:pt x="36060" y="3970"/>
                      <a:pt x="36060" y="4304"/>
                    </a:cubicBezTo>
                    <a:cubicBezTo>
                      <a:pt x="36060" y="4637"/>
                      <a:pt x="36060" y="4971"/>
                      <a:pt x="35993" y="5271"/>
                    </a:cubicBezTo>
                    <a:cubicBezTo>
                      <a:pt x="35826" y="5872"/>
                      <a:pt x="35559" y="6405"/>
                      <a:pt x="35226" y="6772"/>
                    </a:cubicBezTo>
                    <a:cubicBezTo>
                      <a:pt x="34559" y="7573"/>
                      <a:pt x="33758" y="7873"/>
                      <a:pt x="33258" y="7973"/>
                    </a:cubicBezTo>
                    <a:cubicBezTo>
                      <a:pt x="32724" y="8107"/>
                      <a:pt x="32424" y="8107"/>
                      <a:pt x="32424" y="8107"/>
                    </a:cubicBezTo>
                    <a:lnTo>
                      <a:pt x="32657" y="8107"/>
                    </a:lnTo>
                    <a:cubicBezTo>
                      <a:pt x="32824" y="8107"/>
                      <a:pt x="33024" y="8073"/>
                      <a:pt x="33258" y="8006"/>
                    </a:cubicBezTo>
                    <a:cubicBezTo>
                      <a:pt x="33758" y="7906"/>
                      <a:pt x="34592" y="7606"/>
                      <a:pt x="35259" y="6806"/>
                    </a:cubicBezTo>
                    <a:cubicBezTo>
                      <a:pt x="35659" y="6405"/>
                      <a:pt x="35893" y="5905"/>
                      <a:pt x="36060" y="5271"/>
                    </a:cubicBezTo>
                    <a:cubicBezTo>
                      <a:pt x="36093" y="4938"/>
                      <a:pt x="36160" y="4604"/>
                      <a:pt x="36160" y="4270"/>
                    </a:cubicBezTo>
                    <a:cubicBezTo>
                      <a:pt x="36160" y="3904"/>
                      <a:pt x="36193" y="3570"/>
                      <a:pt x="36093" y="3170"/>
                    </a:cubicBezTo>
                    <a:cubicBezTo>
                      <a:pt x="35993" y="2436"/>
                      <a:pt x="35593" y="1669"/>
                      <a:pt x="35026" y="1102"/>
                    </a:cubicBezTo>
                    <a:cubicBezTo>
                      <a:pt x="34392" y="501"/>
                      <a:pt x="33558" y="101"/>
                      <a:pt x="32591" y="67"/>
                    </a:cubicBezTo>
                    <a:cubicBezTo>
                      <a:pt x="25219" y="67"/>
                      <a:pt x="15045" y="1"/>
                      <a:pt x="3803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2055;p35"/>
              <p:cNvSpPr/>
              <p:nvPr/>
            </p:nvSpPr>
            <p:spPr>
              <a:xfrm>
                <a:off x="5758011" y="3740480"/>
                <a:ext cx="1111634" cy="631740"/>
              </a:xfrm>
              <a:custGeom>
                <a:avLst/>
                <a:gdLst/>
                <a:ahLst/>
                <a:cxnLst/>
                <a:rect l="l" t="t" r="r" b="b"/>
                <a:pathLst>
                  <a:path w="65448" h="37194" extrusionOk="0">
                    <a:moveTo>
                      <a:pt x="54873" y="1"/>
                    </a:moveTo>
                    <a:cubicBezTo>
                      <a:pt x="54873" y="1"/>
                      <a:pt x="48205" y="7385"/>
                      <a:pt x="37398" y="7385"/>
                    </a:cubicBezTo>
                    <a:cubicBezTo>
                      <a:pt x="35645" y="7385"/>
                      <a:pt x="33783" y="7190"/>
                      <a:pt x="31823" y="6739"/>
                    </a:cubicBezTo>
                    <a:cubicBezTo>
                      <a:pt x="19748" y="3970"/>
                      <a:pt x="9540" y="3503"/>
                      <a:pt x="9540" y="3503"/>
                    </a:cubicBezTo>
                    <a:lnTo>
                      <a:pt x="1068" y="29789"/>
                    </a:lnTo>
                    <a:cubicBezTo>
                      <a:pt x="0" y="33325"/>
                      <a:pt x="2902" y="37194"/>
                      <a:pt x="6638" y="37194"/>
                    </a:cubicBezTo>
                    <a:lnTo>
                      <a:pt x="60610" y="37127"/>
                    </a:lnTo>
                    <a:cubicBezTo>
                      <a:pt x="63446" y="37127"/>
                      <a:pt x="65447" y="34359"/>
                      <a:pt x="64613" y="31690"/>
                    </a:cubicBezTo>
                    <a:lnTo>
                      <a:pt x="5487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2056;p35"/>
              <p:cNvSpPr/>
              <p:nvPr/>
            </p:nvSpPr>
            <p:spPr>
              <a:xfrm>
                <a:off x="6003911" y="4155794"/>
                <a:ext cx="90666" cy="90666"/>
              </a:xfrm>
              <a:custGeom>
                <a:avLst/>
                <a:gdLst/>
                <a:ahLst/>
                <a:cxnLst/>
                <a:rect l="l" t="t" r="r" b="b"/>
                <a:pathLst>
                  <a:path w="5338" h="5338" extrusionOk="0">
                    <a:moveTo>
                      <a:pt x="2669" y="1"/>
                    </a:moveTo>
                    <a:cubicBezTo>
                      <a:pt x="1168" y="1"/>
                      <a:pt x="0" y="1201"/>
                      <a:pt x="0" y="2669"/>
                    </a:cubicBezTo>
                    <a:cubicBezTo>
                      <a:pt x="0" y="4137"/>
                      <a:pt x="1168" y="5338"/>
                      <a:pt x="2669" y="5338"/>
                    </a:cubicBezTo>
                    <a:cubicBezTo>
                      <a:pt x="4137" y="5338"/>
                      <a:pt x="5337" y="4137"/>
                      <a:pt x="5337" y="2669"/>
                    </a:cubicBezTo>
                    <a:cubicBezTo>
                      <a:pt x="5337" y="1201"/>
                      <a:pt x="4137" y="1"/>
                      <a:pt x="2669" y="1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2057;p35"/>
              <p:cNvSpPr/>
              <p:nvPr/>
            </p:nvSpPr>
            <p:spPr>
              <a:xfrm>
                <a:off x="6475873" y="4056309"/>
                <a:ext cx="138835" cy="126080"/>
              </a:xfrm>
              <a:custGeom>
                <a:avLst/>
                <a:gdLst/>
                <a:ahLst/>
                <a:cxnLst/>
                <a:rect l="l" t="t" r="r" b="b"/>
                <a:pathLst>
                  <a:path w="8174" h="7423" extrusionOk="0">
                    <a:moveTo>
                      <a:pt x="4100" y="0"/>
                    </a:moveTo>
                    <a:cubicBezTo>
                      <a:pt x="2399" y="0"/>
                      <a:pt x="872" y="1157"/>
                      <a:pt x="468" y="2889"/>
                    </a:cubicBezTo>
                    <a:cubicBezTo>
                      <a:pt x="1" y="4890"/>
                      <a:pt x="1268" y="6892"/>
                      <a:pt x="3270" y="7325"/>
                    </a:cubicBezTo>
                    <a:cubicBezTo>
                      <a:pt x="3551" y="7391"/>
                      <a:pt x="3831" y="7422"/>
                      <a:pt x="4106" y="7422"/>
                    </a:cubicBezTo>
                    <a:cubicBezTo>
                      <a:pt x="5794" y="7422"/>
                      <a:pt x="7305" y="6244"/>
                      <a:pt x="7706" y="4523"/>
                    </a:cubicBezTo>
                    <a:cubicBezTo>
                      <a:pt x="8173" y="2555"/>
                      <a:pt x="6906" y="554"/>
                      <a:pt x="4904" y="87"/>
                    </a:cubicBezTo>
                    <a:cubicBezTo>
                      <a:pt x="4634" y="28"/>
                      <a:pt x="4365" y="0"/>
                      <a:pt x="4100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2058;p35"/>
              <p:cNvSpPr/>
              <p:nvPr/>
            </p:nvSpPr>
            <p:spPr>
              <a:xfrm>
                <a:off x="6132526" y="4107640"/>
                <a:ext cx="36840" cy="36840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169" extrusionOk="0">
                    <a:moveTo>
                      <a:pt x="1101" y="0"/>
                    </a:moveTo>
                    <a:cubicBezTo>
                      <a:pt x="501" y="0"/>
                      <a:pt x="0" y="500"/>
                      <a:pt x="0" y="1068"/>
                    </a:cubicBezTo>
                    <a:cubicBezTo>
                      <a:pt x="0" y="1668"/>
                      <a:pt x="501" y="2168"/>
                      <a:pt x="1101" y="2168"/>
                    </a:cubicBezTo>
                    <a:cubicBezTo>
                      <a:pt x="1668" y="2168"/>
                      <a:pt x="2169" y="1668"/>
                      <a:pt x="2169" y="1068"/>
                    </a:cubicBezTo>
                    <a:cubicBezTo>
                      <a:pt x="2169" y="467"/>
                      <a:pt x="1668" y="0"/>
                      <a:pt x="1101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2059;p35"/>
              <p:cNvSpPr/>
              <p:nvPr/>
            </p:nvSpPr>
            <p:spPr>
              <a:xfrm>
                <a:off x="6329695" y="2743276"/>
                <a:ext cx="468582" cy="1520701"/>
              </a:xfrm>
              <a:custGeom>
                <a:avLst/>
                <a:gdLst/>
                <a:ahLst/>
                <a:cxnLst/>
                <a:rect l="l" t="t" r="r" b="b"/>
                <a:pathLst>
                  <a:path w="27588" h="89532" extrusionOk="0">
                    <a:moveTo>
                      <a:pt x="268" y="1"/>
                    </a:moveTo>
                    <a:lnTo>
                      <a:pt x="1" y="20282"/>
                    </a:lnTo>
                    <a:lnTo>
                      <a:pt x="17380" y="88331"/>
                    </a:lnTo>
                    <a:cubicBezTo>
                      <a:pt x="17547" y="89065"/>
                      <a:pt x="18247" y="89532"/>
                      <a:pt x="19014" y="89532"/>
                    </a:cubicBezTo>
                    <a:lnTo>
                      <a:pt x="25852" y="89165"/>
                    </a:lnTo>
                    <a:cubicBezTo>
                      <a:pt x="26887" y="89098"/>
                      <a:pt x="27587" y="88064"/>
                      <a:pt x="27253" y="87063"/>
                    </a:cubicBezTo>
                    <a:lnTo>
                      <a:pt x="5872" y="19882"/>
                    </a:lnTo>
                    <a:lnTo>
                      <a:pt x="5671" y="34"/>
                    </a:lnTo>
                    <a:lnTo>
                      <a:pt x="268" y="34"/>
                    </a:lnTo>
                    <a:lnTo>
                      <a:pt x="268" y="1"/>
                    </a:ln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2060;p35"/>
              <p:cNvSpPr/>
              <p:nvPr/>
            </p:nvSpPr>
            <p:spPr>
              <a:xfrm>
                <a:off x="5868485" y="3274176"/>
                <a:ext cx="213620" cy="708241"/>
              </a:xfrm>
              <a:custGeom>
                <a:avLst/>
                <a:gdLst/>
                <a:ahLst/>
                <a:cxnLst/>
                <a:rect l="l" t="t" r="r" b="b"/>
                <a:pathLst>
                  <a:path w="12577" h="41698" extrusionOk="0">
                    <a:moveTo>
                      <a:pt x="12543" y="1"/>
                    </a:moveTo>
                    <a:cubicBezTo>
                      <a:pt x="12510" y="1"/>
                      <a:pt x="9675" y="9274"/>
                      <a:pt x="6205" y="20849"/>
                    </a:cubicBezTo>
                    <a:cubicBezTo>
                      <a:pt x="2736" y="32357"/>
                      <a:pt x="1" y="41697"/>
                      <a:pt x="34" y="41697"/>
                    </a:cubicBezTo>
                    <a:cubicBezTo>
                      <a:pt x="68" y="41697"/>
                      <a:pt x="2970" y="32391"/>
                      <a:pt x="6372" y="20849"/>
                    </a:cubicBezTo>
                    <a:cubicBezTo>
                      <a:pt x="9841" y="9374"/>
                      <a:pt x="12577" y="1"/>
                      <a:pt x="125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2061;p35"/>
              <p:cNvSpPr/>
              <p:nvPr/>
            </p:nvSpPr>
            <p:spPr>
              <a:xfrm>
                <a:off x="6154047" y="2795404"/>
                <a:ext cx="3991" cy="207947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2243" extrusionOk="0">
                    <a:moveTo>
                      <a:pt x="101" y="1"/>
                    </a:moveTo>
                    <a:cubicBezTo>
                      <a:pt x="34" y="1"/>
                      <a:pt x="1" y="2736"/>
                      <a:pt x="1" y="6105"/>
                    </a:cubicBezTo>
                    <a:cubicBezTo>
                      <a:pt x="1" y="9508"/>
                      <a:pt x="68" y="12243"/>
                      <a:pt x="101" y="12243"/>
                    </a:cubicBezTo>
                    <a:cubicBezTo>
                      <a:pt x="201" y="12243"/>
                      <a:pt x="234" y="9508"/>
                      <a:pt x="234" y="6105"/>
                    </a:cubicBezTo>
                    <a:cubicBezTo>
                      <a:pt x="234" y="2736"/>
                      <a:pt x="168" y="1"/>
                      <a:pt x="1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2062;p35"/>
              <p:cNvSpPr/>
              <p:nvPr/>
            </p:nvSpPr>
            <p:spPr>
              <a:xfrm>
                <a:off x="6335368" y="3731410"/>
                <a:ext cx="74802" cy="75379"/>
              </a:xfrm>
              <a:custGeom>
                <a:avLst/>
                <a:gdLst/>
                <a:ahLst/>
                <a:cxnLst/>
                <a:rect l="l" t="t" r="r" b="b"/>
                <a:pathLst>
                  <a:path w="4404" h="4438" extrusionOk="0">
                    <a:moveTo>
                      <a:pt x="2202" y="1"/>
                    </a:moveTo>
                    <a:cubicBezTo>
                      <a:pt x="1001" y="1"/>
                      <a:pt x="0" y="1002"/>
                      <a:pt x="0" y="2203"/>
                    </a:cubicBezTo>
                    <a:cubicBezTo>
                      <a:pt x="0" y="3437"/>
                      <a:pt x="1001" y="4437"/>
                      <a:pt x="2202" y="4437"/>
                    </a:cubicBezTo>
                    <a:cubicBezTo>
                      <a:pt x="3403" y="4437"/>
                      <a:pt x="4403" y="3403"/>
                      <a:pt x="4403" y="2203"/>
                    </a:cubicBezTo>
                    <a:cubicBezTo>
                      <a:pt x="4403" y="1002"/>
                      <a:pt x="3436" y="34"/>
                      <a:pt x="2202" y="1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2063;p35"/>
              <p:cNvSpPr/>
              <p:nvPr/>
            </p:nvSpPr>
            <p:spPr>
              <a:xfrm>
                <a:off x="6311571" y="3461628"/>
                <a:ext cx="36840" cy="36942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175" extrusionOk="0">
                    <a:moveTo>
                      <a:pt x="1197" y="0"/>
                    </a:moveTo>
                    <a:cubicBezTo>
                      <a:pt x="1165" y="0"/>
                      <a:pt x="1133" y="2"/>
                      <a:pt x="1101" y="6"/>
                    </a:cubicBezTo>
                    <a:cubicBezTo>
                      <a:pt x="501" y="6"/>
                      <a:pt x="0" y="473"/>
                      <a:pt x="0" y="1073"/>
                    </a:cubicBezTo>
                    <a:cubicBezTo>
                      <a:pt x="0" y="1674"/>
                      <a:pt x="467" y="2174"/>
                      <a:pt x="1101" y="2174"/>
                    </a:cubicBezTo>
                    <a:cubicBezTo>
                      <a:pt x="1668" y="2174"/>
                      <a:pt x="2168" y="1707"/>
                      <a:pt x="2168" y="1073"/>
                    </a:cubicBezTo>
                    <a:cubicBezTo>
                      <a:pt x="2168" y="507"/>
                      <a:pt x="1724" y="0"/>
                      <a:pt x="1197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2064;p35"/>
              <p:cNvSpPr/>
              <p:nvPr/>
            </p:nvSpPr>
            <p:spPr>
              <a:xfrm>
                <a:off x="6054342" y="4368826"/>
                <a:ext cx="622110" cy="4552"/>
              </a:xfrm>
              <a:custGeom>
                <a:avLst/>
                <a:gdLst/>
                <a:ahLst/>
                <a:cxnLst/>
                <a:rect l="l" t="t" r="r" b="b"/>
                <a:pathLst>
                  <a:path w="36627" h="268" extrusionOk="0">
                    <a:moveTo>
                      <a:pt x="18313" y="1"/>
                    </a:moveTo>
                    <a:cubicBezTo>
                      <a:pt x="8239" y="1"/>
                      <a:pt x="0" y="68"/>
                      <a:pt x="0" y="134"/>
                    </a:cubicBezTo>
                    <a:cubicBezTo>
                      <a:pt x="0" y="201"/>
                      <a:pt x="8206" y="268"/>
                      <a:pt x="18313" y="268"/>
                    </a:cubicBezTo>
                    <a:cubicBezTo>
                      <a:pt x="28420" y="268"/>
                      <a:pt x="36626" y="168"/>
                      <a:pt x="36626" y="134"/>
                    </a:cubicBezTo>
                    <a:cubicBezTo>
                      <a:pt x="36626" y="101"/>
                      <a:pt x="28454" y="34"/>
                      <a:pt x="183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2065;p35"/>
              <p:cNvSpPr/>
              <p:nvPr/>
            </p:nvSpPr>
            <p:spPr>
              <a:xfrm>
                <a:off x="7825498" y="2518353"/>
                <a:ext cx="1175651" cy="1934863"/>
              </a:xfrm>
              <a:custGeom>
                <a:avLst/>
                <a:gdLst/>
                <a:ahLst/>
                <a:cxnLst/>
                <a:rect l="l" t="t" r="r" b="b"/>
                <a:pathLst>
                  <a:path w="69217" h="113916" extrusionOk="0">
                    <a:moveTo>
                      <a:pt x="21950" y="0"/>
                    </a:moveTo>
                    <a:lnTo>
                      <a:pt x="21950" y="49502"/>
                    </a:lnTo>
                    <a:cubicBezTo>
                      <a:pt x="9074" y="54372"/>
                      <a:pt x="1" y="66414"/>
                      <a:pt x="1" y="80558"/>
                    </a:cubicBezTo>
                    <a:cubicBezTo>
                      <a:pt x="1" y="98971"/>
                      <a:pt x="15445" y="113915"/>
                      <a:pt x="34592" y="113915"/>
                    </a:cubicBezTo>
                    <a:cubicBezTo>
                      <a:pt x="53739" y="113915"/>
                      <a:pt x="69217" y="98971"/>
                      <a:pt x="69217" y="80558"/>
                    </a:cubicBezTo>
                    <a:cubicBezTo>
                      <a:pt x="69150" y="66414"/>
                      <a:pt x="60077" y="54339"/>
                      <a:pt x="47201" y="49502"/>
                    </a:cubicBezTo>
                    <a:lnTo>
                      <a:pt x="4720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2066;p35"/>
              <p:cNvSpPr/>
              <p:nvPr/>
            </p:nvSpPr>
            <p:spPr>
              <a:xfrm>
                <a:off x="7822100" y="2518353"/>
                <a:ext cx="1179608" cy="1938668"/>
              </a:xfrm>
              <a:custGeom>
                <a:avLst/>
                <a:gdLst/>
                <a:ahLst/>
                <a:cxnLst/>
                <a:rect l="l" t="t" r="r" b="b"/>
                <a:pathLst>
                  <a:path w="69450" h="114140" extrusionOk="0">
                    <a:moveTo>
                      <a:pt x="47384" y="26673"/>
                    </a:moveTo>
                    <a:lnTo>
                      <a:pt x="47384" y="26673"/>
                    </a:lnTo>
                    <a:cubicBezTo>
                      <a:pt x="47375" y="30243"/>
                      <a:pt x="47368" y="33437"/>
                      <a:pt x="47368" y="36226"/>
                    </a:cubicBezTo>
                    <a:lnTo>
                      <a:pt x="47368" y="46066"/>
                    </a:lnTo>
                    <a:lnTo>
                      <a:pt x="47368" y="48635"/>
                    </a:lnTo>
                    <a:lnTo>
                      <a:pt x="47401" y="49502"/>
                    </a:lnTo>
                    <a:lnTo>
                      <a:pt x="47401" y="48602"/>
                    </a:lnTo>
                    <a:lnTo>
                      <a:pt x="47401" y="46066"/>
                    </a:lnTo>
                    <a:lnTo>
                      <a:pt x="47401" y="36226"/>
                    </a:lnTo>
                    <a:cubicBezTo>
                      <a:pt x="47401" y="33441"/>
                      <a:pt x="47394" y="30245"/>
                      <a:pt x="47384" y="26673"/>
                    </a:cubicBezTo>
                    <a:close/>
                    <a:moveTo>
                      <a:pt x="47401" y="49502"/>
                    </a:moveTo>
                    <a:cubicBezTo>
                      <a:pt x="47404" y="49503"/>
                      <a:pt x="47638" y="49571"/>
                      <a:pt x="48268" y="49836"/>
                    </a:cubicBezTo>
                    <a:cubicBezTo>
                      <a:pt x="48317" y="49850"/>
                      <a:pt x="48368" y="49867"/>
                      <a:pt x="48423" y="49886"/>
                    </a:cubicBezTo>
                    <a:lnTo>
                      <a:pt x="48423" y="49886"/>
                    </a:lnTo>
                    <a:cubicBezTo>
                      <a:pt x="48323" y="49844"/>
                      <a:pt x="48229" y="49804"/>
                      <a:pt x="48135" y="49769"/>
                    </a:cubicBezTo>
                    <a:cubicBezTo>
                      <a:pt x="47637" y="49570"/>
                      <a:pt x="47404" y="49503"/>
                      <a:pt x="47401" y="49502"/>
                    </a:cubicBezTo>
                    <a:close/>
                    <a:moveTo>
                      <a:pt x="48423" y="49886"/>
                    </a:moveTo>
                    <a:cubicBezTo>
                      <a:pt x="48547" y="49938"/>
                      <a:pt x="48681" y="49995"/>
                      <a:pt x="48835" y="50053"/>
                    </a:cubicBezTo>
                    <a:lnTo>
                      <a:pt x="48835" y="50053"/>
                    </a:lnTo>
                    <a:cubicBezTo>
                      <a:pt x="48683" y="49986"/>
                      <a:pt x="48545" y="49930"/>
                      <a:pt x="48423" y="49886"/>
                    </a:cubicBezTo>
                    <a:close/>
                    <a:moveTo>
                      <a:pt x="48835" y="50053"/>
                    </a:moveTo>
                    <a:cubicBezTo>
                      <a:pt x="48939" y="50099"/>
                      <a:pt x="49050" y="50149"/>
                      <a:pt x="49169" y="50203"/>
                    </a:cubicBezTo>
                    <a:cubicBezTo>
                      <a:pt x="49375" y="50289"/>
                      <a:pt x="49582" y="50375"/>
                      <a:pt x="49798" y="50470"/>
                    </a:cubicBezTo>
                    <a:lnTo>
                      <a:pt x="49798" y="50470"/>
                    </a:lnTo>
                    <a:cubicBezTo>
                      <a:pt x="49537" y="50343"/>
                      <a:pt x="49296" y="50239"/>
                      <a:pt x="49069" y="50136"/>
                    </a:cubicBezTo>
                    <a:cubicBezTo>
                      <a:pt x="48985" y="50108"/>
                      <a:pt x="48908" y="50080"/>
                      <a:pt x="48835" y="50053"/>
                    </a:cubicBezTo>
                    <a:close/>
                    <a:moveTo>
                      <a:pt x="49798" y="50470"/>
                    </a:moveTo>
                    <a:cubicBezTo>
                      <a:pt x="49958" y="50548"/>
                      <a:pt x="50126" y="50635"/>
                      <a:pt x="50303" y="50736"/>
                    </a:cubicBezTo>
                    <a:cubicBezTo>
                      <a:pt x="50770" y="50970"/>
                      <a:pt x="51304" y="51237"/>
                      <a:pt x="51837" y="51537"/>
                    </a:cubicBezTo>
                    <a:cubicBezTo>
                      <a:pt x="51967" y="51595"/>
                      <a:pt x="52095" y="51659"/>
                      <a:pt x="52223" y="51727"/>
                    </a:cubicBezTo>
                    <a:lnTo>
                      <a:pt x="52223" y="51727"/>
                    </a:lnTo>
                    <a:cubicBezTo>
                      <a:pt x="52137" y="51674"/>
                      <a:pt x="52053" y="51622"/>
                      <a:pt x="51971" y="51570"/>
                    </a:cubicBezTo>
                    <a:cubicBezTo>
                      <a:pt x="51404" y="51270"/>
                      <a:pt x="50903" y="51037"/>
                      <a:pt x="50436" y="50770"/>
                    </a:cubicBezTo>
                    <a:cubicBezTo>
                      <a:pt x="50210" y="50657"/>
                      <a:pt x="50000" y="50559"/>
                      <a:pt x="49798" y="50470"/>
                    </a:cubicBezTo>
                    <a:close/>
                    <a:moveTo>
                      <a:pt x="52223" y="51727"/>
                    </a:moveTo>
                    <a:cubicBezTo>
                      <a:pt x="52552" y="51931"/>
                      <a:pt x="52904" y="52147"/>
                      <a:pt x="53280" y="52374"/>
                    </a:cubicBezTo>
                    <a:lnTo>
                      <a:pt x="53280" y="52374"/>
                    </a:lnTo>
                    <a:cubicBezTo>
                      <a:pt x="52918" y="52141"/>
                      <a:pt x="52572" y="51916"/>
                      <a:pt x="52223" y="51727"/>
                    </a:cubicBezTo>
                    <a:close/>
                    <a:moveTo>
                      <a:pt x="53280" y="52374"/>
                    </a:moveTo>
                    <a:cubicBezTo>
                      <a:pt x="53397" y="52450"/>
                      <a:pt x="53517" y="52527"/>
                      <a:pt x="53639" y="52604"/>
                    </a:cubicBezTo>
                    <a:cubicBezTo>
                      <a:pt x="54940" y="53405"/>
                      <a:pt x="56341" y="54439"/>
                      <a:pt x="57842" y="55740"/>
                    </a:cubicBezTo>
                    <a:cubicBezTo>
                      <a:pt x="58242" y="56040"/>
                      <a:pt x="58609" y="56407"/>
                      <a:pt x="58976" y="56774"/>
                    </a:cubicBezTo>
                    <a:cubicBezTo>
                      <a:pt x="59343" y="57141"/>
                      <a:pt x="59776" y="57475"/>
                      <a:pt x="60143" y="57908"/>
                    </a:cubicBezTo>
                    <a:cubicBezTo>
                      <a:pt x="60844" y="58742"/>
                      <a:pt x="61678" y="59543"/>
                      <a:pt x="62412" y="60543"/>
                    </a:cubicBezTo>
                    <a:cubicBezTo>
                      <a:pt x="62578" y="60777"/>
                      <a:pt x="62779" y="60977"/>
                      <a:pt x="62945" y="61244"/>
                    </a:cubicBezTo>
                    <a:lnTo>
                      <a:pt x="63246" y="61611"/>
                    </a:lnTo>
                    <a:lnTo>
                      <a:pt x="63479" y="61978"/>
                    </a:lnTo>
                    <a:cubicBezTo>
                      <a:pt x="63813" y="62545"/>
                      <a:pt x="64180" y="63045"/>
                      <a:pt x="64580" y="63579"/>
                    </a:cubicBezTo>
                    <a:cubicBezTo>
                      <a:pt x="65035" y="64439"/>
                      <a:pt x="65567" y="65318"/>
                      <a:pt x="66045" y="66246"/>
                    </a:cubicBezTo>
                    <a:lnTo>
                      <a:pt x="66045" y="66246"/>
                    </a:lnTo>
                    <a:cubicBezTo>
                      <a:pt x="65595" y="65322"/>
                      <a:pt x="65086" y="64458"/>
                      <a:pt x="64613" y="63612"/>
                    </a:cubicBezTo>
                    <a:cubicBezTo>
                      <a:pt x="64246" y="63079"/>
                      <a:pt x="63913" y="62545"/>
                      <a:pt x="63579" y="62045"/>
                    </a:cubicBezTo>
                    <a:lnTo>
                      <a:pt x="63312" y="61678"/>
                    </a:lnTo>
                    <a:lnTo>
                      <a:pt x="63012" y="61277"/>
                    </a:lnTo>
                    <a:cubicBezTo>
                      <a:pt x="62812" y="61044"/>
                      <a:pt x="62645" y="60777"/>
                      <a:pt x="62478" y="60577"/>
                    </a:cubicBezTo>
                    <a:cubicBezTo>
                      <a:pt x="61778" y="59609"/>
                      <a:pt x="60977" y="58776"/>
                      <a:pt x="60243" y="57942"/>
                    </a:cubicBezTo>
                    <a:cubicBezTo>
                      <a:pt x="59843" y="57541"/>
                      <a:pt x="59443" y="57208"/>
                      <a:pt x="59109" y="56841"/>
                    </a:cubicBezTo>
                    <a:cubicBezTo>
                      <a:pt x="58742" y="56507"/>
                      <a:pt x="58409" y="56107"/>
                      <a:pt x="57975" y="55773"/>
                    </a:cubicBezTo>
                    <a:cubicBezTo>
                      <a:pt x="56474" y="54506"/>
                      <a:pt x="55073" y="53505"/>
                      <a:pt x="53772" y="52671"/>
                    </a:cubicBezTo>
                    <a:cubicBezTo>
                      <a:pt x="53604" y="52570"/>
                      <a:pt x="53440" y="52471"/>
                      <a:pt x="53280" y="52374"/>
                    </a:cubicBezTo>
                    <a:close/>
                    <a:moveTo>
                      <a:pt x="22049" y="0"/>
                    </a:moveTo>
                    <a:lnTo>
                      <a:pt x="22049" y="67"/>
                    </a:lnTo>
                    <a:lnTo>
                      <a:pt x="22049" y="49463"/>
                    </a:lnTo>
                    <a:lnTo>
                      <a:pt x="22049" y="49463"/>
                    </a:lnTo>
                    <a:cubicBezTo>
                      <a:pt x="19704" y="50425"/>
                      <a:pt x="17392" y="51584"/>
                      <a:pt x="15211" y="52971"/>
                    </a:cubicBezTo>
                    <a:cubicBezTo>
                      <a:pt x="13043" y="54439"/>
                      <a:pt x="10975" y="56140"/>
                      <a:pt x="9140" y="58075"/>
                    </a:cubicBezTo>
                    <a:cubicBezTo>
                      <a:pt x="8707" y="58575"/>
                      <a:pt x="8273" y="59076"/>
                      <a:pt x="7806" y="59576"/>
                    </a:cubicBezTo>
                    <a:cubicBezTo>
                      <a:pt x="7406" y="60110"/>
                      <a:pt x="6972" y="60610"/>
                      <a:pt x="6572" y="61144"/>
                    </a:cubicBezTo>
                    <a:lnTo>
                      <a:pt x="6272" y="61578"/>
                    </a:lnTo>
                    <a:lnTo>
                      <a:pt x="5971" y="61978"/>
                    </a:lnTo>
                    <a:lnTo>
                      <a:pt x="5438" y="62812"/>
                    </a:lnTo>
                    <a:lnTo>
                      <a:pt x="4904" y="63646"/>
                    </a:lnTo>
                    <a:lnTo>
                      <a:pt x="4404" y="64546"/>
                    </a:lnTo>
                    <a:lnTo>
                      <a:pt x="3903" y="65414"/>
                    </a:lnTo>
                    <a:lnTo>
                      <a:pt x="3636" y="65881"/>
                    </a:lnTo>
                    <a:lnTo>
                      <a:pt x="3436" y="66348"/>
                    </a:lnTo>
                    <a:cubicBezTo>
                      <a:pt x="3169" y="66915"/>
                      <a:pt x="2902" y="67549"/>
                      <a:pt x="2602" y="68149"/>
                    </a:cubicBezTo>
                    <a:cubicBezTo>
                      <a:pt x="2369" y="68783"/>
                      <a:pt x="2135" y="69450"/>
                      <a:pt x="1902" y="70084"/>
                    </a:cubicBezTo>
                    <a:cubicBezTo>
                      <a:pt x="1735" y="70384"/>
                      <a:pt x="1635" y="70717"/>
                      <a:pt x="1568" y="71051"/>
                    </a:cubicBezTo>
                    <a:lnTo>
                      <a:pt x="1268" y="72052"/>
                    </a:lnTo>
                    <a:cubicBezTo>
                      <a:pt x="1135" y="72319"/>
                      <a:pt x="1068" y="72686"/>
                      <a:pt x="968" y="73019"/>
                    </a:cubicBezTo>
                    <a:lnTo>
                      <a:pt x="768" y="73986"/>
                    </a:lnTo>
                    <a:lnTo>
                      <a:pt x="567" y="74987"/>
                    </a:lnTo>
                    <a:cubicBezTo>
                      <a:pt x="567" y="75154"/>
                      <a:pt x="534" y="75321"/>
                      <a:pt x="467" y="75488"/>
                    </a:cubicBezTo>
                    <a:lnTo>
                      <a:pt x="434" y="75988"/>
                    </a:lnTo>
                    <a:lnTo>
                      <a:pt x="167" y="77989"/>
                    </a:lnTo>
                    <a:cubicBezTo>
                      <a:pt x="134" y="78656"/>
                      <a:pt x="134" y="79324"/>
                      <a:pt x="100" y="79991"/>
                    </a:cubicBezTo>
                    <a:cubicBezTo>
                      <a:pt x="0" y="82659"/>
                      <a:pt x="301" y="85328"/>
                      <a:pt x="901" y="87896"/>
                    </a:cubicBezTo>
                    <a:cubicBezTo>
                      <a:pt x="1468" y="90432"/>
                      <a:pt x="2335" y="92900"/>
                      <a:pt x="3503" y="95235"/>
                    </a:cubicBezTo>
                    <a:cubicBezTo>
                      <a:pt x="4704" y="97503"/>
                      <a:pt x="6105" y="99672"/>
                      <a:pt x="7739" y="101640"/>
                    </a:cubicBezTo>
                    <a:cubicBezTo>
                      <a:pt x="10975" y="105576"/>
                      <a:pt x="15078" y="108645"/>
                      <a:pt x="19481" y="110746"/>
                    </a:cubicBezTo>
                    <a:cubicBezTo>
                      <a:pt x="23951" y="112848"/>
                      <a:pt x="28721" y="113948"/>
                      <a:pt x="33391" y="114115"/>
                    </a:cubicBezTo>
                    <a:cubicBezTo>
                      <a:pt x="33842" y="114131"/>
                      <a:pt x="34291" y="114139"/>
                      <a:pt x="34740" y="114139"/>
                    </a:cubicBezTo>
                    <a:cubicBezTo>
                      <a:pt x="38939" y="114139"/>
                      <a:pt x="43033" y="113437"/>
                      <a:pt x="46800" y="112080"/>
                    </a:cubicBezTo>
                    <a:cubicBezTo>
                      <a:pt x="51003" y="110579"/>
                      <a:pt x="54773" y="108311"/>
                      <a:pt x="57908" y="105609"/>
                    </a:cubicBezTo>
                    <a:cubicBezTo>
                      <a:pt x="61077" y="102907"/>
                      <a:pt x="63579" y="99705"/>
                      <a:pt x="65447" y="96302"/>
                    </a:cubicBezTo>
                    <a:cubicBezTo>
                      <a:pt x="67315" y="92900"/>
                      <a:pt x="68449" y="89331"/>
                      <a:pt x="69016" y="85828"/>
                    </a:cubicBezTo>
                    <a:cubicBezTo>
                      <a:pt x="69317" y="84094"/>
                      <a:pt x="69450" y="82326"/>
                      <a:pt x="69450" y="80658"/>
                    </a:cubicBezTo>
                    <a:cubicBezTo>
                      <a:pt x="69450" y="79824"/>
                      <a:pt x="69417" y="78990"/>
                      <a:pt x="69350" y="78156"/>
                    </a:cubicBezTo>
                    <a:cubicBezTo>
                      <a:pt x="69283" y="77322"/>
                      <a:pt x="69150" y="76555"/>
                      <a:pt x="69083" y="75754"/>
                    </a:cubicBezTo>
                    <a:cubicBezTo>
                      <a:pt x="68583" y="72585"/>
                      <a:pt x="67649" y="69717"/>
                      <a:pt x="66481" y="67148"/>
                    </a:cubicBezTo>
                    <a:cubicBezTo>
                      <a:pt x="66344" y="66842"/>
                      <a:pt x="66197" y="66541"/>
                      <a:pt x="66045" y="66246"/>
                    </a:cubicBezTo>
                    <a:lnTo>
                      <a:pt x="66045" y="66246"/>
                    </a:lnTo>
                    <a:cubicBezTo>
                      <a:pt x="66199" y="66561"/>
                      <a:pt x="66345" y="66884"/>
                      <a:pt x="66481" y="67215"/>
                    </a:cubicBezTo>
                    <a:cubicBezTo>
                      <a:pt x="67615" y="69750"/>
                      <a:pt x="68583" y="72619"/>
                      <a:pt x="69016" y="75754"/>
                    </a:cubicBezTo>
                    <a:cubicBezTo>
                      <a:pt x="69150" y="76522"/>
                      <a:pt x="69250" y="77356"/>
                      <a:pt x="69317" y="78123"/>
                    </a:cubicBezTo>
                    <a:cubicBezTo>
                      <a:pt x="69317" y="78923"/>
                      <a:pt x="69350" y="79757"/>
                      <a:pt x="69417" y="80591"/>
                    </a:cubicBezTo>
                    <a:cubicBezTo>
                      <a:pt x="69417" y="82259"/>
                      <a:pt x="69250" y="83960"/>
                      <a:pt x="68983" y="85728"/>
                    </a:cubicBezTo>
                    <a:cubicBezTo>
                      <a:pt x="68416" y="89197"/>
                      <a:pt x="67282" y="92733"/>
                      <a:pt x="65414" y="96102"/>
                    </a:cubicBezTo>
                    <a:cubicBezTo>
                      <a:pt x="63579" y="99471"/>
                      <a:pt x="61011" y="102640"/>
                      <a:pt x="57908" y="105376"/>
                    </a:cubicBezTo>
                    <a:cubicBezTo>
                      <a:pt x="54773" y="108078"/>
                      <a:pt x="51070" y="110312"/>
                      <a:pt x="46901" y="111780"/>
                    </a:cubicBezTo>
                    <a:cubicBezTo>
                      <a:pt x="43163" y="113136"/>
                      <a:pt x="39045" y="113839"/>
                      <a:pt x="34890" y="113839"/>
                    </a:cubicBezTo>
                    <a:cubicBezTo>
                      <a:pt x="34446" y="113839"/>
                      <a:pt x="34002" y="113831"/>
                      <a:pt x="33558" y="113815"/>
                    </a:cubicBezTo>
                    <a:cubicBezTo>
                      <a:pt x="28888" y="113648"/>
                      <a:pt x="24151" y="112581"/>
                      <a:pt x="19748" y="110479"/>
                    </a:cubicBezTo>
                    <a:cubicBezTo>
                      <a:pt x="15311" y="108411"/>
                      <a:pt x="11275" y="105376"/>
                      <a:pt x="8039" y="101473"/>
                    </a:cubicBezTo>
                    <a:cubicBezTo>
                      <a:pt x="6405" y="99538"/>
                      <a:pt x="4971" y="97403"/>
                      <a:pt x="3803" y="95102"/>
                    </a:cubicBezTo>
                    <a:cubicBezTo>
                      <a:pt x="2636" y="92800"/>
                      <a:pt x="1768" y="90365"/>
                      <a:pt x="1201" y="87796"/>
                    </a:cubicBezTo>
                    <a:cubicBezTo>
                      <a:pt x="601" y="85261"/>
                      <a:pt x="301" y="82593"/>
                      <a:pt x="401" y="79957"/>
                    </a:cubicBezTo>
                    <a:cubicBezTo>
                      <a:pt x="434" y="79290"/>
                      <a:pt x="434" y="78623"/>
                      <a:pt x="467" y="77956"/>
                    </a:cubicBezTo>
                    <a:lnTo>
                      <a:pt x="734" y="75955"/>
                    </a:lnTo>
                    <a:lnTo>
                      <a:pt x="768" y="75454"/>
                    </a:lnTo>
                    <a:cubicBezTo>
                      <a:pt x="768" y="75287"/>
                      <a:pt x="801" y="75121"/>
                      <a:pt x="868" y="74954"/>
                    </a:cubicBezTo>
                    <a:lnTo>
                      <a:pt x="1068" y="73953"/>
                    </a:lnTo>
                    <a:lnTo>
                      <a:pt x="1268" y="72952"/>
                    </a:lnTo>
                    <a:cubicBezTo>
                      <a:pt x="1301" y="72619"/>
                      <a:pt x="1435" y="72352"/>
                      <a:pt x="1535" y="72018"/>
                    </a:cubicBezTo>
                    <a:lnTo>
                      <a:pt x="1802" y="71051"/>
                    </a:lnTo>
                    <a:cubicBezTo>
                      <a:pt x="1902" y="70717"/>
                      <a:pt x="1968" y="70417"/>
                      <a:pt x="2102" y="70084"/>
                    </a:cubicBezTo>
                    <a:cubicBezTo>
                      <a:pt x="2369" y="69417"/>
                      <a:pt x="2569" y="68783"/>
                      <a:pt x="2802" y="68149"/>
                    </a:cubicBezTo>
                    <a:cubicBezTo>
                      <a:pt x="3069" y="67549"/>
                      <a:pt x="3369" y="66948"/>
                      <a:pt x="3636" y="66348"/>
                    </a:cubicBezTo>
                    <a:lnTo>
                      <a:pt x="3870" y="65881"/>
                    </a:lnTo>
                    <a:lnTo>
                      <a:pt x="4103" y="65414"/>
                    </a:lnTo>
                    <a:lnTo>
                      <a:pt x="4604" y="64546"/>
                    </a:lnTo>
                    <a:lnTo>
                      <a:pt x="5104" y="63646"/>
                    </a:lnTo>
                    <a:lnTo>
                      <a:pt x="5638" y="62812"/>
                    </a:lnTo>
                    <a:lnTo>
                      <a:pt x="6205" y="61978"/>
                    </a:lnTo>
                    <a:lnTo>
                      <a:pt x="6472" y="61578"/>
                    </a:lnTo>
                    <a:lnTo>
                      <a:pt x="6772" y="61211"/>
                    </a:lnTo>
                    <a:cubicBezTo>
                      <a:pt x="7139" y="60644"/>
                      <a:pt x="7572" y="60143"/>
                      <a:pt x="7973" y="59609"/>
                    </a:cubicBezTo>
                    <a:cubicBezTo>
                      <a:pt x="8440" y="59142"/>
                      <a:pt x="8873" y="58642"/>
                      <a:pt x="9307" y="58142"/>
                    </a:cubicBezTo>
                    <a:cubicBezTo>
                      <a:pt x="11142" y="56240"/>
                      <a:pt x="13143" y="54573"/>
                      <a:pt x="15311" y="53105"/>
                    </a:cubicBezTo>
                    <a:cubicBezTo>
                      <a:pt x="17546" y="51704"/>
                      <a:pt x="19815" y="50536"/>
                      <a:pt x="22216" y="49602"/>
                    </a:cubicBezTo>
                    <a:lnTo>
                      <a:pt x="22283" y="49569"/>
                    </a:lnTo>
                    <a:lnTo>
                      <a:pt x="22283" y="49469"/>
                    </a:lnTo>
                    <a:lnTo>
                      <a:pt x="22283" y="100"/>
                    </a:lnTo>
                    <a:lnTo>
                      <a:pt x="47334" y="100"/>
                    </a:lnTo>
                    <a:cubicBezTo>
                      <a:pt x="47334" y="10345"/>
                      <a:pt x="47365" y="19308"/>
                      <a:pt x="47384" y="26673"/>
                    </a:cubicBezTo>
                    <a:lnTo>
                      <a:pt x="47384" y="26673"/>
                    </a:lnTo>
                    <a:cubicBezTo>
                      <a:pt x="47404" y="19320"/>
                      <a:pt x="47434" y="10374"/>
                      <a:pt x="47434" y="100"/>
                    </a:cubicBezTo>
                    <a:lnTo>
                      <a:pt x="47434" y="100"/>
                    </a:lnTo>
                    <a:lnTo>
                      <a:pt x="47434" y="100"/>
                    </a:lnTo>
                    <a:lnTo>
                      <a:pt x="47434" y="100"/>
                    </a:lnTo>
                    <a:cubicBezTo>
                      <a:pt x="47434" y="89"/>
                      <a:pt x="47434" y="78"/>
                      <a:pt x="47434" y="67"/>
                    </a:cubicBezTo>
                    <a:lnTo>
                      <a:pt x="47434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2067;p35"/>
              <p:cNvSpPr/>
              <p:nvPr/>
            </p:nvSpPr>
            <p:spPr>
              <a:xfrm>
                <a:off x="7903122" y="2624292"/>
                <a:ext cx="1019847" cy="1745073"/>
              </a:xfrm>
              <a:custGeom>
                <a:avLst/>
                <a:gdLst/>
                <a:ahLst/>
                <a:cxnLst/>
                <a:rect l="l" t="t" r="r" b="b"/>
                <a:pathLst>
                  <a:path w="60044" h="102742" extrusionOk="0">
                    <a:moveTo>
                      <a:pt x="20582" y="1"/>
                    </a:moveTo>
                    <a:lnTo>
                      <a:pt x="20982" y="46334"/>
                    </a:lnTo>
                    <a:cubicBezTo>
                      <a:pt x="7706" y="49970"/>
                      <a:pt x="0" y="61545"/>
                      <a:pt x="0" y="73820"/>
                    </a:cubicBezTo>
                    <a:cubicBezTo>
                      <a:pt x="0" y="89799"/>
                      <a:pt x="13410" y="102741"/>
                      <a:pt x="30022" y="102741"/>
                    </a:cubicBezTo>
                    <a:cubicBezTo>
                      <a:pt x="46600" y="102741"/>
                      <a:pt x="60043" y="89765"/>
                      <a:pt x="60043" y="73820"/>
                    </a:cubicBezTo>
                    <a:cubicBezTo>
                      <a:pt x="60010" y="61545"/>
                      <a:pt x="50503" y="50604"/>
                      <a:pt x="39329" y="46367"/>
                    </a:cubicBezTo>
                    <a:lnTo>
                      <a:pt x="39262" y="1"/>
                    </a:lnTo>
                    <a:close/>
                  </a:path>
                </a:pathLst>
              </a:custGeom>
              <a:solidFill>
                <a:srgbClr val="5C69A5">
                  <a:alpha val="291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2068;p35"/>
              <p:cNvSpPr/>
              <p:nvPr/>
            </p:nvSpPr>
            <p:spPr>
              <a:xfrm>
                <a:off x="7895189" y="3757381"/>
                <a:ext cx="1027202" cy="265832"/>
              </a:xfrm>
              <a:custGeom>
                <a:avLst/>
                <a:gdLst/>
                <a:ahLst/>
                <a:cxnLst/>
                <a:rect l="l" t="t" r="r" b="b"/>
                <a:pathLst>
                  <a:path w="60477" h="15651" extrusionOk="0">
                    <a:moveTo>
                      <a:pt x="8205" y="0"/>
                    </a:moveTo>
                    <a:cubicBezTo>
                      <a:pt x="5656" y="0"/>
                      <a:pt x="2819" y="393"/>
                      <a:pt x="1101" y="1307"/>
                    </a:cubicBezTo>
                    <a:cubicBezTo>
                      <a:pt x="1101" y="1307"/>
                      <a:pt x="0" y="4977"/>
                      <a:pt x="1101" y="9613"/>
                    </a:cubicBezTo>
                    <a:lnTo>
                      <a:pt x="28821" y="15651"/>
                    </a:lnTo>
                    <a:lnTo>
                      <a:pt x="46133" y="10581"/>
                    </a:lnTo>
                    <a:lnTo>
                      <a:pt x="55107" y="10581"/>
                    </a:lnTo>
                    <a:lnTo>
                      <a:pt x="60477" y="7111"/>
                    </a:lnTo>
                    <a:cubicBezTo>
                      <a:pt x="59510" y="5410"/>
                      <a:pt x="58509" y="4943"/>
                      <a:pt x="56641" y="4276"/>
                    </a:cubicBezTo>
                    <a:cubicBezTo>
                      <a:pt x="53922" y="3342"/>
                      <a:pt x="51044" y="2838"/>
                      <a:pt x="48158" y="2838"/>
                    </a:cubicBezTo>
                    <a:cubicBezTo>
                      <a:pt x="47539" y="2838"/>
                      <a:pt x="46919" y="2861"/>
                      <a:pt x="46300" y="2908"/>
                    </a:cubicBezTo>
                    <a:cubicBezTo>
                      <a:pt x="41597" y="3242"/>
                      <a:pt x="36960" y="4810"/>
                      <a:pt x="32257" y="4843"/>
                    </a:cubicBezTo>
                    <a:cubicBezTo>
                      <a:pt x="32153" y="4845"/>
                      <a:pt x="32050" y="4845"/>
                      <a:pt x="31946" y="4845"/>
                    </a:cubicBezTo>
                    <a:cubicBezTo>
                      <a:pt x="24960" y="4845"/>
                      <a:pt x="18479" y="1555"/>
                      <a:pt x="11609" y="273"/>
                    </a:cubicBezTo>
                    <a:cubicBezTo>
                      <a:pt x="10659" y="96"/>
                      <a:pt x="9467" y="0"/>
                      <a:pt x="82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2069;p35"/>
              <p:cNvSpPr/>
              <p:nvPr/>
            </p:nvSpPr>
            <p:spPr>
              <a:xfrm>
                <a:off x="7895189" y="3757381"/>
                <a:ext cx="1027202" cy="265832"/>
              </a:xfrm>
              <a:custGeom>
                <a:avLst/>
                <a:gdLst/>
                <a:ahLst/>
                <a:cxnLst/>
                <a:rect l="l" t="t" r="r" b="b"/>
                <a:pathLst>
                  <a:path w="60477" h="15651" extrusionOk="0">
                    <a:moveTo>
                      <a:pt x="8205" y="0"/>
                    </a:moveTo>
                    <a:cubicBezTo>
                      <a:pt x="5656" y="0"/>
                      <a:pt x="2819" y="393"/>
                      <a:pt x="1101" y="1307"/>
                    </a:cubicBezTo>
                    <a:cubicBezTo>
                      <a:pt x="1101" y="1307"/>
                      <a:pt x="0" y="4977"/>
                      <a:pt x="1101" y="9613"/>
                    </a:cubicBezTo>
                    <a:lnTo>
                      <a:pt x="28821" y="15651"/>
                    </a:lnTo>
                    <a:lnTo>
                      <a:pt x="46133" y="10581"/>
                    </a:lnTo>
                    <a:lnTo>
                      <a:pt x="55107" y="10581"/>
                    </a:lnTo>
                    <a:lnTo>
                      <a:pt x="60477" y="7111"/>
                    </a:lnTo>
                    <a:cubicBezTo>
                      <a:pt x="59510" y="5410"/>
                      <a:pt x="58509" y="4943"/>
                      <a:pt x="56641" y="4276"/>
                    </a:cubicBezTo>
                    <a:cubicBezTo>
                      <a:pt x="53922" y="3342"/>
                      <a:pt x="51044" y="2838"/>
                      <a:pt x="48158" y="2838"/>
                    </a:cubicBezTo>
                    <a:cubicBezTo>
                      <a:pt x="47539" y="2838"/>
                      <a:pt x="46919" y="2861"/>
                      <a:pt x="46300" y="2908"/>
                    </a:cubicBezTo>
                    <a:cubicBezTo>
                      <a:pt x="41597" y="3242"/>
                      <a:pt x="36960" y="4810"/>
                      <a:pt x="32257" y="4843"/>
                    </a:cubicBezTo>
                    <a:cubicBezTo>
                      <a:pt x="32153" y="4845"/>
                      <a:pt x="32050" y="4845"/>
                      <a:pt x="31946" y="4845"/>
                    </a:cubicBezTo>
                    <a:cubicBezTo>
                      <a:pt x="24960" y="4845"/>
                      <a:pt x="18479" y="1555"/>
                      <a:pt x="11609" y="273"/>
                    </a:cubicBezTo>
                    <a:cubicBezTo>
                      <a:pt x="10659" y="96"/>
                      <a:pt x="9467" y="0"/>
                      <a:pt x="8205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2070;p35"/>
              <p:cNvSpPr/>
              <p:nvPr/>
            </p:nvSpPr>
            <p:spPr>
              <a:xfrm>
                <a:off x="7903122" y="3855472"/>
                <a:ext cx="1019847" cy="513932"/>
              </a:xfrm>
              <a:custGeom>
                <a:avLst/>
                <a:gdLst/>
                <a:ahLst/>
                <a:cxnLst/>
                <a:rect l="l" t="t" r="r" b="b"/>
                <a:pathLst>
                  <a:path w="60044" h="30258" extrusionOk="0">
                    <a:moveTo>
                      <a:pt x="50816" y="0"/>
                    </a:moveTo>
                    <a:cubicBezTo>
                      <a:pt x="49346" y="0"/>
                      <a:pt x="47723" y="86"/>
                      <a:pt x="45967" y="302"/>
                    </a:cubicBezTo>
                    <a:cubicBezTo>
                      <a:pt x="42497" y="703"/>
                      <a:pt x="30856" y="4205"/>
                      <a:pt x="24284" y="4806"/>
                    </a:cubicBezTo>
                    <a:cubicBezTo>
                      <a:pt x="21801" y="5039"/>
                      <a:pt x="19538" y="5139"/>
                      <a:pt x="17482" y="5139"/>
                    </a:cubicBezTo>
                    <a:cubicBezTo>
                      <a:pt x="4816" y="5139"/>
                      <a:pt x="1" y="1337"/>
                      <a:pt x="0" y="1336"/>
                    </a:cubicBezTo>
                    <a:lnTo>
                      <a:pt x="0" y="1336"/>
                    </a:lnTo>
                    <a:cubicBezTo>
                      <a:pt x="0" y="17315"/>
                      <a:pt x="13443" y="30257"/>
                      <a:pt x="30022" y="30257"/>
                    </a:cubicBezTo>
                    <a:cubicBezTo>
                      <a:pt x="46634" y="30257"/>
                      <a:pt x="60043" y="17315"/>
                      <a:pt x="60043" y="1336"/>
                    </a:cubicBezTo>
                    <a:cubicBezTo>
                      <a:pt x="60043" y="1336"/>
                      <a:pt x="56607" y="0"/>
                      <a:pt x="508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2071;p35"/>
              <p:cNvSpPr/>
              <p:nvPr/>
            </p:nvSpPr>
            <p:spPr>
              <a:xfrm>
                <a:off x="8131459" y="2495678"/>
                <a:ext cx="563749" cy="128627"/>
              </a:xfrm>
              <a:custGeom>
                <a:avLst/>
                <a:gdLst/>
                <a:ahLst/>
                <a:cxnLst/>
                <a:rect l="l" t="t" r="r" b="b"/>
                <a:pathLst>
                  <a:path w="33191" h="7573" extrusionOk="0">
                    <a:moveTo>
                      <a:pt x="3503" y="1"/>
                    </a:moveTo>
                    <a:cubicBezTo>
                      <a:pt x="1535" y="1"/>
                      <a:pt x="0" y="1569"/>
                      <a:pt x="0" y="3503"/>
                    </a:cubicBezTo>
                    <a:lnTo>
                      <a:pt x="0" y="4070"/>
                    </a:lnTo>
                    <a:cubicBezTo>
                      <a:pt x="0" y="6039"/>
                      <a:pt x="1568" y="7573"/>
                      <a:pt x="3503" y="7573"/>
                    </a:cubicBezTo>
                    <a:lnTo>
                      <a:pt x="29688" y="7573"/>
                    </a:lnTo>
                    <a:cubicBezTo>
                      <a:pt x="31590" y="7573"/>
                      <a:pt x="33124" y="6039"/>
                      <a:pt x="33191" y="4070"/>
                    </a:cubicBezTo>
                    <a:lnTo>
                      <a:pt x="33191" y="3503"/>
                    </a:lnTo>
                    <a:cubicBezTo>
                      <a:pt x="33191" y="1535"/>
                      <a:pt x="31590" y="1"/>
                      <a:pt x="2968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2072;p35"/>
              <p:cNvSpPr/>
              <p:nvPr/>
            </p:nvSpPr>
            <p:spPr>
              <a:xfrm>
                <a:off x="8128622" y="2493979"/>
                <a:ext cx="567724" cy="132041"/>
              </a:xfrm>
              <a:custGeom>
                <a:avLst/>
                <a:gdLst/>
                <a:ahLst/>
                <a:cxnLst/>
                <a:rect l="l" t="t" r="r" b="b"/>
                <a:pathLst>
                  <a:path w="33425" h="7774" extrusionOk="0">
                    <a:moveTo>
                      <a:pt x="3670" y="1"/>
                    </a:moveTo>
                    <a:cubicBezTo>
                      <a:pt x="2336" y="1"/>
                      <a:pt x="1035" y="835"/>
                      <a:pt x="434" y="2002"/>
                    </a:cubicBezTo>
                    <a:cubicBezTo>
                      <a:pt x="267" y="2302"/>
                      <a:pt x="201" y="2603"/>
                      <a:pt x="101" y="2936"/>
                    </a:cubicBezTo>
                    <a:cubicBezTo>
                      <a:pt x="34" y="3270"/>
                      <a:pt x="34" y="3603"/>
                      <a:pt x="34" y="3904"/>
                    </a:cubicBezTo>
                    <a:cubicBezTo>
                      <a:pt x="1" y="4471"/>
                      <a:pt x="67" y="5138"/>
                      <a:pt x="368" y="5738"/>
                    </a:cubicBezTo>
                    <a:cubicBezTo>
                      <a:pt x="901" y="6906"/>
                      <a:pt x="2069" y="7673"/>
                      <a:pt x="3270" y="7773"/>
                    </a:cubicBezTo>
                    <a:lnTo>
                      <a:pt x="6739" y="7773"/>
                    </a:lnTo>
                    <a:cubicBezTo>
                      <a:pt x="11275" y="7740"/>
                      <a:pt x="15345" y="7740"/>
                      <a:pt x="18747" y="7740"/>
                    </a:cubicBezTo>
                    <a:cubicBezTo>
                      <a:pt x="22183" y="7673"/>
                      <a:pt x="24918" y="7673"/>
                      <a:pt x="26853" y="7673"/>
                    </a:cubicBezTo>
                    <a:lnTo>
                      <a:pt x="29855" y="7673"/>
                    </a:lnTo>
                    <a:cubicBezTo>
                      <a:pt x="29855" y="7673"/>
                      <a:pt x="29755" y="7673"/>
                      <a:pt x="29688" y="7540"/>
                    </a:cubicBezTo>
                    <a:lnTo>
                      <a:pt x="26886" y="7540"/>
                    </a:lnTo>
                    <a:cubicBezTo>
                      <a:pt x="24952" y="7540"/>
                      <a:pt x="22216" y="7506"/>
                      <a:pt x="18781" y="7506"/>
                    </a:cubicBezTo>
                    <a:cubicBezTo>
                      <a:pt x="15378" y="7473"/>
                      <a:pt x="11275" y="7473"/>
                      <a:pt x="6772" y="7473"/>
                    </a:cubicBezTo>
                    <a:cubicBezTo>
                      <a:pt x="6038" y="7473"/>
                      <a:pt x="5275" y="7488"/>
                      <a:pt x="4501" y="7488"/>
                    </a:cubicBezTo>
                    <a:cubicBezTo>
                      <a:pt x="4115" y="7488"/>
                      <a:pt x="3726" y="7484"/>
                      <a:pt x="3336" y="7473"/>
                    </a:cubicBezTo>
                    <a:cubicBezTo>
                      <a:pt x="2169" y="7406"/>
                      <a:pt x="1068" y="6639"/>
                      <a:pt x="568" y="5571"/>
                    </a:cubicBezTo>
                    <a:cubicBezTo>
                      <a:pt x="267" y="5004"/>
                      <a:pt x="234" y="4437"/>
                      <a:pt x="234" y="3804"/>
                    </a:cubicBezTo>
                    <a:cubicBezTo>
                      <a:pt x="234" y="3470"/>
                      <a:pt x="267" y="3170"/>
                      <a:pt x="334" y="2903"/>
                    </a:cubicBezTo>
                    <a:cubicBezTo>
                      <a:pt x="368" y="2603"/>
                      <a:pt x="501" y="2302"/>
                      <a:pt x="601" y="2002"/>
                    </a:cubicBezTo>
                    <a:cubicBezTo>
                      <a:pt x="1168" y="901"/>
                      <a:pt x="2369" y="134"/>
                      <a:pt x="3603" y="134"/>
                    </a:cubicBezTo>
                    <a:lnTo>
                      <a:pt x="28988" y="134"/>
                    </a:lnTo>
                    <a:cubicBezTo>
                      <a:pt x="29455" y="134"/>
                      <a:pt x="29889" y="134"/>
                      <a:pt x="30289" y="168"/>
                    </a:cubicBezTo>
                    <a:cubicBezTo>
                      <a:pt x="31089" y="268"/>
                      <a:pt x="31823" y="735"/>
                      <a:pt x="32324" y="1268"/>
                    </a:cubicBezTo>
                    <a:cubicBezTo>
                      <a:pt x="32891" y="1835"/>
                      <a:pt x="33124" y="2503"/>
                      <a:pt x="33224" y="3170"/>
                    </a:cubicBezTo>
                    <a:cubicBezTo>
                      <a:pt x="33258" y="3837"/>
                      <a:pt x="33291" y="4504"/>
                      <a:pt x="33124" y="5071"/>
                    </a:cubicBezTo>
                    <a:cubicBezTo>
                      <a:pt x="33024" y="5605"/>
                      <a:pt x="32724" y="6072"/>
                      <a:pt x="32424" y="6439"/>
                    </a:cubicBezTo>
                    <a:cubicBezTo>
                      <a:pt x="31790" y="7173"/>
                      <a:pt x="31056" y="7439"/>
                      <a:pt x="30589" y="7573"/>
                    </a:cubicBezTo>
                    <a:cubicBezTo>
                      <a:pt x="30089" y="7673"/>
                      <a:pt x="29855" y="7673"/>
                      <a:pt x="29855" y="7673"/>
                    </a:cubicBezTo>
                    <a:cubicBezTo>
                      <a:pt x="29855" y="7673"/>
                      <a:pt x="29889" y="7673"/>
                      <a:pt x="30055" y="7706"/>
                    </a:cubicBezTo>
                    <a:cubicBezTo>
                      <a:pt x="30155" y="7706"/>
                      <a:pt x="30389" y="7673"/>
                      <a:pt x="30622" y="7640"/>
                    </a:cubicBezTo>
                    <a:cubicBezTo>
                      <a:pt x="31089" y="7573"/>
                      <a:pt x="31823" y="7273"/>
                      <a:pt x="32524" y="6572"/>
                    </a:cubicBezTo>
                    <a:cubicBezTo>
                      <a:pt x="32791" y="6172"/>
                      <a:pt x="33091" y="5738"/>
                      <a:pt x="33258" y="5138"/>
                    </a:cubicBezTo>
                    <a:cubicBezTo>
                      <a:pt x="33424" y="4571"/>
                      <a:pt x="33424" y="3904"/>
                      <a:pt x="33391" y="3236"/>
                    </a:cubicBezTo>
                    <a:cubicBezTo>
                      <a:pt x="33291" y="2503"/>
                      <a:pt x="33058" y="1802"/>
                      <a:pt x="32524" y="1235"/>
                    </a:cubicBezTo>
                    <a:cubicBezTo>
                      <a:pt x="31990" y="601"/>
                      <a:pt x="31256" y="168"/>
                      <a:pt x="30389" y="34"/>
                    </a:cubicBezTo>
                    <a:cubicBezTo>
                      <a:pt x="29922" y="1"/>
                      <a:pt x="29522" y="1"/>
                      <a:pt x="29055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2073;p35"/>
              <p:cNvSpPr/>
              <p:nvPr/>
            </p:nvSpPr>
            <p:spPr>
              <a:xfrm>
                <a:off x="8392664" y="2624292"/>
                <a:ext cx="453262" cy="1434587"/>
              </a:xfrm>
              <a:custGeom>
                <a:avLst/>
                <a:gdLst/>
                <a:ahLst/>
                <a:cxnLst/>
                <a:rect l="l" t="t" r="r" b="b"/>
                <a:pathLst>
                  <a:path w="26686" h="84462" extrusionOk="0">
                    <a:moveTo>
                      <a:pt x="1234" y="1"/>
                    </a:moveTo>
                    <a:lnTo>
                      <a:pt x="0" y="47201"/>
                    </a:lnTo>
                    <a:cubicBezTo>
                      <a:pt x="0" y="47201"/>
                      <a:pt x="16879" y="66482"/>
                      <a:pt x="10641" y="83794"/>
                    </a:cubicBezTo>
                    <a:lnTo>
                      <a:pt x="23417" y="84461"/>
                    </a:lnTo>
                    <a:cubicBezTo>
                      <a:pt x="23417" y="84461"/>
                      <a:pt x="26686" y="73487"/>
                      <a:pt x="21515" y="62479"/>
                    </a:cubicBezTo>
                    <a:cubicBezTo>
                      <a:pt x="16345" y="51471"/>
                      <a:pt x="8539" y="46468"/>
                      <a:pt x="8539" y="46468"/>
                    </a:cubicBezTo>
                    <a:lnTo>
                      <a:pt x="8606" y="68"/>
                    </a:lnTo>
                    <a:lnTo>
                      <a:pt x="1234" y="1"/>
                    </a:ln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2074;p35"/>
              <p:cNvSpPr/>
              <p:nvPr/>
            </p:nvSpPr>
            <p:spPr>
              <a:xfrm>
                <a:off x="7900863" y="3515540"/>
                <a:ext cx="158079" cy="680470"/>
              </a:xfrm>
              <a:custGeom>
                <a:avLst/>
                <a:gdLst/>
                <a:ahLst/>
                <a:cxnLst/>
                <a:rect l="l" t="t" r="r" b="b"/>
                <a:pathLst>
                  <a:path w="9307" h="40063" extrusionOk="0">
                    <a:moveTo>
                      <a:pt x="9307" y="1"/>
                    </a:moveTo>
                    <a:cubicBezTo>
                      <a:pt x="9240" y="34"/>
                      <a:pt x="9140" y="101"/>
                      <a:pt x="9073" y="201"/>
                    </a:cubicBezTo>
                    <a:cubicBezTo>
                      <a:pt x="8840" y="401"/>
                      <a:pt x="8506" y="701"/>
                      <a:pt x="8139" y="1102"/>
                    </a:cubicBezTo>
                    <a:cubicBezTo>
                      <a:pt x="7405" y="1936"/>
                      <a:pt x="6305" y="3170"/>
                      <a:pt x="5170" y="4838"/>
                    </a:cubicBezTo>
                    <a:cubicBezTo>
                      <a:pt x="4637" y="5672"/>
                      <a:pt x="4070" y="6606"/>
                      <a:pt x="3503" y="7673"/>
                    </a:cubicBezTo>
                    <a:cubicBezTo>
                      <a:pt x="2969" y="8740"/>
                      <a:pt x="2435" y="9875"/>
                      <a:pt x="1968" y="11109"/>
                    </a:cubicBezTo>
                    <a:cubicBezTo>
                      <a:pt x="1001" y="13577"/>
                      <a:pt x="334" y="16479"/>
                      <a:pt x="167" y="19548"/>
                    </a:cubicBezTo>
                    <a:cubicBezTo>
                      <a:pt x="0" y="22650"/>
                      <a:pt x="334" y="25552"/>
                      <a:pt x="1001" y="28154"/>
                    </a:cubicBezTo>
                    <a:cubicBezTo>
                      <a:pt x="1301" y="29422"/>
                      <a:pt x="1735" y="30589"/>
                      <a:pt x="2135" y="31724"/>
                    </a:cubicBezTo>
                    <a:cubicBezTo>
                      <a:pt x="2602" y="32858"/>
                      <a:pt x="3069" y="33858"/>
                      <a:pt x="3503" y="34726"/>
                    </a:cubicBezTo>
                    <a:cubicBezTo>
                      <a:pt x="4437" y="36527"/>
                      <a:pt x="5337" y="37861"/>
                      <a:pt x="6071" y="38729"/>
                    </a:cubicBezTo>
                    <a:cubicBezTo>
                      <a:pt x="6405" y="39196"/>
                      <a:pt x="6738" y="39462"/>
                      <a:pt x="6905" y="39729"/>
                    </a:cubicBezTo>
                    <a:cubicBezTo>
                      <a:pt x="6972" y="39829"/>
                      <a:pt x="7072" y="39896"/>
                      <a:pt x="7105" y="39996"/>
                    </a:cubicBezTo>
                    <a:lnTo>
                      <a:pt x="7172" y="40063"/>
                    </a:lnTo>
                    <a:cubicBezTo>
                      <a:pt x="7172" y="40063"/>
                      <a:pt x="7172" y="40030"/>
                      <a:pt x="7105" y="39896"/>
                    </a:cubicBezTo>
                    <a:cubicBezTo>
                      <a:pt x="7038" y="39863"/>
                      <a:pt x="6972" y="39763"/>
                      <a:pt x="6872" y="39663"/>
                    </a:cubicBezTo>
                    <a:cubicBezTo>
                      <a:pt x="6705" y="39396"/>
                      <a:pt x="6438" y="39062"/>
                      <a:pt x="6104" y="38595"/>
                    </a:cubicBezTo>
                    <a:cubicBezTo>
                      <a:pt x="5437" y="37695"/>
                      <a:pt x="4503" y="36360"/>
                      <a:pt x="3603" y="34559"/>
                    </a:cubicBezTo>
                    <a:cubicBezTo>
                      <a:pt x="3136" y="33692"/>
                      <a:pt x="2669" y="32691"/>
                      <a:pt x="2268" y="31590"/>
                    </a:cubicBezTo>
                    <a:cubicBezTo>
                      <a:pt x="1835" y="30456"/>
                      <a:pt x="1434" y="29322"/>
                      <a:pt x="1134" y="28021"/>
                    </a:cubicBezTo>
                    <a:cubicBezTo>
                      <a:pt x="500" y="25486"/>
                      <a:pt x="167" y="22550"/>
                      <a:pt x="334" y="19515"/>
                    </a:cubicBezTo>
                    <a:cubicBezTo>
                      <a:pt x="567" y="16479"/>
                      <a:pt x="1168" y="13577"/>
                      <a:pt x="2102" y="11109"/>
                    </a:cubicBezTo>
                    <a:cubicBezTo>
                      <a:pt x="2569" y="9875"/>
                      <a:pt x="3069" y="8740"/>
                      <a:pt x="3603" y="7706"/>
                    </a:cubicBezTo>
                    <a:cubicBezTo>
                      <a:pt x="4136" y="6672"/>
                      <a:pt x="4737" y="5705"/>
                      <a:pt x="5270" y="4871"/>
                    </a:cubicBezTo>
                    <a:cubicBezTo>
                      <a:pt x="6405" y="3203"/>
                      <a:pt x="7439" y="2002"/>
                      <a:pt x="8173" y="1168"/>
                    </a:cubicBezTo>
                    <a:cubicBezTo>
                      <a:pt x="8573" y="735"/>
                      <a:pt x="8840" y="468"/>
                      <a:pt x="9073" y="234"/>
                    </a:cubicBezTo>
                    <a:cubicBezTo>
                      <a:pt x="9173" y="101"/>
                      <a:pt x="9273" y="68"/>
                      <a:pt x="93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2075;p35"/>
              <p:cNvSpPr/>
              <p:nvPr/>
            </p:nvSpPr>
            <p:spPr>
              <a:xfrm>
                <a:off x="8677087" y="3781840"/>
                <a:ext cx="247047" cy="520709"/>
              </a:xfrm>
              <a:custGeom>
                <a:avLst/>
                <a:gdLst/>
                <a:ahLst/>
                <a:cxnLst/>
                <a:rect l="l" t="t" r="r" b="b"/>
                <a:pathLst>
                  <a:path w="14545" h="30657" extrusionOk="0">
                    <a:moveTo>
                      <a:pt x="13777" y="1"/>
                    </a:moveTo>
                    <a:lnTo>
                      <a:pt x="13777" y="401"/>
                    </a:lnTo>
                    <a:cubicBezTo>
                      <a:pt x="13810" y="668"/>
                      <a:pt x="13877" y="1001"/>
                      <a:pt x="13944" y="1468"/>
                    </a:cubicBezTo>
                    <a:cubicBezTo>
                      <a:pt x="14077" y="2369"/>
                      <a:pt x="14211" y="3670"/>
                      <a:pt x="14277" y="5305"/>
                    </a:cubicBezTo>
                    <a:cubicBezTo>
                      <a:pt x="14344" y="8507"/>
                      <a:pt x="13844" y="13043"/>
                      <a:pt x="11809" y="17580"/>
                    </a:cubicBezTo>
                    <a:cubicBezTo>
                      <a:pt x="9807" y="22083"/>
                      <a:pt x="6705" y="25519"/>
                      <a:pt x="4270" y="27587"/>
                    </a:cubicBezTo>
                    <a:cubicBezTo>
                      <a:pt x="3002" y="28655"/>
                      <a:pt x="1935" y="29388"/>
                      <a:pt x="1168" y="29889"/>
                    </a:cubicBezTo>
                    <a:cubicBezTo>
                      <a:pt x="801" y="30156"/>
                      <a:pt x="501" y="30322"/>
                      <a:pt x="301" y="30423"/>
                    </a:cubicBezTo>
                    <a:cubicBezTo>
                      <a:pt x="100" y="30556"/>
                      <a:pt x="0" y="30656"/>
                      <a:pt x="0" y="30656"/>
                    </a:cubicBezTo>
                    <a:cubicBezTo>
                      <a:pt x="0" y="30656"/>
                      <a:pt x="134" y="30589"/>
                      <a:pt x="334" y="30489"/>
                    </a:cubicBezTo>
                    <a:cubicBezTo>
                      <a:pt x="567" y="30356"/>
                      <a:pt x="901" y="30189"/>
                      <a:pt x="1268" y="29922"/>
                    </a:cubicBezTo>
                    <a:cubicBezTo>
                      <a:pt x="2035" y="29489"/>
                      <a:pt x="3136" y="28721"/>
                      <a:pt x="4404" y="27687"/>
                    </a:cubicBezTo>
                    <a:cubicBezTo>
                      <a:pt x="5638" y="26653"/>
                      <a:pt x="7072" y="25252"/>
                      <a:pt x="8406" y="23584"/>
                    </a:cubicBezTo>
                    <a:cubicBezTo>
                      <a:pt x="9774" y="21916"/>
                      <a:pt x="11008" y="19882"/>
                      <a:pt x="12076" y="17647"/>
                    </a:cubicBezTo>
                    <a:cubicBezTo>
                      <a:pt x="13110" y="15345"/>
                      <a:pt x="13744" y="13043"/>
                      <a:pt x="14110" y="10909"/>
                    </a:cubicBezTo>
                    <a:cubicBezTo>
                      <a:pt x="14444" y="8807"/>
                      <a:pt x="14544" y="6839"/>
                      <a:pt x="14477" y="5204"/>
                    </a:cubicBezTo>
                    <a:cubicBezTo>
                      <a:pt x="14411" y="3570"/>
                      <a:pt x="14211" y="2236"/>
                      <a:pt x="14077" y="1368"/>
                    </a:cubicBezTo>
                    <a:cubicBezTo>
                      <a:pt x="13977" y="901"/>
                      <a:pt x="13910" y="568"/>
                      <a:pt x="13844" y="334"/>
                    </a:cubicBezTo>
                    <a:cubicBezTo>
                      <a:pt x="13810" y="134"/>
                      <a:pt x="13777" y="1"/>
                      <a:pt x="137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2076;p35"/>
              <p:cNvSpPr/>
              <p:nvPr/>
            </p:nvSpPr>
            <p:spPr>
              <a:xfrm>
                <a:off x="8261773" y="2723454"/>
                <a:ext cx="3991" cy="583588"/>
              </a:xfrm>
              <a:custGeom>
                <a:avLst/>
                <a:gdLst/>
                <a:ahLst/>
                <a:cxnLst/>
                <a:rect l="l" t="t" r="r" b="b"/>
                <a:pathLst>
                  <a:path w="235" h="34359" extrusionOk="0">
                    <a:moveTo>
                      <a:pt x="101" y="0"/>
                    </a:moveTo>
                    <a:cubicBezTo>
                      <a:pt x="34" y="0"/>
                      <a:pt x="1" y="7673"/>
                      <a:pt x="1" y="17179"/>
                    </a:cubicBezTo>
                    <a:cubicBezTo>
                      <a:pt x="1" y="26686"/>
                      <a:pt x="67" y="34358"/>
                      <a:pt x="101" y="34358"/>
                    </a:cubicBezTo>
                    <a:cubicBezTo>
                      <a:pt x="167" y="34358"/>
                      <a:pt x="234" y="26686"/>
                      <a:pt x="234" y="17179"/>
                    </a:cubicBezTo>
                    <a:cubicBezTo>
                      <a:pt x="234" y="7673"/>
                      <a:pt x="167" y="0"/>
                      <a:pt x="10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2077;p35"/>
              <p:cNvSpPr/>
              <p:nvPr/>
            </p:nvSpPr>
            <p:spPr>
              <a:xfrm>
                <a:off x="8222672" y="4022644"/>
                <a:ext cx="71982" cy="71965"/>
              </a:xfrm>
              <a:custGeom>
                <a:avLst/>
                <a:gdLst/>
                <a:ahLst/>
                <a:cxnLst/>
                <a:rect l="l" t="t" r="r" b="b"/>
                <a:pathLst>
                  <a:path w="4238" h="4237" extrusionOk="0">
                    <a:moveTo>
                      <a:pt x="2102" y="1"/>
                    </a:moveTo>
                    <a:cubicBezTo>
                      <a:pt x="935" y="1"/>
                      <a:pt x="1" y="968"/>
                      <a:pt x="1" y="2135"/>
                    </a:cubicBezTo>
                    <a:cubicBezTo>
                      <a:pt x="1" y="3303"/>
                      <a:pt x="935" y="4237"/>
                      <a:pt x="2102" y="4237"/>
                    </a:cubicBezTo>
                    <a:cubicBezTo>
                      <a:pt x="3303" y="4237"/>
                      <a:pt x="4237" y="3303"/>
                      <a:pt x="4237" y="2135"/>
                    </a:cubicBezTo>
                    <a:cubicBezTo>
                      <a:pt x="4237" y="968"/>
                      <a:pt x="3337" y="34"/>
                      <a:pt x="2102" y="1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2078;p35"/>
              <p:cNvSpPr/>
              <p:nvPr/>
            </p:nvSpPr>
            <p:spPr>
              <a:xfrm>
                <a:off x="8461217" y="4022644"/>
                <a:ext cx="72526" cy="71965"/>
              </a:xfrm>
              <a:custGeom>
                <a:avLst/>
                <a:gdLst/>
                <a:ahLst/>
                <a:cxnLst/>
                <a:rect l="l" t="t" r="r" b="b"/>
                <a:pathLst>
                  <a:path w="4270" h="4237" extrusionOk="0">
                    <a:moveTo>
                      <a:pt x="2135" y="1"/>
                    </a:moveTo>
                    <a:cubicBezTo>
                      <a:pt x="968" y="1"/>
                      <a:pt x="0" y="968"/>
                      <a:pt x="0" y="2135"/>
                    </a:cubicBezTo>
                    <a:cubicBezTo>
                      <a:pt x="0" y="3303"/>
                      <a:pt x="968" y="4237"/>
                      <a:pt x="2135" y="4237"/>
                    </a:cubicBezTo>
                    <a:cubicBezTo>
                      <a:pt x="3303" y="4237"/>
                      <a:pt x="4270" y="3303"/>
                      <a:pt x="4270" y="2135"/>
                    </a:cubicBezTo>
                    <a:cubicBezTo>
                      <a:pt x="4270" y="968"/>
                      <a:pt x="3303" y="1"/>
                      <a:pt x="2135" y="1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2079;p35"/>
              <p:cNvSpPr/>
              <p:nvPr/>
            </p:nvSpPr>
            <p:spPr>
              <a:xfrm>
                <a:off x="8305409" y="4122366"/>
                <a:ext cx="35142" cy="35142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069" extrusionOk="0">
                    <a:moveTo>
                      <a:pt x="1034" y="0"/>
                    </a:moveTo>
                    <a:cubicBezTo>
                      <a:pt x="467" y="0"/>
                      <a:pt x="0" y="467"/>
                      <a:pt x="0" y="1034"/>
                    </a:cubicBezTo>
                    <a:cubicBezTo>
                      <a:pt x="0" y="1635"/>
                      <a:pt x="467" y="2069"/>
                      <a:pt x="1034" y="2069"/>
                    </a:cubicBezTo>
                    <a:cubicBezTo>
                      <a:pt x="1635" y="2069"/>
                      <a:pt x="2068" y="1635"/>
                      <a:pt x="2068" y="1034"/>
                    </a:cubicBezTo>
                    <a:cubicBezTo>
                      <a:pt x="2068" y="467"/>
                      <a:pt x="1635" y="0"/>
                      <a:pt x="1034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2080;p35"/>
              <p:cNvSpPr/>
              <p:nvPr/>
            </p:nvSpPr>
            <p:spPr>
              <a:xfrm>
                <a:off x="6548962" y="3835106"/>
                <a:ext cx="894634" cy="766584"/>
              </a:xfrm>
              <a:custGeom>
                <a:avLst/>
                <a:gdLst/>
                <a:ahLst/>
                <a:cxnLst/>
                <a:rect l="l" t="t" r="r" b="b"/>
                <a:pathLst>
                  <a:path w="52672" h="45133" extrusionOk="0">
                    <a:moveTo>
                      <a:pt x="8874" y="0"/>
                    </a:moveTo>
                    <a:lnTo>
                      <a:pt x="8874" y="34"/>
                    </a:lnTo>
                    <a:cubicBezTo>
                      <a:pt x="8874" y="334"/>
                      <a:pt x="6639" y="11008"/>
                      <a:pt x="4304" y="21916"/>
                    </a:cubicBezTo>
                    <a:cubicBezTo>
                      <a:pt x="2970" y="28187"/>
                      <a:pt x="1569" y="34525"/>
                      <a:pt x="668" y="38962"/>
                    </a:cubicBezTo>
                    <a:cubicBezTo>
                      <a:pt x="1" y="42130"/>
                      <a:pt x="2403" y="45133"/>
                      <a:pt x="5672" y="45133"/>
                    </a:cubicBezTo>
                    <a:lnTo>
                      <a:pt x="47034" y="45133"/>
                    </a:lnTo>
                    <a:cubicBezTo>
                      <a:pt x="50237" y="45133"/>
                      <a:pt x="52672" y="42197"/>
                      <a:pt x="52038" y="39028"/>
                    </a:cubicBezTo>
                    <a:lnTo>
                      <a:pt x="4413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2081;p35"/>
              <p:cNvSpPr/>
              <p:nvPr/>
            </p:nvSpPr>
            <p:spPr>
              <a:xfrm>
                <a:off x="6555196" y="3833968"/>
                <a:ext cx="879908" cy="770032"/>
              </a:xfrm>
              <a:custGeom>
                <a:avLst/>
                <a:gdLst/>
                <a:ahLst/>
                <a:cxnLst/>
                <a:rect l="l" t="t" r="r" b="b"/>
                <a:pathLst>
                  <a:path w="51805" h="45336" extrusionOk="0">
                    <a:moveTo>
                      <a:pt x="43665" y="1"/>
                    </a:moveTo>
                    <a:cubicBezTo>
                      <a:pt x="32958" y="1"/>
                      <a:pt x="24151" y="67"/>
                      <a:pt x="18014" y="67"/>
                    </a:cubicBezTo>
                    <a:cubicBezTo>
                      <a:pt x="14978" y="101"/>
                      <a:pt x="12610" y="101"/>
                      <a:pt x="10975" y="101"/>
                    </a:cubicBezTo>
                    <a:lnTo>
                      <a:pt x="8507" y="101"/>
                    </a:lnTo>
                    <a:cubicBezTo>
                      <a:pt x="8507" y="101"/>
                      <a:pt x="8707" y="101"/>
                      <a:pt x="9174" y="134"/>
                    </a:cubicBezTo>
                    <a:lnTo>
                      <a:pt x="11075" y="134"/>
                    </a:lnTo>
                    <a:cubicBezTo>
                      <a:pt x="12677" y="167"/>
                      <a:pt x="15112" y="167"/>
                      <a:pt x="18147" y="167"/>
                    </a:cubicBezTo>
                    <a:cubicBezTo>
                      <a:pt x="24270" y="167"/>
                      <a:pt x="32981" y="234"/>
                      <a:pt x="43686" y="234"/>
                    </a:cubicBezTo>
                    <a:lnTo>
                      <a:pt x="43686" y="234"/>
                    </a:lnTo>
                    <a:cubicBezTo>
                      <a:pt x="45148" y="7248"/>
                      <a:pt x="46709" y="15152"/>
                      <a:pt x="48469" y="23684"/>
                    </a:cubicBezTo>
                    <a:cubicBezTo>
                      <a:pt x="49336" y="27987"/>
                      <a:pt x="50270" y="32390"/>
                      <a:pt x="51171" y="36994"/>
                    </a:cubicBezTo>
                    <a:cubicBezTo>
                      <a:pt x="51271" y="37527"/>
                      <a:pt x="51371" y="38128"/>
                      <a:pt x="51504" y="38695"/>
                    </a:cubicBezTo>
                    <a:cubicBezTo>
                      <a:pt x="51638" y="39262"/>
                      <a:pt x="51704" y="39829"/>
                      <a:pt x="51671" y="40430"/>
                    </a:cubicBezTo>
                    <a:cubicBezTo>
                      <a:pt x="51638" y="40997"/>
                      <a:pt x="51471" y="41530"/>
                      <a:pt x="51271" y="42097"/>
                    </a:cubicBezTo>
                    <a:cubicBezTo>
                      <a:pt x="51037" y="42631"/>
                      <a:pt x="50704" y="43131"/>
                      <a:pt x="50303" y="43532"/>
                    </a:cubicBezTo>
                    <a:cubicBezTo>
                      <a:pt x="49870" y="43965"/>
                      <a:pt x="49436" y="44332"/>
                      <a:pt x="48869" y="44599"/>
                    </a:cubicBezTo>
                    <a:cubicBezTo>
                      <a:pt x="48335" y="44833"/>
                      <a:pt x="47768" y="44999"/>
                      <a:pt x="47168" y="45100"/>
                    </a:cubicBezTo>
                    <a:cubicBezTo>
                      <a:pt x="46601" y="45133"/>
                      <a:pt x="46000" y="45133"/>
                      <a:pt x="45367" y="45133"/>
                    </a:cubicBezTo>
                    <a:lnTo>
                      <a:pt x="5738" y="45133"/>
                    </a:lnTo>
                    <a:cubicBezTo>
                      <a:pt x="5633" y="45138"/>
                      <a:pt x="5527" y="45141"/>
                      <a:pt x="5422" y="45141"/>
                    </a:cubicBezTo>
                    <a:cubicBezTo>
                      <a:pt x="4267" y="45141"/>
                      <a:pt x="3156" y="44805"/>
                      <a:pt x="2269" y="44132"/>
                    </a:cubicBezTo>
                    <a:cubicBezTo>
                      <a:pt x="1802" y="43765"/>
                      <a:pt x="1402" y="43298"/>
                      <a:pt x="1035" y="42798"/>
                    </a:cubicBezTo>
                    <a:cubicBezTo>
                      <a:pt x="735" y="42298"/>
                      <a:pt x="501" y="41764"/>
                      <a:pt x="368" y="41163"/>
                    </a:cubicBezTo>
                    <a:cubicBezTo>
                      <a:pt x="268" y="40596"/>
                      <a:pt x="268" y="39996"/>
                      <a:pt x="334" y="39429"/>
                    </a:cubicBezTo>
                    <a:cubicBezTo>
                      <a:pt x="434" y="38828"/>
                      <a:pt x="568" y="38295"/>
                      <a:pt x="668" y="37694"/>
                    </a:cubicBezTo>
                    <a:cubicBezTo>
                      <a:pt x="1635" y="33158"/>
                      <a:pt x="2503" y="28955"/>
                      <a:pt x="3337" y="25085"/>
                    </a:cubicBezTo>
                    <a:cubicBezTo>
                      <a:pt x="4971" y="17346"/>
                      <a:pt x="6272" y="11142"/>
                      <a:pt x="7173" y="6805"/>
                    </a:cubicBezTo>
                    <a:cubicBezTo>
                      <a:pt x="7606" y="4671"/>
                      <a:pt x="7940" y="2969"/>
                      <a:pt x="8173" y="1835"/>
                    </a:cubicBezTo>
                    <a:cubicBezTo>
                      <a:pt x="8307" y="1302"/>
                      <a:pt x="8407" y="835"/>
                      <a:pt x="8440" y="568"/>
                    </a:cubicBezTo>
                    <a:cubicBezTo>
                      <a:pt x="8507" y="268"/>
                      <a:pt x="8507" y="101"/>
                      <a:pt x="8507" y="101"/>
                    </a:cubicBezTo>
                    <a:lnTo>
                      <a:pt x="8507" y="101"/>
                    </a:lnTo>
                    <a:cubicBezTo>
                      <a:pt x="8474" y="234"/>
                      <a:pt x="8407" y="734"/>
                      <a:pt x="8107" y="1835"/>
                    </a:cubicBezTo>
                    <a:cubicBezTo>
                      <a:pt x="7840" y="2969"/>
                      <a:pt x="7506" y="4637"/>
                      <a:pt x="7073" y="6805"/>
                    </a:cubicBezTo>
                    <a:cubicBezTo>
                      <a:pt x="6139" y="11109"/>
                      <a:pt x="4804" y="17346"/>
                      <a:pt x="3136" y="25052"/>
                    </a:cubicBezTo>
                    <a:cubicBezTo>
                      <a:pt x="2302" y="28955"/>
                      <a:pt x="1402" y="33158"/>
                      <a:pt x="434" y="37694"/>
                    </a:cubicBezTo>
                    <a:cubicBezTo>
                      <a:pt x="334" y="38228"/>
                      <a:pt x="168" y="38828"/>
                      <a:pt x="101" y="39429"/>
                    </a:cubicBezTo>
                    <a:cubicBezTo>
                      <a:pt x="1" y="39996"/>
                      <a:pt x="1" y="40630"/>
                      <a:pt x="134" y="41197"/>
                    </a:cubicBezTo>
                    <a:cubicBezTo>
                      <a:pt x="268" y="41797"/>
                      <a:pt x="468" y="42364"/>
                      <a:pt x="801" y="42931"/>
                    </a:cubicBezTo>
                    <a:cubicBezTo>
                      <a:pt x="1135" y="43465"/>
                      <a:pt x="1569" y="43932"/>
                      <a:pt x="2036" y="44299"/>
                    </a:cubicBezTo>
                    <a:cubicBezTo>
                      <a:pt x="3023" y="45000"/>
                      <a:pt x="4223" y="45335"/>
                      <a:pt x="5461" y="45335"/>
                    </a:cubicBezTo>
                    <a:cubicBezTo>
                      <a:pt x="5520" y="45335"/>
                      <a:pt x="5579" y="45335"/>
                      <a:pt x="5638" y="45333"/>
                    </a:cubicBezTo>
                    <a:lnTo>
                      <a:pt x="45300" y="45333"/>
                    </a:lnTo>
                    <a:cubicBezTo>
                      <a:pt x="45934" y="45333"/>
                      <a:pt x="46501" y="45333"/>
                      <a:pt x="47134" y="45300"/>
                    </a:cubicBezTo>
                    <a:cubicBezTo>
                      <a:pt x="47702" y="45200"/>
                      <a:pt x="48335" y="45033"/>
                      <a:pt x="48869" y="44799"/>
                    </a:cubicBezTo>
                    <a:cubicBezTo>
                      <a:pt x="49436" y="44532"/>
                      <a:pt x="49936" y="44166"/>
                      <a:pt x="50337" y="43699"/>
                    </a:cubicBezTo>
                    <a:cubicBezTo>
                      <a:pt x="50770" y="43298"/>
                      <a:pt x="51071" y="42765"/>
                      <a:pt x="51337" y="42197"/>
                    </a:cubicBezTo>
                    <a:cubicBezTo>
                      <a:pt x="51604" y="41664"/>
                      <a:pt x="51704" y="41097"/>
                      <a:pt x="51738" y="40463"/>
                    </a:cubicBezTo>
                    <a:cubicBezTo>
                      <a:pt x="51804" y="39829"/>
                      <a:pt x="51704" y="39229"/>
                      <a:pt x="51604" y="38662"/>
                    </a:cubicBezTo>
                    <a:cubicBezTo>
                      <a:pt x="51504" y="38061"/>
                      <a:pt x="51371" y="37527"/>
                      <a:pt x="51271" y="36960"/>
                    </a:cubicBezTo>
                    <a:cubicBezTo>
                      <a:pt x="50337" y="32390"/>
                      <a:pt x="49436" y="27954"/>
                      <a:pt x="48535" y="23651"/>
                    </a:cubicBezTo>
                    <a:cubicBezTo>
                      <a:pt x="46801" y="15045"/>
                      <a:pt x="45166" y="7139"/>
                      <a:pt x="43765" y="101"/>
                    </a:cubicBezTo>
                    <a:lnTo>
                      <a:pt x="43765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2082;p35"/>
              <p:cNvSpPr/>
              <p:nvPr/>
            </p:nvSpPr>
            <p:spPr>
              <a:xfrm>
                <a:off x="6605626" y="3856067"/>
                <a:ext cx="779628" cy="693498"/>
              </a:xfrm>
              <a:custGeom>
                <a:avLst/>
                <a:gdLst/>
                <a:ahLst/>
                <a:cxnLst/>
                <a:rect l="l" t="t" r="r" b="b"/>
                <a:pathLst>
                  <a:path w="45901" h="40830" extrusionOk="0">
                    <a:moveTo>
                      <a:pt x="7806" y="1"/>
                    </a:moveTo>
                    <a:cubicBezTo>
                      <a:pt x="7806" y="434"/>
                      <a:pt x="2369" y="28321"/>
                      <a:pt x="368" y="37561"/>
                    </a:cubicBezTo>
                    <a:cubicBezTo>
                      <a:pt x="1" y="39229"/>
                      <a:pt x="1302" y="40830"/>
                      <a:pt x="3003" y="40830"/>
                    </a:cubicBezTo>
                    <a:lnTo>
                      <a:pt x="43165" y="40830"/>
                    </a:lnTo>
                    <a:cubicBezTo>
                      <a:pt x="44733" y="40830"/>
                      <a:pt x="45900" y="39362"/>
                      <a:pt x="45566" y="37828"/>
                    </a:cubicBezTo>
                    <a:lnTo>
                      <a:pt x="38161" y="1"/>
                    </a:lnTo>
                    <a:close/>
                  </a:path>
                </a:pathLst>
              </a:custGeom>
              <a:solidFill>
                <a:srgbClr val="5C69A5">
                  <a:alpha val="291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2083;p35"/>
              <p:cNvSpPr/>
              <p:nvPr/>
            </p:nvSpPr>
            <p:spPr>
              <a:xfrm>
                <a:off x="6625465" y="4021676"/>
                <a:ext cx="739952" cy="232932"/>
              </a:xfrm>
              <a:custGeom>
                <a:avLst/>
                <a:gdLst/>
                <a:ahLst/>
                <a:cxnLst/>
                <a:rect l="l" t="t" r="r" b="b"/>
                <a:pathLst>
                  <a:path w="43565" h="13714" extrusionOk="0">
                    <a:moveTo>
                      <a:pt x="33471" y="1"/>
                    </a:moveTo>
                    <a:cubicBezTo>
                      <a:pt x="33058" y="1"/>
                      <a:pt x="32630" y="19"/>
                      <a:pt x="32190" y="58"/>
                    </a:cubicBezTo>
                    <a:cubicBezTo>
                      <a:pt x="25385" y="625"/>
                      <a:pt x="19314" y="9431"/>
                      <a:pt x="13476" y="9631"/>
                    </a:cubicBezTo>
                    <a:cubicBezTo>
                      <a:pt x="13403" y="9633"/>
                      <a:pt x="13330" y="9634"/>
                      <a:pt x="13257" y="9634"/>
                    </a:cubicBezTo>
                    <a:cubicBezTo>
                      <a:pt x="7495" y="9634"/>
                      <a:pt x="1868" y="3226"/>
                      <a:pt x="1868" y="3226"/>
                    </a:cubicBezTo>
                    <a:lnTo>
                      <a:pt x="0" y="11599"/>
                    </a:lnTo>
                    <a:cubicBezTo>
                      <a:pt x="0" y="11599"/>
                      <a:pt x="3391" y="13713"/>
                      <a:pt x="8598" y="13713"/>
                    </a:cubicBezTo>
                    <a:cubicBezTo>
                      <a:pt x="9964" y="13713"/>
                      <a:pt x="11455" y="13568"/>
                      <a:pt x="13043" y="13200"/>
                    </a:cubicBezTo>
                    <a:cubicBezTo>
                      <a:pt x="18862" y="11828"/>
                      <a:pt x="26559" y="6836"/>
                      <a:pt x="35204" y="6836"/>
                    </a:cubicBezTo>
                    <a:cubicBezTo>
                      <a:pt x="37908" y="6836"/>
                      <a:pt x="40704" y="7324"/>
                      <a:pt x="43565" y="8564"/>
                    </a:cubicBezTo>
                    <a:lnTo>
                      <a:pt x="42597" y="3794"/>
                    </a:lnTo>
                    <a:cubicBezTo>
                      <a:pt x="42597" y="3794"/>
                      <a:pt x="39446" y="1"/>
                      <a:pt x="33471" y="1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2084;p35"/>
              <p:cNvSpPr/>
              <p:nvPr/>
            </p:nvSpPr>
            <p:spPr>
              <a:xfrm>
                <a:off x="6606187" y="4286107"/>
                <a:ext cx="779068" cy="263471"/>
              </a:xfrm>
              <a:custGeom>
                <a:avLst/>
                <a:gdLst/>
                <a:ahLst/>
                <a:cxnLst/>
                <a:rect l="l" t="t" r="r" b="b"/>
                <a:pathLst>
                  <a:path w="45868" h="15512" extrusionOk="0">
                    <a:moveTo>
                      <a:pt x="43065" y="1"/>
                    </a:moveTo>
                    <a:cubicBezTo>
                      <a:pt x="43065" y="1"/>
                      <a:pt x="27988" y="3503"/>
                      <a:pt x="19148" y="3703"/>
                    </a:cubicBezTo>
                    <a:cubicBezTo>
                      <a:pt x="18666" y="3714"/>
                      <a:pt x="18187" y="3719"/>
                      <a:pt x="17711" y="3719"/>
                    </a:cubicBezTo>
                    <a:cubicBezTo>
                      <a:pt x="9473" y="3719"/>
                      <a:pt x="2436" y="2169"/>
                      <a:pt x="2436" y="2169"/>
                    </a:cubicBezTo>
                    <a:cubicBezTo>
                      <a:pt x="1602" y="6238"/>
                      <a:pt x="835" y="9874"/>
                      <a:pt x="335" y="12243"/>
                    </a:cubicBezTo>
                    <a:cubicBezTo>
                      <a:pt x="1" y="13911"/>
                      <a:pt x="1269" y="15512"/>
                      <a:pt x="2970" y="15512"/>
                    </a:cubicBezTo>
                    <a:lnTo>
                      <a:pt x="43132" y="15512"/>
                    </a:lnTo>
                    <a:cubicBezTo>
                      <a:pt x="44666" y="15512"/>
                      <a:pt x="45867" y="14044"/>
                      <a:pt x="45533" y="12510"/>
                    </a:cubicBezTo>
                    <a:lnTo>
                      <a:pt x="43632" y="2736"/>
                    </a:lnTo>
                    <a:lnTo>
                      <a:pt x="4306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2085;p35"/>
              <p:cNvSpPr/>
              <p:nvPr/>
            </p:nvSpPr>
            <p:spPr>
              <a:xfrm>
                <a:off x="6665127" y="3799980"/>
                <a:ext cx="662330" cy="53842"/>
              </a:xfrm>
              <a:custGeom>
                <a:avLst/>
                <a:gdLst/>
                <a:ahLst/>
                <a:cxnLst/>
                <a:rect l="l" t="t" r="r" b="b"/>
                <a:pathLst>
                  <a:path w="38995" h="3170" extrusionOk="0">
                    <a:moveTo>
                      <a:pt x="1468" y="0"/>
                    </a:moveTo>
                    <a:cubicBezTo>
                      <a:pt x="667" y="0"/>
                      <a:pt x="0" y="667"/>
                      <a:pt x="0" y="1468"/>
                    </a:cubicBezTo>
                    <a:lnTo>
                      <a:pt x="0" y="1735"/>
                    </a:lnTo>
                    <a:cubicBezTo>
                      <a:pt x="0" y="2502"/>
                      <a:pt x="667" y="3169"/>
                      <a:pt x="1468" y="3169"/>
                    </a:cubicBezTo>
                    <a:lnTo>
                      <a:pt x="37527" y="3169"/>
                    </a:lnTo>
                    <a:cubicBezTo>
                      <a:pt x="38327" y="3169"/>
                      <a:pt x="38995" y="2502"/>
                      <a:pt x="38995" y="1735"/>
                    </a:cubicBezTo>
                    <a:lnTo>
                      <a:pt x="38995" y="1468"/>
                    </a:lnTo>
                    <a:cubicBezTo>
                      <a:pt x="38995" y="667"/>
                      <a:pt x="38327" y="0"/>
                      <a:pt x="375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2086;p35"/>
              <p:cNvSpPr/>
              <p:nvPr/>
            </p:nvSpPr>
            <p:spPr>
              <a:xfrm>
                <a:off x="6664549" y="3798842"/>
                <a:ext cx="664046" cy="56679"/>
              </a:xfrm>
              <a:custGeom>
                <a:avLst/>
                <a:gdLst/>
                <a:ahLst/>
                <a:cxnLst/>
                <a:rect l="l" t="t" r="r" b="b"/>
                <a:pathLst>
                  <a:path w="39096" h="3337" extrusionOk="0">
                    <a:moveTo>
                      <a:pt x="37935" y="3188"/>
                    </a:moveTo>
                    <a:lnTo>
                      <a:pt x="37935" y="3188"/>
                    </a:lnTo>
                    <a:cubicBezTo>
                      <a:pt x="37891" y="3198"/>
                      <a:pt x="37855" y="3203"/>
                      <a:pt x="37828" y="3203"/>
                    </a:cubicBezTo>
                    <a:cubicBezTo>
                      <a:pt x="37770" y="3214"/>
                      <a:pt x="37720" y="3222"/>
                      <a:pt x="37680" y="3227"/>
                    </a:cubicBezTo>
                    <a:lnTo>
                      <a:pt x="37680" y="3227"/>
                    </a:lnTo>
                    <a:cubicBezTo>
                      <a:pt x="37742" y="3225"/>
                      <a:pt x="37828" y="3216"/>
                      <a:pt x="37935" y="3188"/>
                    </a:cubicBezTo>
                    <a:close/>
                    <a:moveTo>
                      <a:pt x="37680" y="3227"/>
                    </a:moveTo>
                    <a:cubicBezTo>
                      <a:pt x="37654" y="3228"/>
                      <a:pt x="37633" y="3228"/>
                      <a:pt x="37616" y="3228"/>
                    </a:cubicBezTo>
                    <a:cubicBezTo>
                      <a:pt x="37580" y="3228"/>
                      <a:pt x="37561" y="3228"/>
                      <a:pt x="37561" y="3236"/>
                    </a:cubicBezTo>
                    <a:cubicBezTo>
                      <a:pt x="37561" y="3236"/>
                      <a:pt x="37604" y="3236"/>
                      <a:pt x="37680" y="3227"/>
                    </a:cubicBezTo>
                    <a:close/>
                    <a:moveTo>
                      <a:pt x="1535" y="0"/>
                    </a:moveTo>
                    <a:cubicBezTo>
                      <a:pt x="801" y="0"/>
                      <a:pt x="67" y="634"/>
                      <a:pt x="1" y="1368"/>
                    </a:cubicBezTo>
                    <a:lnTo>
                      <a:pt x="1" y="1902"/>
                    </a:lnTo>
                    <a:cubicBezTo>
                      <a:pt x="1" y="2135"/>
                      <a:pt x="34" y="2302"/>
                      <a:pt x="134" y="2469"/>
                    </a:cubicBezTo>
                    <a:cubicBezTo>
                      <a:pt x="234" y="2802"/>
                      <a:pt x="534" y="3036"/>
                      <a:pt x="868" y="3203"/>
                    </a:cubicBezTo>
                    <a:cubicBezTo>
                      <a:pt x="1035" y="3303"/>
                      <a:pt x="1235" y="3336"/>
                      <a:pt x="1402" y="3336"/>
                    </a:cubicBezTo>
                    <a:lnTo>
                      <a:pt x="12576" y="3336"/>
                    </a:lnTo>
                    <a:cubicBezTo>
                      <a:pt x="17513" y="3303"/>
                      <a:pt x="21883" y="3303"/>
                      <a:pt x="25586" y="3303"/>
                    </a:cubicBezTo>
                    <a:cubicBezTo>
                      <a:pt x="29255" y="3236"/>
                      <a:pt x="32257" y="3236"/>
                      <a:pt x="34359" y="3236"/>
                    </a:cubicBezTo>
                    <a:lnTo>
                      <a:pt x="37561" y="3236"/>
                    </a:lnTo>
                    <a:cubicBezTo>
                      <a:pt x="37561" y="3236"/>
                      <a:pt x="37494" y="3236"/>
                      <a:pt x="37361" y="3203"/>
                    </a:cubicBezTo>
                    <a:lnTo>
                      <a:pt x="34359" y="3203"/>
                    </a:lnTo>
                    <a:cubicBezTo>
                      <a:pt x="32257" y="3203"/>
                      <a:pt x="29322" y="3169"/>
                      <a:pt x="25586" y="3169"/>
                    </a:cubicBezTo>
                    <a:cubicBezTo>
                      <a:pt x="21883" y="3136"/>
                      <a:pt x="17480" y="3136"/>
                      <a:pt x="12576" y="3136"/>
                    </a:cubicBezTo>
                    <a:lnTo>
                      <a:pt x="1902" y="3136"/>
                    </a:lnTo>
                    <a:cubicBezTo>
                      <a:pt x="1569" y="3136"/>
                      <a:pt x="1235" y="3136"/>
                      <a:pt x="968" y="3003"/>
                    </a:cubicBezTo>
                    <a:cubicBezTo>
                      <a:pt x="668" y="2869"/>
                      <a:pt x="401" y="2636"/>
                      <a:pt x="301" y="2335"/>
                    </a:cubicBezTo>
                    <a:cubicBezTo>
                      <a:pt x="201" y="2202"/>
                      <a:pt x="168" y="2035"/>
                      <a:pt x="168" y="1868"/>
                    </a:cubicBezTo>
                    <a:lnTo>
                      <a:pt x="168" y="1368"/>
                    </a:lnTo>
                    <a:cubicBezTo>
                      <a:pt x="234" y="734"/>
                      <a:pt x="835" y="201"/>
                      <a:pt x="1502" y="201"/>
                    </a:cubicBezTo>
                    <a:cubicBezTo>
                      <a:pt x="12743" y="167"/>
                      <a:pt x="22984" y="167"/>
                      <a:pt x="30389" y="167"/>
                    </a:cubicBezTo>
                    <a:lnTo>
                      <a:pt x="37427" y="167"/>
                    </a:lnTo>
                    <a:cubicBezTo>
                      <a:pt x="37460" y="166"/>
                      <a:pt x="37491" y="165"/>
                      <a:pt x="37523" y="165"/>
                    </a:cubicBezTo>
                    <a:cubicBezTo>
                      <a:pt x="38115" y="165"/>
                      <a:pt x="38607" y="458"/>
                      <a:pt x="38828" y="901"/>
                    </a:cubicBezTo>
                    <a:cubicBezTo>
                      <a:pt x="38929" y="1101"/>
                      <a:pt x="38995" y="1368"/>
                      <a:pt x="38995" y="1568"/>
                    </a:cubicBezTo>
                    <a:cubicBezTo>
                      <a:pt x="39029" y="1835"/>
                      <a:pt x="38995" y="2002"/>
                      <a:pt x="38929" y="2202"/>
                    </a:cubicBezTo>
                    <a:cubicBezTo>
                      <a:pt x="38828" y="2569"/>
                      <a:pt x="38562" y="2836"/>
                      <a:pt x="38361" y="3003"/>
                    </a:cubicBezTo>
                    <a:cubicBezTo>
                      <a:pt x="38196" y="3102"/>
                      <a:pt x="38053" y="3157"/>
                      <a:pt x="37935" y="3188"/>
                    </a:cubicBezTo>
                    <a:lnTo>
                      <a:pt x="37935" y="3188"/>
                    </a:lnTo>
                    <a:cubicBezTo>
                      <a:pt x="38054" y="3162"/>
                      <a:pt x="38224" y="3100"/>
                      <a:pt x="38395" y="3003"/>
                    </a:cubicBezTo>
                    <a:cubicBezTo>
                      <a:pt x="38662" y="2869"/>
                      <a:pt x="38895" y="2569"/>
                      <a:pt x="39029" y="2202"/>
                    </a:cubicBezTo>
                    <a:cubicBezTo>
                      <a:pt x="39095" y="2035"/>
                      <a:pt x="39095" y="1802"/>
                      <a:pt x="39095" y="1568"/>
                    </a:cubicBezTo>
                    <a:cubicBezTo>
                      <a:pt x="39095" y="1368"/>
                      <a:pt x="39062" y="1135"/>
                      <a:pt x="38929" y="868"/>
                    </a:cubicBezTo>
                    <a:cubicBezTo>
                      <a:pt x="38737" y="389"/>
                      <a:pt x="38209" y="32"/>
                      <a:pt x="37578" y="32"/>
                    </a:cubicBezTo>
                    <a:cubicBezTo>
                      <a:pt x="37550" y="32"/>
                      <a:pt x="37522" y="32"/>
                      <a:pt x="37494" y="34"/>
                    </a:cubicBezTo>
                    <a:lnTo>
                      <a:pt x="30422" y="34"/>
                    </a:lnTo>
                    <a:cubicBezTo>
                      <a:pt x="23051" y="34"/>
                      <a:pt x="12843" y="0"/>
                      <a:pt x="1535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2087;p35"/>
              <p:cNvSpPr/>
              <p:nvPr/>
            </p:nvSpPr>
            <p:spPr>
              <a:xfrm>
                <a:off x="6647563" y="4277614"/>
                <a:ext cx="690661" cy="71524"/>
              </a:xfrm>
              <a:custGeom>
                <a:avLst/>
                <a:gdLst/>
                <a:ahLst/>
                <a:cxnLst/>
                <a:rect l="l" t="t" r="r" b="b"/>
                <a:pathLst>
                  <a:path w="40663" h="4211" extrusionOk="0">
                    <a:moveTo>
                      <a:pt x="40562" y="0"/>
                    </a:moveTo>
                    <a:cubicBezTo>
                      <a:pt x="40562" y="0"/>
                      <a:pt x="20748" y="834"/>
                      <a:pt x="12075" y="1335"/>
                    </a:cubicBezTo>
                    <a:cubicBezTo>
                      <a:pt x="3402" y="1835"/>
                      <a:pt x="0" y="2669"/>
                      <a:pt x="0" y="2669"/>
                    </a:cubicBezTo>
                    <a:cubicBezTo>
                      <a:pt x="0" y="2669"/>
                      <a:pt x="4534" y="4211"/>
                      <a:pt x="14046" y="4211"/>
                    </a:cubicBezTo>
                    <a:cubicBezTo>
                      <a:pt x="14426" y="4211"/>
                      <a:pt x="14814" y="4208"/>
                      <a:pt x="15211" y="4203"/>
                    </a:cubicBezTo>
                    <a:cubicBezTo>
                      <a:pt x="25552" y="4137"/>
                      <a:pt x="40662" y="501"/>
                      <a:pt x="40662" y="501"/>
                    </a:cubicBezTo>
                    <a:lnTo>
                      <a:pt x="4056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2088;p35"/>
              <p:cNvSpPr/>
              <p:nvPr/>
            </p:nvSpPr>
            <p:spPr>
              <a:xfrm>
                <a:off x="6647563" y="4277614"/>
                <a:ext cx="690661" cy="71524"/>
              </a:xfrm>
              <a:custGeom>
                <a:avLst/>
                <a:gdLst/>
                <a:ahLst/>
                <a:cxnLst/>
                <a:rect l="l" t="t" r="r" b="b"/>
                <a:pathLst>
                  <a:path w="40663" h="4211" extrusionOk="0">
                    <a:moveTo>
                      <a:pt x="40562" y="0"/>
                    </a:moveTo>
                    <a:cubicBezTo>
                      <a:pt x="40562" y="0"/>
                      <a:pt x="20748" y="834"/>
                      <a:pt x="12075" y="1335"/>
                    </a:cubicBezTo>
                    <a:cubicBezTo>
                      <a:pt x="3402" y="1835"/>
                      <a:pt x="0" y="2669"/>
                      <a:pt x="0" y="2669"/>
                    </a:cubicBezTo>
                    <a:cubicBezTo>
                      <a:pt x="0" y="2669"/>
                      <a:pt x="4534" y="4211"/>
                      <a:pt x="14046" y="4211"/>
                    </a:cubicBezTo>
                    <a:cubicBezTo>
                      <a:pt x="14426" y="4211"/>
                      <a:pt x="14814" y="4208"/>
                      <a:pt x="15211" y="4203"/>
                    </a:cubicBezTo>
                    <a:cubicBezTo>
                      <a:pt x="25552" y="4137"/>
                      <a:pt x="40662" y="501"/>
                      <a:pt x="40662" y="501"/>
                    </a:cubicBezTo>
                    <a:lnTo>
                      <a:pt x="40562" y="0"/>
                    </a:ln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2089;p35"/>
              <p:cNvSpPr/>
              <p:nvPr/>
            </p:nvSpPr>
            <p:spPr>
              <a:xfrm>
                <a:off x="6808468" y="4120090"/>
                <a:ext cx="277637" cy="4552"/>
              </a:xfrm>
              <a:custGeom>
                <a:avLst/>
                <a:gdLst/>
                <a:ahLst/>
                <a:cxnLst/>
                <a:rect l="l" t="t" r="r" b="b"/>
                <a:pathLst>
                  <a:path w="16346" h="268" extrusionOk="0">
                    <a:moveTo>
                      <a:pt x="8173" y="1"/>
                    </a:moveTo>
                    <a:cubicBezTo>
                      <a:pt x="3670" y="1"/>
                      <a:pt x="0" y="68"/>
                      <a:pt x="0" y="134"/>
                    </a:cubicBezTo>
                    <a:cubicBezTo>
                      <a:pt x="0" y="234"/>
                      <a:pt x="3670" y="268"/>
                      <a:pt x="8173" y="268"/>
                    </a:cubicBezTo>
                    <a:cubicBezTo>
                      <a:pt x="12643" y="268"/>
                      <a:pt x="16345" y="168"/>
                      <a:pt x="16345" y="134"/>
                    </a:cubicBezTo>
                    <a:cubicBezTo>
                      <a:pt x="16345" y="68"/>
                      <a:pt x="12676" y="1"/>
                      <a:pt x="8173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2090;p35"/>
              <p:cNvSpPr/>
              <p:nvPr/>
            </p:nvSpPr>
            <p:spPr>
              <a:xfrm>
                <a:off x="6808468" y="4283848"/>
                <a:ext cx="277637" cy="4552"/>
              </a:xfrm>
              <a:custGeom>
                <a:avLst/>
                <a:gdLst/>
                <a:ahLst/>
                <a:cxnLst/>
                <a:rect l="l" t="t" r="r" b="b"/>
                <a:pathLst>
                  <a:path w="16346" h="268" extrusionOk="0">
                    <a:moveTo>
                      <a:pt x="8173" y="0"/>
                    </a:moveTo>
                    <a:cubicBezTo>
                      <a:pt x="3670" y="0"/>
                      <a:pt x="0" y="67"/>
                      <a:pt x="0" y="134"/>
                    </a:cubicBezTo>
                    <a:cubicBezTo>
                      <a:pt x="0" y="200"/>
                      <a:pt x="3670" y="267"/>
                      <a:pt x="8173" y="267"/>
                    </a:cubicBezTo>
                    <a:cubicBezTo>
                      <a:pt x="12643" y="267"/>
                      <a:pt x="16345" y="167"/>
                      <a:pt x="16345" y="134"/>
                    </a:cubicBezTo>
                    <a:cubicBezTo>
                      <a:pt x="16345" y="100"/>
                      <a:pt x="12676" y="0"/>
                      <a:pt x="817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2091;p35"/>
              <p:cNvSpPr/>
              <p:nvPr/>
            </p:nvSpPr>
            <p:spPr>
              <a:xfrm>
                <a:off x="6808468" y="4461194"/>
                <a:ext cx="277637" cy="3974"/>
              </a:xfrm>
              <a:custGeom>
                <a:avLst/>
                <a:gdLst/>
                <a:ahLst/>
                <a:cxnLst/>
                <a:rect l="l" t="t" r="r" b="b"/>
                <a:pathLst>
                  <a:path w="16346" h="234" extrusionOk="0">
                    <a:moveTo>
                      <a:pt x="8173" y="0"/>
                    </a:moveTo>
                    <a:cubicBezTo>
                      <a:pt x="3670" y="0"/>
                      <a:pt x="0" y="67"/>
                      <a:pt x="0" y="100"/>
                    </a:cubicBezTo>
                    <a:cubicBezTo>
                      <a:pt x="0" y="200"/>
                      <a:pt x="3670" y="234"/>
                      <a:pt x="8173" y="234"/>
                    </a:cubicBezTo>
                    <a:cubicBezTo>
                      <a:pt x="12643" y="234"/>
                      <a:pt x="16345" y="167"/>
                      <a:pt x="16345" y="100"/>
                    </a:cubicBezTo>
                    <a:cubicBezTo>
                      <a:pt x="16345" y="33"/>
                      <a:pt x="12676" y="0"/>
                      <a:pt x="817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092;p35"/>
              <p:cNvSpPr/>
              <p:nvPr/>
            </p:nvSpPr>
            <p:spPr>
              <a:xfrm>
                <a:off x="6808468" y="3968817"/>
                <a:ext cx="277637" cy="3991"/>
              </a:xfrm>
              <a:custGeom>
                <a:avLst/>
                <a:gdLst/>
                <a:ahLst/>
                <a:cxnLst/>
                <a:rect l="l" t="t" r="r" b="b"/>
                <a:pathLst>
                  <a:path w="16346" h="235" extrusionOk="0">
                    <a:moveTo>
                      <a:pt x="8173" y="1"/>
                    </a:moveTo>
                    <a:cubicBezTo>
                      <a:pt x="3670" y="1"/>
                      <a:pt x="0" y="34"/>
                      <a:pt x="0" y="134"/>
                    </a:cubicBezTo>
                    <a:cubicBezTo>
                      <a:pt x="0" y="201"/>
                      <a:pt x="3670" y="234"/>
                      <a:pt x="8173" y="234"/>
                    </a:cubicBezTo>
                    <a:cubicBezTo>
                      <a:pt x="12643" y="234"/>
                      <a:pt x="16345" y="167"/>
                      <a:pt x="16345" y="134"/>
                    </a:cubicBezTo>
                    <a:cubicBezTo>
                      <a:pt x="16345" y="34"/>
                      <a:pt x="12676" y="1"/>
                      <a:pt x="8173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093;p35"/>
              <p:cNvSpPr/>
              <p:nvPr/>
            </p:nvSpPr>
            <p:spPr>
              <a:xfrm>
                <a:off x="6807907" y="4045303"/>
                <a:ext cx="160355" cy="3991"/>
              </a:xfrm>
              <a:custGeom>
                <a:avLst/>
                <a:gdLst/>
                <a:ahLst/>
                <a:cxnLst/>
                <a:rect l="l" t="t" r="r" b="b"/>
                <a:pathLst>
                  <a:path w="9441" h="235" extrusionOk="0">
                    <a:moveTo>
                      <a:pt x="4737" y="1"/>
                    </a:moveTo>
                    <a:cubicBezTo>
                      <a:pt x="2135" y="1"/>
                      <a:pt x="0" y="34"/>
                      <a:pt x="0" y="134"/>
                    </a:cubicBezTo>
                    <a:cubicBezTo>
                      <a:pt x="0" y="201"/>
                      <a:pt x="2102" y="234"/>
                      <a:pt x="4737" y="234"/>
                    </a:cubicBezTo>
                    <a:cubicBezTo>
                      <a:pt x="7305" y="234"/>
                      <a:pt x="9440" y="168"/>
                      <a:pt x="9440" y="134"/>
                    </a:cubicBezTo>
                    <a:cubicBezTo>
                      <a:pt x="9440" y="34"/>
                      <a:pt x="7305" y="1"/>
                      <a:pt x="4737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2094;p35"/>
              <p:cNvSpPr/>
              <p:nvPr/>
            </p:nvSpPr>
            <p:spPr>
              <a:xfrm>
                <a:off x="6807907" y="4200550"/>
                <a:ext cx="160355" cy="3991"/>
              </a:xfrm>
              <a:custGeom>
                <a:avLst/>
                <a:gdLst/>
                <a:ahLst/>
                <a:cxnLst/>
                <a:rect l="l" t="t" r="r" b="b"/>
                <a:pathLst>
                  <a:path w="9441" h="235" extrusionOk="0">
                    <a:moveTo>
                      <a:pt x="4737" y="1"/>
                    </a:moveTo>
                    <a:cubicBezTo>
                      <a:pt x="2135" y="1"/>
                      <a:pt x="0" y="67"/>
                      <a:pt x="0" y="101"/>
                    </a:cubicBezTo>
                    <a:cubicBezTo>
                      <a:pt x="0" y="201"/>
                      <a:pt x="2102" y="234"/>
                      <a:pt x="4737" y="234"/>
                    </a:cubicBezTo>
                    <a:cubicBezTo>
                      <a:pt x="7305" y="234"/>
                      <a:pt x="9440" y="168"/>
                      <a:pt x="9440" y="101"/>
                    </a:cubicBezTo>
                    <a:cubicBezTo>
                      <a:pt x="9440" y="67"/>
                      <a:pt x="7305" y="34"/>
                      <a:pt x="4737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2095;p35"/>
              <p:cNvSpPr/>
              <p:nvPr/>
            </p:nvSpPr>
            <p:spPr>
              <a:xfrm>
                <a:off x="6807907" y="4369404"/>
                <a:ext cx="160355" cy="4552"/>
              </a:xfrm>
              <a:custGeom>
                <a:avLst/>
                <a:gdLst/>
                <a:ahLst/>
                <a:cxnLst/>
                <a:rect l="l" t="t" r="r" b="b"/>
                <a:pathLst>
                  <a:path w="9441" h="268" extrusionOk="0">
                    <a:moveTo>
                      <a:pt x="4737" y="0"/>
                    </a:moveTo>
                    <a:cubicBezTo>
                      <a:pt x="2135" y="0"/>
                      <a:pt x="0" y="100"/>
                      <a:pt x="0" y="134"/>
                    </a:cubicBezTo>
                    <a:cubicBezTo>
                      <a:pt x="0" y="234"/>
                      <a:pt x="2102" y="267"/>
                      <a:pt x="4737" y="267"/>
                    </a:cubicBezTo>
                    <a:cubicBezTo>
                      <a:pt x="7305" y="267"/>
                      <a:pt x="9440" y="167"/>
                      <a:pt x="9440" y="134"/>
                    </a:cubicBezTo>
                    <a:cubicBezTo>
                      <a:pt x="9440" y="100"/>
                      <a:pt x="7305" y="0"/>
                      <a:pt x="473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2096;p35"/>
              <p:cNvSpPr/>
              <p:nvPr/>
            </p:nvSpPr>
            <p:spPr>
              <a:xfrm>
                <a:off x="7086098" y="3853808"/>
                <a:ext cx="248745" cy="698593"/>
              </a:xfrm>
              <a:custGeom>
                <a:avLst/>
                <a:gdLst/>
                <a:ahLst/>
                <a:cxnLst/>
                <a:rect l="l" t="t" r="r" b="b"/>
                <a:pathLst>
                  <a:path w="14645" h="41130" extrusionOk="0">
                    <a:moveTo>
                      <a:pt x="0" y="0"/>
                    </a:moveTo>
                    <a:lnTo>
                      <a:pt x="4337" y="40963"/>
                    </a:lnTo>
                    <a:lnTo>
                      <a:pt x="14211" y="41130"/>
                    </a:lnTo>
                    <a:cubicBezTo>
                      <a:pt x="14644" y="40196"/>
                      <a:pt x="8240" y="0"/>
                      <a:pt x="8240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2097;p35"/>
              <p:cNvSpPr/>
              <p:nvPr/>
            </p:nvSpPr>
            <p:spPr>
              <a:xfrm>
                <a:off x="6728007" y="4550147"/>
                <a:ext cx="518433" cy="4535"/>
              </a:xfrm>
              <a:custGeom>
                <a:avLst/>
                <a:gdLst/>
                <a:ahLst/>
                <a:cxnLst/>
                <a:rect l="l" t="t" r="r" b="b"/>
                <a:pathLst>
                  <a:path w="30523" h="267" extrusionOk="0">
                    <a:moveTo>
                      <a:pt x="15278" y="0"/>
                    </a:moveTo>
                    <a:cubicBezTo>
                      <a:pt x="6839" y="0"/>
                      <a:pt x="1" y="33"/>
                      <a:pt x="1" y="134"/>
                    </a:cubicBezTo>
                    <a:cubicBezTo>
                      <a:pt x="1" y="200"/>
                      <a:pt x="6839" y="267"/>
                      <a:pt x="15278" y="267"/>
                    </a:cubicBezTo>
                    <a:cubicBezTo>
                      <a:pt x="23684" y="267"/>
                      <a:pt x="30523" y="167"/>
                      <a:pt x="30523" y="134"/>
                    </a:cubicBezTo>
                    <a:cubicBezTo>
                      <a:pt x="30523" y="100"/>
                      <a:pt x="23751" y="0"/>
                      <a:pt x="15278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2098;p35"/>
              <p:cNvSpPr/>
              <p:nvPr/>
            </p:nvSpPr>
            <p:spPr>
              <a:xfrm>
                <a:off x="7036245" y="4403392"/>
                <a:ext cx="36840" cy="36840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169" extrusionOk="0">
                    <a:moveTo>
                      <a:pt x="1101" y="1"/>
                    </a:moveTo>
                    <a:cubicBezTo>
                      <a:pt x="500" y="1"/>
                      <a:pt x="0" y="468"/>
                      <a:pt x="0" y="1101"/>
                    </a:cubicBezTo>
                    <a:cubicBezTo>
                      <a:pt x="0" y="1668"/>
                      <a:pt x="500" y="2169"/>
                      <a:pt x="1101" y="2169"/>
                    </a:cubicBezTo>
                    <a:cubicBezTo>
                      <a:pt x="1668" y="2169"/>
                      <a:pt x="2168" y="1735"/>
                      <a:pt x="2168" y="1101"/>
                    </a:cubicBezTo>
                    <a:cubicBezTo>
                      <a:pt x="2168" y="501"/>
                      <a:pt x="1668" y="1"/>
                      <a:pt x="1101" y="1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2099;p35"/>
              <p:cNvSpPr/>
              <p:nvPr/>
            </p:nvSpPr>
            <p:spPr>
              <a:xfrm>
                <a:off x="6733680" y="4428293"/>
                <a:ext cx="36840" cy="36874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171" extrusionOk="0">
                    <a:moveTo>
                      <a:pt x="1155" y="1"/>
                    </a:moveTo>
                    <a:cubicBezTo>
                      <a:pt x="1137" y="1"/>
                      <a:pt x="1119" y="1"/>
                      <a:pt x="1101" y="2"/>
                    </a:cubicBezTo>
                    <a:cubicBezTo>
                      <a:pt x="501" y="2"/>
                      <a:pt x="0" y="503"/>
                      <a:pt x="0" y="1103"/>
                    </a:cubicBezTo>
                    <a:cubicBezTo>
                      <a:pt x="0" y="1670"/>
                      <a:pt x="467" y="2171"/>
                      <a:pt x="1101" y="2171"/>
                    </a:cubicBezTo>
                    <a:cubicBezTo>
                      <a:pt x="1668" y="2171"/>
                      <a:pt x="2169" y="1704"/>
                      <a:pt x="2169" y="1103"/>
                    </a:cubicBezTo>
                    <a:cubicBezTo>
                      <a:pt x="2169" y="489"/>
                      <a:pt x="1699" y="1"/>
                      <a:pt x="1155" y="1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2100;p35"/>
              <p:cNvSpPr/>
              <p:nvPr/>
            </p:nvSpPr>
            <p:spPr>
              <a:xfrm>
                <a:off x="7120663" y="4446450"/>
                <a:ext cx="66309" cy="66870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3937" extrusionOk="0">
                    <a:moveTo>
                      <a:pt x="1968" y="1"/>
                    </a:moveTo>
                    <a:cubicBezTo>
                      <a:pt x="868" y="1"/>
                      <a:pt x="0" y="901"/>
                      <a:pt x="0" y="1969"/>
                    </a:cubicBezTo>
                    <a:cubicBezTo>
                      <a:pt x="0" y="3070"/>
                      <a:pt x="868" y="3937"/>
                      <a:pt x="1968" y="3937"/>
                    </a:cubicBezTo>
                    <a:cubicBezTo>
                      <a:pt x="3036" y="3937"/>
                      <a:pt x="3903" y="3070"/>
                      <a:pt x="3903" y="1969"/>
                    </a:cubicBezTo>
                    <a:cubicBezTo>
                      <a:pt x="3903" y="901"/>
                      <a:pt x="3036" y="1"/>
                      <a:pt x="1968" y="1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2101;p35"/>
              <p:cNvSpPr/>
              <p:nvPr/>
            </p:nvSpPr>
            <p:spPr>
              <a:xfrm>
                <a:off x="6988651" y="4399995"/>
                <a:ext cx="22675" cy="2267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335" extrusionOk="0">
                    <a:moveTo>
                      <a:pt x="667" y="0"/>
                    </a:moveTo>
                    <a:cubicBezTo>
                      <a:pt x="300" y="0"/>
                      <a:pt x="0" y="301"/>
                      <a:pt x="0" y="668"/>
                    </a:cubicBezTo>
                    <a:cubicBezTo>
                      <a:pt x="0" y="1035"/>
                      <a:pt x="300" y="1335"/>
                      <a:pt x="667" y="1335"/>
                    </a:cubicBezTo>
                    <a:cubicBezTo>
                      <a:pt x="1034" y="1335"/>
                      <a:pt x="1334" y="1035"/>
                      <a:pt x="1334" y="668"/>
                    </a:cubicBezTo>
                    <a:cubicBezTo>
                      <a:pt x="1334" y="301"/>
                      <a:pt x="1034" y="0"/>
                      <a:pt x="667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2102;p35"/>
              <p:cNvSpPr/>
              <p:nvPr/>
            </p:nvSpPr>
            <p:spPr>
              <a:xfrm>
                <a:off x="7310460" y="4355238"/>
                <a:ext cx="22692" cy="22675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1335" extrusionOk="0">
                    <a:moveTo>
                      <a:pt x="668" y="0"/>
                    </a:moveTo>
                    <a:cubicBezTo>
                      <a:pt x="301" y="0"/>
                      <a:pt x="1" y="300"/>
                      <a:pt x="1" y="667"/>
                    </a:cubicBezTo>
                    <a:cubicBezTo>
                      <a:pt x="1" y="1034"/>
                      <a:pt x="301" y="1335"/>
                      <a:pt x="668" y="1335"/>
                    </a:cubicBezTo>
                    <a:cubicBezTo>
                      <a:pt x="1035" y="1335"/>
                      <a:pt x="1335" y="1034"/>
                      <a:pt x="1335" y="667"/>
                    </a:cubicBezTo>
                    <a:cubicBezTo>
                      <a:pt x="1335" y="300"/>
                      <a:pt x="1035" y="0"/>
                      <a:pt x="668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00336143"/>
      </p:ext>
    </p:extLst>
  </p:cSld>
  <p:clrMapOvr>
    <a:masterClrMapping/>
  </p:clrMapOvr>
  <p:transition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FA803-C861-6406-48F0-0FD9CF295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5194" y="135839"/>
            <a:ext cx="5608437" cy="331228"/>
          </a:xfrm>
        </p:spPr>
        <p:txBody>
          <a:bodyPr/>
          <a:lstStyle/>
          <a:p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18. BÀI 5. TÍNH THEO PHƯƠNG TRÌNH HÓA HỌC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94F990-4A42-6596-80F7-5085CA5BA890}"/>
              </a:ext>
            </a:extLst>
          </p:cNvPr>
          <p:cNvSpPr txBox="1"/>
          <p:nvPr/>
        </p:nvSpPr>
        <p:spPr>
          <a:xfrm>
            <a:off x="546009" y="638110"/>
            <a:ext cx="56084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HIỆU SUẤT PHẢN ỨNG</a:t>
            </a:r>
          </a:p>
        </p:txBody>
      </p:sp>
      <p:sp>
        <p:nvSpPr>
          <p:cNvPr id="4" name="Google Shape;1610;p28">
            <a:extLst>
              <a:ext uri="{FF2B5EF4-FFF2-40B4-BE49-F238E27FC236}">
                <a16:creationId xmlns:a16="http://schemas.microsoft.com/office/drawing/2014/main" id="{0A44F4ED-C899-D3FA-57A8-CCE2B1149EFD}"/>
              </a:ext>
            </a:extLst>
          </p:cNvPr>
          <p:cNvSpPr txBox="1">
            <a:spLocks/>
          </p:cNvSpPr>
          <p:nvPr/>
        </p:nvSpPr>
        <p:spPr>
          <a:xfrm>
            <a:off x="763891" y="956456"/>
            <a:ext cx="7616217" cy="397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ncode Sans Expanded"/>
              <a:buNone/>
              <a:defRPr sz="3500" b="1" i="0" u="none" strike="noStrike" cap="none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ncode Sans Expanded"/>
              <a:buNone/>
              <a:defRPr sz="3500" b="1" i="0" u="none" strike="noStrike" cap="none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ncode Sans Expanded"/>
              <a:buNone/>
              <a:defRPr sz="3500" b="1" i="0" u="none" strike="noStrike" cap="none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ncode Sans Expanded"/>
              <a:buNone/>
              <a:defRPr sz="3500" b="1" i="0" u="none" strike="noStrike" cap="none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ncode Sans Expanded"/>
              <a:buNone/>
              <a:defRPr sz="3500" b="1" i="0" u="none" strike="noStrike" cap="none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ncode Sans Expanded"/>
              <a:buNone/>
              <a:defRPr sz="3500" b="1" i="0" u="none" strike="noStrike" cap="none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ncode Sans Expanded"/>
              <a:buNone/>
              <a:defRPr sz="3500" b="1" i="0" u="none" strike="noStrike" cap="none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ncode Sans Expanded"/>
              <a:buNone/>
              <a:defRPr sz="3500" b="1" i="0" u="none" strike="noStrike" cap="none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ncode Sans Expanded"/>
              <a:buNone/>
              <a:defRPr sz="3500" b="1" i="0" u="none" strike="noStrike" cap="none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9pPr>
          </a:lstStyle>
          <a:p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Hiệu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endParaRPr 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9EC7D5-4311-8958-834C-1BA4735F68A4}"/>
              </a:ext>
            </a:extLst>
          </p:cNvPr>
          <p:cNvSpPr txBox="1"/>
          <p:nvPr/>
        </p:nvSpPr>
        <p:spPr>
          <a:xfrm>
            <a:off x="546009" y="1434095"/>
            <a:ext cx="79533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Carbon)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Oxygen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Carbon dioxide.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C30E29-7B70-58AD-E3E8-779AFCD5FAE4}"/>
              </a:ext>
            </a:extLst>
          </p:cNvPr>
          <p:cNvSpPr/>
          <p:nvPr/>
        </p:nvSpPr>
        <p:spPr>
          <a:xfrm>
            <a:off x="546008" y="2590836"/>
            <a:ext cx="79533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Theo PTHH,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mol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carbon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mol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oxygen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</a:t>
            </a:r>
            <a:r>
              <a:rPr lang="fr-FR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5736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76096" y="1251283"/>
            <a:ext cx="5474070" cy="2090057"/>
            <a:chOff x="403951" y="1871330"/>
            <a:chExt cx="2905287" cy="2951284"/>
          </a:xfrm>
        </p:grpSpPr>
        <p:sp>
          <p:nvSpPr>
            <p:cNvPr id="8" name="Rounded Rectangle 7"/>
            <p:cNvSpPr/>
            <p:nvPr/>
          </p:nvSpPr>
          <p:spPr>
            <a:xfrm>
              <a:off x="403951" y="1871330"/>
              <a:ext cx="2905287" cy="2951284"/>
            </a:xfrm>
            <a:prstGeom prst="roundRect">
              <a:avLst>
                <a:gd name="adj" fmla="val 10652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16179" y="2144583"/>
              <a:ext cx="2680829" cy="240477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fr-FR" sz="1800" b="1" dirty="0"/>
                <a:t>- </a:t>
              </a:r>
              <a:r>
                <a:rPr lang="fr-FR" sz="1800" b="1" dirty="0" err="1"/>
                <a:t>Khái</a:t>
              </a:r>
              <a:r>
                <a:rPr lang="fr-FR" sz="1800" b="1" dirty="0"/>
                <a:t> </a:t>
              </a:r>
              <a:r>
                <a:rPr lang="fr-FR" sz="1800" b="1" dirty="0" err="1"/>
                <a:t>niệm</a:t>
              </a:r>
              <a:r>
                <a:rPr lang="fr-FR" sz="1800" b="1" dirty="0"/>
                <a:t>: </a:t>
              </a:r>
              <a:r>
                <a:rPr lang="fr-FR" sz="1800" dirty="0" err="1"/>
                <a:t>Hiệu</a:t>
              </a:r>
              <a:r>
                <a:rPr lang="fr-FR" sz="1800" dirty="0"/>
                <a:t> </a:t>
              </a:r>
              <a:r>
                <a:rPr lang="fr-FR" sz="1800" dirty="0" err="1"/>
                <a:t>suất</a:t>
              </a:r>
              <a:r>
                <a:rPr lang="fr-FR" sz="1800" dirty="0"/>
                <a:t> </a:t>
              </a:r>
              <a:r>
                <a:rPr lang="fr-FR" sz="1800" dirty="0" err="1"/>
                <a:t>phản</a:t>
              </a:r>
              <a:r>
                <a:rPr lang="fr-FR" sz="1800" dirty="0"/>
                <a:t> </a:t>
              </a:r>
              <a:r>
                <a:rPr lang="fr-FR" sz="1800" dirty="0" err="1"/>
                <a:t>ứng</a:t>
              </a:r>
              <a:r>
                <a:rPr lang="fr-FR" sz="1800" dirty="0"/>
                <a:t> (</a:t>
              </a:r>
              <a:r>
                <a:rPr lang="fr-FR" sz="1800" dirty="0" err="1"/>
                <a:t>kí</a:t>
              </a:r>
              <a:r>
                <a:rPr lang="fr-FR" sz="1800" dirty="0"/>
                <a:t> </a:t>
              </a:r>
              <a:r>
                <a:rPr lang="fr-FR" sz="1800" dirty="0" err="1"/>
                <a:t>hiệu</a:t>
              </a:r>
              <a:r>
                <a:rPr lang="fr-FR" sz="1800" dirty="0"/>
                <a:t> là H) là </a:t>
              </a:r>
              <a:r>
                <a:rPr lang="fr-FR" sz="1800" dirty="0" err="1"/>
                <a:t>tỉ</a:t>
              </a:r>
              <a:r>
                <a:rPr lang="fr-FR" sz="1800" dirty="0"/>
                <a:t> </a:t>
              </a:r>
              <a:r>
                <a:rPr lang="fr-FR" sz="1800" dirty="0" err="1"/>
                <a:t>số</a:t>
              </a:r>
              <a:r>
                <a:rPr lang="fr-FR" sz="1800" dirty="0"/>
                <a:t> </a:t>
              </a:r>
              <a:r>
                <a:rPr lang="fr-FR" sz="1800" dirty="0" err="1"/>
                <a:t>giữa</a:t>
              </a:r>
              <a:r>
                <a:rPr lang="fr-FR" sz="1800" dirty="0"/>
                <a:t> </a:t>
              </a:r>
              <a:r>
                <a:rPr lang="fr-FR" sz="1800" dirty="0" err="1"/>
                <a:t>lượng</a:t>
              </a:r>
              <a:r>
                <a:rPr lang="fr-FR" sz="1800" dirty="0"/>
                <a:t> </a:t>
              </a:r>
              <a:r>
                <a:rPr lang="fr-FR" sz="1800" dirty="0" err="1"/>
                <a:t>sản</a:t>
              </a:r>
              <a:r>
                <a:rPr lang="fr-FR" sz="1800" dirty="0"/>
                <a:t> </a:t>
              </a:r>
              <a:r>
                <a:rPr lang="fr-FR" sz="1800" dirty="0" err="1"/>
                <a:t>phẩm</a:t>
              </a:r>
              <a:r>
                <a:rPr lang="fr-FR" sz="1800" dirty="0"/>
                <a:t> </a:t>
              </a:r>
              <a:r>
                <a:rPr lang="fr-FR" sz="1800" dirty="0" err="1"/>
                <a:t>thu</a:t>
              </a:r>
              <a:r>
                <a:rPr lang="fr-FR" sz="1800" dirty="0"/>
                <a:t> </a:t>
              </a:r>
              <a:r>
                <a:rPr lang="fr-FR" sz="1800" dirty="0" err="1"/>
                <a:t>được</a:t>
              </a:r>
              <a:r>
                <a:rPr lang="fr-FR" sz="1800" dirty="0"/>
                <a:t> </a:t>
              </a:r>
              <a:r>
                <a:rPr lang="fr-FR" sz="1800" dirty="0" err="1"/>
                <a:t>theo</a:t>
              </a:r>
              <a:r>
                <a:rPr lang="fr-FR" sz="1800" dirty="0"/>
                <a:t> </a:t>
              </a:r>
              <a:r>
                <a:rPr lang="fr-FR" sz="1800" dirty="0" err="1"/>
                <a:t>thực</a:t>
              </a:r>
              <a:r>
                <a:rPr lang="fr-FR" sz="1800" dirty="0"/>
                <a:t> </a:t>
              </a:r>
              <a:r>
                <a:rPr lang="fr-FR" sz="1800" dirty="0" err="1"/>
                <a:t>tế</a:t>
              </a:r>
              <a:r>
                <a:rPr lang="fr-FR" sz="1800" dirty="0"/>
                <a:t> </a:t>
              </a:r>
              <a:r>
                <a:rPr lang="fr-FR" sz="1800" dirty="0" err="1"/>
                <a:t>và</a:t>
              </a:r>
              <a:r>
                <a:rPr lang="fr-FR" sz="1800" dirty="0"/>
                <a:t> </a:t>
              </a:r>
              <a:r>
                <a:rPr lang="fr-FR" sz="1800" dirty="0" err="1"/>
                <a:t>lượng</a:t>
              </a:r>
              <a:r>
                <a:rPr lang="fr-FR" sz="1800" dirty="0"/>
                <a:t> </a:t>
              </a:r>
              <a:r>
                <a:rPr lang="fr-FR" sz="1800" dirty="0" err="1"/>
                <a:t>sản</a:t>
              </a:r>
              <a:r>
                <a:rPr lang="fr-FR" sz="1800" dirty="0"/>
                <a:t> </a:t>
              </a:r>
              <a:r>
                <a:rPr lang="fr-FR" sz="1800" dirty="0" err="1"/>
                <a:t>phẩm</a:t>
              </a:r>
              <a:r>
                <a:rPr lang="fr-FR" sz="1800" dirty="0"/>
                <a:t> </a:t>
              </a:r>
              <a:r>
                <a:rPr lang="fr-FR" sz="1800" dirty="0" err="1"/>
                <a:t>thu</a:t>
              </a:r>
              <a:r>
                <a:rPr lang="fr-FR" sz="1800" dirty="0"/>
                <a:t> </a:t>
              </a:r>
              <a:r>
                <a:rPr lang="fr-FR" sz="1800" dirty="0" err="1"/>
                <a:t>được</a:t>
              </a:r>
              <a:r>
                <a:rPr lang="fr-FR" sz="1800" dirty="0"/>
                <a:t> </a:t>
              </a:r>
              <a:r>
                <a:rPr lang="fr-FR" sz="1800" dirty="0" err="1"/>
                <a:t>theo</a:t>
              </a:r>
              <a:r>
                <a:rPr lang="fr-FR" sz="1800" dirty="0"/>
                <a:t> </a:t>
              </a:r>
              <a:r>
                <a:rPr lang="fr-FR" sz="1800" dirty="0" err="1"/>
                <a:t>lí</a:t>
              </a:r>
              <a:r>
                <a:rPr lang="fr-FR" sz="1800" dirty="0"/>
                <a:t> </a:t>
              </a:r>
              <a:r>
                <a:rPr lang="fr-FR" sz="1800" dirty="0" err="1"/>
                <a:t>thuyết</a:t>
              </a:r>
              <a:r>
                <a:rPr lang="fr-FR" sz="1800" dirty="0"/>
                <a:t>. </a:t>
              </a:r>
              <a:endParaRPr lang="en-US" sz="1800" b="1" dirty="0"/>
            </a:p>
          </p:txBody>
        </p:sp>
      </p:grpSp>
      <p:sp>
        <p:nvSpPr>
          <p:cNvPr id="7" name="Freeform 3"/>
          <p:cNvSpPr/>
          <p:nvPr/>
        </p:nvSpPr>
        <p:spPr>
          <a:xfrm>
            <a:off x="4828747" y="2628899"/>
            <a:ext cx="3936387" cy="2382071"/>
          </a:xfrm>
          <a:custGeom>
            <a:avLst/>
            <a:gdLst/>
            <a:ahLst/>
            <a:cxnLst/>
            <a:rect l="l" t="t" r="r" b="b"/>
            <a:pathLst>
              <a:path w="4051134" h="2562342">
                <a:moveTo>
                  <a:pt x="0" y="0"/>
                </a:moveTo>
                <a:lnTo>
                  <a:pt x="4051134" y="0"/>
                </a:lnTo>
                <a:lnTo>
                  <a:pt x="4051134" y="2562342"/>
                </a:lnTo>
                <a:lnTo>
                  <a:pt x="0" y="25623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73B78A-D1E5-6089-1948-1FF31FA3D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899" y="132530"/>
            <a:ext cx="5608437" cy="331228"/>
          </a:xfrm>
        </p:spPr>
        <p:txBody>
          <a:bodyPr/>
          <a:lstStyle/>
          <a:p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18. BÀI 5. TÍNH THEO PHƯƠNG TRÌNH HÓA HỌC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499DB1-A010-99ED-8468-C8A4D07AF8A2}"/>
              </a:ext>
            </a:extLst>
          </p:cNvPr>
          <p:cNvSpPr txBox="1"/>
          <p:nvPr/>
        </p:nvSpPr>
        <p:spPr>
          <a:xfrm>
            <a:off x="546010" y="452480"/>
            <a:ext cx="4505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HIỆU SUẤT PHẢN ỨNG</a:t>
            </a:r>
          </a:p>
        </p:txBody>
      </p:sp>
      <p:sp>
        <p:nvSpPr>
          <p:cNvPr id="4" name="Google Shape;1610;p28">
            <a:extLst>
              <a:ext uri="{FF2B5EF4-FFF2-40B4-BE49-F238E27FC236}">
                <a16:creationId xmlns:a16="http://schemas.microsoft.com/office/drawing/2014/main" id="{0C98EEC0-4057-60F5-F040-B31E367B4D3A}"/>
              </a:ext>
            </a:extLst>
          </p:cNvPr>
          <p:cNvSpPr txBox="1">
            <a:spLocks/>
          </p:cNvSpPr>
          <p:nvPr/>
        </p:nvSpPr>
        <p:spPr>
          <a:xfrm>
            <a:off x="763891" y="770825"/>
            <a:ext cx="6118459" cy="463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ncode Sans Expanded"/>
              <a:buNone/>
              <a:defRPr sz="3500" b="1" i="0" u="none" strike="noStrike" cap="none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ncode Sans Expanded"/>
              <a:buNone/>
              <a:defRPr sz="3500" b="1" i="0" u="none" strike="noStrike" cap="none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ncode Sans Expanded"/>
              <a:buNone/>
              <a:defRPr sz="3500" b="1" i="0" u="none" strike="noStrike" cap="none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ncode Sans Expanded"/>
              <a:buNone/>
              <a:defRPr sz="3500" b="1" i="0" u="none" strike="noStrike" cap="none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ncode Sans Expanded"/>
              <a:buNone/>
              <a:defRPr sz="3500" b="1" i="0" u="none" strike="noStrike" cap="none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ncode Sans Expanded"/>
              <a:buNone/>
              <a:defRPr sz="3500" b="1" i="0" u="none" strike="noStrike" cap="none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ncode Sans Expanded"/>
              <a:buNone/>
              <a:defRPr sz="3500" b="1" i="0" u="none" strike="noStrike" cap="none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ncode Sans Expanded"/>
              <a:buNone/>
              <a:defRPr sz="3500" b="1" i="0" u="none" strike="noStrike" cap="none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ncode Sans Expanded"/>
              <a:buNone/>
              <a:defRPr sz="3500" b="1" i="0" u="none" strike="noStrike" cap="none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9pPr>
          </a:lstStyle>
          <a:p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Hiệu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endParaRPr 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5682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90031" y="1574417"/>
            <a:ext cx="8055827" cy="2612573"/>
            <a:chOff x="543052" y="1219823"/>
            <a:chExt cx="3853138" cy="3557916"/>
          </a:xfrm>
        </p:grpSpPr>
        <p:grpSp>
          <p:nvGrpSpPr>
            <p:cNvPr id="20" name="Group 19"/>
            <p:cNvGrpSpPr/>
            <p:nvPr/>
          </p:nvGrpSpPr>
          <p:grpSpPr>
            <a:xfrm>
              <a:off x="670523" y="1844702"/>
              <a:ext cx="3725667" cy="2933037"/>
              <a:chOff x="651795" y="1624082"/>
              <a:chExt cx="3725667" cy="2933037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651795" y="1624082"/>
                <a:ext cx="3725667" cy="2933037"/>
              </a:xfrm>
              <a:prstGeom prst="roundRect">
                <a:avLst>
                  <a:gd name="adj" fmla="val 4707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754898" y="2005687"/>
                <a:ext cx="3519459" cy="2169825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fr-FR" sz="1800" dirty="0" err="1"/>
                  <a:t>Câu</a:t>
                </a:r>
                <a:r>
                  <a:rPr lang="fr-FR" sz="1800" dirty="0"/>
                  <a:t> </a:t>
                </a:r>
                <a:r>
                  <a:rPr lang="fr-FR" sz="1800" dirty="0" err="1"/>
                  <a:t>hỏi</a:t>
                </a:r>
                <a:r>
                  <a:rPr lang="fr-FR" sz="1800" dirty="0"/>
                  <a:t> 2 SGK </a:t>
                </a:r>
                <a:r>
                  <a:rPr lang="fr-FR" sz="1800" dirty="0" err="1"/>
                  <a:t>trang</a:t>
                </a:r>
                <a:r>
                  <a:rPr lang="fr-FR" sz="1800" dirty="0"/>
                  <a:t> 34:</a:t>
                </a:r>
                <a:endParaRPr lang="en-US" sz="1800" dirty="0"/>
              </a:p>
              <a:p>
                <a:pPr algn="just"/>
                <a:r>
                  <a:rPr lang="fr-FR" sz="1800" dirty="0"/>
                  <a:t>a) </a:t>
                </a:r>
                <a:r>
                  <a:rPr lang="fr-FR" sz="1800" dirty="0" err="1"/>
                  <a:t>Hiệu</a:t>
                </a:r>
                <a:r>
                  <a:rPr lang="fr-FR" sz="1800" dirty="0"/>
                  <a:t> </a:t>
                </a:r>
                <a:r>
                  <a:rPr lang="fr-FR" sz="1800" dirty="0" err="1"/>
                  <a:t>suất</a:t>
                </a:r>
                <a:r>
                  <a:rPr lang="fr-FR" sz="1800" dirty="0"/>
                  <a:t> </a:t>
                </a:r>
                <a:r>
                  <a:rPr lang="fr-FR" sz="1800" dirty="0" err="1"/>
                  <a:t>phản</a:t>
                </a:r>
                <a:r>
                  <a:rPr lang="fr-FR" sz="1800" dirty="0"/>
                  <a:t> </a:t>
                </a:r>
                <a:r>
                  <a:rPr lang="fr-FR" sz="1800" dirty="0" err="1"/>
                  <a:t>ứng</a:t>
                </a:r>
                <a:r>
                  <a:rPr lang="fr-FR" sz="1800" dirty="0"/>
                  <a:t> </a:t>
                </a:r>
                <a:r>
                  <a:rPr lang="fr-FR" sz="1800" dirty="0" err="1"/>
                  <a:t>được</a:t>
                </a:r>
                <a:r>
                  <a:rPr lang="fr-FR" sz="1800" dirty="0"/>
                  <a:t> </a:t>
                </a:r>
                <a:r>
                  <a:rPr lang="fr-FR" sz="1800" dirty="0" err="1"/>
                  <a:t>tính</a:t>
                </a:r>
                <a:r>
                  <a:rPr lang="fr-FR" sz="1800" dirty="0"/>
                  <a:t> </a:t>
                </a:r>
                <a:r>
                  <a:rPr lang="fr-FR" sz="1800" dirty="0" err="1"/>
                  <a:t>bằng</a:t>
                </a:r>
                <a:r>
                  <a:rPr lang="fr-FR" sz="1800" dirty="0"/>
                  <a:t> </a:t>
                </a:r>
                <a:r>
                  <a:rPr lang="fr-FR" sz="1800" dirty="0" err="1"/>
                  <a:t>cách</a:t>
                </a:r>
                <a:r>
                  <a:rPr lang="fr-FR" sz="1800" dirty="0"/>
                  <a:t> </a:t>
                </a:r>
                <a:r>
                  <a:rPr lang="fr-FR" sz="1800" dirty="0" err="1"/>
                  <a:t>nào</a:t>
                </a:r>
                <a:r>
                  <a:rPr lang="fr-FR" sz="1800" dirty="0"/>
                  <a:t>?</a:t>
                </a:r>
                <a:endParaRPr lang="en-US" sz="1800" dirty="0"/>
              </a:p>
              <a:p>
                <a:pPr algn="just">
                  <a:lnSpc>
                    <a:spcPct val="150000"/>
                  </a:lnSpc>
                </a:pPr>
                <a:r>
                  <a:rPr lang="fr-FR" sz="1800" dirty="0"/>
                  <a:t>b) Khi </a:t>
                </a:r>
                <a:r>
                  <a:rPr lang="fr-FR" sz="1800" dirty="0" err="1"/>
                  <a:t>nào</a:t>
                </a:r>
                <a:r>
                  <a:rPr lang="fr-FR" sz="1800" dirty="0"/>
                  <a:t> </a:t>
                </a:r>
                <a:r>
                  <a:rPr lang="fr-FR" sz="1800" dirty="0" err="1"/>
                  <a:t>hiệu</a:t>
                </a:r>
                <a:r>
                  <a:rPr lang="fr-FR" sz="1800" dirty="0"/>
                  <a:t> </a:t>
                </a:r>
                <a:r>
                  <a:rPr lang="fr-FR" sz="1800" dirty="0" err="1"/>
                  <a:t>suất</a:t>
                </a:r>
                <a:r>
                  <a:rPr lang="fr-FR" sz="1800" dirty="0"/>
                  <a:t> </a:t>
                </a:r>
                <a:r>
                  <a:rPr lang="fr-FR" sz="1800" dirty="0" err="1"/>
                  <a:t>của</a:t>
                </a:r>
                <a:r>
                  <a:rPr lang="fr-FR" sz="1800" dirty="0"/>
                  <a:t> </a:t>
                </a:r>
                <a:r>
                  <a:rPr lang="fr-FR" sz="1800" dirty="0" err="1"/>
                  <a:t>phản</a:t>
                </a:r>
                <a:r>
                  <a:rPr lang="fr-FR" sz="1800" dirty="0"/>
                  <a:t> </a:t>
                </a:r>
                <a:r>
                  <a:rPr lang="fr-FR" sz="1800" dirty="0" err="1"/>
                  <a:t>ứng</a:t>
                </a:r>
                <a:r>
                  <a:rPr lang="fr-FR" sz="1800" dirty="0"/>
                  <a:t> </a:t>
                </a:r>
                <a:r>
                  <a:rPr lang="fr-FR" sz="1800" dirty="0" err="1"/>
                  <a:t>bằng</a:t>
                </a:r>
                <a:r>
                  <a:rPr lang="fr-FR" sz="1800" dirty="0"/>
                  <a:t> 100% ?</a:t>
                </a:r>
                <a:endParaRPr lang="en-US" sz="1800" dirty="0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1197770" y="1247651"/>
              <a:ext cx="267116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err="1"/>
                <a:t>Trả</a:t>
              </a:r>
              <a:r>
                <a:rPr lang="en-US" sz="2200" b="1" dirty="0"/>
                <a:t> </a:t>
              </a:r>
              <a:r>
                <a:rPr lang="en-US" sz="2200" b="1" dirty="0" err="1"/>
                <a:t>lời</a:t>
              </a:r>
              <a:r>
                <a:rPr lang="en-US" sz="2200" b="1" dirty="0"/>
                <a:t> </a:t>
              </a:r>
              <a:r>
                <a:rPr lang="en-US" sz="2200" b="1" dirty="0" err="1"/>
                <a:t>câu</a:t>
              </a:r>
              <a:r>
                <a:rPr lang="en-US" sz="2200" b="1" dirty="0"/>
                <a:t> </a:t>
              </a:r>
              <a:r>
                <a:rPr lang="en-US" sz="2200" b="1" dirty="0" err="1"/>
                <a:t>hỏi</a:t>
              </a:r>
              <a:endParaRPr lang="en-US" sz="2200" b="1" dirty="0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3052" y="1219823"/>
              <a:ext cx="798645" cy="804742"/>
            </a:xfrm>
            <a:prstGeom prst="rect">
              <a:avLst/>
            </a:prstGeom>
          </p:spPr>
        </p:pic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421C4201-BCF7-8D6B-E21B-5777FFB3BAD0}"/>
              </a:ext>
            </a:extLst>
          </p:cNvPr>
          <p:cNvSpPr txBox="1">
            <a:spLocks/>
          </p:cNvSpPr>
          <p:nvPr/>
        </p:nvSpPr>
        <p:spPr>
          <a:xfrm>
            <a:off x="1689401" y="247169"/>
            <a:ext cx="5608437" cy="331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ncode Sans Expanded"/>
              <a:buNone/>
              <a:defRPr sz="3500" b="1" i="0" u="none" strike="noStrike" cap="none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ncode Sans Expanded"/>
              <a:buNone/>
              <a:defRPr sz="3500" b="1" i="0" u="none" strike="noStrike" cap="none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ncode Sans Expanded"/>
              <a:buNone/>
              <a:defRPr sz="3500" b="1" i="0" u="none" strike="noStrike" cap="none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ncode Sans Expanded"/>
              <a:buNone/>
              <a:defRPr sz="3500" b="1" i="0" u="none" strike="noStrike" cap="none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ncode Sans Expanded"/>
              <a:buNone/>
              <a:defRPr sz="3500" b="1" i="0" u="none" strike="noStrike" cap="none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ncode Sans Expanded"/>
              <a:buNone/>
              <a:defRPr sz="3500" b="1" i="0" u="none" strike="noStrike" cap="none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ncode Sans Expanded"/>
              <a:buNone/>
              <a:defRPr sz="3500" b="1" i="0" u="none" strike="noStrike" cap="none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ncode Sans Expanded"/>
              <a:buNone/>
              <a:defRPr sz="3500" b="1" i="0" u="none" strike="noStrike" cap="none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ncode Sans Expanded"/>
              <a:buNone/>
              <a:defRPr sz="3500" b="1" i="0" u="none" strike="noStrike" cap="none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9pPr>
          </a:lstStyle>
          <a:p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18. BÀI 5. TÍNH THEO PHƯƠNG TRÌNH HÓA HỌC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C87384-1EE5-6A0D-D5BF-D775B95DA675}"/>
              </a:ext>
            </a:extLst>
          </p:cNvPr>
          <p:cNvSpPr txBox="1"/>
          <p:nvPr/>
        </p:nvSpPr>
        <p:spPr>
          <a:xfrm>
            <a:off x="628512" y="622119"/>
            <a:ext cx="4505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HIỆU SUẤT PHẢN ỨNG</a:t>
            </a:r>
          </a:p>
        </p:txBody>
      </p:sp>
      <p:sp>
        <p:nvSpPr>
          <p:cNvPr id="5" name="Google Shape;1610;p28">
            <a:extLst>
              <a:ext uri="{FF2B5EF4-FFF2-40B4-BE49-F238E27FC236}">
                <a16:creationId xmlns:a16="http://schemas.microsoft.com/office/drawing/2014/main" id="{9F2407A3-DDB4-4521-FA74-91E7272A92BA}"/>
              </a:ext>
            </a:extLst>
          </p:cNvPr>
          <p:cNvSpPr txBox="1">
            <a:spLocks/>
          </p:cNvSpPr>
          <p:nvPr/>
        </p:nvSpPr>
        <p:spPr>
          <a:xfrm>
            <a:off x="846393" y="906089"/>
            <a:ext cx="6118459" cy="463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ncode Sans Expanded"/>
              <a:buNone/>
              <a:defRPr sz="3500" b="1" i="0" u="none" strike="noStrike" cap="none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ncode Sans Expanded"/>
              <a:buNone/>
              <a:defRPr sz="3500" b="1" i="0" u="none" strike="noStrike" cap="none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ncode Sans Expanded"/>
              <a:buNone/>
              <a:defRPr sz="3500" b="1" i="0" u="none" strike="noStrike" cap="none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ncode Sans Expanded"/>
              <a:buNone/>
              <a:defRPr sz="3500" b="1" i="0" u="none" strike="noStrike" cap="none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ncode Sans Expanded"/>
              <a:buNone/>
              <a:defRPr sz="3500" b="1" i="0" u="none" strike="noStrike" cap="none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ncode Sans Expanded"/>
              <a:buNone/>
              <a:defRPr sz="3500" b="1" i="0" u="none" strike="noStrike" cap="none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ncode Sans Expanded"/>
              <a:buNone/>
              <a:defRPr sz="3500" b="1" i="0" u="none" strike="noStrike" cap="none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ncode Sans Expanded"/>
              <a:buNone/>
              <a:defRPr sz="3500" b="1" i="0" u="none" strike="noStrike" cap="none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ncode Sans Expanded"/>
              <a:buNone/>
              <a:defRPr sz="3500" b="1" i="0" u="none" strike="noStrike" cap="none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9pPr>
          </a:lstStyle>
          <a:p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Hiệu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endParaRPr 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1">
          <a:extLst>
            <a:ext uri="{FF2B5EF4-FFF2-40B4-BE49-F238E27FC236}">
              <a16:creationId xmlns:a16="http://schemas.microsoft.com/office/drawing/2014/main" id="{F1CF46E9-86A2-EA32-BEAC-E0ADE4B42B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3">
            <a:extLst>
              <a:ext uri="{FF2B5EF4-FFF2-40B4-BE49-F238E27FC236}">
                <a16:creationId xmlns:a16="http://schemas.microsoft.com/office/drawing/2014/main" id="{33397BE8-BC47-DB0A-667C-90C238F86AA1}"/>
              </a:ext>
            </a:extLst>
          </p:cNvPr>
          <p:cNvSpPr/>
          <p:nvPr/>
        </p:nvSpPr>
        <p:spPr>
          <a:xfrm>
            <a:off x="7529061" y="4058262"/>
            <a:ext cx="1614939" cy="1085238"/>
          </a:xfrm>
          <a:custGeom>
            <a:avLst/>
            <a:gdLst/>
            <a:ahLst/>
            <a:cxnLst/>
            <a:rect l="l" t="t" r="r" b="b"/>
            <a:pathLst>
              <a:path w="4051134" h="2562342">
                <a:moveTo>
                  <a:pt x="0" y="0"/>
                </a:moveTo>
                <a:lnTo>
                  <a:pt x="4051134" y="0"/>
                </a:lnTo>
                <a:lnTo>
                  <a:pt x="4051134" y="2562342"/>
                </a:lnTo>
                <a:lnTo>
                  <a:pt x="0" y="25623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75FACC-78D0-C723-C0FC-1A580254A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899" y="132530"/>
            <a:ext cx="5608437" cy="331228"/>
          </a:xfrm>
        </p:spPr>
        <p:txBody>
          <a:bodyPr/>
          <a:lstStyle/>
          <a:p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18. BÀI 5. TÍNH THEO PHƯƠNG TRÌNH HÓA HỌC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829B42-2540-2464-493A-328C2D694419}"/>
              </a:ext>
            </a:extLst>
          </p:cNvPr>
          <p:cNvSpPr txBox="1"/>
          <p:nvPr/>
        </p:nvSpPr>
        <p:spPr>
          <a:xfrm>
            <a:off x="559760" y="543018"/>
            <a:ext cx="45055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HIỆU SUẤT PHẢN ỨNG</a:t>
            </a:r>
          </a:p>
          <a:p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2. Hiệu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endParaRPr 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1610;p28">
            <a:extLst>
              <a:ext uri="{FF2B5EF4-FFF2-40B4-BE49-F238E27FC236}">
                <a16:creationId xmlns:a16="http://schemas.microsoft.com/office/drawing/2014/main" id="{7863BC6B-7633-4BBB-41CE-A37720B9A834}"/>
              </a:ext>
            </a:extLst>
          </p:cNvPr>
          <p:cNvSpPr txBox="1">
            <a:spLocks/>
          </p:cNvSpPr>
          <p:nvPr/>
        </p:nvSpPr>
        <p:spPr>
          <a:xfrm>
            <a:off x="763891" y="770825"/>
            <a:ext cx="6118459" cy="463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ncode Sans Expanded"/>
              <a:buNone/>
              <a:defRPr sz="3500" b="1" i="0" u="none" strike="noStrike" cap="none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ncode Sans Expanded"/>
              <a:buNone/>
              <a:defRPr sz="3500" b="1" i="0" u="none" strike="noStrike" cap="none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ncode Sans Expanded"/>
              <a:buNone/>
              <a:defRPr sz="3500" b="1" i="0" u="none" strike="noStrike" cap="none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ncode Sans Expanded"/>
              <a:buNone/>
              <a:defRPr sz="3500" b="1" i="0" u="none" strike="noStrike" cap="none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ncode Sans Expanded"/>
              <a:buNone/>
              <a:defRPr sz="3500" b="1" i="0" u="none" strike="noStrike" cap="none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ncode Sans Expanded"/>
              <a:buNone/>
              <a:defRPr sz="3500" b="1" i="0" u="none" strike="noStrike" cap="none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ncode Sans Expanded"/>
              <a:buNone/>
              <a:defRPr sz="3500" b="1" i="0" u="none" strike="noStrike" cap="none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ncode Sans Expanded"/>
              <a:buNone/>
              <a:defRPr sz="3500" b="1" i="0" u="none" strike="noStrike" cap="none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ncode Sans Expanded"/>
              <a:buNone/>
              <a:defRPr sz="3500" b="1" i="0" u="none" strike="noStrike" cap="none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9pPr>
          </a:lstStyle>
          <a:p>
            <a:endParaRPr 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1A35933-CFA5-1D52-92B7-4B210E78A204}"/>
                  </a:ext>
                </a:extLst>
              </p:cNvPr>
              <p:cNvSpPr/>
              <p:nvPr/>
            </p:nvSpPr>
            <p:spPr>
              <a:xfrm>
                <a:off x="791679" y="1233844"/>
                <a:ext cx="7588430" cy="3218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fr-FR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fr-FR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Công</a:t>
                </a:r>
                <a:r>
                  <a:rPr lang="fr-FR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fr-FR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</a:p>
              <a:p>
                <a:pPr algn="just"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𝐻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fr-FR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𝑡𝑡</m:t>
                            </m:r>
                          </m:sub>
                        </m:sSub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×100</m:t>
                        </m:r>
                      </m:num>
                      <m:den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fr-FR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𝑙𝑡</m:t>
                            </m:r>
                          </m:sub>
                        </m:sSub>
                      </m:den>
                    </m:f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(%)</m:t>
                    </m:r>
                  </m:oMath>
                </a14:m>
                <a:endParaRPr lang="en-US" sz="18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fr-FR" sz="18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fr-FR" sz="18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fr-FR" sz="18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18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spcBef>
                    <a:spcPts val="100"/>
                  </a:spcBef>
                  <a:spcAft>
                    <a:spcPts val="100"/>
                  </a:spcAft>
                  <a:buFont typeface="Arial" panose="020B0604020202020204" pitchFamily="34" charset="0"/>
                  <a:buChar char="•"/>
                </a:pPr>
                <a:r>
                  <a:rPr lang="fr-FR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 là </a:t>
                </a:r>
                <a:r>
                  <a:rPr lang="fr-FR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fr-FR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suất</a:t>
                </a:r>
                <a:r>
                  <a:rPr lang="fr-FR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phản</a:t>
                </a:r>
                <a:r>
                  <a:rPr lang="fr-FR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ứng</a:t>
                </a:r>
                <a:r>
                  <a:rPr lang="fr-FR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(%)</a:t>
                </a:r>
                <a:endParaRPr lang="en-US" sz="18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spcBef>
                    <a:spcPts val="100"/>
                  </a:spcBef>
                  <a:spcAft>
                    <a:spcPts val="100"/>
                  </a:spcAft>
                  <a:buFont typeface="Arial" panose="020B0604020202020204" pitchFamily="34" charset="0"/>
                  <a:buChar char="•"/>
                </a:pPr>
                <a:r>
                  <a:rPr lang="fr-FR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fr-FR" sz="1800" baseline="-250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tt</a:t>
                </a:r>
                <a:r>
                  <a:rPr lang="fr-FR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fr-FR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khối</a:t>
                </a:r>
                <a:r>
                  <a:rPr lang="fr-FR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fr-FR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chất</a:t>
                </a:r>
                <a:r>
                  <a:rPr lang="fr-FR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thu</a:t>
                </a:r>
                <a:r>
                  <a:rPr lang="fr-FR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fr-FR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fr-FR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fr-FR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tế</a:t>
                </a:r>
                <a:r>
                  <a:rPr lang="fr-FR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fr-FR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gam</a:t>
                </a:r>
                <a:r>
                  <a:rPr lang="fr-FR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US" sz="18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spcBef>
                    <a:spcPts val="100"/>
                  </a:spcBef>
                  <a:spcAft>
                    <a:spcPts val="100"/>
                  </a:spcAft>
                  <a:buFont typeface="Arial" panose="020B0604020202020204" pitchFamily="34" charset="0"/>
                  <a:buChar char="•"/>
                </a:pPr>
                <a:r>
                  <a:rPr lang="fr-FR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fr-FR" sz="1800" baseline="-250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lt</a:t>
                </a:r>
                <a:r>
                  <a:rPr lang="fr-FR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fr-FR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khối</a:t>
                </a:r>
                <a:r>
                  <a:rPr lang="fr-FR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fr-FR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chất</a:t>
                </a:r>
                <a:r>
                  <a:rPr lang="fr-FR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thu</a:t>
                </a:r>
                <a:r>
                  <a:rPr lang="fr-FR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fr-FR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fr-FR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lí</a:t>
                </a:r>
                <a:r>
                  <a:rPr lang="fr-FR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thuyết</a:t>
                </a:r>
                <a:r>
                  <a:rPr lang="fr-FR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fr-FR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fr-FR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fr-FR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fr-FR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hóa</a:t>
                </a:r>
                <a:r>
                  <a:rPr lang="fr-FR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học</a:t>
                </a:r>
                <a:r>
                  <a:rPr lang="fr-FR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) (</a:t>
                </a:r>
                <a:r>
                  <a:rPr lang="fr-FR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gam</a:t>
                </a:r>
                <a:r>
                  <a:rPr lang="fr-FR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US" sz="18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spcBef>
                    <a:spcPts val="100"/>
                  </a:spcBef>
                  <a:spcAft>
                    <a:spcPts val="100"/>
                  </a:spcAft>
                  <a:buFontTx/>
                  <a:buChar char="-"/>
                </a:pP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Lưu ý: </a:t>
                </a:r>
              </a:p>
              <a:p>
                <a:pPr algn="just"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   + H &lt; 100%</a:t>
                </a:r>
              </a:p>
              <a:p>
                <a:pPr algn="just"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   + H = 100%: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phản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ứng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hóa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học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xảy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hoàn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toàn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1A35933-CFA5-1D52-92B7-4B210E78A2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679" y="1233844"/>
                <a:ext cx="7588430" cy="3218830"/>
              </a:xfrm>
              <a:prstGeom prst="rect">
                <a:avLst/>
              </a:prstGeom>
              <a:blipFill>
                <a:blip r:embed="rId5"/>
                <a:stretch>
                  <a:fillRect l="-723" t="-947" r="-643" b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23712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E19506D-1918-93F4-4A1A-A1796E0DC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899" y="153156"/>
            <a:ext cx="5608437" cy="331228"/>
          </a:xfrm>
        </p:spPr>
        <p:txBody>
          <a:bodyPr/>
          <a:lstStyle/>
          <a:p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18. BÀI 5. TÍNH THEO PHƯƠNG TRÌNH HÓA HỌC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CC8679-5EBF-F809-A925-FB05B1361393}"/>
              </a:ext>
            </a:extLst>
          </p:cNvPr>
          <p:cNvSpPr txBox="1"/>
          <p:nvPr/>
        </p:nvSpPr>
        <p:spPr>
          <a:xfrm>
            <a:off x="546010" y="507481"/>
            <a:ext cx="4505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HIỆU SUẤT PHẢN ỨNG</a:t>
            </a:r>
          </a:p>
        </p:txBody>
      </p:sp>
      <p:sp>
        <p:nvSpPr>
          <p:cNvPr id="5" name="Google Shape;1610;p28">
            <a:extLst>
              <a:ext uri="{FF2B5EF4-FFF2-40B4-BE49-F238E27FC236}">
                <a16:creationId xmlns:a16="http://schemas.microsoft.com/office/drawing/2014/main" id="{C9E2AA58-8B2B-982D-3AE2-03C7BD4425D7}"/>
              </a:ext>
            </a:extLst>
          </p:cNvPr>
          <p:cNvSpPr txBox="1">
            <a:spLocks/>
          </p:cNvSpPr>
          <p:nvPr/>
        </p:nvSpPr>
        <p:spPr>
          <a:xfrm>
            <a:off x="763891" y="791451"/>
            <a:ext cx="6118459" cy="463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ncode Sans Expanded"/>
              <a:buNone/>
              <a:defRPr sz="3500" b="1" i="0" u="none" strike="noStrike" cap="none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ncode Sans Expanded"/>
              <a:buNone/>
              <a:defRPr sz="3500" b="1" i="0" u="none" strike="noStrike" cap="none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ncode Sans Expanded"/>
              <a:buNone/>
              <a:defRPr sz="3500" b="1" i="0" u="none" strike="noStrike" cap="none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ncode Sans Expanded"/>
              <a:buNone/>
              <a:defRPr sz="3500" b="1" i="0" u="none" strike="noStrike" cap="none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ncode Sans Expanded"/>
              <a:buNone/>
              <a:defRPr sz="3500" b="1" i="0" u="none" strike="noStrike" cap="none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ncode Sans Expanded"/>
              <a:buNone/>
              <a:defRPr sz="3500" b="1" i="0" u="none" strike="noStrike" cap="none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ncode Sans Expanded"/>
              <a:buNone/>
              <a:defRPr sz="3500" b="1" i="0" u="none" strike="noStrike" cap="none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ncode Sans Expanded"/>
              <a:buNone/>
              <a:defRPr sz="3500" b="1" i="0" u="none" strike="noStrike" cap="none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ncode Sans Expanded"/>
              <a:buNone/>
              <a:defRPr sz="3500" b="1" i="0" u="none" strike="noStrike" cap="none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9pPr>
          </a:lstStyle>
          <a:p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Hiệu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endParaRPr 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950C85-F9BF-F08F-CC90-D2422D8D59DB}"/>
              </a:ext>
            </a:extLst>
          </p:cNvPr>
          <p:cNvSpPr txBox="1"/>
          <p:nvPr/>
        </p:nvSpPr>
        <p:spPr>
          <a:xfrm>
            <a:off x="343757" y="2051444"/>
            <a:ext cx="85802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Nếu</a:t>
            </a:r>
            <a:r>
              <a:rPr lang="en-US" sz="2800" dirty="0"/>
              <a:t> </a:t>
            </a:r>
            <a:r>
              <a:rPr lang="en-US" sz="2800" dirty="0" err="1"/>
              <a:t>đốt</a:t>
            </a:r>
            <a:r>
              <a:rPr lang="en-US" sz="2800" dirty="0"/>
              <a:t> 12 gam  Carbon </a:t>
            </a:r>
            <a:r>
              <a:rPr lang="en-US" sz="2800" dirty="0" err="1"/>
              <a:t>trong</a:t>
            </a:r>
            <a:r>
              <a:rPr lang="en-US" sz="2800" dirty="0"/>
              <a:t> Oxygen </a:t>
            </a:r>
            <a:r>
              <a:rPr lang="en-US" sz="2800" dirty="0" err="1"/>
              <a:t>dư</a:t>
            </a:r>
            <a:r>
              <a:rPr lang="en-US" sz="2800" dirty="0"/>
              <a:t> </a:t>
            </a:r>
            <a:r>
              <a:rPr lang="en-US" sz="2800" dirty="0" err="1"/>
              <a:t>thu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39,6 gam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8A04BA2-D8B3-C2EF-8F21-15B516C0CB01}"/>
                  </a:ext>
                </a:extLst>
              </p:cNvPr>
              <p:cNvSpPr txBox="1"/>
              <p:nvPr/>
            </p:nvSpPr>
            <p:spPr>
              <a:xfrm>
                <a:off x="1992637" y="2514743"/>
                <a:ext cx="7096359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𝐶𝑂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thì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hiệu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suất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phản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ứng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bao </a:t>
                </a:r>
                <a:r>
                  <a:rPr lang="en-US" sz="2800" dirty="0" err="1"/>
                  <a:t>nhiêu</a:t>
                </a:r>
                <a:r>
                  <a:rPr lang="en-US" sz="2800" dirty="0"/>
                  <a:t>? 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8A04BA2-D8B3-C2EF-8F21-15B516C0C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2637" y="2514743"/>
                <a:ext cx="7096359" cy="430887"/>
              </a:xfrm>
              <a:prstGeom prst="rect">
                <a:avLst/>
              </a:prstGeom>
              <a:blipFill>
                <a:blip r:embed="rId2"/>
                <a:stretch>
                  <a:fillRect t="-25714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F4511535-25F9-CE56-266C-D71CAA6DDA67}"/>
              </a:ext>
            </a:extLst>
          </p:cNvPr>
          <p:cNvSpPr txBox="1"/>
          <p:nvPr/>
        </p:nvSpPr>
        <p:spPr>
          <a:xfrm>
            <a:off x="546010" y="1526292"/>
            <a:ext cx="2149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Ví</a:t>
            </a:r>
            <a:r>
              <a:rPr lang="en-US" sz="2800" dirty="0"/>
              <a:t> </a:t>
            </a:r>
            <a:r>
              <a:rPr lang="en-US" sz="2800" dirty="0" err="1"/>
              <a:t>dụ</a:t>
            </a:r>
            <a:r>
              <a:rPr lang="en-US" sz="28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6084114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866D401-B0B7-37D3-BED5-C3B65DBC3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899" y="153156"/>
            <a:ext cx="5608437" cy="331228"/>
          </a:xfrm>
        </p:spPr>
        <p:txBody>
          <a:bodyPr/>
          <a:lstStyle/>
          <a:p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18. BÀI 5. TÍNH THEO PHƯƠNG TRÌNH HÓA HỌC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656C10-5D5D-177A-860C-8E601FB9452E}"/>
              </a:ext>
            </a:extLst>
          </p:cNvPr>
          <p:cNvSpPr txBox="1"/>
          <p:nvPr/>
        </p:nvSpPr>
        <p:spPr>
          <a:xfrm>
            <a:off x="546010" y="507481"/>
            <a:ext cx="4505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HIỆU SUẤT PHẢN ỨNG</a:t>
            </a:r>
          </a:p>
        </p:txBody>
      </p:sp>
      <p:sp>
        <p:nvSpPr>
          <p:cNvPr id="5" name="Google Shape;1610;p28">
            <a:extLst>
              <a:ext uri="{FF2B5EF4-FFF2-40B4-BE49-F238E27FC236}">
                <a16:creationId xmlns:a16="http://schemas.microsoft.com/office/drawing/2014/main" id="{E5BEDA44-8B8B-B1A4-C119-3D1DB8DCDF19}"/>
              </a:ext>
            </a:extLst>
          </p:cNvPr>
          <p:cNvSpPr txBox="1">
            <a:spLocks/>
          </p:cNvSpPr>
          <p:nvPr/>
        </p:nvSpPr>
        <p:spPr>
          <a:xfrm>
            <a:off x="763891" y="791451"/>
            <a:ext cx="6118459" cy="463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ncode Sans Expanded"/>
              <a:buNone/>
              <a:defRPr sz="3500" b="1" i="0" u="none" strike="noStrike" cap="none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ncode Sans Expanded"/>
              <a:buNone/>
              <a:defRPr sz="3500" b="1" i="0" u="none" strike="noStrike" cap="none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ncode Sans Expanded"/>
              <a:buNone/>
              <a:defRPr sz="3500" b="1" i="0" u="none" strike="noStrike" cap="none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ncode Sans Expanded"/>
              <a:buNone/>
              <a:defRPr sz="3500" b="1" i="0" u="none" strike="noStrike" cap="none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ncode Sans Expanded"/>
              <a:buNone/>
              <a:defRPr sz="3500" b="1" i="0" u="none" strike="noStrike" cap="none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ncode Sans Expanded"/>
              <a:buNone/>
              <a:defRPr sz="3500" b="1" i="0" u="none" strike="noStrike" cap="none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ncode Sans Expanded"/>
              <a:buNone/>
              <a:defRPr sz="3500" b="1" i="0" u="none" strike="noStrike" cap="none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ncode Sans Expanded"/>
              <a:buNone/>
              <a:defRPr sz="3500" b="1" i="0" u="none" strike="noStrike" cap="none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ncode Sans Expanded"/>
              <a:buNone/>
              <a:defRPr sz="3500" b="1" i="0" u="none" strike="noStrike" cap="none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9pPr>
          </a:lstStyle>
          <a:p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Hiệu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endParaRPr 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Than tổ ong sạch – Tổng kho Tân Ánh Dương – Siêu thị TAD">
            <a:extLst>
              <a:ext uri="{FF2B5EF4-FFF2-40B4-BE49-F238E27FC236}">
                <a16:creationId xmlns:a16="http://schemas.microsoft.com/office/drawing/2014/main" id="{E4133F31-9807-3077-FC4F-C2028B8E9B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8" t="18095" r="20730" b="26884"/>
          <a:stretch>
            <a:fillRect/>
          </a:stretch>
        </p:blipFill>
        <p:spPr bwMode="auto">
          <a:xfrm>
            <a:off x="420964" y="1226110"/>
            <a:ext cx="2990708" cy="283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F16320-047E-E14D-F37D-F5FBCB121EBD}"/>
              </a:ext>
            </a:extLst>
          </p:cNvPr>
          <p:cNvSpPr txBox="1"/>
          <p:nvPr/>
        </p:nvSpPr>
        <p:spPr>
          <a:xfrm>
            <a:off x="3520612" y="1856300"/>
            <a:ext cx="48464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Vì</a:t>
            </a:r>
            <a:r>
              <a:rPr lang="en-US" sz="3200" dirty="0"/>
              <a:t> </a:t>
            </a:r>
            <a:r>
              <a:rPr lang="en-US" sz="3200" dirty="0" err="1"/>
              <a:t>sao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viên</a:t>
            </a:r>
            <a:r>
              <a:rPr lang="en-US" sz="3200" dirty="0"/>
              <a:t> </a:t>
            </a:r>
            <a:r>
              <a:rPr lang="en-US" sz="3200" dirty="0" err="1"/>
              <a:t>tổ</a:t>
            </a:r>
            <a:r>
              <a:rPr lang="en-US" sz="3200" dirty="0"/>
              <a:t> </a:t>
            </a:r>
            <a:r>
              <a:rPr lang="en-US" sz="3200" dirty="0" err="1"/>
              <a:t>ong</a:t>
            </a:r>
            <a:r>
              <a:rPr lang="en-US" sz="3200" dirty="0"/>
              <a:t> </a:t>
            </a:r>
            <a:r>
              <a:rPr lang="en-US" sz="3200" dirty="0" err="1"/>
              <a:t>được</a:t>
            </a:r>
            <a:r>
              <a:rPr lang="en-US" sz="3200" dirty="0"/>
              <a:t> </a:t>
            </a:r>
            <a:r>
              <a:rPr lang="en-US" sz="3200" dirty="0" err="1"/>
              <a:t>sản</a:t>
            </a:r>
            <a:r>
              <a:rPr lang="en-US" sz="3200" dirty="0"/>
              <a:t> </a:t>
            </a:r>
            <a:r>
              <a:rPr lang="en-US" sz="3200" dirty="0" err="1"/>
              <a:t>xuất</a:t>
            </a:r>
            <a:r>
              <a:rPr lang="en-US" sz="3200" dirty="0"/>
              <a:t> </a:t>
            </a:r>
            <a:r>
              <a:rPr lang="en-US" sz="3200" dirty="0" err="1"/>
              <a:t>với</a:t>
            </a:r>
            <a:r>
              <a:rPr lang="en-US" sz="3200" dirty="0"/>
              <a:t> </a:t>
            </a:r>
            <a:r>
              <a:rPr lang="en-US" sz="3200" dirty="0" err="1"/>
              <a:t>nhiều</a:t>
            </a:r>
            <a:r>
              <a:rPr lang="en-US" sz="3200" dirty="0"/>
              <a:t> </a:t>
            </a:r>
            <a:r>
              <a:rPr lang="en-US" sz="3200" dirty="0" err="1"/>
              <a:t>lỗ</a:t>
            </a:r>
            <a:r>
              <a:rPr lang="en-US" sz="3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625017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" name="Google Shape;2273;p41"/>
          <p:cNvSpPr txBox="1">
            <a:spLocks noGrp="1"/>
          </p:cNvSpPr>
          <p:nvPr>
            <p:ph type="title"/>
          </p:nvPr>
        </p:nvSpPr>
        <p:spPr>
          <a:xfrm>
            <a:off x="678903" y="428492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LUYỆN TẬP</a:t>
            </a:r>
            <a:endParaRPr sz="3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Câu hỏi">
            <a:extLst>
              <a:ext uri="{FF2B5EF4-FFF2-40B4-BE49-F238E27FC236}">
                <a16:creationId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459395" y="1078852"/>
            <a:ext cx="8208335" cy="81799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400" b="1" noProof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Câu</a:t>
            </a:r>
            <a:r>
              <a:rPr lang="en-US" sz="2400" b="1" noProof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1.</a:t>
            </a:r>
            <a:r>
              <a:rPr lang="en-US" sz="2400" b="1" dirty="0">
                <a:solidFill>
                  <a:srgbClr val="000000"/>
                </a:solidFill>
                <a:latin typeface="+mj-lt"/>
              </a:rPr>
              <a:t> 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Hiệu </a:t>
            </a:r>
            <a:r>
              <a:rPr lang="en-US" sz="2400" dirty="0" err="1">
                <a:solidFill>
                  <a:srgbClr val="000000"/>
                </a:solidFill>
                <a:latin typeface="+mj-lt"/>
              </a:rPr>
              <a:t>suất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+mj-lt"/>
              </a:rPr>
              <a:t>phản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+mj-lt"/>
              </a:rPr>
              <a:t>ứng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+mj-lt"/>
              </a:rPr>
              <a:t>là</a:t>
            </a:r>
            <a:endParaRPr lang="en-US" sz="24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7" name="Đáp án đúng">
            <a:extLst>
              <a:ext uri="{FF2B5EF4-FFF2-40B4-BE49-F238E27FC236}">
                <a16:creationId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268132" y="2319400"/>
            <a:ext cx="4115484" cy="101673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noProof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9" name="Đáp án sai 1">
            <a:extLst>
              <a:ext uri="{FF2B5EF4-FFF2-40B4-BE49-F238E27FC236}">
                <a16:creationId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258510" y="3523851"/>
            <a:ext cx="4115484" cy="101673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noProof="1">
                <a:solidFill>
                  <a:srgbClr val="000000"/>
                </a:solidFill>
                <a:cs typeface="Arial" panose="020B0604020202020204" pitchFamily="34" charset="0"/>
              </a:rPr>
              <a:t>B. </a:t>
            </a:r>
            <a:r>
              <a:rPr lang="vi-VN" sz="2000" dirty="0">
                <a:solidFill>
                  <a:srgbClr val="000000"/>
                </a:solidFill>
                <a:latin typeface="+mj-lt"/>
              </a:rPr>
              <a:t>tỉ</a:t>
            </a: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rgbClr val="000000"/>
                </a:solidFill>
                <a:latin typeface="+mj-lt"/>
              </a:rPr>
              <a:t>giữa lượng sản phẩm thu được theo thực tế với lượng sản phẩm thu được theo lí thuyết.</a:t>
            </a:r>
            <a:endParaRPr lang="en-US" sz="2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0" name="Đáp án sai 2">
            <a:extLst>
              <a:ext uri="{FF2B5EF4-FFF2-40B4-BE49-F238E27FC236}">
                <a16:creationId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4563563" y="2331152"/>
            <a:ext cx="4236678" cy="101673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noProof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4" name="Đáp án sai 3">
            <a:extLst>
              <a:ext uri="{FF2B5EF4-FFF2-40B4-BE49-F238E27FC236}">
                <a16:creationId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4482623" y="3494803"/>
            <a:ext cx="4326053" cy="101673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noProof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giữa lượng chất tham gia phản ứng theo thực tế với lượng chất tham gia phản ứng theo lí thuyết.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27781" y="-1115731"/>
            <a:ext cx="487363" cy="487363"/>
          </a:xfrm>
          <a:prstGeom prst="rect">
            <a:avLst/>
          </a:prstGeom>
        </p:spPr>
      </p:pic>
      <p:pic>
        <p:nvPicPr>
          <p:cNvPr id="40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554644" y="-1115731"/>
            <a:ext cx="487363" cy="4873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CA0C6D-1D4A-4182-F370-E72B590B0A8D}"/>
              </a:ext>
            </a:extLst>
          </p:cNvPr>
          <p:cNvSpPr txBox="1">
            <a:spLocks/>
          </p:cNvSpPr>
          <p:nvPr/>
        </p:nvSpPr>
        <p:spPr>
          <a:xfrm>
            <a:off x="1579398" y="0"/>
            <a:ext cx="5608437" cy="331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ncode Sans Expanded"/>
              <a:buNone/>
              <a:defRPr sz="3500" b="1" i="0" u="none" strike="noStrike" cap="none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ncode Sans Expanded"/>
              <a:buNone/>
              <a:defRPr sz="3500" b="1" i="0" u="none" strike="noStrike" cap="none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ncode Sans Expanded"/>
              <a:buNone/>
              <a:defRPr sz="3500" b="1" i="0" u="none" strike="noStrike" cap="none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ncode Sans Expanded"/>
              <a:buNone/>
              <a:defRPr sz="3500" b="1" i="0" u="none" strike="noStrike" cap="none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ncode Sans Expanded"/>
              <a:buNone/>
              <a:defRPr sz="3500" b="1" i="0" u="none" strike="noStrike" cap="none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ncode Sans Expanded"/>
              <a:buNone/>
              <a:defRPr sz="3500" b="1" i="0" u="none" strike="noStrike" cap="none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ncode Sans Expanded"/>
              <a:buNone/>
              <a:defRPr sz="3500" b="1" i="0" u="none" strike="noStrike" cap="none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ncode Sans Expanded"/>
              <a:buNone/>
              <a:defRPr sz="3500" b="1" i="0" u="none" strike="noStrike" cap="none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ncode Sans Expanded"/>
              <a:buNone/>
              <a:defRPr sz="3500" b="1" i="0" u="none" strike="noStrike" cap="none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9pPr>
          </a:lstStyle>
          <a:p>
            <a:r>
              <a:rPr lang="en-US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18. BÀI 5. TÍNH THEO PHƯƠNG TRÌNH HÓA HỌC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3D8B01F-A82F-C3AC-F788-E02657B3B9F8}"/>
              </a:ext>
            </a:extLst>
          </p:cNvPr>
          <p:cNvSpPr/>
          <p:nvPr/>
        </p:nvSpPr>
        <p:spPr>
          <a:xfrm>
            <a:off x="451016" y="3550957"/>
            <a:ext cx="474387" cy="4812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0414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6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86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86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835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  <p:bldLst>
      <p:bldP spid="26" grpId="0" animBg="1"/>
      <p:bldP spid="27" grpId="0" animBg="1"/>
      <p:bldP spid="27" grpId="1" animBg="1"/>
      <p:bldP spid="29" grpId="0" animBg="1"/>
      <p:bldP spid="29" grpId="1" animBg="1"/>
      <p:bldP spid="30" grpId="0" animBg="1"/>
      <p:bldP spid="30" grpId="1" animBg="1"/>
      <p:bldP spid="34" grpId="0" animBg="1"/>
      <p:bldP spid="34" grpId="1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2">
          <a:extLst>
            <a:ext uri="{FF2B5EF4-FFF2-40B4-BE49-F238E27FC236}">
              <a16:creationId xmlns:a16="http://schemas.microsoft.com/office/drawing/2014/main" id="{FE415FCE-C629-89E1-04FD-E63574320B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" name="Google Shape;2273;p41">
            <a:extLst>
              <a:ext uri="{FF2B5EF4-FFF2-40B4-BE49-F238E27FC236}">
                <a16:creationId xmlns:a16="http://schemas.microsoft.com/office/drawing/2014/main" id="{8CB0F78D-216B-AAF8-44E1-1C1F34C1755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8903" y="27036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LUYỆN TẬP</a:t>
            </a:r>
            <a:endParaRPr sz="3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Câu hỏi">
            <a:extLst>
              <a:ext uri="{FF2B5EF4-FFF2-40B4-BE49-F238E27FC236}">
                <a16:creationId xmlns:a16="http://schemas.microsoft.com/office/drawing/2014/main" id="{35119F5E-B7D1-2C3F-9331-21A994128754}"/>
              </a:ext>
            </a:extLst>
          </p:cNvPr>
          <p:cNvSpPr/>
          <p:nvPr/>
        </p:nvSpPr>
        <p:spPr>
          <a:xfrm>
            <a:off x="451016" y="907675"/>
            <a:ext cx="8208335" cy="694244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b="1" noProof="1">
                <a:solidFill>
                  <a:srgbClr val="000000"/>
                </a:solidFill>
                <a:cs typeface="Arial" panose="020B0604020202020204" pitchFamily="34" charset="0"/>
              </a:rPr>
              <a:t>Câu</a:t>
            </a:r>
            <a:r>
              <a:rPr lang="en-US" sz="2000" b="1" noProof="1">
                <a:solidFill>
                  <a:srgbClr val="000000"/>
                </a:solidFill>
                <a:cs typeface="Arial" panose="020B0604020202020204" pitchFamily="34" charset="0"/>
              </a:rPr>
              <a:t> 2. </a:t>
            </a:r>
            <a:r>
              <a:rPr lang="vi-VN" b="1" dirty="0"/>
              <a:t> 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hiệu suất phản ứng nhỏ hơn 100% thì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Đáp án đúng">
            <a:extLst>
              <a:ext uri="{FF2B5EF4-FFF2-40B4-BE49-F238E27FC236}">
                <a16:creationId xmlns:a16="http://schemas.microsoft.com/office/drawing/2014/main" id="{27220EF1-10E5-1D6D-8A27-F3C24FF3DDCB}"/>
              </a:ext>
            </a:extLst>
          </p:cNvPr>
          <p:cNvSpPr/>
          <p:nvPr/>
        </p:nvSpPr>
        <p:spPr>
          <a:xfrm>
            <a:off x="457199" y="2051199"/>
            <a:ext cx="3982162" cy="101673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noProof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 chất phản ứng dùng trên thực tế sẽ nhỏ hơn lượng tính theo phương trình hóa học.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Đáp án sai 1">
            <a:extLst>
              <a:ext uri="{FF2B5EF4-FFF2-40B4-BE49-F238E27FC236}">
                <a16:creationId xmlns:a16="http://schemas.microsoft.com/office/drawing/2014/main" id="{741D1068-87BA-74A7-9589-CB6BAE823C96}"/>
              </a:ext>
            </a:extLst>
          </p:cNvPr>
          <p:cNvSpPr/>
          <p:nvPr/>
        </p:nvSpPr>
        <p:spPr>
          <a:xfrm>
            <a:off x="457200" y="3212574"/>
            <a:ext cx="3982162" cy="101673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noProof="1">
                <a:solidFill>
                  <a:srgbClr val="000000"/>
                </a:solidFill>
                <a:cs typeface="Arial" panose="020B0604020202020204" pitchFamily="34" charset="0"/>
              </a:rPr>
              <a:t>B. </a:t>
            </a: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 sản phẩm thu được trên thực tế sẽ nhỏ hơn lượng tính theo phương trình hóa học.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Đáp án sai 2">
            <a:extLst>
              <a:ext uri="{FF2B5EF4-FFF2-40B4-BE49-F238E27FC236}">
                <a16:creationId xmlns:a16="http://schemas.microsoft.com/office/drawing/2014/main" id="{6D57D0FD-66BA-0D8B-DC91-BF2E54606B2B}"/>
              </a:ext>
            </a:extLst>
          </p:cNvPr>
          <p:cNvSpPr/>
          <p:nvPr/>
        </p:nvSpPr>
        <p:spPr>
          <a:xfrm>
            <a:off x="4677189" y="2051199"/>
            <a:ext cx="3982162" cy="101673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noProof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 sản phẩm thu được trên thực tế sẽ lớn hơn lượng tính theo phương trình hóa học.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Đáp án sai 3">
            <a:extLst>
              <a:ext uri="{FF2B5EF4-FFF2-40B4-BE49-F238E27FC236}">
                <a16:creationId xmlns:a16="http://schemas.microsoft.com/office/drawing/2014/main" id="{BDBB7DC8-AB55-9AF8-47FD-A1EB34988CED}"/>
              </a:ext>
            </a:extLst>
          </p:cNvPr>
          <p:cNvSpPr/>
          <p:nvPr/>
        </p:nvSpPr>
        <p:spPr>
          <a:xfrm>
            <a:off x="4704638" y="3233594"/>
            <a:ext cx="3982162" cy="101673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 sản phẩm thu được trên thực tế sẽ lớn hơn hoặc bằng lượng tính theo phương trình hóa học.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9590C589-FB42-448C-E004-03E22AE851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27781" y="-1115731"/>
            <a:ext cx="487363" cy="487363"/>
          </a:xfrm>
          <a:prstGeom prst="rect">
            <a:avLst/>
          </a:prstGeom>
        </p:spPr>
      </p:pic>
      <p:pic>
        <p:nvPicPr>
          <p:cNvPr id="40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B97E08E1-B757-25DA-E516-33E94BC2090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554644" y="-1115731"/>
            <a:ext cx="487363" cy="4873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00DA5E-C840-98E0-528F-1CAC49069430}"/>
              </a:ext>
            </a:extLst>
          </p:cNvPr>
          <p:cNvSpPr txBox="1">
            <a:spLocks/>
          </p:cNvSpPr>
          <p:nvPr/>
        </p:nvSpPr>
        <p:spPr>
          <a:xfrm>
            <a:off x="1579398" y="0"/>
            <a:ext cx="5608437" cy="331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ncode Sans Expanded"/>
              <a:buNone/>
              <a:defRPr sz="3500" b="1" i="0" u="none" strike="noStrike" cap="none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ncode Sans Expanded"/>
              <a:buNone/>
              <a:defRPr sz="3500" b="1" i="0" u="none" strike="noStrike" cap="none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ncode Sans Expanded"/>
              <a:buNone/>
              <a:defRPr sz="3500" b="1" i="0" u="none" strike="noStrike" cap="none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ncode Sans Expanded"/>
              <a:buNone/>
              <a:defRPr sz="3500" b="1" i="0" u="none" strike="noStrike" cap="none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ncode Sans Expanded"/>
              <a:buNone/>
              <a:defRPr sz="3500" b="1" i="0" u="none" strike="noStrike" cap="none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ncode Sans Expanded"/>
              <a:buNone/>
              <a:defRPr sz="3500" b="1" i="0" u="none" strike="noStrike" cap="none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ncode Sans Expanded"/>
              <a:buNone/>
              <a:defRPr sz="3500" b="1" i="0" u="none" strike="noStrike" cap="none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ncode Sans Expanded"/>
              <a:buNone/>
              <a:defRPr sz="3500" b="1" i="0" u="none" strike="noStrike" cap="none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ncode Sans Expanded"/>
              <a:buNone/>
              <a:defRPr sz="3500" b="1" i="0" u="none" strike="noStrike" cap="none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9pPr>
          </a:lstStyle>
          <a:p>
            <a:r>
              <a:rPr lang="en-US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18. BÀI 5. TÍNH THEO PHƯƠNG TRÌNH HÓA HỌC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F078811-24D1-478F-56C9-B002EE791F05}"/>
              </a:ext>
            </a:extLst>
          </p:cNvPr>
          <p:cNvSpPr/>
          <p:nvPr/>
        </p:nvSpPr>
        <p:spPr>
          <a:xfrm>
            <a:off x="595394" y="3233594"/>
            <a:ext cx="474387" cy="3914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6609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6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86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86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835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  <p:bldLst>
      <p:bldP spid="26" grpId="0" animBg="1"/>
      <p:bldP spid="27" grpId="0" animBg="1"/>
      <p:bldP spid="27" grpId="1" animBg="1"/>
      <p:bldP spid="29" grpId="0" animBg="1"/>
      <p:bldP spid="29" grpId="1" animBg="1"/>
      <p:bldP spid="30" grpId="0" animBg="1"/>
      <p:bldP spid="30" grpId="1" animBg="1"/>
      <p:bldP spid="34" grpId="0" animBg="1"/>
      <p:bldP spid="34" grpId="1" animBg="1"/>
      <p:bldP spid="3" grpId="0" animBg="1"/>
    </p:bldLst>
  </p:timing>
</p:sld>
</file>

<file path=ppt/theme/theme1.xml><?xml version="1.0" encoding="utf-8"?>
<a:theme xmlns:a="http://schemas.openxmlformats.org/drawingml/2006/main" name="Electrochemistry Company Business Plan by Slidesgo">
  <a:themeElements>
    <a:clrScheme name="Simple Light">
      <a:dk1>
        <a:srgbClr val="111242"/>
      </a:dk1>
      <a:lt1>
        <a:srgbClr val="FFFFFF"/>
      </a:lt1>
      <a:dk2>
        <a:srgbClr val="FFCE5E"/>
      </a:dk2>
      <a:lt2>
        <a:srgbClr val="656E96"/>
      </a:lt2>
      <a:accent1>
        <a:srgbClr val="AE7461"/>
      </a:accent1>
      <a:accent2>
        <a:srgbClr val="FF725E"/>
      </a:accent2>
      <a:accent3>
        <a:srgbClr val="C7F1F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8878</TotalTime>
  <Words>771</Words>
  <Application>Microsoft Office PowerPoint</Application>
  <PresentationFormat>On-screen Show (16:9)</PresentationFormat>
  <Paragraphs>70</Paragraphs>
  <Slides>12</Slides>
  <Notes>9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Bebas Neue</vt:lpstr>
      <vt:lpstr>Cambria Math</vt:lpstr>
      <vt:lpstr>Encode Sans Expanded</vt:lpstr>
      <vt:lpstr>Anek Devanagari</vt:lpstr>
      <vt:lpstr>Times New Roman</vt:lpstr>
      <vt:lpstr>Arial</vt:lpstr>
      <vt:lpstr>Electrochemistry Company Business Plan by Slidesgo</vt:lpstr>
      <vt:lpstr>CHÀO MỪNG  QÚY THẦY CÔ VÀ CÁC EM  ĐẾN VỚI BÀI HỌC HÔM NAY!</vt:lpstr>
      <vt:lpstr>TIẾT 18. BÀI 5. TÍNH THEO PHƯƠNG TRÌNH HÓA HỌC</vt:lpstr>
      <vt:lpstr>TIẾT 18. BÀI 5. TÍNH THEO PHƯƠNG TRÌNH HÓA HỌC</vt:lpstr>
      <vt:lpstr>PowerPoint Presentation</vt:lpstr>
      <vt:lpstr>TIẾT 18. BÀI 5. TÍNH THEO PHƯƠNG TRÌNH HÓA HỌC</vt:lpstr>
      <vt:lpstr>TIẾT 18. BÀI 5. TÍNH THEO PHƯƠNG TRÌNH HÓA HỌC</vt:lpstr>
      <vt:lpstr>TIẾT 18. BÀI 5. TÍNH THEO PHƯƠNG TRÌNH HÓA HỌC</vt:lpstr>
      <vt:lpstr>LUYỆN TẬP</vt:lpstr>
      <vt:lpstr>LUYỆN TẬP</vt:lpstr>
      <vt:lpstr>VẬN DỤNG</vt:lpstr>
      <vt:lpstr>HƯỚNG DẪN VỀ NHÀ</vt:lpstr>
      <vt:lpstr>CẢM ƠN SỰ CHÚ Ý  LẮNG NGHE CỦA QUÝ THẦY CÔ VÀ CÁC EM!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tailieugiaovien.edu.vn</dc:creator>
  <cp:lastModifiedBy>KIM GIAO</cp:lastModifiedBy>
  <cp:revision>25</cp:revision>
  <dcterms:modified xsi:type="dcterms:W3CDTF">2025-10-07T01:14:19Z</dcterms:modified>
</cp:coreProperties>
</file>