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63" r:id="rId4"/>
    <p:sldId id="279" r:id="rId5"/>
    <p:sldId id="281" r:id="rId6"/>
    <p:sldId id="346" r:id="rId7"/>
    <p:sldId id="367" r:id="rId8"/>
    <p:sldId id="368" r:id="rId9"/>
    <p:sldId id="369" r:id="rId10"/>
    <p:sldId id="370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9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980337" y="1128268"/>
            <a:ext cx="6357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which activity each member of your group chooses and  the benefit(s) of the activity. 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449266" y="12309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02051" y="11282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D8F8E5-93D9-4052-9497-649E87AF593B}"/>
              </a:ext>
            </a:extLst>
          </p:cNvPr>
          <p:cNvSpPr txBox="1"/>
          <p:nvPr/>
        </p:nvSpPr>
        <p:spPr>
          <a:xfrm>
            <a:off x="449266" y="2219594"/>
            <a:ext cx="6096000" cy="291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5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500" b="0" i="0" dirty="0">
                <a:solidFill>
                  <a:srgbClr val="4494D0"/>
                </a:solidFill>
                <a:effectLst/>
              </a:rPr>
            </a:br>
            <a:r>
              <a:rPr lang="en-US" sz="2500" dirty="0">
                <a:solidFill>
                  <a:srgbClr val="242021"/>
                </a:solidFill>
              </a:rPr>
              <a:t>M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ai wants to donate food to street children because this helps feed them. Lan wants to join clean-up activities because these activities make our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 cleaner …</a:t>
            </a:r>
            <a:r>
              <a:rPr lang="en-US" sz="25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21318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943006" y="2350941"/>
            <a:ext cx="820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discuss and present the benefits of </a:t>
            </a:r>
            <a:br>
              <a:rPr lang="en-US" sz="2800" dirty="0">
                <a:latin typeface="Calibri (Body)"/>
              </a:rPr>
            </a:br>
            <a:r>
              <a:rPr lang="en-US" sz="2800" dirty="0">
                <a:latin typeface="Calibri (Body)"/>
              </a:rPr>
              <a:t>community activities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Think about some environmental problems in your </a:t>
            </a:r>
            <a:r>
              <a:rPr lang="en-US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the activities you want to do to solve those problems. 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14" y="327444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>
                <a:latin typeface="Calibri" panose="020F0502020204030204" pitchFamily="34" charset="0"/>
              </a:rPr>
              <a:t>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184036" y="1262280"/>
            <a:ext cx="1883767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93930"/>
            <a:ext cx="6129717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Alphabet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28126"/>
            <a:ext cx="435201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377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75298" y="2782120"/>
            <a:ext cx="52237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/>
              <a:t>t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2400" dirty="0"/>
              <a:t>students’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of the past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simple tense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Alphabet Games for Kids to Build Literacy Skills - Osmo Blog">
            <a:extLst>
              <a:ext uri="{FF2B5EF4-FFF2-40B4-BE49-F238E27FC236}">
                <a16:creationId xmlns:a16="http://schemas.microsoft.com/office/drawing/2014/main" id="{EA34F026-89C6-40A7-9712-184CE6FC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3" y="2563056"/>
            <a:ext cx="4943280" cy="34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1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BC and children stock vector. Illustration of sign, education - 18216926">
            <a:extLst>
              <a:ext uri="{FF2B5EF4-FFF2-40B4-BE49-F238E27FC236}">
                <a16:creationId xmlns:a16="http://schemas.microsoft.com/office/drawing/2014/main" id="{9F4291C3-8878-4F98-B8C6-13C0608E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8" y="3621687"/>
            <a:ext cx="8938260" cy="323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D6996-5B52-45D2-BA88-F7503986A7E8}"/>
              </a:ext>
            </a:extLst>
          </p:cNvPr>
          <p:cNvSpPr txBox="1"/>
          <p:nvPr/>
        </p:nvSpPr>
        <p:spPr>
          <a:xfrm>
            <a:off x="778329" y="1460116"/>
            <a:ext cx="2945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ALPHABET GAME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78E94-2306-4C66-A846-9E4DBD4D5883}"/>
              </a:ext>
            </a:extLst>
          </p:cNvPr>
          <p:cNvSpPr txBox="1"/>
          <p:nvPr/>
        </p:nvSpPr>
        <p:spPr>
          <a:xfrm>
            <a:off x="4000500" y="1789987"/>
            <a:ext cx="6096000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He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asked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 my name.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I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hat.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C: I </a:t>
            </a:r>
            <a:r>
              <a:rPr lang="en-US" sz="2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</a:t>
            </a:r>
            <a:r>
              <a:rPr lang="en-US" sz="2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last month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62259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Praise in Public: 6 Ways to Take Employee Appreciation To The Next Level">
            <a:extLst>
              <a:ext uri="{FF2B5EF4-FFF2-40B4-BE49-F238E27FC236}">
                <a16:creationId xmlns:a16="http://schemas.microsoft.com/office/drawing/2014/main" id="{E1BEDBE8-804C-4CC8-B8A9-903CAD7C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3" y="2567462"/>
            <a:ext cx="3287842" cy="2630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BE3F2-0E44-47E6-B3B1-2AAE9EFF1E80}"/>
              </a:ext>
            </a:extLst>
          </p:cNvPr>
          <p:cNvSpPr txBox="1"/>
          <p:nvPr/>
        </p:nvSpPr>
        <p:spPr>
          <a:xfrm>
            <a:off x="7193201" y="4674774"/>
            <a:ext cx="4909457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give compliments: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Sounds like great work!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Wonderful!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6A1BB-B089-45E0-B7F6-42ADE9C7E05C}"/>
              </a:ext>
            </a:extLst>
          </p:cNvPr>
          <p:cNvSpPr txBox="1"/>
          <p:nvPr/>
        </p:nvSpPr>
        <p:spPr>
          <a:xfrm>
            <a:off x="1042458" y="1249045"/>
            <a:ext cx="1033311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 between Lan and Mark. Pay attention to the highlighted parts.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F7B578F-F6CF-4B52-B31D-0FF280559CD2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EE428-0D43-41D0-B29E-355E25FB45C6}"/>
              </a:ext>
            </a:extLst>
          </p:cNvPr>
          <p:cNvSpPr txBox="1"/>
          <p:nvPr/>
        </p:nvSpPr>
        <p:spPr>
          <a:xfrm>
            <a:off x="4181983" y="2274143"/>
            <a:ext cx="7072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What did you do to help your community last summer, Mark?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planted some trees in the schoolyard and picked up a lot of rubbish along the nearby roads.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dirty="0">
                <a:solidFill>
                  <a:srgbClr val="242021"/>
                </a:solidFill>
                <a:highlight>
                  <a:srgbClr val="FFFF00"/>
                </a:highlight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ounds like great work!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books and warm clothes for our friends in the mountainous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Wonderful!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3559B2-B238-401C-9F56-8632B36B7A1A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0049" y="160889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6091" y="4602086"/>
            <a:ext cx="4765288" cy="2107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6703" y="1376226"/>
            <a:ext cx="106096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23351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5997A-AA85-4F75-B660-7510DF30B06E}"/>
              </a:ext>
            </a:extLst>
          </p:cNvPr>
          <p:cNvSpPr txBox="1"/>
          <p:nvPr/>
        </p:nvSpPr>
        <p:spPr>
          <a:xfrm>
            <a:off x="5006766" y="2373960"/>
            <a:ext cx="6880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helped lonely elderly people.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om and his friends cleaned and decorated parts of their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neighbourhood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177" y="1417244"/>
            <a:ext cx="9002823" cy="5102713"/>
          </a:xfrm>
          <a:prstGeom prst="rect">
            <a:avLst/>
          </a:prstGeom>
        </p:spPr>
      </p:pic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154281" y="215553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207066" y="2052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637245" y="2052899"/>
            <a:ext cx="279466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poster about the volunteer activities for teenagers at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Lending Hand.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2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F82D78-4000-4BD9-8FCD-43C81402C18D}"/>
              </a:ext>
            </a:extLst>
          </p:cNvPr>
          <p:cNvSpPr txBox="1"/>
          <p:nvPr/>
        </p:nvSpPr>
        <p:spPr>
          <a:xfrm>
            <a:off x="386120" y="2385767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Benefits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A. making the elderly less lonely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B. making the </a:t>
            </a:r>
            <a:r>
              <a:rPr lang="en-US" sz="2400" dirty="0" err="1"/>
              <a:t>neighbourhood</a:t>
            </a:r>
            <a:r>
              <a:rPr lang="en-US" sz="2400" dirty="0"/>
              <a:t> greener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C. helping feed children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D. helping children have a better future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E. making the </a:t>
            </a:r>
            <a:r>
              <a:rPr lang="en-US" sz="2400" dirty="0" err="1"/>
              <a:t>neighbourhood</a:t>
            </a:r>
            <a:r>
              <a:rPr lang="en-US" sz="2400" dirty="0"/>
              <a:t> cleaner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5ABB52-6491-4FB2-92D4-0D25401B98B4}"/>
              </a:ext>
            </a:extLst>
          </p:cNvPr>
          <p:cNvSpPr txBox="1"/>
          <p:nvPr/>
        </p:nvSpPr>
        <p:spPr>
          <a:xfrm>
            <a:off x="698758" y="3487983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DD49D0-9319-4F51-9641-F21B877186D6}"/>
              </a:ext>
            </a:extLst>
          </p:cNvPr>
          <p:cNvSpPr txBox="1"/>
          <p:nvPr/>
        </p:nvSpPr>
        <p:spPr>
          <a:xfrm>
            <a:off x="698758" y="5133104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AC7EF-E1B5-4662-A065-B76CB498E9BD}"/>
              </a:ext>
            </a:extLst>
          </p:cNvPr>
          <p:cNvSpPr txBox="1"/>
          <p:nvPr/>
        </p:nvSpPr>
        <p:spPr>
          <a:xfrm>
            <a:off x="698758" y="4046180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1E5A4F-DBC2-4277-A5B8-908244F58A12}"/>
              </a:ext>
            </a:extLst>
          </p:cNvPr>
          <p:cNvSpPr txBox="1"/>
          <p:nvPr/>
        </p:nvSpPr>
        <p:spPr>
          <a:xfrm>
            <a:off x="698758" y="4604377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359E9-BCD0-4E9E-BEA1-5E7482E34F76}"/>
              </a:ext>
            </a:extLst>
          </p:cNvPr>
          <p:cNvSpPr txBox="1"/>
          <p:nvPr/>
        </p:nvSpPr>
        <p:spPr>
          <a:xfrm>
            <a:off x="698757" y="2947275"/>
            <a:ext cx="53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1042459" y="1138422"/>
            <a:ext cx="494574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project number (1 – 3) next to its benefit (A – E)</a:t>
            </a: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511387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34609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2F787F-381C-45FA-8C42-6D02348EE603}"/>
              </a:ext>
            </a:extLst>
          </p:cNvPr>
          <p:cNvSpPr txBox="1"/>
          <p:nvPr/>
        </p:nvSpPr>
        <p:spPr>
          <a:xfrm>
            <a:off x="1042459" y="1138422"/>
            <a:ext cx="54969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and answer which activities in Task 3 you want to join. Give reasons.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0B810E1C-8881-495E-809D-DE2AF346C3AA}"/>
              </a:ext>
            </a:extLst>
          </p:cNvPr>
          <p:cNvSpPr/>
          <p:nvPr/>
        </p:nvSpPr>
        <p:spPr>
          <a:xfrm>
            <a:off x="511387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F4387C-2BCF-44EE-B68C-29FFCF955DB3}"/>
              </a:ext>
            </a:extLst>
          </p:cNvPr>
          <p:cNvSpPr txBox="1"/>
          <p:nvPr/>
        </p:nvSpPr>
        <p:spPr>
          <a:xfrm>
            <a:off x="564172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3A6812-79DC-4E7B-BCB5-B27F84161526}"/>
              </a:ext>
            </a:extLst>
          </p:cNvPr>
          <p:cNvSpPr txBox="1"/>
          <p:nvPr/>
        </p:nvSpPr>
        <p:spPr>
          <a:xfrm>
            <a:off x="487067" y="2101185"/>
            <a:ext cx="675869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Which activity do you want to join?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I want to join some clean-up activities.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Why do you want to join these activities?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because they make the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cleaner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CHANGING OUR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29095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472</Words>
  <Application>Microsoft Office PowerPoint</Application>
  <PresentationFormat>Widescreen</PresentationFormat>
  <Paragraphs>76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Myriad Pro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THPT08 Nguyễn Dương Xuân Thủy</cp:lastModifiedBy>
  <cp:revision>205</cp:revision>
  <dcterms:created xsi:type="dcterms:W3CDTF">2020-12-09T02:04:09Z</dcterms:created>
  <dcterms:modified xsi:type="dcterms:W3CDTF">2025-10-20T03:55:16Z</dcterms:modified>
</cp:coreProperties>
</file>