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dp" ContentType="image/vnd.ms-photo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1.svg" ContentType="image/svg+xml"/>
  <Override PartName="/ppt/media/image15.svg" ContentType="image/svg+xml"/>
  <Override PartName="/ppt/media/image17.svg" ContentType="image/svg+xml"/>
  <Override PartName="/ppt/media/image42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</p:sldMasterIdLst>
  <p:notesMasterIdLst>
    <p:notesMasterId r:id="rId10"/>
  </p:notesMasterIdLst>
  <p:sldIdLst>
    <p:sldId id="1244" r:id="rId6"/>
    <p:sldId id="1242" r:id="rId7"/>
    <p:sldId id="1180" r:id="rId8"/>
    <p:sldId id="1181" r:id="rId9"/>
    <p:sldId id="1183" r:id="rId11"/>
    <p:sldId id="1182" r:id="rId12"/>
    <p:sldId id="1184" r:id="rId13"/>
    <p:sldId id="1185" r:id="rId14"/>
    <p:sldId id="1248" r:id="rId15"/>
    <p:sldId id="1249" r:id="rId16"/>
    <p:sldId id="1250" r:id="rId17"/>
    <p:sldId id="1252" r:id="rId18"/>
    <p:sldId id="1245" r:id="rId19"/>
    <p:sldId id="1246" r:id="rId20"/>
    <p:sldId id="1247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11" initials="W1" lastIdx="3" clrIdx="0"/>
  <p:cmAuthor id="413957358" name="huynh hieu" initials="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D0692"/>
    <a:srgbClr val="FFFFFF"/>
    <a:srgbClr val="2A3D52"/>
    <a:srgbClr val="F0F0F0"/>
    <a:srgbClr val="48698E"/>
    <a:srgbClr val="3E5B7A"/>
    <a:srgbClr val="4F4D63"/>
    <a:srgbClr val="F8F8F8"/>
    <a:srgbClr val="6F7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7" autoAdjust="0"/>
    <p:restoredTop sz="92545" autoAdjust="0"/>
  </p:normalViewPr>
  <p:slideViewPr>
    <p:cSldViewPr snapToGrid="0">
      <p:cViewPr varScale="1">
        <p:scale>
          <a:sx n="78" d="100"/>
          <a:sy n="78" d="100"/>
        </p:scale>
        <p:origin x="76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73B03-4D71-4565-8C52-4902BE6377A4}" type="doc">
      <dgm:prSet loTypeId="hierarchy" loCatId="hierarchy" qsTypeId="urn:microsoft.com/office/officeart/2005/8/quickstyle/simple5" qsCatId="simple" csTypeId="urn:microsoft.com/office/officeart/2005/8/colors/accent1_2" csCatId="accent1" phldr="0"/>
      <dgm:spPr/>
      <dgm:t>
        <a:bodyPr/>
        <a:p>
          <a:endParaRPr lang="en-US"/>
        </a:p>
      </dgm:t>
    </dgm:pt>
    <dgm:pt modelId="{0605F139-5EF0-48E7-A091-192233D2011D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Tam giác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FB1B2A-8749-4E5E-9CB9-0B60F81C46F8}" cxnId="{D52B7891-0E22-4F82-BE74-A8FBA280E1FC}" type="parTrans">
      <dgm:prSet/>
      <dgm:spPr/>
      <dgm:t>
        <a:bodyPr/>
        <a:p>
          <a:endParaRPr lang="en-US"/>
        </a:p>
      </dgm:t>
    </dgm:pt>
    <dgm:pt modelId="{E0FFEB56-236E-4FE9-83BF-31494E265D5A}" cxnId="{D52B7891-0E22-4F82-BE74-A8FBA280E1FC}" type="sibTrans">
      <dgm:prSet/>
      <dgm:spPr/>
      <dgm:t>
        <a:bodyPr/>
        <a:p>
          <a:endParaRPr lang="en-US"/>
        </a:p>
      </dgm:t>
    </dgm:pt>
    <dgm:pt modelId="{4530EE7D-F557-4815-9ED2-EABC47F46978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Quan hệ giữa góc và cạnh đối diện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2BFF99-DAE2-494A-88AB-85D75BC6D2EE}" cxnId="{BD3B5971-0ED0-419F-955C-BF553E541BE0}" type="parTrans">
      <dgm:prSet/>
      <dgm:spPr/>
      <dgm:t>
        <a:bodyPr/>
        <a:p>
          <a:endParaRPr lang="en-US"/>
        </a:p>
      </dgm:t>
    </dgm:pt>
    <dgm:pt modelId="{B98A0394-6758-42EB-8D0E-4491BED52B6C}" cxnId="{BD3B5971-0ED0-419F-955C-BF553E541BE0}" type="sibTrans">
      <dgm:prSet/>
      <dgm:spPr/>
      <dgm:t>
        <a:bodyPr/>
        <a:p>
          <a:endParaRPr lang="en-US"/>
        </a:p>
      </dgm:t>
    </dgm:pt>
    <dgm:pt modelId="{2C2A4BF3-AA22-4080-9546-909CF9AC3ECB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 Trong một tam giác, góc đối diện với cạnh lớn hơn là góc lớn hơn.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A0524-D9B7-4A37-8E78-5FE688BDCCE6}" cxnId="{301CAB22-298B-40B5-B616-FAB865635392}" type="parTrans">
      <dgm:prSet/>
      <dgm:spPr/>
      <dgm:t>
        <a:bodyPr/>
        <a:p>
          <a:endParaRPr lang="en-US"/>
        </a:p>
      </dgm:t>
    </dgm:pt>
    <dgm:pt modelId="{39CECE7E-7D7C-4022-9437-1E0813814145}" cxnId="{301CAB22-298B-40B5-B616-FAB865635392}" type="sibTrans">
      <dgm:prSet/>
      <dgm:spPr/>
      <dgm:t>
        <a:bodyPr/>
        <a:p>
          <a:endParaRPr lang="en-US"/>
        </a:p>
      </dgm:t>
    </dgm:pt>
    <dgm:pt modelId="{C78C4F92-AD69-46C8-910C-41059E8ED0A9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Trong một tam giác, 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cạnh đối diện với góc lớn hơn là cạnh lớn hơn.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124B7-0397-40F7-9B1D-41220103BA68}" cxnId="{AC36AE15-A42D-44EB-BC46-4A9023E73EE9}" type="parTrans">
      <dgm:prSet/>
      <dgm:spPr/>
      <dgm:t>
        <a:bodyPr/>
        <a:p>
          <a:endParaRPr lang="en-US"/>
        </a:p>
      </dgm:t>
    </dgm:pt>
    <dgm:pt modelId="{A23C44A9-E7A6-467B-BF93-DD0656347715}" cxnId="{AC36AE15-A42D-44EB-BC46-4A9023E73EE9}" type="sibTrans">
      <dgm:prSet/>
      <dgm:spPr/>
      <dgm:t>
        <a:bodyPr/>
        <a:p>
          <a:endParaRPr lang="en-US"/>
        </a:p>
      </dgm:t>
    </dgm:pt>
    <dgm:pt modelId="{4E4A1E17-A3EC-4A54-9171-277E11A0B287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Bất đẳng thức tam giác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7D7799-1E5C-4947-8AD1-85D1E0D367AF}" cxnId="{DB638B53-043C-4367-BCEF-BC389D3C5EE9}" type="parTrans">
      <dgm:prSet/>
      <dgm:spPr/>
      <dgm:t>
        <a:bodyPr/>
        <a:p>
          <a:endParaRPr lang="en-US"/>
        </a:p>
      </dgm:t>
    </dgm:pt>
    <dgm:pt modelId="{7FFEBD18-7D5B-41C0-A8F3-60942A71708D}" cxnId="{DB638B53-043C-4367-BCEF-BC389D3C5EE9}" type="sibTrans">
      <dgm:prSet/>
      <dgm:spPr/>
      <dgm:t>
        <a:bodyPr/>
        <a:p>
          <a:endParaRPr lang="en-US"/>
        </a:p>
      </dgm:t>
    </dgm:pt>
    <dgm:pt modelId="{96366B3D-6ABE-4FAC-9FED-83900B44093F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ổng độ dài hai cạnh bất kì lớn hơn độ dài cạnh còn lại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F72D1C-0F55-4124-9F9F-4B01B83DF1EE}" cxnId="{B5783B0B-C78F-4F70-BCDA-06BFC23BA85B}" type="parTrans">
      <dgm:prSet/>
      <dgm:spPr/>
    </dgm:pt>
    <dgm:pt modelId="{18EDBDCA-BD6C-42D9-B133-84241C840602}" cxnId="{B5783B0B-C78F-4F70-BCDA-06BFC23BA85B}" type="sibTrans">
      <dgm:prSet/>
      <dgm:spPr/>
    </dgm:pt>
    <dgm:pt modelId="{2B9D6902-DCB2-4AC4-BFAC-AF964742FD39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H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iệu độ dài hai cạnh bất kì nhỏ hơn độ dài cạnh còn lại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AB334F-AA91-4141-B6FE-557B19FCD964}" cxnId="{1603D2FB-5127-490D-8E06-6DF3CC1E4394}" type="parTrans">
      <dgm:prSet/>
      <dgm:spPr/>
      <dgm:t>
        <a:bodyPr/>
        <a:p>
          <a:endParaRPr lang="en-US"/>
        </a:p>
      </dgm:t>
    </dgm:pt>
    <dgm:pt modelId="{EB4A7ACA-5833-4A98-973D-A8E863091431}" cxnId="{1603D2FB-5127-490D-8E06-6DF3CC1E4394}" type="sibTrans">
      <dgm:prSet/>
      <dgm:spPr/>
      <dgm:t>
        <a:bodyPr/>
        <a:p>
          <a:endParaRPr lang="en-US"/>
        </a:p>
      </dgm:t>
    </dgm:pt>
    <dgm:pt modelId="{5FBAB40F-6011-4629-9B30-77C9439C91BF}" type="pres">
      <dgm:prSet presAssocID="{EFE73B03-4D71-4565-8C52-4902BE6377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332AA2E-A989-4175-BB73-78EA4C3BDB65}" type="pres">
      <dgm:prSet presAssocID="{0605F139-5EF0-48E7-A091-192233D2011D}" presName="root1" presStyleCnt="0"/>
      <dgm:spPr/>
    </dgm:pt>
    <dgm:pt modelId="{24E3F4AB-32FB-4CE0-9DAC-FC4DD26B5900}" type="pres">
      <dgm:prSet presAssocID="{0605F139-5EF0-48E7-A091-192233D2011D}" presName="LevelOneTextNode" presStyleLbl="node0" presStyleIdx="0" presStyleCnt="1" custScaleX="72750" custScaleY="76850">
        <dgm:presLayoutVars>
          <dgm:chPref val="3"/>
        </dgm:presLayoutVars>
      </dgm:prSet>
      <dgm:spPr/>
    </dgm:pt>
    <dgm:pt modelId="{44F25638-8073-4DA7-9390-5AC06A304565}" type="pres">
      <dgm:prSet presAssocID="{0605F139-5EF0-48E7-A091-192233D2011D}" presName="level2hierChild" presStyleCnt="0"/>
      <dgm:spPr/>
    </dgm:pt>
    <dgm:pt modelId="{B47BD6C9-6D53-4A69-975F-9CF96E25F10F}" type="pres">
      <dgm:prSet presAssocID="{AC2BFF99-DAE2-494A-88AB-85D75BC6D2EE}" presName="conn2-1" presStyleLbl="parChTrans1D2" presStyleIdx="0" presStyleCnt="2"/>
      <dgm:spPr/>
    </dgm:pt>
    <dgm:pt modelId="{C1833E64-0598-4ED8-B73B-4C820BB35531}" type="pres">
      <dgm:prSet presAssocID="{AC2BFF99-DAE2-494A-88AB-85D75BC6D2EE}" presName="connTx" presStyleCnt="0"/>
      <dgm:spPr/>
    </dgm:pt>
    <dgm:pt modelId="{46F58ACF-5130-428E-B3EF-87D6FEC0C921}" type="pres">
      <dgm:prSet presAssocID="{4530EE7D-F557-4815-9ED2-EABC47F46978}" presName="root2" presStyleCnt="0"/>
      <dgm:spPr/>
    </dgm:pt>
    <dgm:pt modelId="{3C0D5057-54F2-42F8-ADAD-AA27A1CC1A1B}" type="pres">
      <dgm:prSet presAssocID="{4530EE7D-F557-4815-9ED2-EABC47F46978}" presName="LevelTwoTextNode" presStyleLbl="node2" presStyleIdx="0" presStyleCnt="2" custScaleY="78668">
        <dgm:presLayoutVars>
          <dgm:chPref val="3"/>
        </dgm:presLayoutVars>
      </dgm:prSet>
      <dgm:spPr/>
    </dgm:pt>
    <dgm:pt modelId="{48673F39-879C-4946-8DC7-FD68F0552920}" type="pres">
      <dgm:prSet presAssocID="{4530EE7D-F557-4815-9ED2-EABC47F46978}" presName="level3hierChild" presStyleCnt="0"/>
      <dgm:spPr/>
    </dgm:pt>
    <dgm:pt modelId="{FA61825B-C877-4D42-AAFB-0586288A9783}" type="pres">
      <dgm:prSet presAssocID="{4A6A0524-D9B7-4A37-8E78-5FE688BDCCE6}" presName="conn2-1" presStyleLbl="parChTrans1D3" presStyleIdx="0" presStyleCnt="4"/>
      <dgm:spPr/>
    </dgm:pt>
    <dgm:pt modelId="{66B35CF0-1806-4E4A-8B50-99A64DECDBA9}" type="pres">
      <dgm:prSet presAssocID="{4A6A0524-D9B7-4A37-8E78-5FE688BDCCE6}" presName="connTx" presStyleCnt="0"/>
      <dgm:spPr/>
    </dgm:pt>
    <dgm:pt modelId="{F95D7524-EA0E-4F9D-9D6F-B10856D5C83F}" type="pres">
      <dgm:prSet presAssocID="{2C2A4BF3-AA22-4080-9546-909CF9AC3ECB}" presName="root2" presStyleCnt="0"/>
      <dgm:spPr/>
    </dgm:pt>
    <dgm:pt modelId="{63712EDC-9AF8-41BC-8F72-ADF8D554FF07}" type="pres">
      <dgm:prSet presAssocID="{2C2A4BF3-AA22-4080-9546-909CF9AC3ECB}" presName="LevelTwoTextNode" presStyleLbl="node3" presStyleIdx="0" presStyleCnt="4" custScaleX="214154" custScaleY="89164">
        <dgm:presLayoutVars>
          <dgm:chPref val="3"/>
        </dgm:presLayoutVars>
      </dgm:prSet>
      <dgm:spPr/>
    </dgm:pt>
    <dgm:pt modelId="{E0C65410-D9BC-4E23-87DE-EBBC54AD2166}" type="pres">
      <dgm:prSet presAssocID="{2C2A4BF3-AA22-4080-9546-909CF9AC3ECB}" presName="level3hierChild" presStyleCnt="0"/>
      <dgm:spPr/>
    </dgm:pt>
    <dgm:pt modelId="{E81582B1-A130-479F-ACE3-61EF727591CE}" type="pres">
      <dgm:prSet presAssocID="{581124B7-0397-40F7-9B1D-41220103BA68}" presName="conn2-1" presStyleLbl="parChTrans1D3" presStyleIdx="1" presStyleCnt="4"/>
      <dgm:spPr/>
    </dgm:pt>
    <dgm:pt modelId="{C3EBFA62-33AA-4455-9D61-7B96DA4B37A4}" type="pres">
      <dgm:prSet presAssocID="{581124B7-0397-40F7-9B1D-41220103BA68}" presName="connTx" presStyleCnt="0"/>
      <dgm:spPr/>
    </dgm:pt>
    <dgm:pt modelId="{2DF34A52-3962-401F-8488-13EE54243675}" type="pres">
      <dgm:prSet presAssocID="{C78C4F92-AD69-46C8-910C-41059E8ED0A9}" presName="root2" presStyleCnt="0"/>
      <dgm:spPr/>
    </dgm:pt>
    <dgm:pt modelId="{29F748CF-C0E7-4DEA-B3A3-0E8AEB5CA964}" type="pres">
      <dgm:prSet presAssocID="{C78C4F92-AD69-46C8-910C-41059E8ED0A9}" presName="LevelTwoTextNode" presStyleLbl="node3" presStyleIdx="1" presStyleCnt="4" custScaleX="213727" custScaleY="86229">
        <dgm:presLayoutVars>
          <dgm:chPref val="3"/>
        </dgm:presLayoutVars>
      </dgm:prSet>
      <dgm:spPr/>
    </dgm:pt>
    <dgm:pt modelId="{02AC44EF-F1FC-4C54-8D55-2436304955F9}" type="pres">
      <dgm:prSet presAssocID="{C78C4F92-AD69-46C8-910C-41059E8ED0A9}" presName="level3hierChild" presStyleCnt="0"/>
      <dgm:spPr/>
    </dgm:pt>
    <dgm:pt modelId="{2E81B90F-7494-41FF-808F-F7F82B993B40}" type="pres">
      <dgm:prSet presAssocID="{367D7799-1E5C-4947-8AD1-85D1E0D367AF}" presName="conn2-1" presStyleLbl="parChTrans1D2" presStyleIdx="1" presStyleCnt="2"/>
      <dgm:spPr/>
    </dgm:pt>
    <dgm:pt modelId="{0F4B7785-0023-487B-801C-9850969E1D34}" type="pres">
      <dgm:prSet presAssocID="{367D7799-1E5C-4947-8AD1-85D1E0D367AF}" presName="connTx" presStyleCnt="0"/>
      <dgm:spPr/>
    </dgm:pt>
    <dgm:pt modelId="{4925E953-147A-4210-9A9C-63730A307231}" type="pres">
      <dgm:prSet presAssocID="{4E4A1E17-A3EC-4A54-9171-277E11A0B287}" presName="root2" presStyleCnt="0"/>
      <dgm:spPr/>
    </dgm:pt>
    <dgm:pt modelId="{3D382021-A429-4403-82FF-5A95DD3EBB20}" type="pres">
      <dgm:prSet presAssocID="{4E4A1E17-A3EC-4A54-9171-277E11A0B287}" presName="LevelTwoTextNode" presStyleLbl="node2" presStyleIdx="1" presStyleCnt="2" custScaleY="80245">
        <dgm:presLayoutVars>
          <dgm:chPref val="3"/>
        </dgm:presLayoutVars>
      </dgm:prSet>
      <dgm:spPr/>
    </dgm:pt>
    <dgm:pt modelId="{6D231649-1A42-47D5-A289-01058E6A05B6}" type="pres">
      <dgm:prSet presAssocID="{4E4A1E17-A3EC-4A54-9171-277E11A0B287}" presName="level3hierChild" presStyleCnt="0"/>
      <dgm:spPr/>
    </dgm:pt>
    <dgm:pt modelId="{B955BFED-22AA-4550-B014-7B5B8E7A060F}" type="pres">
      <dgm:prSet presAssocID="{F3F72D1C-0F55-4124-9F9F-4B01B83DF1EE}" presName="conn2-1" presStyleLbl="parChTrans1D3" presStyleIdx="2" presStyleCnt="4"/>
      <dgm:spPr/>
    </dgm:pt>
    <dgm:pt modelId="{F892D4E3-79C3-4D3D-8CE5-18B7936DD867}" type="pres">
      <dgm:prSet presAssocID="{F3F72D1C-0F55-4124-9F9F-4B01B83DF1EE}" presName="connTx" presStyleCnt="0"/>
      <dgm:spPr/>
    </dgm:pt>
    <dgm:pt modelId="{1B60FD5C-413E-43B9-8999-A8401502B9E8}" type="pres">
      <dgm:prSet presAssocID="{96366B3D-6ABE-4FAC-9FED-83900B44093F}" presName="root2" presStyleCnt="0"/>
      <dgm:spPr/>
    </dgm:pt>
    <dgm:pt modelId="{60A68C3D-0FB8-45C4-8FAB-93FCA909E9D5}" type="pres">
      <dgm:prSet presAssocID="{96366B3D-6ABE-4FAC-9FED-83900B44093F}" presName="LevelTwoTextNode" presStyleLbl="node3" presStyleIdx="2" presStyleCnt="4" custScaleX="214650" custScaleY="82167">
        <dgm:presLayoutVars>
          <dgm:chPref val="3"/>
        </dgm:presLayoutVars>
      </dgm:prSet>
      <dgm:spPr/>
    </dgm:pt>
    <dgm:pt modelId="{A5B774F5-0B8E-48E2-AB3B-F6CB15FB456E}" type="pres">
      <dgm:prSet presAssocID="{96366B3D-6ABE-4FAC-9FED-83900B44093F}" presName="level3hierChild" presStyleCnt="0"/>
      <dgm:spPr/>
    </dgm:pt>
    <dgm:pt modelId="{B68D4CB7-ED76-4EEE-B7F0-455597F5F947}" type="pres">
      <dgm:prSet presAssocID="{9EAB334F-AA91-4141-B6FE-557B19FCD964}" presName="conn2-1" presStyleLbl="parChTrans1D3" presStyleIdx="3" presStyleCnt="4"/>
      <dgm:spPr/>
    </dgm:pt>
    <dgm:pt modelId="{5CB1AA4B-5999-455A-85BE-A2532A5BECF0}" type="pres">
      <dgm:prSet presAssocID="{9EAB334F-AA91-4141-B6FE-557B19FCD964}" presName="connTx" presStyleCnt="0"/>
      <dgm:spPr/>
    </dgm:pt>
    <dgm:pt modelId="{A1B09372-2280-4FF7-9810-328BF9428FDA}" type="pres">
      <dgm:prSet presAssocID="{2B9D6902-DCB2-4AC4-BFAC-AF964742FD39}" presName="root2" presStyleCnt="0"/>
      <dgm:spPr/>
    </dgm:pt>
    <dgm:pt modelId="{402901F7-4C4B-47C4-BE12-824FDFB99F9B}" type="pres">
      <dgm:prSet presAssocID="{2B9D6902-DCB2-4AC4-BFAC-AF964742FD39}" presName="LevelTwoTextNode" presStyleLbl="node3" presStyleIdx="3" presStyleCnt="4" custScaleX="215802" custScaleY="85778">
        <dgm:presLayoutVars>
          <dgm:chPref val="3"/>
        </dgm:presLayoutVars>
      </dgm:prSet>
      <dgm:spPr/>
    </dgm:pt>
    <dgm:pt modelId="{48115C91-152F-4201-BB89-A30029998550}" type="pres">
      <dgm:prSet presAssocID="{2B9D6902-DCB2-4AC4-BFAC-AF964742FD39}" presName="level3hierChild" presStyleCnt="0"/>
      <dgm:spPr/>
    </dgm:pt>
  </dgm:ptLst>
  <dgm:cxnLst>
    <dgm:cxn modelId="{D52B7891-0E22-4F82-BE74-A8FBA280E1FC}" srcId="{EFE73B03-4D71-4565-8C52-4902BE6377A4}" destId="{0605F139-5EF0-48E7-A091-192233D2011D}" srcOrd="0" destOrd="0" parTransId="{2AFB1B2A-8749-4E5E-9CB9-0B60F81C46F8}" sibTransId="{E0FFEB56-236E-4FE9-83BF-31494E265D5A}"/>
    <dgm:cxn modelId="{BD3B5971-0ED0-419F-955C-BF553E541BE0}" srcId="{0605F139-5EF0-48E7-A091-192233D2011D}" destId="{4530EE7D-F557-4815-9ED2-EABC47F46978}" srcOrd="0" destOrd="0" parTransId="{AC2BFF99-DAE2-494A-88AB-85D75BC6D2EE}" sibTransId="{B98A0394-6758-42EB-8D0E-4491BED52B6C}"/>
    <dgm:cxn modelId="{301CAB22-298B-40B5-B616-FAB865635392}" srcId="{4530EE7D-F557-4815-9ED2-EABC47F46978}" destId="{2C2A4BF3-AA22-4080-9546-909CF9AC3ECB}" srcOrd="0" destOrd="0" parTransId="{4A6A0524-D9B7-4A37-8E78-5FE688BDCCE6}" sibTransId="{39CECE7E-7D7C-4022-9437-1E0813814145}"/>
    <dgm:cxn modelId="{AC36AE15-A42D-44EB-BC46-4A9023E73EE9}" srcId="{4530EE7D-F557-4815-9ED2-EABC47F46978}" destId="{C78C4F92-AD69-46C8-910C-41059E8ED0A9}" srcOrd="1" destOrd="0" parTransId="{581124B7-0397-40F7-9B1D-41220103BA68}" sibTransId="{A23C44A9-E7A6-467B-BF93-DD0656347715}"/>
    <dgm:cxn modelId="{DB638B53-043C-4367-BCEF-BC389D3C5EE9}" srcId="{0605F139-5EF0-48E7-A091-192233D2011D}" destId="{4E4A1E17-A3EC-4A54-9171-277E11A0B287}" srcOrd="1" destOrd="0" parTransId="{367D7799-1E5C-4947-8AD1-85D1E0D367AF}" sibTransId="{7FFEBD18-7D5B-41C0-A8F3-60942A71708D}"/>
    <dgm:cxn modelId="{B5783B0B-C78F-4F70-BCDA-06BFC23BA85B}" srcId="{4E4A1E17-A3EC-4A54-9171-277E11A0B287}" destId="{96366B3D-6ABE-4FAC-9FED-83900B44093F}" srcOrd="0" destOrd="1" parTransId="{F3F72D1C-0F55-4124-9F9F-4B01B83DF1EE}" sibTransId="{18EDBDCA-BD6C-42D9-B133-84241C840602}"/>
    <dgm:cxn modelId="{1603D2FB-5127-490D-8E06-6DF3CC1E4394}" srcId="{4E4A1E17-A3EC-4A54-9171-277E11A0B287}" destId="{2B9D6902-DCB2-4AC4-BFAC-AF964742FD39}" srcOrd="1" destOrd="1" parTransId="{9EAB334F-AA91-4141-B6FE-557B19FCD964}" sibTransId="{EB4A7ACA-5833-4A98-973D-A8E863091431}"/>
    <dgm:cxn modelId="{A3B411EE-70AD-4AEA-AC58-4127817D54E5}" type="presOf" srcId="{EFE73B03-4D71-4565-8C52-4902BE6377A4}" destId="{5FBAB40F-6011-4629-9B30-77C9439C91BF}" srcOrd="0" destOrd="0" presId="urn:microsoft.com/office/officeart/2005/8/layout/hierarchy2"/>
    <dgm:cxn modelId="{62C57FAF-3017-4281-880E-0D94B5260838}" type="presParOf" srcId="{5FBAB40F-6011-4629-9B30-77C9439C91BF}" destId="{2332AA2E-A989-4175-BB73-78EA4C3BDB65}" srcOrd="0" destOrd="0" presId="urn:microsoft.com/office/officeart/2005/8/layout/hierarchy2"/>
    <dgm:cxn modelId="{88E44FAA-E3C5-441C-8460-EA7E85576822}" type="presParOf" srcId="{2332AA2E-A989-4175-BB73-78EA4C3BDB65}" destId="{24E3F4AB-32FB-4CE0-9DAC-FC4DD26B5900}" srcOrd="0" destOrd="0" presId="urn:microsoft.com/office/officeart/2005/8/layout/hierarchy2"/>
    <dgm:cxn modelId="{242B33EB-CD67-4311-8F90-3082D1F57D07}" type="presOf" srcId="{0605F139-5EF0-48E7-A091-192233D2011D}" destId="{24E3F4AB-32FB-4CE0-9DAC-FC4DD26B5900}" srcOrd="0" destOrd="0" presId="urn:microsoft.com/office/officeart/2005/8/layout/hierarchy2"/>
    <dgm:cxn modelId="{5B195186-AEB9-4639-B657-2A7181F2A0EF}" type="presParOf" srcId="{2332AA2E-A989-4175-BB73-78EA4C3BDB65}" destId="{44F25638-8073-4DA7-9390-5AC06A304565}" srcOrd="1" destOrd="0" presId="urn:microsoft.com/office/officeart/2005/8/layout/hierarchy2"/>
    <dgm:cxn modelId="{598497B2-DEB3-4664-8781-D61D6CBA7616}" type="presParOf" srcId="{44F25638-8073-4DA7-9390-5AC06A304565}" destId="{B47BD6C9-6D53-4A69-975F-9CF96E25F10F}" srcOrd="0" destOrd="1" presId="urn:microsoft.com/office/officeart/2005/8/layout/hierarchy2"/>
    <dgm:cxn modelId="{145FC226-4D24-4565-B390-41BAF58A805A}" type="presOf" srcId="{AC2BFF99-DAE2-494A-88AB-85D75BC6D2EE}" destId="{B47BD6C9-6D53-4A69-975F-9CF96E25F10F}" srcOrd="0" destOrd="0" presId="urn:microsoft.com/office/officeart/2005/8/layout/hierarchy2"/>
    <dgm:cxn modelId="{E77088DE-9C85-4933-AE7F-92568A3F2258}" type="presParOf" srcId="{B47BD6C9-6D53-4A69-975F-9CF96E25F10F}" destId="{C1833E64-0598-4ED8-B73B-4C820BB35531}" srcOrd="0" destOrd="0" presId="urn:microsoft.com/office/officeart/2005/8/layout/hierarchy2"/>
    <dgm:cxn modelId="{D0157F57-F58A-4CCA-B546-E20C29871669}" type="presOf" srcId="{AC2BFF99-DAE2-494A-88AB-85D75BC6D2EE}" destId="{C1833E64-0598-4ED8-B73B-4C820BB35531}" srcOrd="1" destOrd="0" presId="urn:microsoft.com/office/officeart/2005/8/layout/hierarchy2"/>
    <dgm:cxn modelId="{BE8C495A-065E-4013-90C9-D5E374C82218}" type="presParOf" srcId="{44F25638-8073-4DA7-9390-5AC06A304565}" destId="{46F58ACF-5130-428E-B3EF-87D6FEC0C921}" srcOrd="1" destOrd="1" presId="urn:microsoft.com/office/officeart/2005/8/layout/hierarchy2"/>
    <dgm:cxn modelId="{52D721AC-6FB8-47CD-A252-12E4A23ECAA7}" type="presParOf" srcId="{46F58ACF-5130-428E-B3EF-87D6FEC0C921}" destId="{3C0D5057-54F2-42F8-ADAD-AA27A1CC1A1B}" srcOrd="0" destOrd="1" presId="urn:microsoft.com/office/officeart/2005/8/layout/hierarchy2"/>
    <dgm:cxn modelId="{15935988-C54D-4557-A97E-E5D02AAF3EA3}" type="presOf" srcId="{4530EE7D-F557-4815-9ED2-EABC47F46978}" destId="{3C0D5057-54F2-42F8-ADAD-AA27A1CC1A1B}" srcOrd="0" destOrd="0" presId="urn:microsoft.com/office/officeart/2005/8/layout/hierarchy2"/>
    <dgm:cxn modelId="{84170F02-4362-4F09-A5E4-839003A1A7BF}" type="presParOf" srcId="{46F58ACF-5130-428E-B3EF-87D6FEC0C921}" destId="{48673F39-879C-4946-8DC7-FD68F0552920}" srcOrd="1" destOrd="1" presId="urn:microsoft.com/office/officeart/2005/8/layout/hierarchy2"/>
    <dgm:cxn modelId="{A61EE6BC-7302-4573-A775-BAF6AB64D4C5}" type="presParOf" srcId="{48673F39-879C-4946-8DC7-FD68F0552920}" destId="{FA61825B-C877-4D42-AAFB-0586288A9783}" srcOrd="0" destOrd="1" presId="urn:microsoft.com/office/officeart/2005/8/layout/hierarchy2"/>
    <dgm:cxn modelId="{28C83436-F9EB-461D-8F25-72501B1D5496}" type="presOf" srcId="{4A6A0524-D9B7-4A37-8E78-5FE688BDCCE6}" destId="{FA61825B-C877-4D42-AAFB-0586288A9783}" srcOrd="0" destOrd="0" presId="urn:microsoft.com/office/officeart/2005/8/layout/hierarchy2"/>
    <dgm:cxn modelId="{F60B8065-5B34-4C05-97A4-8E337DBC24F9}" type="presParOf" srcId="{FA61825B-C877-4D42-AAFB-0586288A9783}" destId="{66B35CF0-1806-4E4A-8B50-99A64DECDBA9}" srcOrd="0" destOrd="0" presId="urn:microsoft.com/office/officeart/2005/8/layout/hierarchy2"/>
    <dgm:cxn modelId="{24B753FA-C55B-4C30-8942-EB4F35615F88}" type="presOf" srcId="{4A6A0524-D9B7-4A37-8E78-5FE688BDCCE6}" destId="{66B35CF0-1806-4E4A-8B50-99A64DECDBA9}" srcOrd="1" destOrd="0" presId="urn:microsoft.com/office/officeart/2005/8/layout/hierarchy2"/>
    <dgm:cxn modelId="{780FE7CD-4970-4D93-A973-191C1E3C47F9}" type="presParOf" srcId="{48673F39-879C-4946-8DC7-FD68F0552920}" destId="{F95D7524-EA0E-4F9D-9D6F-B10856D5C83F}" srcOrd="1" destOrd="1" presId="urn:microsoft.com/office/officeart/2005/8/layout/hierarchy2"/>
    <dgm:cxn modelId="{71D9546E-6077-4B4A-83D6-AD5B032E30E1}" type="presParOf" srcId="{F95D7524-EA0E-4F9D-9D6F-B10856D5C83F}" destId="{63712EDC-9AF8-41BC-8F72-ADF8D554FF07}" srcOrd="0" destOrd="1" presId="urn:microsoft.com/office/officeart/2005/8/layout/hierarchy2"/>
    <dgm:cxn modelId="{55D6202F-3FF7-442D-AE30-2A436931A011}" type="presOf" srcId="{2C2A4BF3-AA22-4080-9546-909CF9AC3ECB}" destId="{63712EDC-9AF8-41BC-8F72-ADF8D554FF07}" srcOrd="0" destOrd="0" presId="urn:microsoft.com/office/officeart/2005/8/layout/hierarchy2"/>
    <dgm:cxn modelId="{13BB3571-9BF8-466D-9368-8A7EE6E0E291}" type="presParOf" srcId="{F95D7524-EA0E-4F9D-9D6F-B10856D5C83F}" destId="{E0C65410-D9BC-4E23-87DE-EBBC54AD2166}" srcOrd="1" destOrd="1" presId="urn:microsoft.com/office/officeart/2005/8/layout/hierarchy2"/>
    <dgm:cxn modelId="{CDF6007F-9864-4651-873D-CD185D0888CC}" type="presParOf" srcId="{48673F39-879C-4946-8DC7-FD68F0552920}" destId="{E81582B1-A130-479F-ACE3-61EF727591CE}" srcOrd="2" destOrd="1" presId="urn:microsoft.com/office/officeart/2005/8/layout/hierarchy2"/>
    <dgm:cxn modelId="{20724862-838D-4876-ABAE-34B237DCEEE9}" type="presOf" srcId="{581124B7-0397-40F7-9B1D-41220103BA68}" destId="{E81582B1-A130-479F-ACE3-61EF727591CE}" srcOrd="0" destOrd="0" presId="urn:microsoft.com/office/officeart/2005/8/layout/hierarchy2"/>
    <dgm:cxn modelId="{C71C8D24-5904-4407-8E90-895936228DB8}" type="presParOf" srcId="{E81582B1-A130-479F-ACE3-61EF727591CE}" destId="{C3EBFA62-33AA-4455-9D61-7B96DA4B37A4}" srcOrd="0" destOrd="2" presId="urn:microsoft.com/office/officeart/2005/8/layout/hierarchy2"/>
    <dgm:cxn modelId="{63D28393-D855-489A-90C3-15B66F2EE0AE}" type="presOf" srcId="{581124B7-0397-40F7-9B1D-41220103BA68}" destId="{C3EBFA62-33AA-4455-9D61-7B96DA4B37A4}" srcOrd="1" destOrd="0" presId="urn:microsoft.com/office/officeart/2005/8/layout/hierarchy2"/>
    <dgm:cxn modelId="{38BE9CB2-CFAB-4C0C-8EE8-711008E7B175}" type="presParOf" srcId="{48673F39-879C-4946-8DC7-FD68F0552920}" destId="{2DF34A52-3962-401F-8488-13EE54243675}" srcOrd="3" destOrd="1" presId="urn:microsoft.com/office/officeart/2005/8/layout/hierarchy2"/>
    <dgm:cxn modelId="{F4B1A02D-A4A5-4D0E-9229-7BF1F24C32BC}" type="presParOf" srcId="{2DF34A52-3962-401F-8488-13EE54243675}" destId="{29F748CF-C0E7-4DEA-B3A3-0E8AEB5CA964}" srcOrd="0" destOrd="3" presId="urn:microsoft.com/office/officeart/2005/8/layout/hierarchy2"/>
    <dgm:cxn modelId="{51F77544-5553-4F6F-A606-24D923901E04}" type="presOf" srcId="{C78C4F92-AD69-46C8-910C-41059E8ED0A9}" destId="{29F748CF-C0E7-4DEA-B3A3-0E8AEB5CA964}" srcOrd="0" destOrd="0" presId="urn:microsoft.com/office/officeart/2005/8/layout/hierarchy2"/>
    <dgm:cxn modelId="{7B9C7F9E-CAE7-476E-ABCF-41E544719D7F}" type="presParOf" srcId="{2DF34A52-3962-401F-8488-13EE54243675}" destId="{02AC44EF-F1FC-4C54-8D55-2436304955F9}" srcOrd="1" destOrd="3" presId="urn:microsoft.com/office/officeart/2005/8/layout/hierarchy2"/>
    <dgm:cxn modelId="{16ED0D45-0543-4538-B4BA-57A63AFCCCB3}" type="presParOf" srcId="{44F25638-8073-4DA7-9390-5AC06A304565}" destId="{2E81B90F-7494-41FF-808F-F7F82B993B40}" srcOrd="2" destOrd="1" presId="urn:microsoft.com/office/officeart/2005/8/layout/hierarchy2"/>
    <dgm:cxn modelId="{C9CE1AC8-3DC0-4D96-95C2-C4DC0724C528}" type="presOf" srcId="{367D7799-1E5C-4947-8AD1-85D1E0D367AF}" destId="{2E81B90F-7494-41FF-808F-F7F82B993B40}" srcOrd="0" destOrd="0" presId="urn:microsoft.com/office/officeart/2005/8/layout/hierarchy2"/>
    <dgm:cxn modelId="{B63CFC7F-13DD-404A-B70F-2BBC655B090B}" type="presParOf" srcId="{2E81B90F-7494-41FF-808F-F7F82B993B40}" destId="{0F4B7785-0023-487B-801C-9850969E1D34}" srcOrd="0" destOrd="2" presId="urn:microsoft.com/office/officeart/2005/8/layout/hierarchy2"/>
    <dgm:cxn modelId="{734ED797-518E-428B-8598-DF56B5D10EE3}" type="presOf" srcId="{367D7799-1E5C-4947-8AD1-85D1E0D367AF}" destId="{0F4B7785-0023-487B-801C-9850969E1D34}" srcOrd="1" destOrd="0" presId="urn:microsoft.com/office/officeart/2005/8/layout/hierarchy2"/>
    <dgm:cxn modelId="{792E8FB8-7D3A-402A-BCEA-266B7C50A3CC}" type="presParOf" srcId="{44F25638-8073-4DA7-9390-5AC06A304565}" destId="{4925E953-147A-4210-9A9C-63730A307231}" srcOrd="3" destOrd="1" presId="urn:microsoft.com/office/officeart/2005/8/layout/hierarchy2"/>
    <dgm:cxn modelId="{C52BAE4D-3624-4234-BA10-7A5053E7AFA5}" type="presParOf" srcId="{4925E953-147A-4210-9A9C-63730A307231}" destId="{3D382021-A429-4403-82FF-5A95DD3EBB20}" srcOrd="0" destOrd="3" presId="urn:microsoft.com/office/officeart/2005/8/layout/hierarchy2"/>
    <dgm:cxn modelId="{258CC0A6-68DB-455E-A4C8-D0CF8F01B0B0}" type="presOf" srcId="{4E4A1E17-A3EC-4A54-9171-277E11A0B287}" destId="{3D382021-A429-4403-82FF-5A95DD3EBB20}" srcOrd="0" destOrd="0" presId="urn:microsoft.com/office/officeart/2005/8/layout/hierarchy2"/>
    <dgm:cxn modelId="{926597C7-5936-4E8B-87DE-CEFAA0971D6E}" type="presParOf" srcId="{4925E953-147A-4210-9A9C-63730A307231}" destId="{6D231649-1A42-47D5-A289-01058E6A05B6}" srcOrd="1" destOrd="3" presId="urn:microsoft.com/office/officeart/2005/8/layout/hierarchy2"/>
    <dgm:cxn modelId="{2BDE10D1-E2BF-4999-9E77-0916E718D934}" type="presParOf" srcId="{6D231649-1A42-47D5-A289-01058E6A05B6}" destId="{B955BFED-22AA-4550-B014-7B5B8E7A060F}" srcOrd="0" destOrd="1" presId="urn:microsoft.com/office/officeart/2005/8/layout/hierarchy2"/>
    <dgm:cxn modelId="{52FAD30E-DBA0-441B-9DF8-23251A69A73E}" type="presOf" srcId="{F3F72D1C-0F55-4124-9F9F-4B01B83DF1EE}" destId="{B955BFED-22AA-4550-B014-7B5B8E7A060F}" srcOrd="0" destOrd="0" presId="urn:microsoft.com/office/officeart/2005/8/layout/hierarchy2"/>
    <dgm:cxn modelId="{ABE22D65-28DC-410C-8569-0BCC47E9E7F4}" type="presParOf" srcId="{B955BFED-22AA-4550-B014-7B5B8E7A060F}" destId="{F892D4E3-79C3-4D3D-8CE5-18B7936DD867}" srcOrd="0" destOrd="0" presId="urn:microsoft.com/office/officeart/2005/8/layout/hierarchy2"/>
    <dgm:cxn modelId="{8678DA24-AE56-4E75-B381-353345BD88AD}" type="presOf" srcId="{F3F72D1C-0F55-4124-9F9F-4B01B83DF1EE}" destId="{F892D4E3-79C3-4D3D-8CE5-18B7936DD867}" srcOrd="1" destOrd="0" presId="urn:microsoft.com/office/officeart/2005/8/layout/hierarchy2"/>
    <dgm:cxn modelId="{A9AFF031-D1FE-457B-AF60-E9BAE16DB4D6}" type="presParOf" srcId="{6D231649-1A42-47D5-A289-01058E6A05B6}" destId="{1B60FD5C-413E-43B9-8999-A8401502B9E8}" srcOrd="1" destOrd="1" presId="urn:microsoft.com/office/officeart/2005/8/layout/hierarchy2"/>
    <dgm:cxn modelId="{6286207A-A29A-44C3-B6A5-FB4077BC1260}" type="presParOf" srcId="{1B60FD5C-413E-43B9-8999-A8401502B9E8}" destId="{60A68C3D-0FB8-45C4-8FAB-93FCA909E9D5}" srcOrd="0" destOrd="1" presId="urn:microsoft.com/office/officeart/2005/8/layout/hierarchy2"/>
    <dgm:cxn modelId="{6FDEA02A-32C4-4785-AE38-78A8325A7AA9}" type="presOf" srcId="{96366B3D-6ABE-4FAC-9FED-83900B44093F}" destId="{60A68C3D-0FB8-45C4-8FAB-93FCA909E9D5}" srcOrd="0" destOrd="0" presId="urn:microsoft.com/office/officeart/2005/8/layout/hierarchy2"/>
    <dgm:cxn modelId="{CC2B90A6-75F6-4C0F-B02B-0B2838F8D7D0}" type="presParOf" srcId="{1B60FD5C-413E-43B9-8999-A8401502B9E8}" destId="{A5B774F5-0B8E-48E2-AB3B-F6CB15FB456E}" srcOrd="1" destOrd="1" presId="urn:microsoft.com/office/officeart/2005/8/layout/hierarchy2"/>
    <dgm:cxn modelId="{D3E9A452-78EA-4A38-BD92-A21ACA7288DB}" type="presParOf" srcId="{6D231649-1A42-47D5-A289-01058E6A05B6}" destId="{B68D4CB7-ED76-4EEE-B7F0-455597F5F947}" srcOrd="2" destOrd="1" presId="urn:microsoft.com/office/officeart/2005/8/layout/hierarchy2"/>
    <dgm:cxn modelId="{DE59C4C9-2BCD-41F1-B9E4-66D89DFA1602}" type="presOf" srcId="{9EAB334F-AA91-4141-B6FE-557B19FCD964}" destId="{B68D4CB7-ED76-4EEE-B7F0-455597F5F947}" srcOrd="0" destOrd="0" presId="urn:microsoft.com/office/officeart/2005/8/layout/hierarchy2"/>
    <dgm:cxn modelId="{351F5B29-00F6-4804-939F-2B3F4E1A0B23}" type="presParOf" srcId="{B68D4CB7-ED76-4EEE-B7F0-455597F5F947}" destId="{5CB1AA4B-5999-455A-85BE-A2532A5BECF0}" srcOrd="0" destOrd="2" presId="urn:microsoft.com/office/officeart/2005/8/layout/hierarchy2"/>
    <dgm:cxn modelId="{31CDB9FE-E91C-44E9-A611-03324DCEF1C3}" type="presOf" srcId="{9EAB334F-AA91-4141-B6FE-557B19FCD964}" destId="{5CB1AA4B-5999-455A-85BE-A2532A5BECF0}" srcOrd="1" destOrd="0" presId="urn:microsoft.com/office/officeart/2005/8/layout/hierarchy2"/>
    <dgm:cxn modelId="{D5E80848-4DE6-4744-BDFF-7E8D685E952D}" type="presParOf" srcId="{6D231649-1A42-47D5-A289-01058E6A05B6}" destId="{A1B09372-2280-4FF7-9810-328BF9428FDA}" srcOrd="3" destOrd="1" presId="urn:microsoft.com/office/officeart/2005/8/layout/hierarchy2"/>
    <dgm:cxn modelId="{89B5505E-92D2-4F5D-B32B-24A69C7D0EF8}" type="presParOf" srcId="{A1B09372-2280-4FF7-9810-328BF9428FDA}" destId="{402901F7-4C4B-47C4-BE12-824FDFB99F9B}" srcOrd="0" destOrd="3" presId="urn:microsoft.com/office/officeart/2005/8/layout/hierarchy2"/>
    <dgm:cxn modelId="{7494A317-7165-41A9-BDAD-BCCC0284C066}" type="presOf" srcId="{2B9D6902-DCB2-4AC4-BFAC-AF964742FD39}" destId="{402901F7-4C4B-47C4-BE12-824FDFB99F9B}" srcOrd="0" destOrd="0" presId="urn:microsoft.com/office/officeart/2005/8/layout/hierarchy2"/>
    <dgm:cxn modelId="{7378A3B1-D277-469C-BBD7-137E596DF778}" type="presParOf" srcId="{A1B09372-2280-4FF7-9810-328BF9428FDA}" destId="{48115C91-152F-4201-BB89-A30029998550}" srcOrd="1" destOrd="3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47350" cy="5418455"/>
        <a:chOff x="0" y="0"/>
        <a:chExt cx="10547350" cy="5418455"/>
      </a:xfrm>
    </dsp:grpSpPr>
    <dsp:sp modelId="{24E3F4AB-32FB-4CE0-9DAC-FC4DD26B5900}">
      <dsp:nvSpPr>
        <dsp:cNvPr id="3" name="Rounded Rectangle 2"/>
        <dsp:cNvSpPr/>
      </dsp:nvSpPr>
      <dsp:spPr bwMode="white">
        <a:xfrm>
          <a:off x="0" y="2302139"/>
          <a:ext cx="1637640" cy="864967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Tam giác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02139"/>
        <a:ext cx="1637640" cy="864967"/>
      </dsp:txXfrm>
    </dsp:sp>
    <dsp:sp modelId="{B47BD6C9-6D53-4A69-975F-9CF96E25F10F}">
      <dsp:nvSpPr>
        <dsp:cNvPr id="4" name="Freeform 3"/>
        <dsp:cNvSpPr/>
      </dsp:nvSpPr>
      <dsp:spPr bwMode="white">
        <a:xfrm>
          <a:off x="1361750" y="2146249"/>
          <a:ext cx="1452202" cy="37390"/>
        </a:xfrm>
        <a:custGeom>
          <a:avLst/>
          <a:gdLst/>
          <a:ahLst/>
          <a:cxnLst/>
          <a:pathLst>
            <a:path w="2287" h="59">
              <a:moveTo>
                <a:pt x="434" y="927"/>
              </a:moveTo>
              <a:lnTo>
                <a:pt x="1852" y="-868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1361750" y="2146249"/>
        <a:ext cx="1452202" cy="37390"/>
      </dsp:txXfrm>
    </dsp:sp>
    <dsp:sp modelId="{3C0D5057-54F2-42F8-ADAD-AA27A1CC1A1B}">
      <dsp:nvSpPr>
        <dsp:cNvPr id="5" name="Rounded Rectangle 4"/>
        <dsp:cNvSpPr/>
      </dsp:nvSpPr>
      <dsp:spPr bwMode="white">
        <a:xfrm>
          <a:off x="2538061" y="1152552"/>
          <a:ext cx="2251052" cy="885429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Quan hệ giữa góc và cạnh đối diện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8061" y="1152552"/>
        <a:ext cx="2251052" cy="885429"/>
      </dsp:txXfrm>
    </dsp:sp>
    <dsp:sp modelId="{FA61825B-C877-4D42-AAFB-0586288A9783}">
      <dsp:nvSpPr>
        <dsp:cNvPr id="6" name="Freeform 5"/>
        <dsp:cNvSpPr/>
      </dsp:nvSpPr>
      <dsp:spPr bwMode="white">
        <a:xfrm>
          <a:off x="4706573" y="1291732"/>
          <a:ext cx="1065501" cy="37390"/>
        </a:xfrm>
        <a:custGeom>
          <a:avLst/>
          <a:gdLst/>
          <a:ahLst/>
          <a:cxnLst/>
          <a:pathLst>
            <a:path w="1678" h="59">
              <a:moveTo>
                <a:pt x="130" y="478"/>
              </a:moveTo>
              <a:lnTo>
                <a:pt x="1548" y="-419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4706573" y="1291732"/>
        <a:ext cx="1065501" cy="37390"/>
      </dsp:txXfrm>
    </dsp:sp>
    <dsp:sp modelId="{63712EDC-9AF8-41BC-8F72-ADF8D554FF07}">
      <dsp:nvSpPr>
        <dsp:cNvPr id="7" name="Rounded Rectangle 6"/>
        <dsp:cNvSpPr/>
      </dsp:nvSpPr>
      <dsp:spPr bwMode="white">
        <a:xfrm>
          <a:off x="5689534" y="523805"/>
          <a:ext cx="4820718" cy="1003564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 Trong một tam giác, góc đối diện với cạnh lớn hơn là góc lớn hơn.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9534" y="523805"/>
        <a:ext cx="4820718" cy="1003564"/>
      </dsp:txXfrm>
    </dsp:sp>
    <dsp:sp modelId="{E81582B1-A130-479F-ACE3-61EF727591CE}">
      <dsp:nvSpPr>
        <dsp:cNvPr id="8" name="Freeform 7"/>
        <dsp:cNvSpPr/>
      </dsp:nvSpPr>
      <dsp:spPr bwMode="white">
        <a:xfrm>
          <a:off x="4702113" y="1869670"/>
          <a:ext cx="1074423" cy="37390"/>
        </a:xfrm>
        <a:custGeom>
          <a:avLst/>
          <a:gdLst/>
          <a:ahLst/>
          <a:cxnLst/>
          <a:pathLst>
            <a:path w="1692" h="59">
              <a:moveTo>
                <a:pt x="137" y="-432"/>
              </a:moveTo>
              <a:lnTo>
                <a:pt x="1555" y="491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4702113" y="1869670"/>
        <a:ext cx="1074423" cy="37390"/>
      </dsp:txXfrm>
    </dsp:sp>
    <dsp:sp modelId="{29F748CF-C0E7-4DEA-B3A3-0E8AEB5CA964}">
      <dsp:nvSpPr>
        <dsp:cNvPr id="9" name="Rounded Rectangle 8"/>
        <dsp:cNvSpPr/>
      </dsp:nvSpPr>
      <dsp:spPr bwMode="white">
        <a:xfrm>
          <a:off x="5689534" y="1696198"/>
          <a:ext cx="4811106" cy="97053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Trong một tam giác, 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cạnh đối diện với góc lớn hơn là cạnh lớn hơn.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9534" y="1696198"/>
        <a:ext cx="4811106" cy="970530"/>
      </dsp:txXfrm>
    </dsp:sp>
    <dsp:sp modelId="{2E81B90F-7494-41FF-808F-F7F82B993B40}">
      <dsp:nvSpPr>
        <dsp:cNvPr id="10" name="Freeform 9"/>
        <dsp:cNvSpPr/>
      </dsp:nvSpPr>
      <dsp:spPr bwMode="white">
        <a:xfrm>
          <a:off x="1365226" y="3281168"/>
          <a:ext cx="1445249" cy="37390"/>
        </a:xfrm>
        <a:custGeom>
          <a:avLst/>
          <a:gdLst/>
          <a:ahLst/>
          <a:cxnLst/>
          <a:pathLst>
            <a:path w="2276" h="59">
              <a:moveTo>
                <a:pt x="429" y="-861"/>
              </a:moveTo>
              <a:lnTo>
                <a:pt x="1847" y="920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1365226" y="3281168"/>
        <a:ext cx="1445249" cy="37390"/>
      </dsp:txXfrm>
    </dsp:sp>
    <dsp:sp modelId="{3D382021-A429-4403-82FF-5A95DD3EBB20}">
      <dsp:nvSpPr>
        <dsp:cNvPr id="11" name="Rounded Rectangle 10"/>
        <dsp:cNvSpPr/>
      </dsp:nvSpPr>
      <dsp:spPr bwMode="white">
        <a:xfrm>
          <a:off x="2538061" y="3413514"/>
          <a:ext cx="2251052" cy="903178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Bất đẳng thức tam giác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8061" y="3413514"/>
        <a:ext cx="2251052" cy="903178"/>
      </dsp:txXfrm>
    </dsp:sp>
    <dsp:sp modelId="{B955BFED-22AA-4550-B014-7B5B8E7A060F}">
      <dsp:nvSpPr>
        <dsp:cNvPr id="12" name="Freeform 11"/>
        <dsp:cNvSpPr/>
      </dsp:nvSpPr>
      <dsp:spPr bwMode="white">
        <a:xfrm>
          <a:off x="4707251" y="3562838"/>
          <a:ext cx="1064146" cy="37390"/>
        </a:xfrm>
        <a:custGeom>
          <a:avLst/>
          <a:gdLst/>
          <a:ahLst/>
          <a:cxnLst/>
          <a:pathLst>
            <a:path w="1676" h="59">
              <a:moveTo>
                <a:pt x="129" y="476"/>
              </a:moveTo>
              <a:lnTo>
                <a:pt x="1547" y="-417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4707251" y="3562838"/>
        <a:ext cx="1064146" cy="37390"/>
      </dsp:txXfrm>
    </dsp:sp>
    <dsp:sp modelId="{60A68C3D-0FB8-45C4-8FAB-93FCA909E9D5}">
      <dsp:nvSpPr>
        <dsp:cNvPr id="13" name="Rounded Rectangle 12"/>
        <dsp:cNvSpPr/>
      </dsp:nvSpPr>
      <dsp:spPr bwMode="white">
        <a:xfrm>
          <a:off x="5689534" y="2835557"/>
          <a:ext cx="4831883" cy="924811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ổng độ dài hai cạnh bất kì lớn hơn độ dài cạnh còn lại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9534" y="2835557"/>
        <a:ext cx="4831883" cy="924811"/>
      </dsp:txXfrm>
    </dsp:sp>
    <dsp:sp modelId="{B68D4CB7-ED76-4EEE-B7F0-455597F5F947}">
      <dsp:nvSpPr>
        <dsp:cNvPr id="14" name="Freeform 13"/>
        <dsp:cNvSpPr/>
      </dsp:nvSpPr>
      <dsp:spPr bwMode="white">
        <a:xfrm>
          <a:off x="4712596" y="4119819"/>
          <a:ext cx="1053456" cy="37390"/>
        </a:xfrm>
        <a:custGeom>
          <a:avLst/>
          <a:gdLst/>
          <a:ahLst/>
          <a:cxnLst/>
          <a:pathLst>
            <a:path w="1659" h="59">
              <a:moveTo>
                <a:pt x="121" y="-401"/>
              </a:moveTo>
              <a:lnTo>
                <a:pt x="1538" y="460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4712596" y="4119819"/>
        <a:ext cx="1053456" cy="37390"/>
      </dsp:txXfrm>
    </dsp:sp>
    <dsp:sp modelId="{402901F7-4C4B-47C4-BE12-824FDFB99F9B}">
      <dsp:nvSpPr>
        <dsp:cNvPr id="15" name="Rounded Rectangle 14"/>
        <dsp:cNvSpPr/>
      </dsp:nvSpPr>
      <dsp:spPr bwMode="white">
        <a:xfrm>
          <a:off x="5689534" y="3929196"/>
          <a:ext cx="4857816" cy="965454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H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iệu độ dài hai cạnh bất kì nhỏ hơn độ dài cạnh còn lại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9534" y="3929196"/>
        <a:ext cx="4857816" cy="965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15427-DF7F-4AEC-B6A7-0483125A1E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F96FE-4BFD-4EB0-860E-F76DA260189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</a:t>
            </a:r>
            <a:r>
              <a:rPr lang="en-US" baseline="0" dirty="0"/>
              <a:t> MŨI TÊN VÀNG góc phải để chuyển sang slide tên bài 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DFF08F-DC6B-4601-B491-B0F83F6DD2DA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CC0096-1860-4642-9CD2-0079EA5E7C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1375A4-56A4-47D6-9801-1991572033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DFF08F-DC6B-4601-B491-B0F83F6DD2DA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CC0096-1860-4642-9CD2-0079EA5E7C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1375A4-56A4-47D6-9801-1991572033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CC0096-1860-4642-9CD2-0079EA5E7C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1375A4-56A4-47D6-9801-1991572033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CC0096-1860-4642-9CD2-0079EA5E7C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1375A4-56A4-47D6-9801-1991572033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CC0096-1860-4642-9CD2-0079EA5E7C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1375A4-56A4-47D6-9801-1991572033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CC0096-1860-4642-9CD2-0079EA5E7C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1375A4-56A4-47D6-9801-1991572033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DFF08F-DC6B-4601-B491-B0F83F6DD2DA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CC0096-1860-4642-9CD2-0079EA5E7C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1375A4-56A4-47D6-9801-1991572033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CC0096-1860-4642-9CD2-0079EA5E7C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1375A4-56A4-47D6-9801-1991572033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C5F4-8241-4297-A607-2414451469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163BE-6298-434B-9B1B-48173C57E4B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CC0096-1860-4642-9CD2-0079EA5E7C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1375A4-56A4-47D6-9801-1991572033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anose="020B0503020204020204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1.svg"/><Relationship Id="rId7" Type="http://schemas.openxmlformats.org/officeDocument/2006/relationships/image" Target="../media/image10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7.png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emf"/><Relationship Id="rId3" Type="http://schemas.openxmlformats.org/officeDocument/2006/relationships/image" Target="../media/image53.emf"/><Relationship Id="rId2" Type="http://schemas.openxmlformats.org/officeDocument/2006/relationships/image" Target="../media/image51.emf"/><Relationship Id="rId1" Type="http://schemas.openxmlformats.org/officeDocument/2006/relationships/image" Target="../media/image52.emf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4.emf"/><Relationship Id="rId3" Type="http://schemas.openxmlformats.org/officeDocument/2006/relationships/image" Target="../media/image53.emf"/><Relationship Id="rId2" Type="http://schemas.openxmlformats.org/officeDocument/2006/relationships/image" Target="../media/image51.emf"/><Relationship Id="rId1" Type="http://schemas.openxmlformats.org/officeDocument/2006/relationships/image" Target="../media/image52.emf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59.png"/><Relationship Id="rId4" Type="http://schemas.openxmlformats.org/officeDocument/2006/relationships/image" Target="../media/image54.emf"/><Relationship Id="rId3" Type="http://schemas.openxmlformats.org/officeDocument/2006/relationships/image" Target="../media/image53.emf"/><Relationship Id="rId2" Type="http://schemas.openxmlformats.org/officeDocument/2006/relationships/image" Target="../media/image51.emf"/><Relationship Id="rId1" Type="http://schemas.openxmlformats.org/officeDocument/2006/relationships/image" Target="../media/image52.e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wmf"/><Relationship Id="rId8" Type="http://schemas.openxmlformats.org/officeDocument/2006/relationships/oleObject" Target="../embeddings/oleObject1.bin"/><Relationship Id="rId7" Type="http://schemas.openxmlformats.org/officeDocument/2006/relationships/image" Target="../media/image62.png"/><Relationship Id="rId6" Type="http://schemas.openxmlformats.org/officeDocument/2006/relationships/image" Target="../media/image61.png"/><Relationship Id="rId5" Type="http://schemas.openxmlformats.org/officeDocument/2006/relationships/image" Target="../media/image60.emf"/><Relationship Id="rId4" Type="http://schemas.openxmlformats.org/officeDocument/2006/relationships/image" Target="../media/image51.emf"/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2.emf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0.emf"/><Relationship Id="rId4" Type="http://schemas.openxmlformats.org/officeDocument/2006/relationships/image" Target="../media/image51.emf"/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GIF"/><Relationship Id="rId8" Type="http://schemas.openxmlformats.org/officeDocument/2006/relationships/image" Target="../media/image23.GIF"/><Relationship Id="rId7" Type="http://schemas.openxmlformats.org/officeDocument/2006/relationships/image" Target="../media/image22.GIF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image" Target="../media/image21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25.xml"/><Relationship Id="rId13" Type="http://schemas.openxmlformats.org/officeDocument/2006/relationships/slide" Target="slide9.xml"/><Relationship Id="rId12" Type="http://schemas.openxmlformats.org/officeDocument/2006/relationships/image" Target="../media/image25.png"/><Relationship Id="rId11" Type="http://schemas.microsoft.com/office/2007/relationships/media" Target="../media/audio1.wav"/><Relationship Id="rId10" Type="http://schemas.openxmlformats.org/officeDocument/2006/relationships/audio" Target="../media/audio1.wav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microsoft.com/office/2007/relationships/hdphoto" Target="../media/image32.wdp"/><Relationship Id="rId6" Type="http://schemas.openxmlformats.org/officeDocument/2006/relationships/image" Target="../media/image31.png"/><Relationship Id="rId5" Type="http://schemas.microsoft.com/office/2007/relationships/hdphoto" Target="../media/image30.wdp"/><Relationship Id="rId4" Type="http://schemas.openxmlformats.org/officeDocument/2006/relationships/image" Target="../media/image29.png"/><Relationship Id="rId3" Type="http://schemas.microsoft.com/office/2007/relationships/hdphoto" Target="../media/image28.wdp"/><Relationship Id="rId21" Type="http://schemas.openxmlformats.org/officeDocument/2006/relationships/slideLayout" Target="../slideLayouts/slideLayout35.xml"/><Relationship Id="rId20" Type="http://schemas.openxmlformats.org/officeDocument/2006/relationships/audio" Target="../media/audio3.wav"/><Relationship Id="rId2" Type="http://schemas.openxmlformats.org/officeDocument/2006/relationships/image" Target="../media/image27.png"/><Relationship Id="rId19" Type="http://schemas.openxmlformats.org/officeDocument/2006/relationships/audio" Target="../media/audio2.wav"/><Relationship Id="rId18" Type="http://schemas.openxmlformats.org/officeDocument/2006/relationships/image" Target="../media/image42.svg"/><Relationship Id="rId17" Type="http://schemas.openxmlformats.org/officeDocument/2006/relationships/image" Target="../media/image41.png"/><Relationship Id="rId16" Type="http://schemas.openxmlformats.org/officeDocument/2006/relationships/image" Target="../media/image40.png"/><Relationship Id="rId15" Type="http://schemas.openxmlformats.org/officeDocument/2006/relationships/slide" Target="slide4.xml"/><Relationship Id="rId14" Type="http://schemas.openxmlformats.org/officeDocument/2006/relationships/image" Target="../media/image39.png"/><Relationship Id="rId13" Type="http://schemas.microsoft.com/office/2007/relationships/hdphoto" Target="../media/image38.wdp"/><Relationship Id="rId12" Type="http://schemas.openxmlformats.org/officeDocument/2006/relationships/image" Target="../media/image37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43.png"/><Relationship Id="rId7" Type="http://schemas.microsoft.com/office/2007/relationships/hdphoto" Target="../media/image32.wdp"/><Relationship Id="rId6" Type="http://schemas.openxmlformats.org/officeDocument/2006/relationships/image" Target="../media/image31.png"/><Relationship Id="rId5" Type="http://schemas.microsoft.com/office/2007/relationships/hdphoto" Target="../media/image30.wdp"/><Relationship Id="rId4" Type="http://schemas.openxmlformats.org/officeDocument/2006/relationships/image" Target="../media/image29.png"/><Relationship Id="rId3" Type="http://schemas.microsoft.com/office/2007/relationships/hdphoto" Target="../media/image28.wdp"/><Relationship Id="rId2" Type="http://schemas.openxmlformats.org/officeDocument/2006/relationships/image" Target="../media/image27.png"/><Relationship Id="rId19" Type="http://schemas.openxmlformats.org/officeDocument/2006/relationships/slideLayout" Target="../slideLayouts/slideLayout35.xml"/><Relationship Id="rId18" Type="http://schemas.openxmlformats.org/officeDocument/2006/relationships/audio" Target="../media/audio2.wav"/><Relationship Id="rId17" Type="http://schemas.openxmlformats.org/officeDocument/2006/relationships/audio" Target="../media/audio3.wav"/><Relationship Id="rId16" Type="http://schemas.openxmlformats.org/officeDocument/2006/relationships/image" Target="../media/image42.svg"/><Relationship Id="rId15" Type="http://schemas.openxmlformats.org/officeDocument/2006/relationships/image" Target="../media/image41.png"/><Relationship Id="rId14" Type="http://schemas.openxmlformats.org/officeDocument/2006/relationships/image" Target="../media/image40.png"/><Relationship Id="rId13" Type="http://schemas.openxmlformats.org/officeDocument/2006/relationships/slide" Target="slide4.xml"/><Relationship Id="rId12" Type="http://schemas.microsoft.com/office/2007/relationships/hdphoto" Target="../media/image46.wdp"/><Relationship Id="rId11" Type="http://schemas.openxmlformats.org/officeDocument/2006/relationships/image" Target="../media/image45.png"/><Relationship Id="rId10" Type="http://schemas.openxmlformats.org/officeDocument/2006/relationships/image" Target="../media/image44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39.png"/><Relationship Id="rId7" Type="http://schemas.microsoft.com/office/2007/relationships/hdphoto" Target="../media/image32.wdp"/><Relationship Id="rId6" Type="http://schemas.openxmlformats.org/officeDocument/2006/relationships/image" Target="../media/image31.png"/><Relationship Id="rId5" Type="http://schemas.microsoft.com/office/2007/relationships/hdphoto" Target="../media/image30.wdp"/><Relationship Id="rId4" Type="http://schemas.openxmlformats.org/officeDocument/2006/relationships/image" Target="../media/image29.png"/><Relationship Id="rId3" Type="http://schemas.microsoft.com/office/2007/relationships/hdphoto" Target="../media/image28.wdp"/><Relationship Id="rId23" Type="http://schemas.openxmlformats.org/officeDocument/2006/relationships/slideLayout" Target="../slideLayouts/slideLayout35.xml"/><Relationship Id="rId22" Type="http://schemas.openxmlformats.org/officeDocument/2006/relationships/audio" Target="../media/audio2.wav"/><Relationship Id="rId21" Type="http://schemas.openxmlformats.org/officeDocument/2006/relationships/audio" Target="../media/audio3.wav"/><Relationship Id="rId20" Type="http://schemas.openxmlformats.org/officeDocument/2006/relationships/audio" Target="../media/audio4.wav"/><Relationship Id="rId2" Type="http://schemas.openxmlformats.org/officeDocument/2006/relationships/image" Target="../media/image27.png"/><Relationship Id="rId19" Type="http://schemas.openxmlformats.org/officeDocument/2006/relationships/image" Target="../media/image42.svg"/><Relationship Id="rId18" Type="http://schemas.openxmlformats.org/officeDocument/2006/relationships/image" Target="../media/image41.png"/><Relationship Id="rId17" Type="http://schemas.openxmlformats.org/officeDocument/2006/relationships/image" Target="../media/image40.png"/><Relationship Id="rId16" Type="http://schemas.openxmlformats.org/officeDocument/2006/relationships/slide" Target="slide4.xml"/><Relationship Id="rId15" Type="http://schemas.openxmlformats.org/officeDocument/2006/relationships/image" Target="../media/image50.png"/><Relationship Id="rId14" Type="http://schemas.openxmlformats.org/officeDocument/2006/relationships/image" Target="../media/image49.png"/><Relationship Id="rId13" Type="http://schemas.openxmlformats.org/officeDocument/2006/relationships/image" Target="../media/image48.png"/><Relationship Id="rId12" Type="http://schemas.openxmlformats.org/officeDocument/2006/relationships/image" Target="../media/image47.png"/><Relationship Id="rId11" Type="http://schemas.microsoft.com/office/2007/relationships/hdphoto" Target="../media/image46.wdp"/><Relationship Id="rId10" Type="http://schemas.openxmlformats.org/officeDocument/2006/relationships/image" Target="../media/image45.pn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39.png"/><Relationship Id="rId7" Type="http://schemas.microsoft.com/office/2007/relationships/hdphoto" Target="../media/image32.wdp"/><Relationship Id="rId6" Type="http://schemas.openxmlformats.org/officeDocument/2006/relationships/image" Target="../media/image31.png"/><Relationship Id="rId5" Type="http://schemas.microsoft.com/office/2007/relationships/hdphoto" Target="../media/image30.wdp"/><Relationship Id="rId4" Type="http://schemas.openxmlformats.org/officeDocument/2006/relationships/image" Target="../media/image29.png"/><Relationship Id="rId3" Type="http://schemas.microsoft.com/office/2007/relationships/hdphoto" Target="../media/image28.wdp"/><Relationship Id="rId2" Type="http://schemas.openxmlformats.org/officeDocument/2006/relationships/image" Target="../media/image27.png"/><Relationship Id="rId18" Type="http://schemas.openxmlformats.org/officeDocument/2006/relationships/slideLayout" Target="../slideLayouts/slideLayout35.xml"/><Relationship Id="rId17" Type="http://schemas.openxmlformats.org/officeDocument/2006/relationships/audio" Target="../media/audio2.wav"/><Relationship Id="rId16" Type="http://schemas.openxmlformats.org/officeDocument/2006/relationships/audio" Target="../media/audio3.wav"/><Relationship Id="rId15" Type="http://schemas.openxmlformats.org/officeDocument/2006/relationships/audio" Target="../media/audio4.wav"/><Relationship Id="rId14" Type="http://schemas.openxmlformats.org/officeDocument/2006/relationships/image" Target="../media/image42.svg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slide" Target="slide4.xml"/><Relationship Id="rId10" Type="http://schemas.microsoft.com/office/2007/relationships/hdphoto" Target="../media/image46.wdp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9" Type="http://schemas.microsoft.com/office/2007/relationships/diagramDrawing" Target="../diagrams/drawing1.xml"/><Relationship Id="rId8" Type="http://schemas.openxmlformats.org/officeDocument/2006/relationships/diagramColors" Target="../diagrams/colors1.xml"/><Relationship Id="rId7" Type="http://schemas.openxmlformats.org/officeDocument/2006/relationships/diagramQuickStyle" Target="../diagrams/quickStyl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4.emf"/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0469195" y="4658735"/>
            <a:ext cx="1722805" cy="22887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44709" y="25113"/>
            <a:ext cx="1047292" cy="10847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1601" y="5862721"/>
            <a:ext cx="1047292" cy="10847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62507" y="25113"/>
            <a:ext cx="1373171" cy="12873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1107463"/>
            <a:ext cx="11418081" cy="342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935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</a:t>
            </a:r>
            <a:r>
              <a:rPr lang="en-US" sz="4935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 </a:t>
            </a:r>
            <a:endParaRPr lang="en-US" sz="4935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935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THẦY CÔ VÀ CÁC EM </a:t>
            </a:r>
            <a:r>
              <a:rPr lang="en-US" sz="4935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NGÀY HÔM NAY!</a:t>
            </a:r>
            <a:endParaRPr lang="en-US" sz="4935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899" y="269935"/>
            <a:ext cx="1584599" cy="9988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2573"/>
            <a:ext cx="12192000" cy="9293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831616" y="1795968"/>
            <a:ext cx="650382" cy="1093304"/>
          </a:xfrm>
          <a:prstGeom prst="rect">
            <a:avLst/>
          </a:prstGeom>
          <a:solidFill>
            <a:srgbClr val="FF7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831616" y="2889272"/>
            <a:ext cx="650382" cy="1093304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18"/>
          <p:cNvSpPr>
            <a:spLocks noChangeArrowheads="1"/>
          </p:cNvSpPr>
          <p:nvPr/>
        </p:nvSpPr>
        <p:spPr bwMode="auto">
          <a:xfrm>
            <a:off x="4697830" y="402563"/>
            <a:ext cx="269494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7343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LUYỆN TẬP</a:t>
            </a:r>
            <a:endParaRPr lang="en-US" sz="4400" b="1" dirty="0">
              <a:solidFill>
                <a:srgbClr val="FF7343"/>
              </a:solidFill>
              <a:latin typeface="Calibri" panose="020F0502020204030204" pitchFamily="34" charset="0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044" y="269935"/>
            <a:ext cx="670545" cy="900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917" y="694514"/>
            <a:ext cx="659302" cy="4761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2"/>
              <p:cNvSpPr txBox="1"/>
              <p:nvPr/>
            </p:nvSpPr>
            <p:spPr>
              <a:xfrm>
                <a:off x="671195" y="1471930"/>
                <a:ext cx="10803255" cy="10045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just"/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Bài 1: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Cho tam giác ABC có AB &lt; AC, AD là tia phân giác của góc BAC (D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charset="0"/>
                  </a:rPr>
                  <a:t> BC)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. Chứng minh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𝐴𝐷𝐵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&lt;</m:t>
                    </m:r>
                    <m:acc>
                      <m:acc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𝐴𝐷𝐶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.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95" y="1471930"/>
                <a:ext cx="10803255" cy="10045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20"/>
          <p:cNvSpPr txBox="1"/>
          <p:nvPr/>
        </p:nvSpPr>
        <p:spPr>
          <a:xfrm>
            <a:off x="5323205" y="2612390"/>
            <a:ext cx="11258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Giải: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78840" y="3114675"/>
            <a:ext cx="4364990" cy="3540760"/>
            <a:chOff x="1384" y="5015"/>
            <a:chExt cx="6874" cy="5576"/>
          </a:xfrm>
        </p:grpSpPr>
        <p:grpSp>
          <p:nvGrpSpPr>
            <p:cNvPr id="25" name="Group 24"/>
            <p:cNvGrpSpPr/>
            <p:nvPr/>
          </p:nvGrpSpPr>
          <p:grpSpPr>
            <a:xfrm>
              <a:off x="1384" y="5015"/>
              <a:ext cx="6874" cy="5576"/>
              <a:chOff x="1384" y="5015"/>
              <a:chExt cx="6874" cy="5576"/>
            </a:xfrm>
          </p:grpSpPr>
          <p:pic>
            <p:nvPicPr>
              <p:cNvPr id="22" name="Picture 21" descr="Screenshot 2024-12-18 020542"/>
              <p:cNvPicPr>
                <a:picLocks noChangeAspect="1"/>
              </p:cNvPicPr>
              <p:nvPr/>
            </p:nvPicPr>
            <p:blipFill>
              <a:blip r:embed="rId6"/>
              <a:srcRect l="2980" t="9184" r="4752" b="3281"/>
              <a:stretch>
                <a:fillRect/>
              </a:stretch>
            </p:blipFill>
            <p:spPr>
              <a:xfrm>
                <a:off x="1384" y="5015"/>
                <a:ext cx="6874" cy="5576"/>
              </a:xfrm>
              <a:prstGeom prst="rect">
                <a:avLst/>
              </a:prstGeom>
            </p:spPr>
          </p:pic>
          <p:sp>
            <p:nvSpPr>
              <p:cNvPr id="23" name="Arc 22"/>
              <p:cNvSpPr/>
              <p:nvPr/>
            </p:nvSpPr>
            <p:spPr>
              <a:xfrm rot="10980000">
                <a:off x="3848" y="5945"/>
                <a:ext cx="517" cy="176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 rot="8160000">
                <a:off x="4079" y="5803"/>
                <a:ext cx="517" cy="176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sp>
          <p:nvSpPr>
            <p:cNvPr id="26" name="Text Box 25"/>
            <p:cNvSpPr txBox="1"/>
            <p:nvPr/>
          </p:nvSpPr>
          <p:spPr>
            <a:xfrm>
              <a:off x="3698" y="6038"/>
              <a:ext cx="429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4156" y="6038"/>
              <a:ext cx="429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 Box 28"/>
              <p:cNvSpPr txBox="1"/>
              <p:nvPr/>
            </p:nvSpPr>
            <p:spPr>
              <a:xfrm>
                <a:off x="5689600" y="3134360"/>
                <a:ext cx="5784850" cy="374332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just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Xét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charset="0"/>
                  </a:rPr>
                  <a:t>ABC có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AB &lt; AC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charset="0"/>
                  </a:rPr>
                  <a:t>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&lt;</m:t>
                    </m:r>
                    <m:acc>
                      <m:acc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charset="0"/>
                  </a:rPr>
                  <a:t>.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charset="0"/>
                </a:endParaRPr>
              </a:p>
              <a:p>
                <a:pPr algn="just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Xét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charset="0"/>
                  </a:rPr>
                  <a:t>ABD có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+</m:t>
                    </m:r>
                    <m:acc>
                      <m:acc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+</m:t>
                    </m:r>
                    <m:acc>
                      <m:acc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𝐴𝐷𝐵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180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i="1">
                  <a:latin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  <a:p>
                <a:pPr algn="just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Xét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charset="0"/>
                  </a:rPr>
                  <a:t>ACD có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+</m:t>
                    </m:r>
                    <m:acc>
                      <m:acc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+</m:t>
                    </m:r>
                    <m:acc>
                      <m:acc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𝐴𝐷𝐶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180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i="1">
                  <a:latin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  <a:p>
                <a:pPr algn="just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charset="0"/>
                  </a:rPr>
                  <a:t>Suy ra: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charset="0"/>
                </a:endParaRPr>
              </a:p>
              <a:p>
                <a:pPr algn="ctr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+</m:t>
                    </m:r>
                    <m:acc>
                      <m:acc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+</m:t>
                    </m:r>
                    <m:acc>
                      <m:acc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𝐴𝐷𝐵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=</m:t>
                    </m:r>
                    <m:acc>
                      <m:acc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+</m:t>
                    </m:r>
                    <m:acc>
                      <m:acc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+</m:t>
                    </m:r>
                    <m:acc>
                      <m:acc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𝐴𝐷𝐶</m:t>
                        </m:r>
                      </m:e>
                    </m:acc>
                  </m:oMath>
                </a14:m>
                <a:endParaRPr lang="en-US" sz="2800" i="1">
                  <a:latin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  <a:p>
                <a:pPr algn="just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=</m:t>
                    </m:r>
                    <m:acc>
                      <m:acc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charset="0"/>
                  </a:rPr>
                  <a:t>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charset="0"/>
                  </a:rPr>
                  <a:t>(gt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);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&gt;</m:t>
                    </m:r>
                    <m:acc>
                      <m:acc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charset="0"/>
                  </a:rPr>
                  <a:t>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charset="0"/>
                  </a:rPr>
                  <a:t>(cmt)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charset="0"/>
                </a:endParaRPr>
              </a:p>
              <a:p>
                <a:pPr algn="just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𝐴𝐷𝐵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&lt;</m:t>
                    </m:r>
                    <m:acc>
                      <m:acc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𝐴𝐷𝐶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.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29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3134360"/>
                <a:ext cx="5784850" cy="37433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899" y="269935"/>
            <a:ext cx="1584599" cy="9988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2573"/>
            <a:ext cx="12192000" cy="9293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831616" y="1795968"/>
            <a:ext cx="650382" cy="1093304"/>
          </a:xfrm>
          <a:prstGeom prst="rect">
            <a:avLst/>
          </a:prstGeom>
          <a:solidFill>
            <a:srgbClr val="FF7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831616" y="2889272"/>
            <a:ext cx="650382" cy="1093304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18"/>
          <p:cNvSpPr>
            <a:spLocks noChangeArrowheads="1"/>
          </p:cNvSpPr>
          <p:nvPr/>
        </p:nvSpPr>
        <p:spPr bwMode="auto">
          <a:xfrm>
            <a:off x="4697830" y="402563"/>
            <a:ext cx="269494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7343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LUYỆN TẬP</a:t>
            </a:r>
            <a:endParaRPr lang="en-US" sz="4400" b="1" dirty="0">
              <a:solidFill>
                <a:srgbClr val="FF7343"/>
              </a:solidFill>
              <a:latin typeface="Calibri" panose="020F0502020204030204" pitchFamily="34" charset="0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044" y="269935"/>
            <a:ext cx="670545" cy="900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917" y="694514"/>
            <a:ext cx="659302" cy="476176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660400" y="1512570"/>
            <a:ext cx="1080325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 tam giác ABC có AB = 2cm; BC = 7cm. Tính độ dài cạnh AC biết độ dài của nó là một số tự nhiên lẻ.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434965" y="2581910"/>
            <a:ext cx="9893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Giải: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390650" y="3329305"/>
            <a:ext cx="6747510" cy="27717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Xét tam giác ABC, ta có: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BC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charset="0"/>
              </a:rPr>
              <a:t> AB &lt; AC &lt; BC + AB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charset="0"/>
            </a:endParaRP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charset="0"/>
              </a:rPr>
              <a:t>Hay 7  2 &lt; AC &lt; 7 + 2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charset="0"/>
            </a:endParaRP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charset="0"/>
              </a:rPr>
              <a:t>Suy ra 5 &lt; AC &lt; 9.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charset="0"/>
            </a:endParaRP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charset="0"/>
              </a:rPr>
              <a:t>Hơn nữa độ dài của AC là một số tự nhiên lẻ.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charset="0"/>
            </a:endParaRP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charset="0"/>
              </a:rPr>
              <a:t>Vậy AC = 7cm.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697730" y="2581910"/>
            <a:ext cx="2625090" cy="4053840"/>
            <a:chOff x="5201" y="4415"/>
            <a:chExt cx="4134" cy="6384"/>
          </a:xfrm>
        </p:grpSpPr>
        <p:pic>
          <p:nvPicPr>
            <p:cNvPr id="13" name="Picture 12" descr="Screenshot 2024-12-18 0107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1" y="4899"/>
              <a:ext cx="4000" cy="5350"/>
            </a:xfrm>
            <a:prstGeom prst="rect">
              <a:avLst/>
            </a:prstGeom>
          </p:spPr>
        </p:pic>
        <p:sp>
          <p:nvSpPr>
            <p:cNvPr id="14" name="Text Box 13"/>
            <p:cNvSpPr txBox="1"/>
            <p:nvPr/>
          </p:nvSpPr>
          <p:spPr>
            <a:xfrm>
              <a:off x="6893" y="4415"/>
              <a:ext cx="93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5426" y="9599"/>
              <a:ext cx="93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5"/>
            <p:cNvSpPr txBox="1"/>
            <p:nvPr/>
          </p:nvSpPr>
          <p:spPr>
            <a:xfrm>
              <a:off x="8399" y="9599"/>
              <a:ext cx="93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6"/>
            <p:cNvSpPr txBox="1"/>
            <p:nvPr/>
          </p:nvSpPr>
          <p:spPr>
            <a:xfrm rot="4680000">
              <a:off x="7672" y="7177"/>
              <a:ext cx="1216" cy="40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just"/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7cm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7"/>
            <p:cNvSpPr txBox="1"/>
            <p:nvPr/>
          </p:nvSpPr>
          <p:spPr>
            <a:xfrm>
              <a:off x="6626" y="10075"/>
              <a:ext cx="13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2cm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1771 0.005 " pathEditMode="relative" ptsTypes="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899" y="269935"/>
            <a:ext cx="1584599" cy="9988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2573"/>
            <a:ext cx="12192000" cy="9293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831616" y="1795968"/>
            <a:ext cx="650382" cy="1093304"/>
          </a:xfrm>
          <a:prstGeom prst="rect">
            <a:avLst/>
          </a:prstGeom>
          <a:solidFill>
            <a:srgbClr val="FF7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831616" y="2889272"/>
            <a:ext cx="650382" cy="1093304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18"/>
          <p:cNvSpPr>
            <a:spLocks noChangeArrowheads="1"/>
          </p:cNvSpPr>
          <p:nvPr/>
        </p:nvSpPr>
        <p:spPr bwMode="auto">
          <a:xfrm>
            <a:off x="4697830" y="402563"/>
            <a:ext cx="269494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7343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LUYỆN TẬP</a:t>
            </a:r>
            <a:endParaRPr lang="en-US" sz="4400" b="1" dirty="0">
              <a:solidFill>
                <a:srgbClr val="FF7343"/>
              </a:solidFill>
              <a:latin typeface="Calibri" panose="020F0502020204030204" pitchFamily="34" charset="0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044" y="269935"/>
            <a:ext cx="670545" cy="900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917" y="694514"/>
            <a:ext cx="659302" cy="476176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660400" y="1512570"/>
            <a:ext cx="5695315" cy="50247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3: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ời ta cần làm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ờng dây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iện từ một trong hai trạm biến áp A, B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ến trạm biến áp C trên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ảo.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a)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ờng dây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iện xuất phát từ trạm biến áp nào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ến trạm biến áp C sẽ ngắn hơn?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b) Bạn Bình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ớc l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ợng: Nếu làm cả hai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ờng dây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iện từ A và từ B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ến C thì tổng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ộ dài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ờng dây khoảng 6200 m. Bạn Bình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ớc l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ợng có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úng không?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" name="Picture 10" descr="793f83f1-bef8-4854-b456-682937e4aac5"/>
          <p:cNvPicPr>
            <a:picLocks noChangeAspect="1"/>
          </p:cNvPicPr>
          <p:nvPr/>
        </p:nvPicPr>
        <p:blipFill>
          <a:blip r:embed="rId5"/>
          <a:srcRect l="7880" r="14183"/>
          <a:stretch>
            <a:fillRect/>
          </a:stretch>
        </p:blipFill>
        <p:spPr>
          <a:xfrm>
            <a:off x="6563360" y="1844040"/>
            <a:ext cx="5308600" cy="4361815"/>
          </a:xfrm>
          <a:prstGeom prst="rect">
            <a:avLst/>
          </a:prstGeom>
        </p:spPr>
      </p:pic>
      <p:sp>
        <p:nvSpPr>
          <p:cNvPr id="6" name="Rectangles 5">
            <a:hlinkClick r:id="rId6" action="ppaction://hlinksldjump"/>
          </p:cNvPr>
          <p:cNvSpPr/>
          <p:nvPr/>
        </p:nvSpPr>
        <p:spPr>
          <a:xfrm>
            <a:off x="11894820" y="6610985"/>
            <a:ext cx="297180" cy="24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899" y="269935"/>
            <a:ext cx="1584599" cy="9988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44" y="269935"/>
            <a:ext cx="670545" cy="900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917" y="694514"/>
            <a:ext cx="659302" cy="4761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192573"/>
            <a:ext cx="12192000" cy="929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323" y="534367"/>
            <a:ext cx="636306" cy="63632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831616" y="1795968"/>
            <a:ext cx="650382" cy="1093304"/>
          </a:xfrm>
          <a:prstGeom prst="rect">
            <a:avLst/>
          </a:prstGeom>
          <a:solidFill>
            <a:srgbClr val="FF7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831616" y="2889272"/>
            <a:ext cx="650382" cy="1093304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18"/>
          <p:cNvSpPr>
            <a:spLocks noChangeArrowheads="1"/>
          </p:cNvSpPr>
          <p:nvPr/>
        </p:nvSpPr>
        <p:spPr bwMode="auto">
          <a:xfrm>
            <a:off x="4949290" y="269848"/>
            <a:ext cx="275780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F7343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VẬN DỤNG</a:t>
            </a:r>
            <a:endParaRPr lang="en-US" sz="4400" b="1" dirty="0">
              <a:solidFill>
                <a:srgbClr val="FF7343"/>
              </a:solidFill>
              <a:latin typeface="Calibri" panose="020F0502020204030204" pitchFamily="34" charset="0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88315" y="1439545"/>
            <a:ext cx="1120584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tập: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 trạm biến áp và một khu dân 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ợc xây dựng cách xa hai bờ sông tại hai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ịa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iểm A và B. Hãy tìm trên bờ sông gần khu dân 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một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ịa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iểm C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ể dựng một cột mắc dây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iện từ trạm biến áp về cho khu dân 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sao cho tổng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ộ dài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ờng dây dẫn cần sử dụng là ngắn nhất.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8" name="Picture 17" descr="D:\1. Hoài Đức\Screenshot 2024-12-17 2130221.pngScreenshot 2024-12-17 2130221"/>
          <p:cNvPicPr>
            <a:picLocks noChangeAspect="1"/>
          </p:cNvPicPr>
          <p:nvPr/>
        </p:nvPicPr>
        <p:blipFill>
          <a:blip r:embed="rId6"/>
          <a:srcRect l="1854" t="2518" r="2020" b="3541"/>
          <a:stretch>
            <a:fillRect/>
          </a:stretch>
        </p:blipFill>
        <p:spPr>
          <a:xfrm>
            <a:off x="2983865" y="3408680"/>
            <a:ext cx="6224270" cy="311912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4632960" y="5201285"/>
            <a:ext cx="423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Screenshot 2024-12-17 21280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8750" y="3254375"/>
            <a:ext cx="6784975" cy="3263265"/>
          </a:xfrm>
          <a:prstGeom prst="rect">
            <a:avLst/>
          </a:prstGeom>
        </p:spPr>
      </p:pic>
      <p:graphicFrame>
        <p:nvGraphicFramePr>
          <p:cNvPr id="24" name="Object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369040" y="637159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8" imgW="971550" imgH="971550" progId="Package">
                  <p:embed/>
                </p:oleObj>
              </mc:Choice>
              <mc:Fallback>
                <p:oleObj name="" showAsIcon="1" r:id="rId8" imgW="971550" imgH="971550" progId="Package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369040" y="6371590"/>
                        <a:ext cx="971550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899" y="269935"/>
            <a:ext cx="1584599" cy="9988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44" y="269935"/>
            <a:ext cx="670545" cy="900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917" y="694514"/>
            <a:ext cx="659302" cy="4761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192573"/>
            <a:ext cx="12192000" cy="929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323" y="534367"/>
            <a:ext cx="636306" cy="63632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831616" y="1795968"/>
            <a:ext cx="650382" cy="1093304"/>
          </a:xfrm>
          <a:prstGeom prst="rect">
            <a:avLst/>
          </a:prstGeom>
          <a:solidFill>
            <a:srgbClr val="FF7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831616" y="2889272"/>
            <a:ext cx="650382" cy="1093304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18"/>
          <p:cNvSpPr>
            <a:spLocks noChangeArrowheads="1"/>
          </p:cNvSpPr>
          <p:nvPr/>
        </p:nvSpPr>
        <p:spPr bwMode="auto">
          <a:xfrm>
            <a:off x="3712310" y="269848"/>
            <a:ext cx="514794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7343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HƯỚNG DẪN VỀ NHÀ</a:t>
            </a:r>
            <a:endParaRPr lang="en-US" sz="4400" b="1" dirty="0">
              <a:solidFill>
                <a:srgbClr val="FF7343"/>
              </a:solidFill>
              <a:latin typeface="Calibri" panose="020F0502020204030204" pitchFamily="34" charset="0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3" name="Hộp Văn bản 7"/>
          <p:cNvSpPr txBox="1"/>
          <p:nvPr/>
        </p:nvSpPr>
        <p:spPr>
          <a:xfrm>
            <a:off x="797872" y="4137567"/>
            <a:ext cx="2893219" cy="123655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26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</a:t>
            </a:r>
            <a:endParaRPr kumimoji="0" lang="en-US" sz="26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Hộp Văn bản 12"/>
          <p:cNvSpPr txBox="1"/>
          <p:nvPr/>
        </p:nvSpPr>
        <p:spPr>
          <a:xfrm>
            <a:off x="3995315" y="4137566"/>
            <a:ext cx="2994819" cy="13233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26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</a:t>
            </a:r>
            <a:r>
              <a:rPr kumimoji="0" lang="en-US" altLang="pt-BR" sz="26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Calibri" panose="020F0502020204030204" pitchFamily="34" charset="0"/>
                <a:cs typeface="Arial" panose="020B0604020202020204" pitchFamily="34" charset="0"/>
              </a:rPr>
              <a:t>được giao</a:t>
            </a:r>
            <a:endParaRPr kumimoji="0" lang="en-US" altLang="pt-BR" sz="26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7"/>
          <p:cNvSpPr txBox="1"/>
          <p:nvPr/>
        </p:nvSpPr>
        <p:spPr>
          <a:xfrm>
            <a:off x="7355501" y="4142464"/>
            <a:ext cx="4327093" cy="13233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 defTabSz="914400">
              <a:lnSpc>
                <a:spcPct val="150000"/>
              </a:lnSpc>
              <a:defRPr/>
            </a:pPr>
            <a:r>
              <a:rPr lang="en-US" sz="2665" dirty="0">
                <a:solidFill>
                  <a:prstClr val="black"/>
                </a:solidFill>
                <a:latin typeface="UTM Avo" panose="02040603050506020204" charset="0"/>
                <a:ea typeface="Calibri" panose="020F0502020204030204" pitchFamily="34" charset="0"/>
                <a:cs typeface="Arial" panose="020B0604020202020204" pitchFamily="34" charset="0"/>
              </a:rPr>
              <a:t>Ôn tập chuẩn bị </a:t>
            </a:r>
            <a:endParaRPr lang="en-US" sz="2665" dirty="0">
              <a:solidFill>
                <a:prstClr val="black"/>
              </a:solidFill>
              <a:latin typeface="UTM Avo" panose="02040603050506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914400">
              <a:lnSpc>
                <a:spcPct val="150000"/>
              </a:lnSpc>
              <a:defRPr/>
            </a:pPr>
            <a:r>
              <a:rPr lang="en-US" sz="2665" dirty="0">
                <a:solidFill>
                  <a:prstClr val="black"/>
                </a:solidFill>
                <a:latin typeface="UTM Avo" panose="02040603050506020204" charset="0"/>
                <a:ea typeface="Calibri" panose="020F0502020204030204" pitchFamily="34" charset="0"/>
                <a:cs typeface="Arial" panose="020B0604020202020204" pitchFamily="34" charset="0"/>
              </a:rPr>
              <a:t>kiểm tra cuối kì I</a:t>
            </a:r>
            <a:endParaRPr lang="en-US" sz="2665" dirty="0">
              <a:solidFill>
                <a:prstClr val="black"/>
              </a:solidFill>
              <a:latin typeface="UTM Avo" panose="0204060305050602020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037" name="Google Shape;3037;p67"/>
          <p:cNvCxnSpPr/>
          <p:nvPr/>
        </p:nvCxnSpPr>
        <p:spPr>
          <a:xfrm flipH="1">
            <a:off x="2355625" y="2767303"/>
            <a:ext cx="13970" cy="136779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040" name="Google Shape;3040;p67"/>
          <p:cNvCxnSpPr/>
          <p:nvPr/>
        </p:nvCxnSpPr>
        <p:spPr>
          <a:xfrm flipH="1">
            <a:off x="5780420" y="3285788"/>
            <a:ext cx="6985" cy="88773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043" name="Google Shape;3043;p67"/>
          <p:cNvCxnSpPr/>
          <p:nvPr/>
        </p:nvCxnSpPr>
        <p:spPr>
          <a:xfrm>
            <a:off x="9252823" y="2799468"/>
            <a:ext cx="13335" cy="137922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049" name="Google Shape;3049;p67"/>
          <p:cNvCxnSpPr/>
          <p:nvPr/>
        </p:nvCxnSpPr>
        <p:spPr>
          <a:xfrm>
            <a:off x="2887302" y="2420063"/>
            <a:ext cx="4373245" cy="75565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50" name="Google Shape;3050;p67"/>
          <p:cNvCxnSpPr/>
          <p:nvPr/>
        </p:nvCxnSpPr>
        <p:spPr>
          <a:xfrm>
            <a:off x="5999715" y="2465148"/>
            <a:ext cx="3958590" cy="75565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057" name="Google Shape;3057;p67"/>
          <p:cNvGrpSpPr/>
          <p:nvPr/>
        </p:nvGrpSpPr>
        <p:grpSpPr>
          <a:xfrm>
            <a:off x="1745615" y="1989455"/>
            <a:ext cx="1856740" cy="1296035"/>
            <a:chOff x="1107734" y="1682401"/>
            <a:chExt cx="1079732" cy="749553"/>
          </a:xfrm>
        </p:grpSpPr>
        <p:sp>
          <p:nvSpPr>
            <p:cNvPr id="3038" name="Google Shape;3038;p67"/>
            <p:cNvSpPr/>
            <p:nvPr/>
          </p:nvSpPr>
          <p:spPr>
            <a:xfrm>
              <a:off x="1362900" y="1779438"/>
              <a:ext cx="569400" cy="5694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8" name="Google Shape;3058;p67"/>
            <p:cNvSpPr/>
            <p:nvPr/>
          </p:nvSpPr>
          <p:spPr>
            <a:xfrm>
              <a:off x="1107734" y="1682401"/>
              <a:ext cx="1079732" cy="749553"/>
            </a:xfrm>
            <a:custGeom>
              <a:avLst/>
              <a:gdLst/>
              <a:ahLst/>
              <a:cxnLst/>
              <a:rect l="l" t="t" r="r" b="b"/>
              <a:pathLst>
                <a:path w="9181" h="6892" extrusionOk="0">
                  <a:moveTo>
                    <a:pt x="4507" y="1"/>
                  </a:moveTo>
                  <a:cubicBezTo>
                    <a:pt x="2797" y="1"/>
                    <a:pt x="1115" y="180"/>
                    <a:pt x="751" y="544"/>
                  </a:cubicBezTo>
                  <a:cubicBezTo>
                    <a:pt x="0" y="1282"/>
                    <a:pt x="239" y="5176"/>
                    <a:pt x="846" y="5700"/>
                  </a:cubicBezTo>
                  <a:cubicBezTo>
                    <a:pt x="977" y="5819"/>
                    <a:pt x="1382" y="5914"/>
                    <a:pt x="1941" y="5985"/>
                  </a:cubicBezTo>
                  <a:cubicBezTo>
                    <a:pt x="1751" y="6343"/>
                    <a:pt x="1441" y="6616"/>
                    <a:pt x="1072" y="6771"/>
                  </a:cubicBezTo>
                  <a:cubicBezTo>
                    <a:pt x="1397" y="6856"/>
                    <a:pt x="1691" y="6891"/>
                    <a:pt x="1956" y="6891"/>
                  </a:cubicBezTo>
                  <a:cubicBezTo>
                    <a:pt x="2924" y="6891"/>
                    <a:pt x="3504" y="6418"/>
                    <a:pt x="3775" y="6128"/>
                  </a:cubicBezTo>
                  <a:cubicBezTo>
                    <a:pt x="4174" y="6143"/>
                    <a:pt x="4586" y="6151"/>
                    <a:pt x="4990" y="6151"/>
                  </a:cubicBezTo>
                  <a:cubicBezTo>
                    <a:pt x="6500" y="6151"/>
                    <a:pt x="7911" y="6044"/>
                    <a:pt x="8240" y="5819"/>
                  </a:cubicBezTo>
                  <a:cubicBezTo>
                    <a:pt x="8966" y="5307"/>
                    <a:pt x="9180" y="1342"/>
                    <a:pt x="8501" y="592"/>
                  </a:cubicBezTo>
                  <a:cubicBezTo>
                    <a:pt x="8153" y="200"/>
                    <a:pt x="6314" y="1"/>
                    <a:pt x="45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061" name="Google Shape;3061;p67"/>
          <p:cNvGrpSpPr/>
          <p:nvPr/>
        </p:nvGrpSpPr>
        <p:grpSpPr>
          <a:xfrm>
            <a:off x="2292350" y="2252980"/>
            <a:ext cx="731520" cy="703580"/>
            <a:chOff x="1434989" y="1860578"/>
            <a:chExt cx="425226" cy="407106"/>
          </a:xfrm>
        </p:grpSpPr>
        <p:sp>
          <p:nvSpPr>
            <p:cNvPr id="3062" name="Google Shape;3062;p67"/>
            <p:cNvSpPr/>
            <p:nvPr/>
          </p:nvSpPr>
          <p:spPr>
            <a:xfrm>
              <a:off x="1664607" y="2075988"/>
              <a:ext cx="103612" cy="103968"/>
            </a:xfrm>
            <a:custGeom>
              <a:avLst/>
              <a:gdLst/>
              <a:ahLst/>
              <a:cxnLst/>
              <a:rect l="l" t="t" r="r" b="b"/>
              <a:pathLst>
                <a:path w="5825" h="5845" extrusionOk="0">
                  <a:moveTo>
                    <a:pt x="1073" y="0"/>
                  </a:moveTo>
                  <a:lnTo>
                    <a:pt x="1" y="1072"/>
                  </a:lnTo>
                  <a:lnTo>
                    <a:pt x="4752" y="5845"/>
                  </a:lnTo>
                  <a:lnTo>
                    <a:pt x="5824" y="4752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3" name="Google Shape;3063;p67"/>
            <p:cNvSpPr/>
            <p:nvPr/>
          </p:nvSpPr>
          <p:spPr>
            <a:xfrm>
              <a:off x="1708364" y="2120955"/>
              <a:ext cx="151852" cy="146729"/>
            </a:xfrm>
            <a:custGeom>
              <a:avLst/>
              <a:gdLst/>
              <a:ahLst/>
              <a:cxnLst/>
              <a:rect l="l" t="t" r="r" b="b"/>
              <a:pathLst>
                <a:path w="8537" h="8249" extrusionOk="0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61"/>
                  </a:cubicBezTo>
                  <a:lnTo>
                    <a:pt x="4983" y="7606"/>
                  </a:lnTo>
                  <a:cubicBezTo>
                    <a:pt x="5355" y="8032"/>
                    <a:pt x="5874" y="8248"/>
                    <a:pt x="6396" y="8248"/>
                  </a:cubicBezTo>
                  <a:cubicBezTo>
                    <a:pt x="6879" y="8248"/>
                    <a:pt x="7364" y="8064"/>
                    <a:pt x="7737" y="7690"/>
                  </a:cubicBezTo>
                  <a:lnTo>
                    <a:pt x="7758" y="7690"/>
                  </a:lnTo>
                  <a:cubicBezTo>
                    <a:pt x="8536" y="6912"/>
                    <a:pt x="8494" y="5651"/>
                    <a:pt x="7653" y="4936"/>
                  </a:cubicBez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4" name="Google Shape;3064;p67"/>
            <p:cNvSpPr/>
            <p:nvPr/>
          </p:nvSpPr>
          <p:spPr>
            <a:xfrm>
              <a:off x="1708364" y="2131325"/>
              <a:ext cx="145484" cy="136359"/>
            </a:xfrm>
            <a:custGeom>
              <a:avLst/>
              <a:gdLst/>
              <a:ahLst/>
              <a:cxnLst/>
              <a:rect l="l" t="t" r="r" b="b"/>
              <a:pathLst>
                <a:path w="8179" h="7666" extrusionOk="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4983" y="7023"/>
                  </a:lnTo>
                  <a:cubicBezTo>
                    <a:pt x="5366" y="7449"/>
                    <a:pt x="5884" y="7665"/>
                    <a:pt x="6404" y="7665"/>
                  </a:cubicBezTo>
                  <a:cubicBezTo>
                    <a:pt x="6883" y="7665"/>
                    <a:pt x="7364" y="7481"/>
                    <a:pt x="7737" y="7107"/>
                  </a:cubicBezTo>
                  <a:cubicBezTo>
                    <a:pt x="7927" y="6918"/>
                    <a:pt x="8095" y="6666"/>
                    <a:pt x="8179" y="6413"/>
                  </a:cubicBezTo>
                  <a:lnTo>
                    <a:pt x="8179" y="6413"/>
                  </a:lnTo>
                  <a:cubicBezTo>
                    <a:pt x="7964" y="6493"/>
                    <a:pt x="7742" y="6532"/>
                    <a:pt x="7523" y="6532"/>
                  </a:cubicBezTo>
                  <a:cubicBezTo>
                    <a:pt x="6991" y="6532"/>
                    <a:pt x="6476" y="6304"/>
                    <a:pt x="6118" y="5888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000000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5" name="Google Shape;3065;p67"/>
            <p:cNvSpPr/>
            <p:nvPr/>
          </p:nvSpPr>
          <p:spPr>
            <a:xfrm>
              <a:off x="1434989" y="1860578"/>
              <a:ext cx="319392" cy="291341"/>
            </a:xfrm>
            <a:custGeom>
              <a:avLst/>
              <a:gdLst/>
              <a:ahLst/>
              <a:cxnLst/>
              <a:rect l="l" t="t" r="r" b="b"/>
              <a:pathLst>
                <a:path w="17956" h="16379" extrusionOk="0">
                  <a:moveTo>
                    <a:pt x="8978" y="0"/>
                  </a:moveTo>
                  <a:cubicBezTo>
                    <a:pt x="6886" y="0"/>
                    <a:pt x="4794" y="799"/>
                    <a:pt x="3196" y="2397"/>
                  </a:cubicBezTo>
                  <a:cubicBezTo>
                    <a:pt x="1" y="5593"/>
                    <a:pt x="1" y="10786"/>
                    <a:pt x="3196" y="13981"/>
                  </a:cubicBezTo>
                  <a:cubicBezTo>
                    <a:pt x="4794" y="15579"/>
                    <a:pt x="6886" y="16378"/>
                    <a:pt x="8978" y="16378"/>
                  </a:cubicBezTo>
                  <a:cubicBezTo>
                    <a:pt x="11070" y="16378"/>
                    <a:pt x="13162" y="15579"/>
                    <a:pt x="14760" y="13981"/>
                  </a:cubicBezTo>
                  <a:cubicBezTo>
                    <a:pt x="17955" y="10786"/>
                    <a:pt x="17955" y="5593"/>
                    <a:pt x="14760" y="2397"/>
                  </a:cubicBezTo>
                  <a:cubicBezTo>
                    <a:pt x="13162" y="799"/>
                    <a:pt x="11070" y="0"/>
                    <a:pt x="89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6" name="Google Shape;3066;p67"/>
            <p:cNvSpPr/>
            <p:nvPr/>
          </p:nvSpPr>
          <p:spPr>
            <a:xfrm>
              <a:off x="1472005" y="1894606"/>
              <a:ext cx="245343" cy="223180"/>
            </a:xfrm>
            <a:custGeom>
              <a:avLst/>
              <a:gdLst/>
              <a:ahLst/>
              <a:cxnLst/>
              <a:rect l="l" t="t" r="r" b="b"/>
              <a:pathLst>
                <a:path w="13793" h="12547" extrusionOk="0">
                  <a:moveTo>
                    <a:pt x="6897" y="0"/>
                  </a:moveTo>
                  <a:cubicBezTo>
                    <a:pt x="5294" y="0"/>
                    <a:pt x="3691" y="610"/>
                    <a:pt x="2461" y="1829"/>
                  </a:cubicBezTo>
                  <a:cubicBezTo>
                    <a:pt x="1" y="4289"/>
                    <a:pt x="1" y="8263"/>
                    <a:pt x="2461" y="10702"/>
                  </a:cubicBezTo>
                  <a:cubicBezTo>
                    <a:pt x="3691" y="11932"/>
                    <a:pt x="5294" y="12547"/>
                    <a:pt x="6897" y="12547"/>
                  </a:cubicBezTo>
                  <a:cubicBezTo>
                    <a:pt x="8500" y="12547"/>
                    <a:pt x="10103" y="11932"/>
                    <a:pt x="11333" y="10702"/>
                  </a:cubicBezTo>
                  <a:cubicBezTo>
                    <a:pt x="13793" y="8263"/>
                    <a:pt x="13793" y="4289"/>
                    <a:pt x="11333" y="1829"/>
                  </a:cubicBezTo>
                  <a:cubicBezTo>
                    <a:pt x="10103" y="610"/>
                    <a:pt x="8500" y="0"/>
                    <a:pt x="68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7" name="Google Shape;3067;p67"/>
            <p:cNvSpPr/>
            <p:nvPr/>
          </p:nvSpPr>
          <p:spPr>
            <a:xfrm>
              <a:off x="1470511" y="1918157"/>
              <a:ext cx="212436" cy="199416"/>
            </a:xfrm>
            <a:custGeom>
              <a:avLst/>
              <a:gdLst/>
              <a:ahLst/>
              <a:cxnLst/>
              <a:rect l="l" t="t" r="r" b="b"/>
              <a:pathLst>
                <a:path w="11943" h="11211" extrusionOk="0">
                  <a:moveTo>
                    <a:pt x="3134" y="1"/>
                  </a:moveTo>
                  <a:cubicBezTo>
                    <a:pt x="2923" y="148"/>
                    <a:pt x="2734" y="337"/>
                    <a:pt x="2545" y="527"/>
                  </a:cubicBezTo>
                  <a:cubicBezTo>
                    <a:pt x="1" y="3070"/>
                    <a:pt x="148" y="7254"/>
                    <a:pt x="2860" y="9651"/>
                  </a:cubicBezTo>
                  <a:cubicBezTo>
                    <a:pt x="4056" y="10699"/>
                    <a:pt x="5530" y="11211"/>
                    <a:pt x="6995" y="11211"/>
                  </a:cubicBezTo>
                  <a:cubicBezTo>
                    <a:pt x="8853" y="11211"/>
                    <a:pt x="10697" y="10388"/>
                    <a:pt x="11943" y="8789"/>
                  </a:cubicBezTo>
                  <a:lnTo>
                    <a:pt x="11943" y="8789"/>
                  </a:lnTo>
                  <a:cubicBezTo>
                    <a:pt x="10805" y="9668"/>
                    <a:pt x="9455" y="10100"/>
                    <a:pt x="8111" y="10100"/>
                  </a:cubicBezTo>
                  <a:cubicBezTo>
                    <a:pt x="6499" y="10100"/>
                    <a:pt x="4896" y="9479"/>
                    <a:pt x="3680" y="8263"/>
                  </a:cubicBezTo>
                  <a:cubicBezTo>
                    <a:pt x="1452" y="6035"/>
                    <a:pt x="1220" y="2482"/>
                    <a:pt x="3134" y="1"/>
                  </a:cubicBezTo>
                  <a:close/>
                </a:path>
              </a:pathLst>
            </a:custGeom>
            <a:solidFill>
              <a:srgbClr val="000000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8" name="Google Shape;3068;p67"/>
            <p:cNvSpPr/>
            <p:nvPr/>
          </p:nvSpPr>
          <p:spPr>
            <a:xfrm>
              <a:off x="1535221" y="1925646"/>
              <a:ext cx="121417" cy="34472"/>
            </a:xfrm>
            <a:custGeom>
              <a:avLst/>
              <a:gdLst/>
              <a:ahLst/>
              <a:cxnLst/>
              <a:rect l="l" t="t" r="r" b="b"/>
              <a:pathLst>
                <a:path w="6826" h="1938" extrusionOk="0">
                  <a:moveTo>
                    <a:pt x="3332" y="0"/>
                  </a:moveTo>
                  <a:cubicBezTo>
                    <a:pt x="2171" y="0"/>
                    <a:pt x="1009" y="442"/>
                    <a:pt x="126" y="1325"/>
                  </a:cubicBezTo>
                  <a:cubicBezTo>
                    <a:pt x="0" y="1451"/>
                    <a:pt x="0" y="1661"/>
                    <a:pt x="126" y="1808"/>
                  </a:cubicBezTo>
                  <a:cubicBezTo>
                    <a:pt x="189" y="1872"/>
                    <a:pt x="273" y="1903"/>
                    <a:pt x="360" y="1903"/>
                  </a:cubicBezTo>
                  <a:cubicBezTo>
                    <a:pt x="447" y="1903"/>
                    <a:pt x="536" y="1872"/>
                    <a:pt x="610" y="1808"/>
                  </a:cubicBezTo>
                  <a:cubicBezTo>
                    <a:pt x="1356" y="1052"/>
                    <a:pt x="2344" y="673"/>
                    <a:pt x="3332" y="673"/>
                  </a:cubicBezTo>
                  <a:cubicBezTo>
                    <a:pt x="4321" y="673"/>
                    <a:pt x="5309" y="1052"/>
                    <a:pt x="6055" y="1808"/>
                  </a:cubicBezTo>
                  <a:cubicBezTo>
                    <a:pt x="6131" y="1900"/>
                    <a:pt x="6220" y="1937"/>
                    <a:pt x="6307" y="1937"/>
                  </a:cubicBezTo>
                  <a:cubicBezTo>
                    <a:pt x="6580" y="1937"/>
                    <a:pt x="6826" y="1564"/>
                    <a:pt x="6539" y="1325"/>
                  </a:cubicBezTo>
                  <a:cubicBezTo>
                    <a:pt x="5656" y="442"/>
                    <a:pt x="4494" y="0"/>
                    <a:pt x="3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9" name="Google Shape;3069;p67"/>
            <p:cNvSpPr/>
            <p:nvPr/>
          </p:nvSpPr>
          <p:spPr>
            <a:xfrm>
              <a:off x="1708364" y="2120955"/>
              <a:ext cx="61349" cy="60513"/>
            </a:xfrm>
            <a:custGeom>
              <a:avLst/>
              <a:gdLst/>
              <a:ahLst/>
              <a:cxnLst/>
              <a:rect l="l" t="t" r="r" b="b"/>
              <a:pathLst>
                <a:path w="3449" h="3402" extrusionOk="0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40"/>
                  </a:cubicBezTo>
                  <a:lnTo>
                    <a:pt x="1304" y="3401"/>
                  </a:lnTo>
                  <a:lnTo>
                    <a:pt x="3448" y="1257"/>
                  </a:ln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0" name="Google Shape;3070;p67"/>
            <p:cNvSpPr/>
            <p:nvPr/>
          </p:nvSpPr>
          <p:spPr>
            <a:xfrm>
              <a:off x="1708364" y="2131325"/>
              <a:ext cx="43401" cy="50143"/>
            </a:xfrm>
            <a:custGeom>
              <a:avLst/>
              <a:gdLst/>
              <a:ahLst/>
              <a:cxnLst/>
              <a:rect l="l" t="t" r="r" b="b"/>
              <a:pathLst>
                <a:path w="2440" h="2819" extrusionOk="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1304" y="2818"/>
                  </a:lnTo>
                  <a:lnTo>
                    <a:pt x="2439" y="1662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000000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079" name="Google Shape;3079;p67"/>
          <p:cNvGrpSpPr/>
          <p:nvPr/>
        </p:nvGrpSpPr>
        <p:grpSpPr>
          <a:xfrm>
            <a:off x="8289290" y="2069465"/>
            <a:ext cx="1856740" cy="1296035"/>
            <a:chOff x="5011809" y="1682401"/>
            <a:chExt cx="1079732" cy="749553"/>
          </a:xfrm>
        </p:grpSpPr>
        <p:sp>
          <p:nvSpPr>
            <p:cNvPr id="3044" name="Google Shape;3044;p67"/>
            <p:cNvSpPr/>
            <p:nvPr/>
          </p:nvSpPr>
          <p:spPr>
            <a:xfrm>
              <a:off x="5281588" y="1761438"/>
              <a:ext cx="569400" cy="5694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0" name="Google Shape;3080;p67"/>
            <p:cNvSpPr/>
            <p:nvPr/>
          </p:nvSpPr>
          <p:spPr>
            <a:xfrm>
              <a:off x="5011809" y="1682401"/>
              <a:ext cx="1079732" cy="749553"/>
            </a:xfrm>
            <a:custGeom>
              <a:avLst/>
              <a:gdLst/>
              <a:ahLst/>
              <a:cxnLst/>
              <a:rect l="l" t="t" r="r" b="b"/>
              <a:pathLst>
                <a:path w="9181" h="6892" extrusionOk="0">
                  <a:moveTo>
                    <a:pt x="4507" y="1"/>
                  </a:moveTo>
                  <a:cubicBezTo>
                    <a:pt x="2797" y="1"/>
                    <a:pt x="1115" y="180"/>
                    <a:pt x="751" y="544"/>
                  </a:cubicBezTo>
                  <a:cubicBezTo>
                    <a:pt x="0" y="1282"/>
                    <a:pt x="239" y="5176"/>
                    <a:pt x="846" y="5700"/>
                  </a:cubicBezTo>
                  <a:cubicBezTo>
                    <a:pt x="977" y="5819"/>
                    <a:pt x="1382" y="5914"/>
                    <a:pt x="1941" y="5985"/>
                  </a:cubicBezTo>
                  <a:cubicBezTo>
                    <a:pt x="1751" y="6343"/>
                    <a:pt x="1441" y="6616"/>
                    <a:pt x="1072" y="6771"/>
                  </a:cubicBezTo>
                  <a:cubicBezTo>
                    <a:pt x="1397" y="6856"/>
                    <a:pt x="1691" y="6891"/>
                    <a:pt x="1956" y="6891"/>
                  </a:cubicBezTo>
                  <a:cubicBezTo>
                    <a:pt x="2924" y="6891"/>
                    <a:pt x="3504" y="6418"/>
                    <a:pt x="3775" y="6128"/>
                  </a:cubicBezTo>
                  <a:cubicBezTo>
                    <a:pt x="4174" y="6143"/>
                    <a:pt x="4586" y="6151"/>
                    <a:pt x="4990" y="6151"/>
                  </a:cubicBezTo>
                  <a:cubicBezTo>
                    <a:pt x="6500" y="6151"/>
                    <a:pt x="7911" y="6044"/>
                    <a:pt x="8240" y="5819"/>
                  </a:cubicBezTo>
                  <a:cubicBezTo>
                    <a:pt x="8966" y="5307"/>
                    <a:pt x="9180" y="1342"/>
                    <a:pt x="8501" y="592"/>
                  </a:cubicBezTo>
                  <a:cubicBezTo>
                    <a:pt x="8153" y="200"/>
                    <a:pt x="6314" y="1"/>
                    <a:pt x="4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081" name="Google Shape;3081;p67"/>
          <p:cNvGrpSpPr/>
          <p:nvPr/>
        </p:nvGrpSpPr>
        <p:grpSpPr>
          <a:xfrm>
            <a:off x="8846820" y="2263140"/>
            <a:ext cx="731520" cy="736600"/>
            <a:chOff x="5353761" y="1829150"/>
            <a:chExt cx="425221" cy="426190"/>
          </a:xfrm>
        </p:grpSpPr>
        <p:sp>
          <p:nvSpPr>
            <p:cNvPr id="3082" name="Google Shape;3082;p67"/>
            <p:cNvSpPr/>
            <p:nvPr/>
          </p:nvSpPr>
          <p:spPr>
            <a:xfrm>
              <a:off x="5655566" y="2028868"/>
              <a:ext cx="98789" cy="98805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3" name="Google Shape;3083;p67"/>
            <p:cNvSpPr/>
            <p:nvPr/>
          </p:nvSpPr>
          <p:spPr>
            <a:xfrm>
              <a:off x="5477113" y="1856542"/>
              <a:ext cx="205551" cy="188253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4" name="Google Shape;3084;p67"/>
            <p:cNvSpPr/>
            <p:nvPr/>
          </p:nvSpPr>
          <p:spPr>
            <a:xfrm>
              <a:off x="5476823" y="1856542"/>
              <a:ext cx="192017" cy="137291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000000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5" name="Google Shape;3085;p67"/>
            <p:cNvSpPr/>
            <p:nvPr/>
          </p:nvSpPr>
          <p:spPr>
            <a:xfrm>
              <a:off x="5354661" y="2022084"/>
              <a:ext cx="150482" cy="150795"/>
            </a:xfrm>
            <a:custGeom>
              <a:avLst/>
              <a:gdLst/>
              <a:ahLst/>
              <a:cxnLst/>
              <a:rect l="l" t="t" r="r" b="b"/>
              <a:pathLst>
                <a:path w="4681" h="4690" extrusionOk="0">
                  <a:moveTo>
                    <a:pt x="2345" y="0"/>
                  </a:moveTo>
                  <a:cubicBezTo>
                    <a:pt x="1321" y="0"/>
                    <a:pt x="565" y="824"/>
                    <a:pt x="489" y="1828"/>
                  </a:cubicBezTo>
                  <a:cubicBezTo>
                    <a:pt x="431" y="2556"/>
                    <a:pt x="278" y="3264"/>
                    <a:pt x="49" y="3963"/>
                  </a:cubicBezTo>
                  <a:cubicBezTo>
                    <a:pt x="1" y="4087"/>
                    <a:pt x="58" y="4231"/>
                    <a:pt x="192" y="4288"/>
                  </a:cubicBezTo>
                  <a:cubicBezTo>
                    <a:pt x="623" y="4489"/>
                    <a:pt x="1082" y="4623"/>
                    <a:pt x="1551" y="4690"/>
                  </a:cubicBezTo>
                  <a:lnTo>
                    <a:pt x="3140" y="4690"/>
                  </a:lnTo>
                  <a:cubicBezTo>
                    <a:pt x="3609" y="4623"/>
                    <a:pt x="4068" y="4489"/>
                    <a:pt x="4499" y="4288"/>
                  </a:cubicBezTo>
                  <a:cubicBezTo>
                    <a:pt x="4623" y="4231"/>
                    <a:pt x="4681" y="4087"/>
                    <a:pt x="4633" y="3963"/>
                  </a:cubicBezTo>
                  <a:cubicBezTo>
                    <a:pt x="4403" y="3264"/>
                    <a:pt x="4260" y="2556"/>
                    <a:pt x="4193" y="1828"/>
                  </a:cubicBezTo>
                  <a:cubicBezTo>
                    <a:pt x="4126" y="824"/>
                    <a:pt x="3370" y="0"/>
                    <a:pt x="23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6" name="Google Shape;3086;p67"/>
            <p:cNvSpPr/>
            <p:nvPr/>
          </p:nvSpPr>
          <p:spPr>
            <a:xfrm>
              <a:off x="5395585" y="2022084"/>
              <a:ext cx="109559" cy="150795"/>
            </a:xfrm>
            <a:custGeom>
              <a:avLst/>
              <a:gdLst/>
              <a:ahLst/>
              <a:cxnLst/>
              <a:rect l="l" t="t" r="r" b="b"/>
              <a:pathLst>
                <a:path w="3408" h="4690" extrusionOk="0">
                  <a:moveTo>
                    <a:pt x="1063" y="0"/>
                  </a:moveTo>
                  <a:cubicBezTo>
                    <a:pt x="278" y="0"/>
                    <a:pt x="1" y="1082"/>
                    <a:pt x="680" y="1474"/>
                  </a:cubicBezTo>
                  <a:cubicBezTo>
                    <a:pt x="699" y="1493"/>
                    <a:pt x="718" y="1503"/>
                    <a:pt x="747" y="1513"/>
                  </a:cubicBezTo>
                  <a:lnTo>
                    <a:pt x="1340" y="4690"/>
                  </a:lnTo>
                  <a:lnTo>
                    <a:pt x="1876" y="4690"/>
                  </a:lnTo>
                  <a:cubicBezTo>
                    <a:pt x="2336" y="4623"/>
                    <a:pt x="2795" y="4489"/>
                    <a:pt x="3226" y="4288"/>
                  </a:cubicBezTo>
                  <a:cubicBezTo>
                    <a:pt x="3350" y="4231"/>
                    <a:pt x="3408" y="4087"/>
                    <a:pt x="3360" y="3963"/>
                  </a:cubicBezTo>
                  <a:cubicBezTo>
                    <a:pt x="3130" y="3264"/>
                    <a:pt x="2987" y="2556"/>
                    <a:pt x="2920" y="1828"/>
                  </a:cubicBezTo>
                  <a:cubicBezTo>
                    <a:pt x="2853" y="824"/>
                    <a:pt x="2097" y="0"/>
                    <a:pt x="10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7" name="Google Shape;3087;p67"/>
            <p:cNvSpPr/>
            <p:nvPr/>
          </p:nvSpPr>
          <p:spPr>
            <a:xfrm>
              <a:off x="5353761" y="2135928"/>
              <a:ext cx="150772" cy="119125"/>
            </a:xfrm>
            <a:custGeom>
              <a:avLst/>
              <a:gdLst/>
              <a:ahLst/>
              <a:cxnLst/>
              <a:rect l="l" t="t" r="r" b="b"/>
              <a:pathLst>
                <a:path w="4690" h="3705" extrusionOk="0">
                  <a:moveTo>
                    <a:pt x="1560" y="0"/>
                  </a:moveTo>
                  <a:lnTo>
                    <a:pt x="1560" y="785"/>
                  </a:lnTo>
                  <a:cubicBezTo>
                    <a:pt x="1560" y="977"/>
                    <a:pt x="1445" y="1158"/>
                    <a:pt x="1273" y="1254"/>
                  </a:cubicBezTo>
                  <a:lnTo>
                    <a:pt x="431" y="1675"/>
                  </a:lnTo>
                  <a:cubicBezTo>
                    <a:pt x="172" y="1800"/>
                    <a:pt x="0" y="2077"/>
                    <a:pt x="0" y="2374"/>
                  </a:cubicBezTo>
                  <a:lnTo>
                    <a:pt x="0" y="3446"/>
                  </a:lnTo>
                  <a:cubicBezTo>
                    <a:pt x="0" y="3589"/>
                    <a:pt x="115" y="3704"/>
                    <a:pt x="268" y="3704"/>
                  </a:cubicBezTo>
                  <a:lnTo>
                    <a:pt x="4431" y="3704"/>
                  </a:lnTo>
                  <a:cubicBezTo>
                    <a:pt x="4575" y="3704"/>
                    <a:pt x="4689" y="3589"/>
                    <a:pt x="4689" y="3446"/>
                  </a:cubicBezTo>
                  <a:lnTo>
                    <a:pt x="4689" y="2374"/>
                  </a:lnTo>
                  <a:cubicBezTo>
                    <a:pt x="4689" y="2077"/>
                    <a:pt x="4517" y="1809"/>
                    <a:pt x="4259" y="1675"/>
                  </a:cubicBezTo>
                  <a:lnTo>
                    <a:pt x="3417" y="1254"/>
                  </a:lnTo>
                  <a:cubicBezTo>
                    <a:pt x="3244" y="1168"/>
                    <a:pt x="3130" y="986"/>
                    <a:pt x="3130" y="785"/>
                  </a:cubicBezTo>
                  <a:lnTo>
                    <a:pt x="3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8" name="Google Shape;3088;p67"/>
            <p:cNvSpPr/>
            <p:nvPr/>
          </p:nvSpPr>
          <p:spPr>
            <a:xfrm>
              <a:off x="5403590" y="2135928"/>
              <a:ext cx="51115" cy="33889"/>
            </a:xfrm>
            <a:custGeom>
              <a:avLst/>
              <a:gdLst/>
              <a:ahLst/>
              <a:cxnLst/>
              <a:rect l="l" t="t" r="r" b="b"/>
              <a:pathLst>
                <a:path w="1590" h="1054" extrusionOk="0">
                  <a:moveTo>
                    <a:pt x="10" y="0"/>
                  </a:moveTo>
                  <a:lnTo>
                    <a:pt x="10" y="785"/>
                  </a:lnTo>
                  <a:cubicBezTo>
                    <a:pt x="10" y="814"/>
                    <a:pt x="0" y="852"/>
                    <a:pt x="0" y="881"/>
                  </a:cubicBezTo>
                  <a:cubicBezTo>
                    <a:pt x="249" y="986"/>
                    <a:pt x="517" y="1044"/>
                    <a:pt x="795" y="1053"/>
                  </a:cubicBezTo>
                  <a:cubicBezTo>
                    <a:pt x="1063" y="1044"/>
                    <a:pt x="1340" y="996"/>
                    <a:pt x="1589" y="891"/>
                  </a:cubicBezTo>
                  <a:cubicBezTo>
                    <a:pt x="1580" y="852"/>
                    <a:pt x="1580" y="824"/>
                    <a:pt x="1580" y="785"/>
                  </a:cubicBezTo>
                  <a:lnTo>
                    <a:pt x="1580" y="0"/>
                  </a:lnTo>
                  <a:close/>
                </a:path>
              </a:pathLst>
            </a:custGeom>
            <a:solidFill>
              <a:srgbClr val="000000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9" name="Google Shape;3089;p67"/>
            <p:cNvSpPr/>
            <p:nvPr/>
          </p:nvSpPr>
          <p:spPr>
            <a:xfrm>
              <a:off x="5353761" y="2180231"/>
              <a:ext cx="150772" cy="75108"/>
            </a:xfrm>
            <a:custGeom>
              <a:avLst/>
              <a:gdLst/>
              <a:ahLst/>
              <a:cxnLst/>
              <a:rect l="l" t="t" r="r" b="b"/>
              <a:pathLst>
                <a:path w="4690" h="2336" extrusionOk="0">
                  <a:moveTo>
                    <a:pt x="1034" y="1"/>
                  </a:moveTo>
                  <a:lnTo>
                    <a:pt x="440" y="297"/>
                  </a:lnTo>
                  <a:cubicBezTo>
                    <a:pt x="172" y="431"/>
                    <a:pt x="0" y="699"/>
                    <a:pt x="0" y="996"/>
                  </a:cubicBezTo>
                  <a:lnTo>
                    <a:pt x="0" y="2077"/>
                  </a:lnTo>
                  <a:cubicBezTo>
                    <a:pt x="0" y="2221"/>
                    <a:pt x="124" y="2336"/>
                    <a:pt x="268" y="2336"/>
                  </a:cubicBezTo>
                  <a:lnTo>
                    <a:pt x="4431" y="2336"/>
                  </a:lnTo>
                  <a:cubicBezTo>
                    <a:pt x="4575" y="2336"/>
                    <a:pt x="4689" y="2221"/>
                    <a:pt x="4689" y="2077"/>
                  </a:cubicBezTo>
                  <a:lnTo>
                    <a:pt x="4689" y="996"/>
                  </a:lnTo>
                  <a:cubicBezTo>
                    <a:pt x="4689" y="699"/>
                    <a:pt x="4527" y="431"/>
                    <a:pt x="4259" y="297"/>
                  </a:cubicBezTo>
                  <a:lnTo>
                    <a:pt x="3656" y="1"/>
                  </a:lnTo>
                  <a:cubicBezTo>
                    <a:pt x="3350" y="474"/>
                    <a:pt x="2847" y="711"/>
                    <a:pt x="2345" y="711"/>
                  </a:cubicBezTo>
                  <a:cubicBezTo>
                    <a:pt x="1842" y="711"/>
                    <a:pt x="1340" y="474"/>
                    <a:pt x="1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0" name="Google Shape;3090;p67"/>
            <p:cNvSpPr/>
            <p:nvPr/>
          </p:nvSpPr>
          <p:spPr>
            <a:xfrm>
              <a:off x="5378676" y="2070470"/>
              <a:ext cx="100622" cy="82407"/>
            </a:xfrm>
            <a:custGeom>
              <a:avLst/>
              <a:gdLst/>
              <a:ahLst/>
              <a:cxnLst/>
              <a:rect l="l" t="t" r="r" b="b"/>
              <a:pathLst>
                <a:path w="3130" h="2563" extrusionOk="0">
                  <a:moveTo>
                    <a:pt x="1201" y="0"/>
                  </a:moveTo>
                  <a:cubicBezTo>
                    <a:pt x="1102" y="0"/>
                    <a:pt x="1016" y="56"/>
                    <a:pt x="976" y="151"/>
                  </a:cubicBezTo>
                  <a:cubicBezTo>
                    <a:pt x="881" y="333"/>
                    <a:pt x="766" y="486"/>
                    <a:pt x="613" y="620"/>
                  </a:cubicBezTo>
                  <a:cubicBezTo>
                    <a:pt x="469" y="744"/>
                    <a:pt x="316" y="850"/>
                    <a:pt x="153" y="936"/>
                  </a:cubicBezTo>
                  <a:cubicBezTo>
                    <a:pt x="58" y="984"/>
                    <a:pt x="0" y="1089"/>
                    <a:pt x="10" y="1204"/>
                  </a:cubicBezTo>
                  <a:cubicBezTo>
                    <a:pt x="115" y="1979"/>
                    <a:pt x="785" y="2563"/>
                    <a:pt x="1570" y="2563"/>
                  </a:cubicBezTo>
                  <a:cubicBezTo>
                    <a:pt x="2383" y="2563"/>
                    <a:pt x="3063" y="1931"/>
                    <a:pt x="3120" y="1118"/>
                  </a:cubicBezTo>
                  <a:cubicBezTo>
                    <a:pt x="3130" y="1041"/>
                    <a:pt x="3091" y="965"/>
                    <a:pt x="3034" y="907"/>
                  </a:cubicBezTo>
                  <a:cubicBezTo>
                    <a:pt x="2517" y="477"/>
                    <a:pt x="1914" y="170"/>
                    <a:pt x="1264" y="8"/>
                  </a:cubicBezTo>
                  <a:cubicBezTo>
                    <a:pt x="1242" y="3"/>
                    <a:pt x="1221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1" name="Google Shape;3091;p67"/>
            <p:cNvSpPr/>
            <p:nvPr/>
          </p:nvSpPr>
          <p:spPr>
            <a:xfrm>
              <a:off x="5378354" y="2070470"/>
              <a:ext cx="100943" cy="81507"/>
            </a:xfrm>
            <a:custGeom>
              <a:avLst/>
              <a:gdLst/>
              <a:ahLst/>
              <a:cxnLst/>
              <a:rect l="l" t="t" r="r" b="b"/>
              <a:pathLst>
                <a:path w="3140" h="2535" extrusionOk="0">
                  <a:moveTo>
                    <a:pt x="1213" y="0"/>
                  </a:moveTo>
                  <a:cubicBezTo>
                    <a:pt x="1118" y="0"/>
                    <a:pt x="1024" y="55"/>
                    <a:pt x="977" y="142"/>
                  </a:cubicBezTo>
                  <a:cubicBezTo>
                    <a:pt x="919" y="276"/>
                    <a:pt x="833" y="390"/>
                    <a:pt x="738" y="496"/>
                  </a:cubicBezTo>
                  <a:cubicBezTo>
                    <a:pt x="699" y="534"/>
                    <a:pt x="661" y="572"/>
                    <a:pt x="623" y="611"/>
                  </a:cubicBezTo>
                  <a:cubicBezTo>
                    <a:pt x="479" y="735"/>
                    <a:pt x="326" y="840"/>
                    <a:pt x="163" y="926"/>
                  </a:cubicBezTo>
                  <a:cubicBezTo>
                    <a:pt x="58" y="974"/>
                    <a:pt x="1" y="1079"/>
                    <a:pt x="20" y="1194"/>
                  </a:cubicBezTo>
                  <a:cubicBezTo>
                    <a:pt x="116" y="1883"/>
                    <a:pt x="651" y="2429"/>
                    <a:pt x="1341" y="2534"/>
                  </a:cubicBezTo>
                  <a:cubicBezTo>
                    <a:pt x="977" y="2314"/>
                    <a:pt x="776" y="1931"/>
                    <a:pt x="795" y="1510"/>
                  </a:cubicBezTo>
                  <a:lnTo>
                    <a:pt x="795" y="1137"/>
                  </a:lnTo>
                  <a:cubicBezTo>
                    <a:pt x="852" y="1099"/>
                    <a:pt x="910" y="1051"/>
                    <a:pt x="967" y="1003"/>
                  </a:cubicBezTo>
                  <a:cubicBezTo>
                    <a:pt x="1111" y="869"/>
                    <a:pt x="1235" y="725"/>
                    <a:pt x="1341" y="563"/>
                  </a:cubicBezTo>
                  <a:cubicBezTo>
                    <a:pt x="1838" y="716"/>
                    <a:pt x="2298" y="965"/>
                    <a:pt x="2699" y="1300"/>
                  </a:cubicBezTo>
                  <a:cubicBezTo>
                    <a:pt x="2747" y="1338"/>
                    <a:pt x="2872" y="1453"/>
                    <a:pt x="3015" y="1587"/>
                  </a:cubicBezTo>
                  <a:cubicBezTo>
                    <a:pt x="3082" y="1434"/>
                    <a:pt x="3121" y="1271"/>
                    <a:pt x="3140" y="1108"/>
                  </a:cubicBezTo>
                  <a:cubicBezTo>
                    <a:pt x="3140" y="1032"/>
                    <a:pt x="3101" y="965"/>
                    <a:pt x="3044" y="917"/>
                  </a:cubicBezTo>
                  <a:cubicBezTo>
                    <a:pt x="2537" y="486"/>
                    <a:pt x="1924" y="170"/>
                    <a:pt x="1274" y="8"/>
                  </a:cubicBezTo>
                  <a:cubicBezTo>
                    <a:pt x="1254" y="3"/>
                    <a:pt x="1233" y="0"/>
                    <a:pt x="1213" y="0"/>
                  </a:cubicBezTo>
                  <a:close/>
                </a:path>
              </a:pathLst>
            </a:custGeom>
            <a:solidFill>
              <a:srgbClr val="000000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2" name="Google Shape;3092;p67"/>
            <p:cNvSpPr/>
            <p:nvPr/>
          </p:nvSpPr>
          <p:spPr>
            <a:xfrm>
              <a:off x="5353761" y="2197142"/>
              <a:ext cx="33562" cy="58196"/>
            </a:xfrm>
            <a:custGeom>
              <a:avLst/>
              <a:gdLst/>
              <a:ahLst/>
              <a:cxnLst/>
              <a:rect l="l" t="t" r="r" b="b"/>
              <a:pathLst>
                <a:path w="1044" h="1810" extrusionOk="0">
                  <a:moveTo>
                    <a:pt x="153" y="1"/>
                  </a:moveTo>
                  <a:cubicBezTo>
                    <a:pt x="57" y="135"/>
                    <a:pt x="0" y="298"/>
                    <a:pt x="0" y="470"/>
                  </a:cubicBezTo>
                  <a:lnTo>
                    <a:pt x="0" y="1551"/>
                  </a:lnTo>
                  <a:cubicBezTo>
                    <a:pt x="0" y="1695"/>
                    <a:pt x="115" y="1810"/>
                    <a:pt x="258" y="1810"/>
                  </a:cubicBezTo>
                  <a:lnTo>
                    <a:pt x="1043" y="1810"/>
                  </a:lnTo>
                  <a:lnTo>
                    <a:pt x="1043" y="958"/>
                  </a:lnTo>
                  <a:cubicBezTo>
                    <a:pt x="1043" y="805"/>
                    <a:pt x="967" y="652"/>
                    <a:pt x="842" y="556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3" name="Google Shape;3093;p67"/>
            <p:cNvSpPr/>
            <p:nvPr/>
          </p:nvSpPr>
          <p:spPr>
            <a:xfrm>
              <a:off x="5470972" y="2197142"/>
              <a:ext cx="33562" cy="58196"/>
            </a:xfrm>
            <a:custGeom>
              <a:avLst/>
              <a:gdLst/>
              <a:ahLst/>
              <a:cxnLst/>
              <a:rect l="l" t="t" r="r" b="b"/>
              <a:pathLst>
                <a:path w="1044" h="1810" extrusionOk="0">
                  <a:moveTo>
                    <a:pt x="881" y="1"/>
                  </a:moveTo>
                  <a:lnTo>
                    <a:pt x="201" y="546"/>
                  </a:lnTo>
                  <a:cubicBezTo>
                    <a:pt x="77" y="652"/>
                    <a:pt x="0" y="795"/>
                    <a:pt x="0" y="958"/>
                  </a:cubicBezTo>
                  <a:lnTo>
                    <a:pt x="0" y="1810"/>
                  </a:lnTo>
                  <a:lnTo>
                    <a:pt x="785" y="1810"/>
                  </a:lnTo>
                  <a:cubicBezTo>
                    <a:pt x="929" y="1800"/>
                    <a:pt x="1043" y="1685"/>
                    <a:pt x="1043" y="1551"/>
                  </a:cubicBezTo>
                  <a:lnTo>
                    <a:pt x="1043" y="470"/>
                  </a:lnTo>
                  <a:cubicBezTo>
                    <a:pt x="1043" y="298"/>
                    <a:pt x="986" y="135"/>
                    <a:pt x="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4" name="Google Shape;3094;p67"/>
            <p:cNvSpPr/>
            <p:nvPr/>
          </p:nvSpPr>
          <p:spPr>
            <a:xfrm>
              <a:off x="5638946" y="2037162"/>
              <a:ext cx="41277" cy="90509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5" name="Google Shape;3095;p67"/>
            <p:cNvSpPr/>
            <p:nvPr/>
          </p:nvSpPr>
          <p:spPr>
            <a:xfrm>
              <a:off x="5671865" y="2152228"/>
              <a:ext cx="49571" cy="36654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6" name="Google Shape;3096;p67"/>
            <p:cNvSpPr/>
            <p:nvPr/>
          </p:nvSpPr>
          <p:spPr>
            <a:xfrm>
              <a:off x="5671865" y="2152550"/>
              <a:ext cx="49571" cy="19935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000000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7" name="Google Shape;3097;p67"/>
            <p:cNvSpPr/>
            <p:nvPr/>
          </p:nvSpPr>
          <p:spPr>
            <a:xfrm>
              <a:off x="5614352" y="2172226"/>
              <a:ext cx="164627" cy="83114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8" name="Google Shape;3098;p67"/>
            <p:cNvSpPr/>
            <p:nvPr/>
          </p:nvSpPr>
          <p:spPr>
            <a:xfrm>
              <a:off x="5688486" y="2188848"/>
              <a:ext cx="16331" cy="66491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9" name="Google Shape;3099;p67"/>
            <p:cNvSpPr/>
            <p:nvPr/>
          </p:nvSpPr>
          <p:spPr>
            <a:xfrm>
              <a:off x="5647272" y="2070341"/>
              <a:ext cx="98789" cy="9025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0" name="Google Shape;3100;p67"/>
            <p:cNvSpPr/>
            <p:nvPr/>
          </p:nvSpPr>
          <p:spPr>
            <a:xfrm>
              <a:off x="5647272" y="2070341"/>
              <a:ext cx="98468" cy="88387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000000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1" name="Google Shape;3101;p67"/>
            <p:cNvSpPr/>
            <p:nvPr/>
          </p:nvSpPr>
          <p:spPr>
            <a:xfrm>
              <a:off x="5614352" y="2193477"/>
              <a:ext cx="32951" cy="61861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2" name="Google Shape;3102;p67"/>
            <p:cNvSpPr/>
            <p:nvPr/>
          </p:nvSpPr>
          <p:spPr>
            <a:xfrm>
              <a:off x="5746030" y="2193477"/>
              <a:ext cx="32951" cy="61861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3" name="Google Shape;3103;p67"/>
            <p:cNvSpPr/>
            <p:nvPr/>
          </p:nvSpPr>
          <p:spPr>
            <a:xfrm>
              <a:off x="5688486" y="2188848"/>
              <a:ext cx="16331" cy="16333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4" name="Google Shape;3104;p67"/>
            <p:cNvSpPr/>
            <p:nvPr/>
          </p:nvSpPr>
          <p:spPr>
            <a:xfrm>
              <a:off x="5662960" y="2165828"/>
              <a:ext cx="33562" cy="34564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5" name="Google Shape;3105;p67"/>
            <p:cNvSpPr/>
            <p:nvPr/>
          </p:nvSpPr>
          <p:spPr>
            <a:xfrm>
              <a:off x="5696490" y="2165828"/>
              <a:ext cx="33883" cy="34564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6" name="Google Shape;3106;p67"/>
            <p:cNvSpPr/>
            <p:nvPr/>
          </p:nvSpPr>
          <p:spPr>
            <a:xfrm>
              <a:off x="5422043" y="1829150"/>
              <a:ext cx="233230" cy="200985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7" name="Google Shape;3107;p67"/>
            <p:cNvSpPr/>
            <p:nvPr/>
          </p:nvSpPr>
          <p:spPr>
            <a:xfrm>
              <a:off x="5461135" y="1863615"/>
              <a:ext cx="38770" cy="13568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8" name="Google Shape;3108;p67"/>
            <p:cNvSpPr/>
            <p:nvPr/>
          </p:nvSpPr>
          <p:spPr>
            <a:xfrm>
              <a:off x="5509132" y="1863615"/>
              <a:ext cx="107405" cy="13568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9" name="Google Shape;3109;p67"/>
            <p:cNvSpPr/>
            <p:nvPr/>
          </p:nvSpPr>
          <p:spPr>
            <a:xfrm>
              <a:off x="5461135" y="1897791"/>
              <a:ext cx="155401" cy="1385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0" name="Google Shape;3110;p67"/>
            <p:cNvSpPr/>
            <p:nvPr/>
          </p:nvSpPr>
          <p:spPr>
            <a:xfrm>
              <a:off x="5461135" y="1932224"/>
              <a:ext cx="107405" cy="13601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1" name="Google Shape;3111;p67"/>
            <p:cNvSpPr/>
            <p:nvPr/>
          </p:nvSpPr>
          <p:spPr>
            <a:xfrm>
              <a:off x="5577414" y="1932224"/>
              <a:ext cx="39124" cy="13601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112" name="Google Shape;3112;p67"/>
          <p:cNvGrpSpPr/>
          <p:nvPr/>
        </p:nvGrpSpPr>
        <p:grpSpPr>
          <a:xfrm>
            <a:off x="5133340" y="2069465"/>
            <a:ext cx="1856740" cy="1296035"/>
            <a:chOff x="3067084" y="1682401"/>
            <a:chExt cx="1079732" cy="749553"/>
          </a:xfrm>
        </p:grpSpPr>
        <p:sp>
          <p:nvSpPr>
            <p:cNvPr id="3041" name="Google Shape;3041;p67"/>
            <p:cNvSpPr/>
            <p:nvPr/>
          </p:nvSpPr>
          <p:spPr>
            <a:xfrm>
              <a:off x="3322288" y="1757538"/>
              <a:ext cx="569400" cy="5694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3" name="Google Shape;3113;p67"/>
            <p:cNvSpPr/>
            <p:nvPr/>
          </p:nvSpPr>
          <p:spPr>
            <a:xfrm>
              <a:off x="3067084" y="1682401"/>
              <a:ext cx="1079732" cy="749553"/>
            </a:xfrm>
            <a:custGeom>
              <a:avLst/>
              <a:gdLst/>
              <a:ahLst/>
              <a:cxnLst/>
              <a:rect l="l" t="t" r="r" b="b"/>
              <a:pathLst>
                <a:path w="9181" h="6892" extrusionOk="0">
                  <a:moveTo>
                    <a:pt x="4507" y="1"/>
                  </a:moveTo>
                  <a:cubicBezTo>
                    <a:pt x="2797" y="1"/>
                    <a:pt x="1115" y="180"/>
                    <a:pt x="751" y="544"/>
                  </a:cubicBezTo>
                  <a:cubicBezTo>
                    <a:pt x="0" y="1282"/>
                    <a:pt x="239" y="5176"/>
                    <a:pt x="846" y="5700"/>
                  </a:cubicBezTo>
                  <a:cubicBezTo>
                    <a:pt x="977" y="5819"/>
                    <a:pt x="1382" y="5914"/>
                    <a:pt x="1941" y="5985"/>
                  </a:cubicBezTo>
                  <a:cubicBezTo>
                    <a:pt x="1751" y="6343"/>
                    <a:pt x="1441" y="6616"/>
                    <a:pt x="1072" y="6771"/>
                  </a:cubicBezTo>
                  <a:cubicBezTo>
                    <a:pt x="1397" y="6856"/>
                    <a:pt x="1691" y="6891"/>
                    <a:pt x="1956" y="6891"/>
                  </a:cubicBezTo>
                  <a:cubicBezTo>
                    <a:pt x="2924" y="6891"/>
                    <a:pt x="3504" y="6418"/>
                    <a:pt x="3775" y="6128"/>
                  </a:cubicBezTo>
                  <a:cubicBezTo>
                    <a:pt x="4174" y="6143"/>
                    <a:pt x="4586" y="6151"/>
                    <a:pt x="4990" y="6151"/>
                  </a:cubicBezTo>
                  <a:cubicBezTo>
                    <a:pt x="6500" y="6151"/>
                    <a:pt x="7911" y="6044"/>
                    <a:pt x="8240" y="5819"/>
                  </a:cubicBezTo>
                  <a:cubicBezTo>
                    <a:pt x="8966" y="5307"/>
                    <a:pt x="9180" y="1342"/>
                    <a:pt x="8501" y="592"/>
                  </a:cubicBezTo>
                  <a:cubicBezTo>
                    <a:pt x="8153" y="200"/>
                    <a:pt x="6314" y="1"/>
                    <a:pt x="45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114" name="Google Shape;3114;p67"/>
          <p:cNvGrpSpPr/>
          <p:nvPr/>
        </p:nvGrpSpPr>
        <p:grpSpPr>
          <a:xfrm>
            <a:off x="5787390" y="2334895"/>
            <a:ext cx="731520" cy="714375"/>
            <a:chOff x="3394388" y="1841925"/>
            <a:chExt cx="425213" cy="413431"/>
          </a:xfrm>
        </p:grpSpPr>
        <p:sp>
          <p:nvSpPr>
            <p:cNvPr id="3115" name="Google Shape;3115;p67"/>
            <p:cNvSpPr/>
            <p:nvPr/>
          </p:nvSpPr>
          <p:spPr>
            <a:xfrm>
              <a:off x="3434461" y="2155834"/>
              <a:ext cx="359398" cy="61222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6" name="Google Shape;3116;p67"/>
            <p:cNvSpPr/>
            <p:nvPr/>
          </p:nvSpPr>
          <p:spPr>
            <a:xfrm>
              <a:off x="3436266" y="2155834"/>
              <a:ext cx="357593" cy="61222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000000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7" name="Google Shape;3117;p67"/>
            <p:cNvSpPr/>
            <p:nvPr/>
          </p:nvSpPr>
          <p:spPr>
            <a:xfrm>
              <a:off x="3397963" y="2117175"/>
              <a:ext cx="421318" cy="137834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8" name="Google Shape;3118;p67"/>
            <p:cNvSpPr/>
            <p:nvPr/>
          </p:nvSpPr>
          <p:spPr>
            <a:xfrm>
              <a:off x="3795238" y="2117532"/>
              <a:ext cx="24363" cy="3832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000000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9" name="Google Shape;3119;p67"/>
            <p:cNvSpPr/>
            <p:nvPr/>
          </p:nvSpPr>
          <p:spPr>
            <a:xfrm>
              <a:off x="3795238" y="2217033"/>
              <a:ext cx="24363" cy="3832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000000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0" name="Google Shape;3120;p67"/>
            <p:cNvSpPr/>
            <p:nvPr/>
          </p:nvSpPr>
          <p:spPr>
            <a:xfrm>
              <a:off x="3465257" y="2186255"/>
              <a:ext cx="59792" cy="60081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1" name="Google Shape;3121;p67"/>
            <p:cNvSpPr/>
            <p:nvPr/>
          </p:nvSpPr>
          <p:spPr>
            <a:xfrm>
              <a:off x="3434461" y="1880602"/>
              <a:ext cx="359398" cy="61222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2" name="Google Shape;3122;p67"/>
            <p:cNvSpPr/>
            <p:nvPr/>
          </p:nvSpPr>
          <p:spPr>
            <a:xfrm>
              <a:off x="3436266" y="1880602"/>
              <a:ext cx="357593" cy="61222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000000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3" name="Google Shape;3123;p67"/>
            <p:cNvSpPr/>
            <p:nvPr/>
          </p:nvSpPr>
          <p:spPr>
            <a:xfrm>
              <a:off x="3394388" y="1841925"/>
              <a:ext cx="424893" cy="137868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4" name="Google Shape;3124;p67"/>
            <p:cNvSpPr/>
            <p:nvPr/>
          </p:nvSpPr>
          <p:spPr>
            <a:xfrm>
              <a:off x="3795238" y="1842317"/>
              <a:ext cx="24363" cy="38306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000000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5" name="Google Shape;3125;p67"/>
            <p:cNvSpPr/>
            <p:nvPr/>
          </p:nvSpPr>
          <p:spPr>
            <a:xfrm>
              <a:off x="3795238" y="1941801"/>
              <a:ext cx="24363" cy="3832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000000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6" name="Google Shape;3126;p67"/>
            <p:cNvSpPr/>
            <p:nvPr/>
          </p:nvSpPr>
          <p:spPr>
            <a:xfrm>
              <a:off x="3465257" y="1911023"/>
              <a:ext cx="59792" cy="59962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7" name="Google Shape;3127;p67"/>
            <p:cNvSpPr/>
            <p:nvPr/>
          </p:nvSpPr>
          <p:spPr>
            <a:xfrm>
              <a:off x="3421949" y="2018048"/>
              <a:ext cx="359023" cy="61222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8" name="Google Shape;3128;p67"/>
            <p:cNvSpPr/>
            <p:nvPr/>
          </p:nvSpPr>
          <p:spPr>
            <a:xfrm>
              <a:off x="3421949" y="2018048"/>
              <a:ext cx="359023" cy="61222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000000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9" name="Google Shape;3129;p67"/>
            <p:cNvSpPr/>
            <p:nvPr/>
          </p:nvSpPr>
          <p:spPr>
            <a:xfrm>
              <a:off x="3396176" y="1979746"/>
              <a:ext cx="421301" cy="137460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0" name="Google Shape;3130;p67"/>
            <p:cNvSpPr/>
            <p:nvPr/>
          </p:nvSpPr>
          <p:spPr>
            <a:xfrm>
              <a:off x="3729017" y="1980103"/>
              <a:ext cx="88428" cy="137460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000000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1" name="Google Shape;3131;p67"/>
            <p:cNvSpPr/>
            <p:nvPr/>
          </p:nvSpPr>
          <p:spPr>
            <a:xfrm>
              <a:off x="3690374" y="2048809"/>
              <a:ext cx="60149" cy="59775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519430" y="1555115"/>
            <a:ext cx="11415395" cy="37471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CẢM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ƠN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QÚY THẦY CÔ VÀ CÁC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EM 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ĐÃ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LẮNG NGHE BÀI GIẢNG </a:t>
            </a:r>
            <a:b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HÔM NAY!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0469195" y="4658735"/>
            <a:ext cx="1722805" cy="22887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62507" y="25113"/>
            <a:ext cx="1373171" cy="1287347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1601" y="5862721"/>
            <a:ext cx="1047292" cy="1084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831616" y="1795968"/>
            <a:ext cx="650382" cy="1093304"/>
          </a:xfrm>
          <a:prstGeom prst="rect">
            <a:avLst/>
          </a:prstGeom>
          <a:solidFill>
            <a:srgbClr val="FF7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831616" y="2889272"/>
            <a:ext cx="650382" cy="1093304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94">
            <a:off x="631190" y="6026150"/>
            <a:ext cx="860425" cy="874395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533390"/>
            <a:ext cx="968375" cy="132461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544810" y="-231140"/>
            <a:ext cx="1096645" cy="115125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04600" y="79375"/>
            <a:ext cx="1095375" cy="869950"/>
          </a:xfrm>
          <a:prstGeom prst="rect">
            <a:avLst/>
          </a:prstGeom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" y="805180"/>
            <a:ext cx="10970895" cy="5259705"/>
          </a:xfrm>
          <a:prstGeom prst="rect">
            <a:avLst/>
          </a:prstGeom>
        </p:spPr>
      </p:pic>
      <p:sp>
        <p:nvSpPr>
          <p:cNvPr id="20" name="文本框 18"/>
          <p:cNvSpPr>
            <a:spLocks noChangeArrowheads="1"/>
          </p:cNvSpPr>
          <p:nvPr/>
        </p:nvSpPr>
        <p:spPr bwMode="auto">
          <a:xfrm>
            <a:off x="382905" y="1892935"/>
            <a:ext cx="11530965" cy="260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TIẾT 22 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Symbol" panose="05050102010706020507" charset="0"/>
              </a:rPr>
              <a:t>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BÀI 2 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sz="3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QUAN HỆ GIỮA GÓC VÀ CẠNH ĐỐI DIỆN. </a:t>
            </a:r>
            <a:endParaRPr lang="en-US" sz="38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sz="3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BẤT ĐẲNG THỨC TAM GIÁC</a:t>
            </a:r>
            <a:endParaRPr lang="en-US" sz="38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945041" y="992827"/>
            <a:ext cx="10396882" cy="115196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400" b="1" i="0" u="none" strike="noStrike" kern="1200" cap="all" spc="0" normalizeH="0" baseline="0" noProof="0">
                <a:ln>
                  <a:noFill/>
                </a:ln>
                <a:solidFill>
                  <a:srgbClr val="B80E0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Trò chơi: </a:t>
            </a:r>
            <a:r>
              <a:rPr kumimoji="0" lang="vi-VN" sz="4400" b="1" i="0" u="none" strike="noStrike" kern="1200" cap="all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Vòng quay </a:t>
            </a:r>
            <a:r>
              <a:rPr kumimoji="0" lang="en-US" sz="4400" b="1" i="0" u="none" strike="noStrike" kern="1200" cap="all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MAY MẮN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mpact" panose="020B0806030902050204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5232" y="2586612"/>
            <a:ext cx="10096499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Luật chơi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 4 câu hỏi trắc nghiệm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Giáo viên lần lượt trình chiếu các câu hỏi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 mỗi câu hỏi, học sinh suy nghĩ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và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giành quyền trả lời.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nào trả lời đúng sẽ 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quay vòng quay may mắn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và nhận quà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050" name="Picture 2" descr="Hình ảnh động cho powerpoin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75320" y="6583678"/>
            <a:ext cx="4095750" cy="18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động cho powerpoin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" y="6566535"/>
            <a:ext cx="4095750" cy="18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động cho powerpoin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48150" y="6583679"/>
            <a:ext cx="4095750" cy="1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599732" y="130717"/>
            <a:ext cx="5547399" cy="5656472"/>
            <a:chOff x="5418262" y="253658"/>
            <a:chExt cx="5845675" cy="58674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545925" y="652674"/>
              <a:ext cx="2256095" cy="1458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+1 điểm chuyên cần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478842" y="1799889"/>
              <a:ext cx="2025648" cy="124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Chúc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may </a:t>
              </a:r>
              <a:r>
                <a:rPr kumimoji="0" lang="en-GB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mắn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lần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93695" y="790236"/>
              <a:ext cx="2025648" cy="1264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Chúc bạn may mắn lần sau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9090206" y="2043939"/>
              <a:ext cx="2025648" cy="861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 tràng pháo tay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418262" y="3212060"/>
              <a:ext cx="2104455" cy="143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+1 điểm chuyên cần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393486"/>
              <a:ext cx="2025648" cy="87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 tràng pháo tay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95159" y="4261269"/>
              <a:ext cx="2025648" cy="1458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+1 điểm chuyên cần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9028840" y="3366755"/>
              <a:ext cx="2235097" cy="124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Chúc bạn may mắn lần sau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3" action="ppaction://hlinksldjump"/>
          </p:cNvPr>
          <p:cNvSpPr/>
          <p:nvPr/>
        </p:nvSpPr>
        <p:spPr>
          <a:xfrm>
            <a:off x="768740" y="2080468"/>
            <a:ext cx="1143879" cy="1220203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2101800" y="2077721"/>
            <a:ext cx="1143879" cy="1220203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5" action="ppaction://hlinksldjump"/>
          </p:cNvPr>
          <p:cNvSpPr/>
          <p:nvPr/>
        </p:nvSpPr>
        <p:spPr>
          <a:xfrm>
            <a:off x="718471" y="3610293"/>
            <a:ext cx="1143879" cy="1220203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6" action="ppaction://hlinksldjump"/>
          </p:cNvPr>
          <p:cNvSpPr/>
          <p:nvPr/>
        </p:nvSpPr>
        <p:spPr>
          <a:xfrm>
            <a:off x="2081938" y="3626528"/>
            <a:ext cx="1143879" cy="1220203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6025" y="579372"/>
            <a:ext cx="59827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MAY MẮN</a:t>
            </a:r>
            <a:endParaRPr kumimoji="0" lang="en-US" sz="4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9775" y="1365145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3570" y="2411439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ight Arrow 4">
            <a:hlinkClick r:id="rId13" action="ppaction://hlinksldjump"/>
          </p:cNvPr>
          <p:cNvSpPr/>
          <p:nvPr/>
        </p:nvSpPr>
        <p:spPr>
          <a:xfrm>
            <a:off x="11253563" y="81738"/>
            <a:ext cx="881829" cy="76379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-1.11111E-6 L -3.7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7000"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13410" y="697865"/>
            <a:ext cx="10967085" cy="150622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52315" algn="l"/>
              </a:tabLst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 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lang="en-US" sz="3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+mn-ea"/>
              </a:rPr>
              <a:t>Cho tam giác ABC có AB &lt; AC &lt; BC. Khi đó: </a:t>
            </a:r>
            <a:endParaRPr kumimoji="0" lang="en-US" alt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6426200" y="3907790"/>
                <a:ext cx="4366895" cy="95186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altLang="vi-VN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vi-VN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kumimoji="0" lang="en-US" altLang="vi-VN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&lt;</m:t>
                    </m:r>
                    <m:acc>
                      <m:accPr>
                        <m:ctrlPr>
                          <a:rPr kumimoji="0" lang="en-US" altLang="vi-VN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vi-VN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kumimoji="0" lang="en-US" altLang="vi-VN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&lt;</m:t>
                    </m:r>
                    <m:acc>
                      <m:accPr>
                        <m:ctrlPr>
                          <a:rPr kumimoji="0" lang="en-US" altLang="vi-VN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vi-VN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kumimoji="0" lang="en-US" alt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200" y="3907790"/>
                <a:ext cx="4366895" cy="9518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6426200" y="2544445"/>
                <a:ext cx="4429760" cy="102425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altLang="vi-VN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vi-VN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kumimoji="0" lang="en-US" altLang="vi-VN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&gt;</m:t>
                    </m:r>
                    <m:acc>
                      <m:accPr>
                        <m:ctrlPr>
                          <a:rPr kumimoji="0" lang="en-US" altLang="vi-VN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vi-VN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0" lang="en-US" altLang="vi-VN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&gt;</m:t>
                    </m:r>
                    <m:acc>
                      <m:accPr>
                        <m:ctrlPr>
                          <a:rPr kumimoji="0" lang="en-US" altLang="vi-VN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vi-VN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200" y="2544445"/>
                <a:ext cx="4429760" cy="102425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1329055" y="3911600"/>
                <a:ext cx="4601210" cy="94615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</a:t>
                </a:r>
                <a:r>
                  <a:rPr kumimoji="0" lang="en-US" alt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altLang="vi-VN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vi-VN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0" lang="en-US" altLang="vi-VN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&gt;</m:t>
                    </m:r>
                    <m:acc>
                      <m:accPr>
                        <m:ctrlPr>
                          <a:rPr kumimoji="0" lang="en-US" altLang="vi-VN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vi-VN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kumimoji="0" lang="en-US" altLang="vi-VN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&gt;</m:t>
                    </m:r>
                    <m:acc>
                      <m:accPr>
                        <m:ctrlPr>
                          <a:rPr kumimoji="0" lang="en-US" altLang="vi-VN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vi-VN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055" y="3911600"/>
                <a:ext cx="4601210" cy="94615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1328420" y="2546985"/>
                <a:ext cx="4601210" cy="102171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  <a:r>
                  <a:rPr kumimoji="0" lang="en-US" alt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altLang="vi-VN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vi-VN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0" lang="en-US" altLang="vi-VN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&lt;</m:t>
                    </m:r>
                    <m:acc>
                      <m:accPr>
                        <m:ctrlPr>
                          <a:rPr kumimoji="0" lang="en-US" altLang="vi-VN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vi-VN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kumimoji="0" lang="en-US" altLang="vi-VN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&lt;</m:t>
                    </m:r>
                    <m:acc>
                      <m:accPr>
                        <m:ctrlPr>
                          <a:rPr kumimoji="0" lang="en-US" altLang="vi-VN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vi-VN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altLang="vi-VN" sz="36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420" y="2546985"/>
                <a:ext cx="4601210" cy="102171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10179928" y="3995123"/>
            <a:ext cx="885137" cy="70805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40" y="2704263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57" y="2721732"/>
            <a:ext cx="804742" cy="7071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07" y="4029869"/>
            <a:ext cx="804742" cy="7071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520055"/>
            <a:ext cx="12192000" cy="1526540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-1" fmla="*/ 0 w 12188952"/>
              <a:gd name="connsiteY0-2" fmla="*/ 490189 h 1570843"/>
              <a:gd name="connsiteX1-3" fmla="*/ 1302327 w 12188952"/>
              <a:gd name="connsiteY1-4" fmla="*/ 0 h 1570843"/>
              <a:gd name="connsiteX2-5" fmla="*/ 12188952 w 12188952"/>
              <a:gd name="connsiteY2-6" fmla="*/ 490189 h 1570843"/>
              <a:gd name="connsiteX3-7" fmla="*/ 12188952 w 12188952"/>
              <a:gd name="connsiteY3-8" fmla="*/ 1570843 h 1570843"/>
              <a:gd name="connsiteX4-9" fmla="*/ 0 w 12188952"/>
              <a:gd name="connsiteY4-10" fmla="*/ 1570843 h 1570843"/>
              <a:gd name="connsiteX5" fmla="*/ 0 w 12188952"/>
              <a:gd name="connsiteY5" fmla="*/ 490189 h 1570843"/>
              <a:gd name="connsiteX0-11" fmla="*/ 0 w 12188952"/>
              <a:gd name="connsiteY0-12" fmla="*/ 490189 h 1570843"/>
              <a:gd name="connsiteX1-13" fmla="*/ 1302327 w 12188952"/>
              <a:gd name="connsiteY1-14" fmla="*/ 0 h 1570843"/>
              <a:gd name="connsiteX2-15" fmla="*/ 2909455 w 12188952"/>
              <a:gd name="connsiteY2-16" fmla="*/ 443346 h 1570843"/>
              <a:gd name="connsiteX3-17" fmla="*/ 12188952 w 12188952"/>
              <a:gd name="connsiteY3-18" fmla="*/ 490189 h 1570843"/>
              <a:gd name="connsiteX4-19" fmla="*/ 12188952 w 12188952"/>
              <a:gd name="connsiteY4-20" fmla="*/ 1570843 h 1570843"/>
              <a:gd name="connsiteX5-21" fmla="*/ 0 w 12188952"/>
              <a:gd name="connsiteY5-22" fmla="*/ 1570843 h 1570843"/>
              <a:gd name="connsiteX6" fmla="*/ 0 w 12188952"/>
              <a:gd name="connsiteY6" fmla="*/ 490189 h 1570843"/>
              <a:gd name="connsiteX0-23" fmla="*/ 0 w 12188952"/>
              <a:gd name="connsiteY0-24" fmla="*/ 490189 h 1570843"/>
              <a:gd name="connsiteX1-25" fmla="*/ 1302327 w 12188952"/>
              <a:gd name="connsiteY1-26" fmla="*/ 0 h 1570843"/>
              <a:gd name="connsiteX2-27" fmla="*/ 2909455 w 12188952"/>
              <a:gd name="connsiteY2-28" fmla="*/ 443346 h 1570843"/>
              <a:gd name="connsiteX3-29" fmla="*/ 3805382 w 12188952"/>
              <a:gd name="connsiteY3-30" fmla="*/ 184728 h 1570843"/>
              <a:gd name="connsiteX4-31" fmla="*/ 12188952 w 12188952"/>
              <a:gd name="connsiteY4-32" fmla="*/ 490189 h 1570843"/>
              <a:gd name="connsiteX5-33" fmla="*/ 12188952 w 12188952"/>
              <a:gd name="connsiteY5-34" fmla="*/ 1570843 h 1570843"/>
              <a:gd name="connsiteX6-35" fmla="*/ 0 w 12188952"/>
              <a:gd name="connsiteY6-36" fmla="*/ 1570843 h 1570843"/>
              <a:gd name="connsiteX7" fmla="*/ 0 w 12188952"/>
              <a:gd name="connsiteY7" fmla="*/ 490189 h 1570843"/>
              <a:gd name="connsiteX0-37" fmla="*/ 0 w 12188952"/>
              <a:gd name="connsiteY0-38" fmla="*/ 490189 h 1570843"/>
              <a:gd name="connsiteX1-39" fmla="*/ 1302327 w 12188952"/>
              <a:gd name="connsiteY1-40" fmla="*/ 0 h 1570843"/>
              <a:gd name="connsiteX2-41" fmla="*/ 2909455 w 12188952"/>
              <a:gd name="connsiteY2-42" fmla="*/ 443346 h 1570843"/>
              <a:gd name="connsiteX3-43" fmla="*/ 3805382 w 12188952"/>
              <a:gd name="connsiteY3-44" fmla="*/ 184728 h 1570843"/>
              <a:gd name="connsiteX4-45" fmla="*/ 5929745 w 12188952"/>
              <a:gd name="connsiteY4-46" fmla="*/ 517237 h 1570843"/>
              <a:gd name="connsiteX5-47" fmla="*/ 12188952 w 12188952"/>
              <a:gd name="connsiteY5-48" fmla="*/ 490189 h 1570843"/>
              <a:gd name="connsiteX6-49" fmla="*/ 12188952 w 12188952"/>
              <a:gd name="connsiteY6-50" fmla="*/ 1570843 h 1570843"/>
              <a:gd name="connsiteX7-51" fmla="*/ 0 w 12188952"/>
              <a:gd name="connsiteY7-52" fmla="*/ 1570843 h 1570843"/>
              <a:gd name="connsiteX8" fmla="*/ 0 w 12188952"/>
              <a:gd name="connsiteY8" fmla="*/ 490189 h 1570843"/>
              <a:gd name="connsiteX0-53" fmla="*/ 0 w 12188952"/>
              <a:gd name="connsiteY0-54" fmla="*/ 490189 h 1570843"/>
              <a:gd name="connsiteX1-55" fmla="*/ 1302327 w 12188952"/>
              <a:gd name="connsiteY1-56" fmla="*/ 0 h 1570843"/>
              <a:gd name="connsiteX2-57" fmla="*/ 2909455 w 12188952"/>
              <a:gd name="connsiteY2-58" fmla="*/ 443346 h 1570843"/>
              <a:gd name="connsiteX3-59" fmla="*/ 3805382 w 12188952"/>
              <a:gd name="connsiteY3-60" fmla="*/ 184728 h 1570843"/>
              <a:gd name="connsiteX4-61" fmla="*/ 5929745 w 12188952"/>
              <a:gd name="connsiteY4-62" fmla="*/ 517237 h 1570843"/>
              <a:gd name="connsiteX5-63" fmla="*/ 7767782 w 12188952"/>
              <a:gd name="connsiteY5-64" fmla="*/ 628074 h 1570843"/>
              <a:gd name="connsiteX6-65" fmla="*/ 12188952 w 12188952"/>
              <a:gd name="connsiteY6-66" fmla="*/ 490189 h 1570843"/>
              <a:gd name="connsiteX7-67" fmla="*/ 12188952 w 12188952"/>
              <a:gd name="connsiteY7-68" fmla="*/ 1570843 h 1570843"/>
              <a:gd name="connsiteX8-69" fmla="*/ 0 w 12188952"/>
              <a:gd name="connsiteY8-70" fmla="*/ 1570843 h 1570843"/>
              <a:gd name="connsiteX9" fmla="*/ 0 w 12188952"/>
              <a:gd name="connsiteY9" fmla="*/ 490189 h 1570843"/>
              <a:gd name="connsiteX0-71" fmla="*/ 0 w 12188952"/>
              <a:gd name="connsiteY0-72" fmla="*/ 490189 h 1570843"/>
              <a:gd name="connsiteX1-73" fmla="*/ 1302327 w 12188952"/>
              <a:gd name="connsiteY1-74" fmla="*/ 0 h 1570843"/>
              <a:gd name="connsiteX2-75" fmla="*/ 2909455 w 12188952"/>
              <a:gd name="connsiteY2-76" fmla="*/ 443346 h 1570843"/>
              <a:gd name="connsiteX3-77" fmla="*/ 3805382 w 12188952"/>
              <a:gd name="connsiteY3-78" fmla="*/ 184728 h 1570843"/>
              <a:gd name="connsiteX4-79" fmla="*/ 5929745 w 12188952"/>
              <a:gd name="connsiteY4-80" fmla="*/ 517237 h 1570843"/>
              <a:gd name="connsiteX5-81" fmla="*/ 7767782 w 12188952"/>
              <a:gd name="connsiteY5-82" fmla="*/ 628074 h 1570843"/>
              <a:gd name="connsiteX6-83" fmla="*/ 8829964 w 12188952"/>
              <a:gd name="connsiteY6-84" fmla="*/ 360219 h 1570843"/>
              <a:gd name="connsiteX7-85" fmla="*/ 12188952 w 12188952"/>
              <a:gd name="connsiteY7-86" fmla="*/ 490189 h 1570843"/>
              <a:gd name="connsiteX8-87" fmla="*/ 12188952 w 12188952"/>
              <a:gd name="connsiteY8-88" fmla="*/ 1570843 h 1570843"/>
              <a:gd name="connsiteX9-89" fmla="*/ 0 w 12188952"/>
              <a:gd name="connsiteY9-90" fmla="*/ 1570843 h 1570843"/>
              <a:gd name="connsiteX10" fmla="*/ 0 w 12188952"/>
              <a:gd name="connsiteY10" fmla="*/ 490189 h 1570843"/>
              <a:gd name="connsiteX0-91" fmla="*/ 0 w 12188952"/>
              <a:gd name="connsiteY0-92" fmla="*/ 490189 h 1570843"/>
              <a:gd name="connsiteX1-93" fmla="*/ 1302327 w 12188952"/>
              <a:gd name="connsiteY1-94" fmla="*/ 0 h 1570843"/>
              <a:gd name="connsiteX2-95" fmla="*/ 2909455 w 12188952"/>
              <a:gd name="connsiteY2-96" fmla="*/ 443346 h 1570843"/>
              <a:gd name="connsiteX3-97" fmla="*/ 3805382 w 12188952"/>
              <a:gd name="connsiteY3-98" fmla="*/ 184728 h 1570843"/>
              <a:gd name="connsiteX4-99" fmla="*/ 5929745 w 12188952"/>
              <a:gd name="connsiteY4-100" fmla="*/ 517237 h 1570843"/>
              <a:gd name="connsiteX5-101" fmla="*/ 7767782 w 12188952"/>
              <a:gd name="connsiteY5-102" fmla="*/ 628074 h 1570843"/>
              <a:gd name="connsiteX6-103" fmla="*/ 8829964 w 12188952"/>
              <a:gd name="connsiteY6-104" fmla="*/ 360219 h 1570843"/>
              <a:gd name="connsiteX7-105" fmla="*/ 10418618 w 12188952"/>
              <a:gd name="connsiteY7-106" fmla="*/ 544946 h 1570843"/>
              <a:gd name="connsiteX8-107" fmla="*/ 12188952 w 12188952"/>
              <a:gd name="connsiteY8-108" fmla="*/ 490189 h 1570843"/>
              <a:gd name="connsiteX9-109" fmla="*/ 12188952 w 12188952"/>
              <a:gd name="connsiteY9-110" fmla="*/ 1570843 h 1570843"/>
              <a:gd name="connsiteX10-111" fmla="*/ 0 w 12188952"/>
              <a:gd name="connsiteY10-112" fmla="*/ 1570843 h 1570843"/>
              <a:gd name="connsiteX11" fmla="*/ 0 w 12188952"/>
              <a:gd name="connsiteY11" fmla="*/ 490189 h 1570843"/>
              <a:gd name="connsiteX0-113" fmla="*/ 0 w 12188952"/>
              <a:gd name="connsiteY0-114" fmla="*/ 490189 h 1570843"/>
              <a:gd name="connsiteX1-115" fmla="*/ 1302327 w 12188952"/>
              <a:gd name="connsiteY1-116" fmla="*/ 0 h 1570843"/>
              <a:gd name="connsiteX2-117" fmla="*/ 2909455 w 12188952"/>
              <a:gd name="connsiteY2-118" fmla="*/ 443346 h 1570843"/>
              <a:gd name="connsiteX3-119" fmla="*/ 3805382 w 12188952"/>
              <a:gd name="connsiteY3-120" fmla="*/ 184728 h 1570843"/>
              <a:gd name="connsiteX4-121" fmla="*/ 5929745 w 12188952"/>
              <a:gd name="connsiteY4-122" fmla="*/ 517237 h 1570843"/>
              <a:gd name="connsiteX5-123" fmla="*/ 7767782 w 12188952"/>
              <a:gd name="connsiteY5-124" fmla="*/ 628074 h 1570843"/>
              <a:gd name="connsiteX6-125" fmla="*/ 8829964 w 12188952"/>
              <a:gd name="connsiteY6-126" fmla="*/ 360219 h 1570843"/>
              <a:gd name="connsiteX7-127" fmla="*/ 10418618 w 12188952"/>
              <a:gd name="connsiteY7-128" fmla="*/ 544946 h 1570843"/>
              <a:gd name="connsiteX8-129" fmla="*/ 11406909 w 12188952"/>
              <a:gd name="connsiteY8-130" fmla="*/ 323274 h 1570843"/>
              <a:gd name="connsiteX9-131" fmla="*/ 12188952 w 12188952"/>
              <a:gd name="connsiteY9-132" fmla="*/ 490189 h 1570843"/>
              <a:gd name="connsiteX10-133" fmla="*/ 12188952 w 12188952"/>
              <a:gd name="connsiteY10-134" fmla="*/ 1570843 h 1570843"/>
              <a:gd name="connsiteX11-135" fmla="*/ 0 w 12188952"/>
              <a:gd name="connsiteY11-136" fmla="*/ 1570843 h 1570843"/>
              <a:gd name="connsiteX12" fmla="*/ 0 w 12188952"/>
              <a:gd name="connsiteY12" fmla="*/ 490189 h 1570843"/>
              <a:gd name="connsiteX0-137" fmla="*/ 0 w 12188952"/>
              <a:gd name="connsiteY0-138" fmla="*/ 305461 h 1386115"/>
              <a:gd name="connsiteX1-139" fmla="*/ 1330036 w 12188952"/>
              <a:gd name="connsiteY1-140" fmla="*/ 18472 h 1386115"/>
              <a:gd name="connsiteX2-141" fmla="*/ 2909455 w 12188952"/>
              <a:gd name="connsiteY2-142" fmla="*/ 258618 h 1386115"/>
              <a:gd name="connsiteX3-143" fmla="*/ 3805382 w 12188952"/>
              <a:gd name="connsiteY3-144" fmla="*/ 0 h 1386115"/>
              <a:gd name="connsiteX4-145" fmla="*/ 5929745 w 12188952"/>
              <a:gd name="connsiteY4-146" fmla="*/ 332509 h 1386115"/>
              <a:gd name="connsiteX5-147" fmla="*/ 7767782 w 12188952"/>
              <a:gd name="connsiteY5-148" fmla="*/ 443346 h 1386115"/>
              <a:gd name="connsiteX6-149" fmla="*/ 8829964 w 12188952"/>
              <a:gd name="connsiteY6-150" fmla="*/ 175491 h 1386115"/>
              <a:gd name="connsiteX7-151" fmla="*/ 10418618 w 12188952"/>
              <a:gd name="connsiteY7-152" fmla="*/ 360218 h 1386115"/>
              <a:gd name="connsiteX8-153" fmla="*/ 11406909 w 12188952"/>
              <a:gd name="connsiteY8-154" fmla="*/ 138546 h 1386115"/>
              <a:gd name="connsiteX9-155" fmla="*/ 12188952 w 12188952"/>
              <a:gd name="connsiteY9-156" fmla="*/ 305461 h 1386115"/>
              <a:gd name="connsiteX10-157" fmla="*/ 12188952 w 12188952"/>
              <a:gd name="connsiteY10-158" fmla="*/ 1386115 h 1386115"/>
              <a:gd name="connsiteX11-159" fmla="*/ 0 w 12188952"/>
              <a:gd name="connsiteY11-160" fmla="*/ 1386115 h 1386115"/>
              <a:gd name="connsiteX12-161" fmla="*/ 0 w 12188952"/>
              <a:gd name="connsiteY12-162" fmla="*/ 305461 h 1386115"/>
              <a:gd name="connsiteX0-163" fmla="*/ 0 w 12188952"/>
              <a:gd name="connsiteY0-164" fmla="*/ 305461 h 1386115"/>
              <a:gd name="connsiteX1-165" fmla="*/ 1366981 w 12188952"/>
              <a:gd name="connsiteY1-166" fmla="*/ 193963 h 1386115"/>
              <a:gd name="connsiteX2-167" fmla="*/ 2909455 w 12188952"/>
              <a:gd name="connsiteY2-168" fmla="*/ 258618 h 1386115"/>
              <a:gd name="connsiteX3-169" fmla="*/ 3805382 w 12188952"/>
              <a:gd name="connsiteY3-170" fmla="*/ 0 h 1386115"/>
              <a:gd name="connsiteX4-171" fmla="*/ 5929745 w 12188952"/>
              <a:gd name="connsiteY4-172" fmla="*/ 332509 h 1386115"/>
              <a:gd name="connsiteX5-173" fmla="*/ 7767782 w 12188952"/>
              <a:gd name="connsiteY5-174" fmla="*/ 443346 h 1386115"/>
              <a:gd name="connsiteX6-175" fmla="*/ 8829964 w 12188952"/>
              <a:gd name="connsiteY6-176" fmla="*/ 175491 h 1386115"/>
              <a:gd name="connsiteX7-177" fmla="*/ 10418618 w 12188952"/>
              <a:gd name="connsiteY7-178" fmla="*/ 360218 h 1386115"/>
              <a:gd name="connsiteX8-179" fmla="*/ 11406909 w 12188952"/>
              <a:gd name="connsiteY8-180" fmla="*/ 138546 h 1386115"/>
              <a:gd name="connsiteX9-181" fmla="*/ 12188952 w 12188952"/>
              <a:gd name="connsiteY9-182" fmla="*/ 305461 h 1386115"/>
              <a:gd name="connsiteX10-183" fmla="*/ 12188952 w 12188952"/>
              <a:gd name="connsiteY10-184" fmla="*/ 1386115 h 1386115"/>
              <a:gd name="connsiteX11-185" fmla="*/ 0 w 12188952"/>
              <a:gd name="connsiteY11-186" fmla="*/ 1386115 h 1386115"/>
              <a:gd name="connsiteX12-187" fmla="*/ 0 w 12188952"/>
              <a:gd name="connsiteY12-188" fmla="*/ 305461 h 1386115"/>
              <a:gd name="connsiteX0-189" fmla="*/ 0 w 12188952"/>
              <a:gd name="connsiteY0-190" fmla="*/ 305461 h 1386115"/>
              <a:gd name="connsiteX1-191" fmla="*/ 1366981 w 12188952"/>
              <a:gd name="connsiteY1-192" fmla="*/ 110836 h 1386115"/>
              <a:gd name="connsiteX2-193" fmla="*/ 2909455 w 12188952"/>
              <a:gd name="connsiteY2-194" fmla="*/ 258618 h 1386115"/>
              <a:gd name="connsiteX3-195" fmla="*/ 3805382 w 12188952"/>
              <a:gd name="connsiteY3-196" fmla="*/ 0 h 1386115"/>
              <a:gd name="connsiteX4-197" fmla="*/ 5929745 w 12188952"/>
              <a:gd name="connsiteY4-198" fmla="*/ 332509 h 1386115"/>
              <a:gd name="connsiteX5-199" fmla="*/ 7767782 w 12188952"/>
              <a:gd name="connsiteY5-200" fmla="*/ 443346 h 1386115"/>
              <a:gd name="connsiteX6-201" fmla="*/ 8829964 w 12188952"/>
              <a:gd name="connsiteY6-202" fmla="*/ 175491 h 1386115"/>
              <a:gd name="connsiteX7-203" fmla="*/ 10418618 w 12188952"/>
              <a:gd name="connsiteY7-204" fmla="*/ 360218 h 1386115"/>
              <a:gd name="connsiteX8-205" fmla="*/ 11406909 w 12188952"/>
              <a:gd name="connsiteY8-206" fmla="*/ 138546 h 1386115"/>
              <a:gd name="connsiteX9-207" fmla="*/ 12188952 w 12188952"/>
              <a:gd name="connsiteY9-208" fmla="*/ 305461 h 1386115"/>
              <a:gd name="connsiteX10-209" fmla="*/ 12188952 w 12188952"/>
              <a:gd name="connsiteY10-210" fmla="*/ 1386115 h 1386115"/>
              <a:gd name="connsiteX11-211" fmla="*/ 0 w 12188952"/>
              <a:gd name="connsiteY11-212" fmla="*/ 1386115 h 1386115"/>
              <a:gd name="connsiteX12-213" fmla="*/ 0 w 12188952"/>
              <a:gd name="connsiteY12-214" fmla="*/ 305461 h 1386115"/>
              <a:gd name="connsiteX0-215" fmla="*/ 0 w 12188952"/>
              <a:gd name="connsiteY0-216" fmla="*/ 194625 h 1275279"/>
              <a:gd name="connsiteX1-217" fmla="*/ 1366981 w 12188952"/>
              <a:gd name="connsiteY1-218" fmla="*/ 0 h 1275279"/>
              <a:gd name="connsiteX2-219" fmla="*/ 2909455 w 12188952"/>
              <a:gd name="connsiteY2-220" fmla="*/ 147782 h 1275279"/>
              <a:gd name="connsiteX3-221" fmla="*/ 4359564 w 12188952"/>
              <a:gd name="connsiteY3-222" fmla="*/ 27709 h 1275279"/>
              <a:gd name="connsiteX4-223" fmla="*/ 5929745 w 12188952"/>
              <a:gd name="connsiteY4-224" fmla="*/ 221673 h 1275279"/>
              <a:gd name="connsiteX5-225" fmla="*/ 7767782 w 12188952"/>
              <a:gd name="connsiteY5-226" fmla="*/ 332510 h 1275279"/>
              <a:gd name="connsiteX6-227" fmla="*/ 8829964 w 12188952"/>
              <a:gd name="connsiteY6-228" fmla="*/ 64655 h 1275279"/>
              <a:gd name="connsiteX7-229" fmla="*/ 10418618 w 12188952"/>
              <a:gd name="connsiteY7-230" fmla="*/ 249382 h 1275279"/>
              <a:gd name="connsiteX8-231" fmla="*/ 11406909 w 12188952"/>
              <a:gd name="connsiteY8-232" fmla="*/ 27710 h 1275279"/>
              <a:gd name="connsiteX9-233" fmla="*/ 12188952 w 12188952"/>
              <a:gd name="connsiteY9-234" fmla="*/ 194625 h 1275279"/>
              <a:gd name="connsiteX10-235" fmla="*/ 12188952 w 12188952"/>
              <a:gd name="connsiteY10-236" fmla="*/ 1275279 h 1275279"/>
              <a:gd name="connsiteX11-237" fmla="*/ 0 w 12188952"/>
              <a:gd name="connsiteY11-238" fmla="*/ 1275279 h 1275279"/>
              <a:gd name="connsiteX12-239" fmla="*/ 0 w 12188952"/>
              <a:gd name="connsiteY12-240" fmla="*/ 194625 h 12752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-69" y="connsiteY8-70"/>
              </a:cxn>
              <a:cxn ang="0">
                <a:pos x="connsiteX9-89" y="connsiteY9-90"/>
              </a:cxn>
              <a:cxn ang="0">
                <a:pos x="connsiteX10-111" y="connsiteY10-112"/>
              </a:cxn>
              <a:cxn ang="0">
                <a:pos x="connsiteX11-135" y="connsiteY11-136"/>
              </a:cxn>
              <a:cxn ang="0">
                <a:pos x="connsiteX12-161" y="connsiteY12-16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3" name="Picture 2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89895" y="5909945"/>
            <a:ext cx="1609090" cy="113157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0" y="5770245"/>
            <a:ext cx="1697990" cy="1290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bldLvl="0" animBg="1"/>
      <p:bldP spid="26" grpId="0" bldLvl="0" animBg="1"/>
      <p:bldP spid="40" grpId="0" animBg="1"/>
      <p:bldP spid="41" grpId="0" animBg="1"/>
      <p:bldP spid="42" grpId="0" bldLvl="0" animBg="1"/>
      <p:bldP spid="43" grpId="0" bldLvl="0" animBg="1"/>
      <p:bldP spid="4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Snip Diagonal Corner Rectangle 3"/>
              <p:cNvSpPr/>
              <p:nvPr/>
            </p:nvSpPr>
            <p:spPr>
              <a:xfrm>
                <a:off x="1033145" y="705485"/>
                <a:ext cx="10180955" cy="1651635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4552315" algn="l"/>
                  </a:tabLst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Câu </a:t>
                </a:r>
                <a:r>
                  <a:rPr kumimoji="0" lang="en-US" alt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2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: </a:t>
                </a:r>
                <a:r>
                  <a:rPr lang="en-US" altLang="vi-VN" sz="36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sym typeface="+mn-ea"/>
                  </a:rPr>
                  <a:t>Cho tam giác MNP có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altLang="vi-VN" sz="360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vi-VN" sz="360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kumimoji="0" lang="en-US" altLang="vi-VN" sz="360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vi-VN" sz="360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vi-VN" sz="360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40</m:t>
                        </m:r>
                      </m:e>
                      <m:sup>
                        <m:r>
                          <a:rPr kumimoji="0" lang="en-US" altLang="vi-VN" sz="360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altLang="vi-VN" sz="360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; </m:t>
                    </m:r>
                    <m:acc>
                      <m:accPr>
                        <m:ctrlPr>
                          <a:rPr kumimoji="0" lang="en-US" altLang="vi-VN" sz="360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vi-VN" sz="360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kumimoji="0" lang="en-US" altLang="vi-VN" sz="360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vi-VN" sz="360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vi-VN" sz="360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75</m:t>
                        </m:r>
                      </m:e>
                      <m:sup>
                        <m:r>
                          <a:rPr kumimoji="0" lang="en-US" altLang="vi-VN" sz="360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vi-VN" sz="36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sym typeface="+mn-ea"/>
                  </a:rPr>
                  <a:t>. Hỏi cạnh nào trong tam giác có độ dài lớn nhất?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                                             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45" y="705485"/>
                <a:ext cx="10180955" cy="1651635"/>
              </a:xfrm>
              <a:prstGeom prst="snip2Diag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268730" y="2665095"/>
            <a:ext cx="4593590" cy="99949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MN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51270" y="2661285"/>
            <a:ext cx="4531360" cy="993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B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MP</a:t>
            </a:r>
            <a:endParaRPr kumimoji="0" lang="en-US" alt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Symbol" panose="05050102010706020507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68730" y="3976370"/>
            <a:ext cx="4593590" cy="96710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NP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51270" y="3954780"/>
            <a:ext cx="4531360" cy="10007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Không xác định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77" y="2862547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057993" y="4021670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313" y="4002546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390" y="2820317"/>
            <a:ext cx="804742" cy="6437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520055"/>
            <a:ext cx="12192000" cy="1526540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-1" fmla="*/ 0 w 12188952"/>
              <a:gd name="connsiteY0-2" fmla="*/ 490189 h 1570843"/>
              <a:gd name="connsiteX1-3" fmla="*/ 1302327 w 12188952"/>
              <a:gd name="connsiteY1-4" fmla="*/ 0 h 1570843"/>
              <a:gd name="connsiteX2-5" fmla="*/ 12188952 w 12188952"/>
              <a:gd name="connsiteY2-6" fmla="*/ 490189 h 1570843"/>
              <a:gd name="connsiteX3-7" fmla="*/ 12188952 w 12188952"/>
              <a:gd name="connsiteY3-8" fmla="*/ 1570843 h 1570843"/>
              <a:gd name="connsiteX4-9" fmla="*/ 0 w 12188952"/>
              <a:gd name="connsiteY4-10" fmla="*/ 1570843 h 1570843"/>
              <a:gd name="connsiteX5" fmla="*/ 0 w 12188952"/>
              <a:gd name="connsiteY5" fmla="*/ 490189 h 1570843"/>
              <a:gd name="connsiteX0-11" fmla="*/ 0 w 12188952"/>
              <a:gd name="connsiteY0-12" fmla="*/ 490189 h 1570843"/>
              <a:gd name="connsiteX1-13" fmla="*/ 1302327 w 12188952"/>
              <a:gd name="connsiteY1-14" fmla="*/ 0 h 1570843"/>
              <a:gd name="connsiteX2-15" fmla="*/ 2909455 w 12188952"/>
              <a:gd name="connsiteY2-16" fmla="*/ 443346 h 1570843"/>
              <a:gd name="connsiteX3-17" fmla="*/ 12188952 w 12188952"/>
              <a:gd name="connsiteY3-18" fmla="*/ 490189 h 1570843"/>
              <a:gd name="connsiteX4-19" fmla="*/ 12188952 w 12188952"/>
              <a:gd name="connsiteY4-20" fmla="*/ 1570843 h 1570843"/>
              <a:gd name="connsiteX5-21" fmla="*/ 0 w 12188952"/>
              <a:gd name="connsiteY5-22" fmla="*/ 1570843 h 1570843"/>
              <a:gd name="connsiteX6" fmla="*/ 0 w 12188952"/>
              <a:gd name="connsiteY6" fmla="*/ 490189 h 1570843"/>
              <a:gd name="connsiteX0-23" fmla="*/ 0 w 12188952"/>
              <a:gd name="connsiteY0-24" fmla="*/ 490189 h 1570843"/>
              <a:gd name="connsiteX1-25" fmla="*/ 1302327 w 12188952"/>
              <a:gd name="connsiteY1-26" fmla="*/ 0 h 1570843"/>
              <a:gd name="connsiteX2-27" fmla="*/ 2909455 w 12188952"/>
              <a:gd name="connsiteY2-28" fmla="*/ 443346 h 1570843"/>
              <a:gd name="connsiteX3-29" fmla="*/ 3805382 w 12188952"/>
              <a:gd name="connsiteY3-30" fmla="*/ 184728 h 1570843"/>
              <a:gd name="connsiteX4-31" fmla="*/ 12188952 w 12188952"/>
              <a:gd name="connsiteY4-32" fmla="*/ 490189 h 1570843"/>
              <a:gd name="connsiteX5-33" fmla="*/ 12188952 w 12188952"/>
              <a:gd name="connsiteY5-34" fmla="*/ 1570843 h 1570843"/>
              <a:gd name="connsiteX6-35" fmla="*/ 0 w 12188952"/>
              <a:gd name="connsiteY6-36" fmla="*/ 1570843 h 1570843"/>
              <a:gd name="connsiteX7" fmla="*/ 0 w 12188952"/>
              <a:gd name="connsiteY7" fmla="*/ 490189 h 1570843"/>
              <a:gd name="connsiteX0-37" fmla="*/ 0 w 12188952"/>
              <a:gd name="connsiteY0-38" fmla="*/ 490189 h 1570843"/>
              <a:gd name="connsiteX1-39" fmla="*/ 1302327 w 12188952"/>
              <a:gd name="connsiteY1-40" fmla="*/ 0 h 1570843"/>
              <a:gd name="connsiteX2-41" fmla="*/ 2909455 w 12188952"/>
              <a:gd name="connsiteY2-42" fmla="*/ 443346 h 1570843"/>
              <a:gd name="connsiteX3-43" fmla="*/ 3805382 w 12188952"/>
              <a:gd name="connsiteY3-44" fmla="*/ 184728 h 1570843"/>
              <a:gd name="connsiteX4-45" fmla="*/ 5929745 w 12188952"/>
              <a:gd name="connsiteY4-46" fmla="*/ 517237 h 1570843"/>
              <a:gd name="connsiteX5-47" fmla="*/ 12188952 w 12188952"/>
              <a:gd name="connsiteY5-48" fmla="*/ 490189 h 1570843"/>
              <a:gd name="connsiteX6-49" fmla="*/ 12188952 w 12188952"/>
              <a:gd name="connsiteY6-50" fmla="*/ 1570843 h 1570843"/>
              <a:gd name="connsiteX7-51" fmla="*/ 0 w 12188952"/>
              <a:gd name="connsiteY7-52" fmla="*/ 1570843 h 1570843"/>
              <a:gd name="connsiteX8" fmla="*/ 0 w 12188952"/>
              <a:gd name="connsiteY8" fmla="*/ 490189 h 1570843"/>
              <a:gd name="connsiteX0-53" fmla="*/ 0 w 12188952"/>
              <a:gd name="connsiteY0-54" fmla="*/ 490189 h 1570843"/>
              <a:gd name="connsiteX1-55" fmla="*/ 1302327 w 12188952"/>
              <a:gd name="connsiteY1-56" fmla="*/ 0 h 1570843"/>
              <a:gd name="connsiteX2-57" fmla="*/ 2909455 w 12188952"/>
              <a:gd name="connsiteY2-58" fmla="*/ 443346 h 1570843"/>
              <a:gd name="connsiteX3-59" fmla="*/ 3805382 w 12188952"/>
              <a:gd name="connsiteY3-60" fmla="*/ 184728 h 1570843"/>
              <a:gd name="connsiteX4-61" fmla="*/ 5929745 w 12188952"/>
              <a:gd name="connsiteY4-62" fmla="*/ 517237 h 1570843"/>
              <a:gd name="connsiteX5-63" fmla="*/ 7767782 w 12188952"/>
              <a:gd name="connsiteY5-64" fmla="*/ 628074 h 1570843"/>
              <a:gd name="connsiteX6-65" fmla="*/ 12188952 w 12188952"/>
              <a:gd name="connsiteY6-66" fmla="*/ 490189 h 1570843"/>
              <a:gd name="connsiteX7-67" fmla="*/ 12188952 w 12188952"/>
              <a:gd name="connsiteY7-68" fmla="*/ 1570843 h 1570843"/>
              <a:gd name="connsiteX8-69" fmla="*/ 0 w 12188952"/>
              <a:gd name="connsiteY8-70" fmla="*/ 1570843 h 1570843"/>
              <a:gd name="connsiteX9" fmla="*/ 0 w 12188952"/>
              <a:gd name="connsiteY9" fmla="*/ 490189 h 1570843"/>
              <a:gd name="connsiteX0-71" fmla="*/ 0 w 12188952"/>
              <a:gd name="connsiteY0-72" fmla="*/ 490189 h 1570843"/>
              <a:gd name="connsiteX1-73" fmla="*/ 1302327 w 12188952"/>
              <a:gd name="connsiteY1-74" fmla="*/ 0 h 1570843"/>
              <a:gd name="connsiteX2-75" fmla="*/ 2909455 w 12188952"/>
              <a:gd name="connsiteY2-76" fmla="*/ 443346 h 1570843"/>
              <a:gd name="connsiteX3-77" fmla="*/ 3805382 w 12188952"/>
              <a:gd name="connsiteY3-78" fmla="*/ 184728 h 1570843"/>
              <a:gd name="connsiteX4-79" fmla="*/ 5929745 w 12188952"/>
              <a:gd name="connsiteY4-80" fmla="*/ 517237 h 1570843"/>
              <a:gd name="connsiteX5-81" fmla="*/ 7767782 w 12188952"/>
              <a:gd name="connsiteY5-82" fmla="*/ 628074 h 1570843"/>
              <a:gd name="connsiteX6-83" fmla="*/ 8829964 w 12188952"/>
              <a:gd name="connsiteY6-84" fmla="*/ 360219 h 1570843"/>
              <a:gd name="connsiteX7-85" fmla="*/ 12188952 w 12188952"/>
              <a:gd name="connsiteY7-86" fmla="*/ 490189 h 1570843"/>
              <a:gd name="connsiteX8-87" fmla="*/ 12188952 w 12188952"/>
              <a:gd name="connsiteY8-88" fmla="*/ 1570843 h 1570843"/>
              <a:gd name="connsiteX9-89" fmla="*/ 0 w 12188952"/>
              <a:gd name="connsiteY9-90" fmla="*/ 1570843 h 1570843"/>
              <a:gd name="connsiteX10" fmla="*/ 0 w 12188952"/>
              <a:gd name="connsiteY10" fmla="*/ 490189 h 1570843"/>
              <a:gd name="connsiteX0-91" fmla="*/ 0 w 12188952"/>
              <a:gd name="connsiteY0-92" fmla="*/ 490189 h 1570843"/>
              <a:gd name="connsiteX1-93" fmla="*/ 1302327 w 12188952"/>
              <a:gd name="connsiteY1-94" fmla="*/ 0 h 1570843"/>
              <a:gd name="connsiteX2-95" fmla="*/ 2909455 w 12188952"/>
              <a:gd name="connsiteY2-96" fmla="*/ 443346 h 1570843"/>
              <a:gd name="connsiteX3-97" fmla="*/ 3805382 w 12188952"/>
              <a:gd name="connsiteY3-98" fmla="*/ 184728 h 1570843"/>
              <a:gd name="connsiteX4-99" fmla="*/ 5929745 w 12188952"/>
              <a:gd name="connsiteY4-100" fmla="*/ 517237 h 1570843"/>
              <a:gd name="connsiteX5-101" fmla="*/ 7767782 w 12188952"/>
              <a:gd name="connsiteY5-102" fmla="*/ 628074 h 1570843"/>
              <a:gd name="connsiteX6-103" fmla="*/ 8829964 w 12188952"/>
              <a:gd name="connsiteY6-104" fmla="*/ 360219 h 1570843"/>
              <a:gd name="connsiteX7-105" fmla="*/ 10418618 w 12188952"/>
              <a:gd name="connsiteY7-106" fmla="*/ 544946 h 1570843"/>
              <a:gd name="connsiteX8-107" fmla="*/ 12188952 w 12188952"/>
              <a:gd name="connsiteY8-108" fmla="*/ 490189 h 1570843"/>
              <a:gd name="connsiteX9-109" fmla="*/ 12188952 w 12188952"/>
              <a:gd name="connsiteY9-110" fmla="*/ 1570843 h 1570843"/>
              <a:gd name="connsiteX10-111" fmla="*/ 0 w 12188952"/>
              <a:gd name="connsiteY10-112" fmla="*/ 1570843 h 1570843"/>
              <a:gd name="connsiteX11" fmla="*/ 0 w 12188952"/>
              <a:gd name="connsiteY11" fmla="*/ 490189 h 1570843"/>
              <a:gd name="connsiteX0-113" fmla="*/ 0 w 12188952"/>
              <a:gd name="connsiteY0-114" fmla="*/ 490189 h 1570843"/>
              <a:gd name="connsiteX1-115" fmla="*/ 1302327 w 12188952"/>
              <a:gd name="connsiteY1-116" fmla="*/ 0 h 1570843"/>
              <a:gd name="connsiteX2-117" fmla="*/ 2909455 w 12188952"/>
              <a:gd name="connsiteY2-118" fmla="*/ 443346 h 1570843"/>
              <a:gd name="connsiteX3-119" fmla="*/ 3805382 w 12188952"/>
              <a:gd name="connsiteY3-120" fmla="*/ 184728 h 1570843"/>
              <a:gd name="connsiteX4-121" fmla="*/ 5929745 w 12188952"/>
              <a:gd name="connsiteY4-122" fmla="*/ 517237 h 1570843"/>
              <a:gd name="connsiteX5-123" fmla="*/ 7767782 w 12188952"/>
              <a:gd name="connsiteY5-124" fmla="*/ 628074 h 1570843"/>
              <a:gd name="connsiteX6-125" fmla="*/ 8829964 w 12188952"/>
              <a:gd name="connsiteY6-126" fmla="*/ 360219 h 1570843"/>
              <a:gd name="connsiteX7-127" fmla="*/ 10418618 w 12188952"/>
              <a:gd name="connsiteY7-128" fmla="*/ 544946 h 1570843"/>
              <a:gd name="connsiteX8-129" fmla="*/ 11406909 w 12188952"/>
              <a:gd name="connsiteY8-130" fmla="*/ 323274 h 1570843"/>
              <a:gd name="connsiteX9-131" fmla="*/ 12188952 w 12188952"/>
              <a:gd name="connsiteY9-132" fmla="*/ 490189 h 1570843"/>
              <a:gd name="connsiteX10-133" fmla="*/ 12188952 w 12188952"/>
              <a:gd name="connsiteY10-134" fmla="*/ 1570843 h 1570843"/>
              <a:gd name="connsiteX11-135" fmla="*/ 0 w 12188952"/>
              <a:gd name="connsiteY11-136" fmla="*/ 1570843 h 1570843"/>
              <a:gd name="connsiteX12" fmla="*/ 0 w 12188952"/>
              <a:gd name="connsiteY12" fmla="*/ 490189 h 1570843"/>
              <a:gd name="connsiteX0-137" fmla="*/ 0 w 12188952"/>
              <a:gd name="connsiteY0-138" fmla="*/ 305461 h 1386115"/>
              <a:gd name="connsiteX1-139" fmla="*/ 1330036 w 12188952"/>
              <a:gd name="connsiteY1-140" fmla="*/ 18472 h 1386115"/>
              <a:gd name="connsiteX2-141" fmla="*/ 2909455 w 12188952"/>
              <a:gd name="connsiteY2-142" fmla="*/ 258618 h 1386115"/>
              <a:gd name="connsiteX3-143" fmla="*/ 3805382 w 12188952"/>
              <a:gd name="connsiteY3-144" fmla="*/ 0 h 1386115"/>
              <a:gd name="connsiteX4-145" fmla="*/ 5929745 w 12188952"/>
              <a:gd name="connsiteY4-146" fmla="*/ 332509 h 1386115"/>
              <a:gd name="connsiteX5-147" fmla="*/ 7767782 w 12188952"/>
              <a:gd name="connsiteY5-148" fmla="*/ 443346 h 1386115"/>
              <a:gd name="connsiteX6-149" fmla="*/ 8829964 w 12188952"/>
              <a:gd name="connsiteY6-150" fmla="*/ 175491 h 1386115"/>
              <a:gd name="connsiteX7-151" fmla="*/ 10418618 w 12188952"/>
              <a:gd name="connsiteY7-152" fmla="*/ 360218 h 1386115"/>
              <a:gd name="connsiteX8-153" fmla="*/ 11406909 w 12188952"/>
              <a:gd name="connsiteY8-154" fmla="*/ 138546 h 1386115"/>
              <a:gd name="connsiteX9-155" fmla="*/ 12188952 w 12188952"/>
              <a:gd name="connsiteY9-156" fmla="*/ 305461 h 1386115"/>
              <a:gd name="connsiteX10-157" fmla="*/ 12188952 w 12188952"/>
              <a:gd name="connsiteY10-158" fmla="*/ 1386115 h 1386115"/>
              <a:gd name="connsiteX11-159" fmla="*/ 0 w 12188952"/>
              <a:gd name="connsiteY11-160" fmla="*/ 1386115 h 1386115"/>
              <a:gd name="connsiteX12-161" fmla="*/ 0 w 12188952"/>
              <a:gd name="connsiteY12-162" fmla="*/ 305461 h 1386115"/>
              <a:gd name="connsiteX0-163" fmla="*/ 0 w 12188952"/>
              <a:gd name="connsiteY0-164" fmla="*/ 305461 h 1386115"/>
              <a:gd name="connsiteX1-165" fmla="*/ 1366981 w 12188952"/>
              <a:gd name="connsiteY1-166" fmla="*/ 193963 h 1386115"/>
              <a:gd name="connsiteX2-167" fmla="*/ 2909455 w 12188952"/>
              <a:gd name="connsiteY2-168" fmla="*/ 258618 h 1386115"/>
              <a:gd name="connsiteX3-169" fmla="*/ 3805382 w 12188952"/>
              <a:gd name="connsiteY3-170" fmla="*/ 0 h 1386115"/>
              <a:gd name="connsiteX4-171" fmla="*/ 5929745 w 12188952"/>
              <a:gd name="connsiteY4-172" fmla="*/ 332509 h 1386115"/>
              <a:gd name="connsiteX5-173" fmla="*/ 7767782 w 12188952"/>
              <a:gd name="connsiteY5-174" fmla="*/ 443346 h 1386115"/>
              <a:gd name="connsiteX6-175" fmla="*/ 8829964 w 12188952"/>
              <a:gd name="connsiteY6-176" fmla="*/ 175491 h 1386115"/>
              <a:gd name="connsiteX7-177" fmla="*/ 10418618 w 12188952"/>
              <a:gd name="connsiteY7-178" fmla="*/ 360218 h 1386115"/>
              <a:gd name="connsiteX8-179" fmla="*/ 11406909 w 12188952"/>
              <a:gd name="connsiteY8-180" fmla="*/ 138546 h 1386115"/>
              <a:gd name="connsiteX9-181" fmla="*/ 12188952 w 12188952"/>
              <a:gd name="connsiteY9-182" fmla="*/ 305461 h 1386115"/>
              <a:gd name="connsiteX10-183" fmla="*/ 12188952 w 12188952"/>
              <a:gd name="connsiteY10-184" fmla="*/ 1386115 h 1386115"/>
              <a:gd name="connsiteX11-185" fmla="*/ 0 w 12188952"/>
              <a:gd name="connsiteY11-186" fmla="*/ 1386115 h 1386115"/>
              <a:gd name="connsiteX12-187" fmla="*/ 0 w 12188952"/>
              <a:gd name="connsiteY12-188" fmla="*/ 305461 h 1386115"/>
              <a:gd name="connsiteX0-189" fmla="*/ 0 w 12188952"/>
              <a:gd name="connsiteY0-190" fmla="*/ 305461 h 1386115"/>
              <a:gd name="connsiteX1-191" fmla="*/ 1366981 w 12188952"/>
              <a:gd name="connsiteY1-192" fmla="*/ 110836 h 1386115"/>
              <a:gd name="connsiteX2-193" fmla="*/ 2909455 w 12188952"/>
              <a:gd name="connsiteY2-194" fmla="*/ 258618 h 1386115"/>
              <a:gd name="connsiteX3-195" fmla="*/ 3805382 w 12188952"/>
              <a:gd name="connsiteY3-196" fmla="*/ 0 h 1386115"/>
              <a:gd name="connsiteX4-197" fmla="*/ 5929745 w 12188952"/>
              <a:gd name="connsiteY4-198" fmla="*/ 332509 h 1386115"/>
              <a:gd name="connsiteX5-199" fmla="*/ 7767782 w 12188952"/>
              <a:gd name="connsiteY5-200" fmla="*/ 443346 h 1386115"/>
              <a:gd name="connsiteX6-201" fmla="*/ 8829964 w 12188952"/>
              <a:gd name="connsiteY6-202" fmla="*/ 175491 h 1386115"/>
              <a:gd name="connsiteX7-203" fmla="*/ 10418618 w 12188952"/>
              <a:gd name="connsiteY7-204" fmla="*/ 360218 h 1386115"/>
              <a:gd name="connsiteX8-205" fmla="*/ 11406909 w 12188952"/>
              <a:gd name="connsiteY8-206" fmla="*/ 138546 h 1386115"/>
              <a:gd name="connsiteX9-207" fmla="*/ 12188952 w 12188952"/>
              <a:gd name="connsiteY9-208" fmla="*/ 305461 h 1386115"/>
              <a:gd name="connsiteX10-209" fmla="*/ 12188952 w 12188952"/>
              <a:gd name="connsiteY10-210" fmla="*/ 1386115 h 1386115"/>
              <a:gd name="connsiteX11-211" fmla="*/ 0 w 12188952"/>
              <a:gd name="connsiteY11-212" fmla="*/ 1386115 h 1386115"/>
              <a:gd name="connsiteX12-213" fmla="*/ 0 w 12188952"/>
              <a:gd name="connsiteY12-214" fmla="*/ 305461 h 1386115"/>
              <a:gd name="connsiteX0-215" fmla="*/ 0 w 12188952"/>
              <a:gd name="connsiteY0-216" fmla="*/ 194625 h 1275279"/>
              <a:gd name="connsiteX1-217" fmla="*/ 1366981 w 12188952"/>
              <a:gd name="connsiteY1-218" fmla="*/ 0 h 1275279"/>
              <a:gd name="connsiteX2-219" fmla="*/ 2909455 w 12188952"/>
              <a:gd name="connsiteY2-220" fmla="*/ 147782 h 1275279"/>
              <a:gd name="connsiteX3-221" fmla="*/ 4359564 w 12188952"/>
              <a:gd name="connsiteY3-222" fmla="*/ 27709 h 1275279"/>
              <a:gd name="connsiteX4-223" fmla="*/ 5929745 w 12188952"/>
              <a:gd name="connsiteY4-224" fmla="*/ 221673 h 1275279"/>
              <a:gd name="connsiteX5-225" fmla="*/ 7767782 w 12188952"/>
              <a:gd name="connsiteY5-226" fmla="*/ 332510 h 1275279"/>
              <a:gd name="connsiteX6-227" fmla="*/ 8829964 w 12188952"/>
              <a:gd name="connsiteY6-228" fmla="*/ 64655 h 1275279"/>
              <a:gd name="connsiteX7-229" fmla="*/ 10418618 w 12188952"/>
              <a:gd name="connsiteY7-230" fmla="*/ 249382 h 1275279"/>
              <a:gd name="connsiteX8-231" fmla="*/ 11406909 w 12188952"/>
              <a:gd name="connsiteY8-232" fmla="*/ 27710 h 1275279"/>
              <a:gd name="connsiteX9-233" fmla="*/ 12188952 w 12188952"/>
              <a:gd name="connsiteY9-234" fmla="*/ 194625 h 1275279"/>
              <a:gd name="connsiteX10-235" fmla="*/ 12188952 w 12188952"/>
              <a:gd name="connsiteY10-236" fmla="*/ 1275279 h 1275279"/>
              <a:gd name="connsiteX11-237" fmla="*/ 0 w 12188952"/>
              <a:gd name="connsiteY11-238" fmla="*/ 1275279 h 1275279"/>
              <a:gd name="connsiteX12-239" fmla="*/ 0 w 12188952"/>
              <a:gd name="connsiteY12-240" fmla="*/ 194625 h 12752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-69" y="connsiteY8-70"/>
              </a:cxn>
              <a:cxn ang="0">
                <a:pos x="connsiteX9-89" y="connsiteY9-90"/>
              </a:cxn>
              <a:cxn ang="0">
                <a:pos x="connsiteX10-111" y="connsiteY10-112"/>
              </a:cxn>
              <a:cxn ang="0">
                <a:pos x="connsiteX11-135" y="connsiteY11-136"/>
              </a:cxn>
              <a:cxn ang="0">
                <a:pos x="connsiteX12-161" y="connsiteY12-16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8" name="Picture 1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89895" y="5909945"/>
            <a:ext cx="1609090" cy="1131570"/>
          </a:xfrm>
          <a:prstGeom prst="rect">
            <a:avLst/>
          </a:prstGeom>
        </p:spPr>
      </p:pic>
      <p:pic>
        <p:nvPicPr>
          <p:cNvPr id="17" name="Picture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0" y="5770245"/>
            <a:ext cx="1697990" cy="1290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bldLvl="0" animBg="1"/>
      <p:bldP spid="26" grpId="0" bldLvl="0" animBg="1"/>
      <p:bldP spid="40" grpId="0" animBg="1"/>
      <p:bldP spid="41" grpId="0" animBg="1"/>
      <p:bldP spid="42" grpId="0" bldLvl="0" animBg="1"/>
      <p:bldP spid="43" grpId="0" bldLvl="0" animBg="1"/>
      <p:bldP spid="4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44550" y="768985"/>
            <a:ext cx="10126980" cy="131826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lang="en-US" sz="3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+mn-ea"/>
              </a:rPr>
              <a:t>Cho tam giác ABC. Chọn đáp án đúng.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5185" y="2367280"/>
            <a:ext cx="4906645" cy="10915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550" y="3799205"/>
            <a:ext cx="4907280" cy="102108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64885" y="2378710"/>
            <a:ext cx="4906010" cy="10661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64885" y="3795395"/>
            <a:ext cx="4907280" cy="100774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2445385"/>
            <a:ext cx="1028065" cy="93789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9899650" y="2450465"/>
            <a:ext cx="1028065" cy="93281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50" y="3839845"/>
            <a:ext cx="1028065" cy="93726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62" y="3915787"/>
            <a:ext cx="804742" cy="8530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172210" y="2545715"/>
                <a:ext cx="4294505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A.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𝐴𝐵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 + 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𝐴𝐶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 &lt; 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210" y="2545715"/>
                <a:ext cx="4294505" cy="64516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064250" y="2545715"/>
                <a:ext cx="4487545" cy="645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B.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𝐴𝐵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 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−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 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𝐴𝐶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 &gt;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2545715"/>
                <a:ext cx="4487545" cy="64516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988695" y="3950970"/>
                <a:ext cx="4548505" cy="645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C.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𝐴𝐵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 + 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𝐵𝐶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 &gt; 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95" y="3950970"/>
                <a:ext cx="4548505" cy="64516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6196330" y="3950970"/>
                <a:ext cx="4421505" cy="645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D.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𝐵𝐶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 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−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𝐴𝐶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 &gt; 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330" y="3950970"/>
                <a:ext cx="4421505" cy="64516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5520055"/>
            <a:ext cx="12192000" cy="1526540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-1" fmla="*/ 0 w 12188952"/>
              <a:gd name="connsiteY0-2" fmla="*/ 490189 h 1570843"/>
              <a:gd name="connsiteX1-3" fmla="*/ 1302327 w 12188952"/>
              <a:gd name="connsiteY1-4" fmla="*/ 0 h 1570843"/>
              <a:gd name="connsiteX2-5" fmla="*/ 12188952 w 12188952"/>
              <a:gd name="connsiteY2-6" fmla="*/ 490189 h 1570843"/>
              <a:gd name="connsiteX3-7" fmla="*/ 12188952 w 12188952"/>
              <a:gd name="connsiteY3-8" fmla="*/ 1570843 h 1570843"/>
              <a:gd name="connsiteX4-9" fmla="*/ 0 w 12188952"/>
              <a:gd name="connsiteY4-10" fmla="*/ 1570843 h 1570843"/>
              <a:gd name="connsiteX5" fmla="*/ 0 w 12188952"/>
              <a:gd name="connsiteY5" fmla="*/ 490189 h 1570843"/>
              <a:gd name="connsiteX0-11" fmla="*/ 0 w 12188952"/>
              <a:gd name="connsiteY0-12" fmla="*/ 490189 h 1570843"/>
              <a:gd name="connsiteX1-13" fmla="*/ 1302327 w 12188952"/>
              <a:gd name="connsiteY1-14" fmla="*/ 0 h 1570843"/>
              <a:gd name="connsiteX2-15" fmla="*/ 2909455 w 12188952"/>
              <a:gd name="connsiteY2-16" fmla="*/ 443346 h 1570843"/>
              <a:gd name="connsiteX3-17" fmla="*/ 12188952 w 12188952"/>
              <a:gd name="connsiteY3-18" fmla="*/ 490189 h 1570843"/>
              <a:gd name="connsiteX4-19" fmla="*/ 12188952 w 12188952"/>
              <a:gd name="connsiteY4-20" fmla="*/ 1570843 h 1570843"/>
              <a:gd name="connsiteX5-21" fmla="*/ 0 w 12188952"/>
              <a:gd name="connsiteY5-22" fmla="*/ 1570843 h 1570843"/>
              <a:gd name="connsiteX6" fmla="*/ 0 w 12188952"/>
              <a:gd name="connsiteY6" fmla="*/ 490189 h 1570843"/>
              <a:gd name="connsiteX0-23" fmla="*/ 0 w 12188952"/>
              <a:gd name="connsiteY0-24" fmla="*/ 490189 h 1570843"/>
              <a:gd name="connsiteX1-25" fmla="*/ 1302327 w 12188952"/>
              <a:gd name="connsiteY1-26" fmla="*/ 0 h 1570843"/>
              <a:gd name="connsiteX2-27" fmla="*/ 2909455 w 12188952"/>
              <a:gd name="connsiteY2-28" fmla="*/ 443346 h 1570843"/>
              <a:gd name="connsiteX3-29" fmla="*/ 3805382 w 12188952"/>
              <a:gd name="connsiteY3-30" fmla="*/ 184728 h 1570843"/>
              <a:gd name="connsiteX4-31" fmla="*/ 12188952 w 12188952"/>
              <a:gd name="connsiteY4-32" fmla="*/ 490189 h 1570843"/>
              <a:gd name="connsiteX5-33" fmla="*/ 12188952 w 12188952"/>
              <a:gd name="connsiteY5-34" fmla="*/ 1570843 h 1570843"/>
              <a:gd name="connsiteX6-35" fmla="*/ 0 w 12188952"/>
              <a:gd name="connsiteY6-36" fmla="*/ 1570843 h 1570843"/>
              <a:gd name="connsiteX7" fmla="*/ 0 w 12188952"/>
              <a:gd name="connsiteY7" fmla="*/ 490189 h 1570843"/>
              <a:gd name="connsiteX0-37" fmla="*/ 0 w 12188952"/>
              <a:gd name="connsiteY0-38" fmla="*/ 490189 h 1570843"/>
              <a:gd name="connsiteX1-39" fmla="*/ 1302327 w 12188952"/>
              <a:gd name="connsiteY1-40" fmla="*/ 0 h 1570843"/>
              <a:gd name="connsiteX2-41" fmla="*/ 2909455 w 12188952"/>
              <a:gd name="connsiteY2-42" fmla="*/ 443346 h 1570843"/>
              <a:gd name="connsiteX3-43" fmla="*/ 3805382 w 12188952"/>
              <a:gd name="connsiteY3-44" fmla="*/ 184728 h 1570843"/>
              <a:gd name="connsiteX4-45" fmla="*/ 5929745 w 12188952"/>
              <a:gd name="connsiteY4-46" fmla="*/ 517237 h 1570843"/>
              <a:gd name="connsiteX5-47" fmla="*/ 12188952 w 12188952"/>
              <a:gd name="connsiteY5-48" fmla="*/ 490189 h 1570843"/>
              <a:gd name="connsiteX6-49" fmla="*/ 12188952 w 12188952"/>
              <a:gd name="connsiteY6-50" fmla="*/ 1570843 h 1570843"/>
              <a:gd name="connsiteX7-51" fmla="*/ 0 w 12188952"/>
              <a:gd name="connsiteY7-52" fmla="*/ 1570843 h 1570843"/>
              <a:gd name="connsiteX8" fmla="*/ 0 w 12188952"/>
              <a:gd name="connsiteY8" fmla="*/ 490189 h 1570843"/>
              <a:gd name="connsiteX0-53" fmla="*/ 0 w 12188952"/>
              <a:gd name="connsiteY0-54" fmla="*/ 490189 h 1570843"/>
              <a:gd name="connsiteX1-55" fmla="*/ 1302327 w 12188952"/>
              <a:gd name="connsiteY1-56" fmla="*/ 0 h 1570843"/>
              <a:gd name="connsiteX2-57" fmla="*/ 2909455 w 12188952"/>
              <a:gd name="connsiteY2-58" fmla="*/ 443346 h 1570843"/>
              <a:gd name="connsiteX3-59" fmla="*/ 3805382 w 12188952"/>
              <a:gd name="connsiteY3-60" fmla="*/ 184728 h 1570843"/>
              <a:gd name="connsiteX4-61" fmla="*/ 5929745 w 12188952"/>
              <a:gd name="connsiteY4-62" fmla="*/ 517237 h 1570843"/>
              <a:gd name="connsiteX5-63" fmla="*/ 7767782 w 12188952"/>
              <a:gd name="connsiteY5-64" fmla="*/ 628074 h 1570843"/>
              <a:gd name="connsiteX6-65" fmla="*/ 12188952 w 12188952"/>
              <a:gd name="connsiteY6-66" fmla="*/ 490189 h 1570843"/>
              <a:gd name="connsiteX7-67" fmla="*/ 12188952 w 12188952"/>
              <a:gd name="connsiteY7-68" fmla="*/ 1570843 h 1570843"/>
              <a:gd name="connsiteX8-69" fmla="*/ 0 w 12188952"/>
              <a:gd name="connsiteY8-70" fmla="*/ 1570843 h 1570843"/>
              <a:gd name="connsiteX9" fmla="*/ 0 w 12188952"/>
              <a:gd name="connsiteY9" fmla="*/ 490189 h 1570843"/>
              <a:gd name="connsiteX0-71" fmla="*/ 0 w 12188952"/>
              <a:gd name="connsiteY0-72" fmla="*/ 490189 h 1570843"/>
              <a:gd name="connsiteX1-73" fmla="*/ 1302327 w 12188952"/>
              <a:gd name="connsiteY1-74" fmla="*/ 0 h 1570843"/>
              <a:gd name="connsiteX2-75" fmla="*/ 2909455 w 12188952"/>
              <a:gd name="connsiteY2-76" fmla="*/ 443346 h 1570843"/>
              <a:gd name="connsiteX3-77" fmla="*/ 3805382 w 12188952"/>
              <a:gd name="connsiteY3-78" fmla="*/ 184728 h 1570843"/>
              <a:gd name="connsiteX4-79" fmla="*/ 5929745 w 12188952"/>
              <a:gd name="connsiteY4-80" fmla="*/ 517237 h 1570843"/>
              <a:gd name="connsiteX5-81" fmla="*/ 7767782 w 12188952"/>
              <a:gd name="connsiteY5-82" fmla="*/ 628074 h 1570843"/>
              <a:gd name="connsiteX6-83" fmla="*/ 8829964 w 12188952"/>
              <a:gd name="connsiteY6-84" fmla="*/ 360219 h 1570843"/>
              <a:gd name="connsiteX7-85" fmla="*/ 12188952 w 12188952"/>
              <a:gd name="connsiteY7-86" fmla="*/ 490189 h 1570843"/>
              <a:gd name="connsiteX8-87" fmla="*/ 12188952 w 12188952"/>
              <a:gd name="connsiteY8-88" fmla="*/ 1570843 h 1570843"/>
              <a:gd name="connsiteX9-89" fmla="*/ 0 w 12188952"/>
              <a:gd name="connsiteY9-90" fmla="*/ 1570843 h 1570843"/>
              <a:gd name="connsiteX10" fmla="*/ 0 w 12188952"/>
              <a:gd name="connsiteY10" fmla="*/ 490189 h 1570843"/>
              <a:gd name="connsiteX0-91" fmla="*/ 0 w 12188952"/>
              <a:gd name="connsiteY0-92" fmla="*/ 490189 h 1570843"/>
              <a:gd name="connsiteX1-93" fmla="*/ 1302327 w 12188952"/>
              <a:gd name="connsiteY1-94" fmla="*/ 0 h 1570843"/>
              <a:gd name="connsiteX2-95" fmla="*/ 2909455 w 12188952"/>
              <a:gd name="connsiteY2-96" fmla="*/ 443346 h 1570843"/>
              <a:gd name="connsiteX3-97" fmla="*/ 3805382 w 12188952"/>
              <a:gd name="connsiteY3-98" fmla="*/ 184728 h 1570843"/>
              <a:gd name="connsiteX4-99" fmla="*/ 5929745 w 12188952"/>
              <a:gd name="connsiteY4-100" fmla="*/ 517237 h 1570843"/>
              <a:gd name="connsiteX5-101" fmla="*/ 7767782 w 12188952"/>
              <a:gd name="connsiteY5-102" fmla="*/ 628074 h 1570843"/>
              <a:gd name="connsiteX6-103" fmla="*/ 8829964 w 12188952"/>
              <a:gd name="connsiteY6-104" fmla="*/ 360219 h 1570843"/>
              <a:gd name="connsiteX7-105" fmla="*/ 10418618 w 12188952"/>
              <a:gd name="connsiteY7-106" fmla="*/ 544946 h 1570843"/>
              <a:gd name="connsiteX8-107" fmla="*/ 12188952 w 12188952"/>
              <a:gd name="connsiteY8-108" fmla="*/ 490189 h 1570843"/>
              <a:gd name="connsiteX9-109" fmla="*/ 12188952 w 12188952"/>
              <a:gd name="connsiteY9-110" fmla="*/ 1570843 h 1570843"/>
              <a:gd name="connsiteX10-111" fmla="*/ 0 w 12188952"/>
              <a:gd name="connsiteY10-112" fmla="*/ 1570843 h 1570843"/>
              <a:gd name="connsiteX11" fmla="*/ 0 w 12188952"/>
              <a:gd name="connsiteY11" fmla="*/ 490189 h 1570843"/>
              <a:gd name="connsiteX0-113" fmla="*/ 0 w 12188952"/>
              <a:gd name="connsiteY0-114" fmla="*/ 490189 h 1570843"/>
              <a:gd name="connsiteX1-115" fmla="*/ 1302327 w 12188952"/>
              <a:gd name="connsiteY1-116" fmla="*/ 0 h 1570843"/>
              <a:gd name="connsiteX2-117" fmla="*/ 2909455 w 12188952"/>
              <a:gd name="connsiteY2-118" fmla="*/ 443346 h 1570843"/>
              <a:gd name="connsiteX3-119" fmla="*/ 3805382 w 12188952"/>
              <a:gd name="connsiteY3-120" fmla="*/ 184728 h 1570843"/>
              <a:gd name="connsiteX4-121" fmla="*/ 5929745 w 12188952"/>
              <a:gd name="connsiteY4-122" fmla="*/ 517237 h 1570843"/>
              <a:gd name="connsiteX5-123" fmla="*/ 7767782 w 12188952"/>
              <a:gd name="connsiteY5-124" fmla="*/ 628074 h 1570843"/>
              <a:gd name="connsiteX6-125" fmla="*/ 8829964 w 12188952"/>
              <a:gd name="connsiteY6-126" fmla="*/ 360219 h 1570843"/>
              <a:gd name="connsiteX7-127" fmla="*/ 10418618 w 12188952"/>
              <a:gd name="connsiteY7-128" fmla="*/ 544946 h 1570843"/>
              <a:gd name="connsiteX8-129" fmla="*/ 11406909 w 12188952"/>
              <a:gd name="connsiteY8-130" fmla="*/ 323274 h 1570843"/>
              <a:gd name="connsiteX9-131" fmla="*/ 12188952 w 12188952"/>
              <a:gd name="connsiteY9-132" fmla="*/ 490189 h 1570843"/>
              <a:gd name="connsiteX10-133" fmla="*/ 12188952 w 12188952"/>
              <a:gd name="connsiteY10-134" fmla="*/ 1570843 h 1570843"/>
              <a:gd name="connsiteX11-135" fmla="*/ 0 w 12188952"/>
              <a:gd name="connsiteY11-136" fmla="*/ 1570843 h 1570843"/>
              <a:gd name="connsiteX12" fmla="*/ 0 w 12188952"/>
              <a:gd name="connsiteY12" fmla="*/ 490189 h 1570843"/>
              <a:gd name="connsiteX0-137" fmla="*/ 0 w 12188952"/>
              <a:gd name="connsiteY0-138" fmla="*/ 305461 h 1386115"/>
              <a:gd name="connsiteX1-139" fmla="*/ 1330036 w 12188952"/>
              <a:gd name="connsiteY1-140" fmla="*/ 18472 h 1386115"/>
              <a:gd name="connsiteX2-141" fmla="*/ 2909455 w 12188952"/>
              <a:gd name="connsiteY2-142" fmla="*/ 258618 h 1386115"/>
              <a:gd name="connsiteX3-143" fmla="*/ 3805382 w 12188952"/>
              <a:gd name="connsiteY3-144" fmla="*/ 0 h 1386115"/>
              <a:gd name="connsiteX4-145" fmla="*/ 5929745 w 12188952"/>
              <a:gd name="connsiteY4-146" fmla="*/ 332509 h 1386115"/>
              <a:gd name="connsiteX5-147" fmla="*/ 7767782 w 12188952"/>
              <a:gd name="connsiteY5-148" fmla="*/ 443346 h 1386115"/>
              <a:gd name="connsiteX6-149" fmla="*/ 8829964 w 12188952"/>
              <a:gd name="connsiteY6-150" fmla="*/ 175491 h 1386115"/>
              <a:gd name="connsiteX7-151" fmla="*/ 10418618 w 12188952"/>
              <a:gd name="connsiteY7-152" fmla="*/ 360218 h 1386115"/>
              <a:gd name="connsiteX8-153" fmla="*/ 11406909 w 12188952"/>
              <a:gd name="connsiteY8-154" fmla="*/ 138546 h 1386115"/>
              <a:gd name="connsiteX9-155" fmla="*/ 12188952 w 12188952"/>
              <a:gd name="connsiteY9-156" fmla="*/ 305461 h 1386115"/>
              <a:gd name="connsiteX10-157" fmla="*/ 12188952 w 12188952"/>
              <a:gd name="connsiteY10-158" fmla="*/ 1386115 h 1386115"/>
              <a:gd name="connsiteX11-159" fmla="*/ 0 w 12188952"/>
              <a:gd name="connsiteY11-160" fmla="*/ 1386115 h 1386115"/>
              <a:gd name="connsiteX12-161" fmla="*/ 0 w 12188952"/>
              <a:gd name="connsiteY12-162" fmla="*/ 305461 h 1386115"/>
              <a:gd name="connsiteX0-163" fmla="*/ 0 w 12188952"/>
              <a:gd name="connsiteY0-164" fmla="*/ 305461 h 1386115"/>
              <a:gd name="connsiteX1-165" fmla="*/ 1366981 w 12188952"/>
              <a:gd name="connsiteY1-166" fmla="*/ 193963 h 1386115"/>
              <a:gd name="connsiteX2-167" fmla="*/ 2909455 w 12188952"/>
              <a:gd name="connsiteY2-168" fmla="*/ 258618 h 1386115"/>
              <a:gd name="connsiteX3-169" fmla="*/ 3805382 w 12188952"/>
              <a:gd name="connsiteY3-170" fmla="*/ 0 h 1386115"/>
              <a:gd name="connsiteX4-171" fmla="*/ 5929745 w 12188952"/>
              <a:gd name="connsiteY4-172" fmla="*/ 332509 h 1386115"/>
              <a:gd name="connsiteX5-173" fmla="*/ 7767782 w 12188952"/>
              <a:gd name="connsiteY5-174" fmla="*/ 443346 h 1386115"/>
              <a:gd name="connsiteX6-175" fmla="*/ 8829964 w 12188952"/>
              <a:gd name="connsiteY6-176" fmla="*/ 175491 h 1386115"/>
              <a:gd name="connsiteX7-177" fmla="*/ 10418618 w 12188952"/>
              <a:gd name="connsiteY7-178" fmla="*/ 360218 h 1386115"/>
              <a:gd name="connsiteX8-179" fmla="*/ 11406909 w 12188952"/>
              <a:gd name="connsiteY8-180" fmla="*/ 138546 h 1386115"/>
              <a:gd name="connsiteX9-181" fmla="*/ 12188952 w 12188952"/>
              <a:gd name="connsiteY9-182" fmla="*/ 305461 h 1386115"/>
              <a:gd name="connsiteX10-183" fmla="*/ 12188952 w 12188952"/>
              <a:gd name="connsiteY10-184" fmla="*/ 1386115 h 1386115"/>
              <a:gd name="connsiteX11-185" fmla="*/ 0 w 12188952"/>
              <a:gd name="connsiteY11-186" fmla="*/ 1386115 h 1386115"/>
              <a:gd name="connsiteX12-187" fmla="*/ 0 w 12188952"/>
              <a:gd name="connsiteY12-188" fmla="*/ 305461 h 1386115"/>
              <a:gd name="connsiteX0-189" fmla="*/ 0 w 12188952"/>
              <a:gd name="connsiteY0-190" fmla="*/ 305461 h 1386115"/>
              <a:gd name="connsiteX1-191" fmla="*/ 1366981 w 12188952"/>
              <a:gd name="connsiteY1-192" fmla="*/ 110836 h 1386115"/>
              <a:gd name="connsiteX2-193" fmla="*/ 2909455 w 12188952"/>
              <a:gd name="connsiteY2-194" fmla="*/ 258618 h 1386115"/>
              <a:gd name="connsiteX3-195" fmla="*/ 3805382 w 12188952"/>
              <a:gd name="connsiteY3-196" fmla="*/ 0 h 1386115"/>
              <a:gd name="connsiteX4-197" fmla="*/ 5929745 w 12188952"/>
              <a:gd name="connsiteY4-198" fmla="*/ 332509 h 1386115"/>
              <a:gd name="connsiteX5-199" fmla="*/ 7767782 w 12188952"/>
              <a:gd name="connsiteY5-200" fmla="*/ 443346 h 1386115"/>
              <a:gd name="connsiteX6-201" fmla="*/ 8829964 w 12188952"/>
              <a:gd name="connsiteY6-202" fmla="*/ 175491 h 1386115"/>
              <a:gd name="connsiteX7-203" fmla="*/ 10418618 w 12188952"/>
              <a:gd name="connsiteY7-204" fmla="*/ 360218 h 1386115"/>
              <a:gd name="connsiteX8-205" fmla="*/ 11406909 w 12188952"/>
              <a:gd name="connsiteY8-206" fmla="*/ 138546 h 1386115"/>
              <a:gd name="connsiteX9-207" fmla="*/ 12188952 w 12188952"/>
              <a:gd name="connsiteY9-208" fmla="*/ 305461 h 1386115"/>
              <a:gd name="connsiteX10-209" fmla="*/ 12188952 w 12188952"/>
              <a:gd name="connsiteY10-210" fmla="*/ 1386115 h 1386115"/>
              <a:gd name="connsiteX11-211" fmla="*/ 0 w 12188952"/>
              <a:gd name="connsiteY11-212" fmla="*/ 1386115 h 1386115"/>
              <a:gd name="connsiteX12-213" fmla="*/ 0 w 12188952"/>
              <a:gd name="connsiteY12-214" fmla="*/ 305461 h 1386115"/>
              <a:gd name="connsiteX0-215" fmla="*/ 0 w 12188952"/>
              <a:gd name="connsiteY0-216" fmla="*/ 194625 h 1275279"/>
              <a:gd name="connsiteX1-217" fmla="*/ 1366981 w 12188952"/>
              <a:gd name="connsiteY1-218" fmla="*/ 0 h 1275279"/>
              <a:gd name="connsiteX2-219" fmla="*/ 2909455 w 12188952"/>
              <a:gd name="connsiteY2-220" fmla="*/ 147782 h 1275279"/>
              <a:gd name="connsiteX3-221" fmla="*/ 4359564 w 12188952"/>
              <a:gd name="connsiteY3-222" fmla="*/ 27709 h 1275279"/>
              <a:gd name="connsiteX4-223" fmla="*/ 5929745 w 12188952"/>
              <a:gd name="connsiteY4-224" fmla="*/ 221673 h 1275279"/>
              <a:gd name="connsiteX5-225" fmla="*/ 7767782 w 12188952"/>
              <a:gd name="connsiteY5-226" fmla="*/ 332510 h 1275279"/>
              <a:gd name="connsiteX6-227" fmla="*/ 8829964 w 12188952"/>
              <a:gd name="connsiteY6-228" fmla="*/ 64655 h 1275279"/>
              <a:gd name="connsiteX7-229" fmla="*/ 10418618 w 12188952"/>
              <a:gd name="connsiteY7-230" fmla="*/ 249382 h 1275279"/>
              <a:gd name="connsiteX8-231" fmla="*/ 11406909 w 12188952"/>
              <a:gd name="connsiteY8-232" fmla="*/ 27710 h 1275279"/>
              <a:gd name="connsiteX9-233" fmla="*/ 12188952 w 12188952"/>
              <a:gd name="connsiteY9-234" fmla="*/ 194625 h 1275279"/>
              <a:gd name="connsiteX10-235" fmla="*/ 12188952 w 12188952"/>
              <a:gd name="connsiteY10-236" fmla="*/ 1275279 h 1275279"/>
              <a:gd name="connsiteX11-237" fmla="*/ 0 w 12188952"/>
              <a:gd name="connsiteY11-238" fmla="*/ 1275279 h 1275279"/>
              <a:gd name="connsiteX12-239" fmla="*/ 0 w 12188952"/>
              <a:gd name="connsiteY12-240" fmla="*/ 194625 h 12752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-69" y="connsiteY8-70"/>
              </a:cxn>
              <a:cxn ang="0">
                <a:pos x="connsiteX9-89" y="connsiteY9-90"/>
              </a:cxn>
              <a:cxn ang="0">
                <a:pos x="connsiteX10-111" y="connsiteY10-112"/>
              </a:cxn>
              <a:cxn ang="0">
                <a:pos x="connsiteX11-135" y="connsiteY11-136"/>
              </a:cxn>
              <a:cxn ang="0">
                <a:pos x="connsiteX12-161" y="connsiteY12-16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8" name="Picture 17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89895" y="5909945"/>
            <a:ext cx="1609090" cy="1131570"/>
          </a:xfrm>
          <a:prstGeom prst="rect">
            <a:avLst/>
          </a:prstGeom>
        </p:spPr>
      </p:pic>
      <p:pic>
        <p:nvPicPr>
          <p:cNvPr id="14" name="Picture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0" y="5770245"/>
            <a:ext cx="1697990" cy="1290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bldLvl="0" animBg="1"/>
      <p:bldP spid="26" grpId="0" bldLvl="0" animBg="1"/>
      <p:bldP spid="40" grpId="0" animBg="1"/>
      <p:bldP spid="41" grpId="0" animBg="1"/>
      <p:bldP spid="42" grpId="0" bldLvl="0" animBg="1"/>
      <p:bldP spid="43" grpId="0" bldLvl="0" animBg="1"/>
      <p:bldP spid="44" grpId="0" bldLvl="0" animBg="1"/>
      <p:bldP spid="17" grpId="0"/>
      <p:bldP spid="19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0085" y="200025"/>
            <a:ext cx="10774045" cy="169735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 4: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Bộ ba nào là độ dài ba cạnh của một tam giác?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58033" y="3621030"/>
            <a:ext cx="4906798" cy="93938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C. 7cm; 2cm; 9cm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18885" y="2320925"/>
            <a:ext cx="4906645" cy="98615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B. 3cm; 6cm; 10cm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58215" y="2321560"/>
            <a:ext cx="4906645" cy="9855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A. 5cm; 4cm; 6cm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24618" y="3621030"/>
            <a:ext cx="4906798" cy="93938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D. 11cm; 5cm; 5cm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81" y="3745188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03" y="2593480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486" y="3757185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972" y="2513680"/>
            <a:ext cx="732592" cy="643793"/>
          </a:xfrm>
          <a:prstGeom prst="rect">
            <a:avLst/>
          </a:prstGeom>
        </p:spPr>
      </p:pic>
      <p:sp>
        <p:nvSpPr>
          <p:cNvPr id="2" name="Rectangle 4"/>
          <p:cNvSpPr/>
          <p:nvPr/>
        </p:nvSpPr>
        <p:spPr>
          <a:xfrm>
            <a:off x="0" y="5520055"/>
            <a:ext cx="12192000" cy="1526540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-1" fmla="*/ 0 w 12188952"/>
              <a:gd name="connsiteY0-2" fmla="*/ 490189 h 1570843"/>
              <a:gd name="connsiteX1-3" fmla="*/ 1302327 w 12188952"/>
              <a:gd name="connsiteY1-4" fmla="*/ 0 h 1570843"/>
              <a:gd name="connsiteX2-5" fmla="*/ 12188952 w 12188952"/>
              <a:gd name="connsiteY2-6" fmla="*/ 490189 h 1570843"/>
              <a:gd name="connsiteX3-7" fmla="*/ 12188952 w 12188952"/>
              <a:gd name="connsiteY3-8" fmla="*/ 1570843 h 1570843"/>
              <a:gd name="connsiteX4-9" fmla="*/ 0 w 12188952"/>
              <a:gd name="connsiteY4-10" fmla="*/ 1570843 h 1570843"/>
              <a:gd name="connsiteX5" fmla="*/ 0 w 12188952"/>
              <a:gd name="connsiteY5" fmla="*/ 490189 h 1570843"/>
              <a:gd name="connsiteX0-11" fmla="*/ 0 w 12188952"/>
              <a:gd name="connsiteY0-12" fmla="*/ 490189 h 1570843"/>
              <a:gd name="connsiteX1-13" fmla="*/ 1302327 w 12188952"/>
              <a:gd name="connsiteY1-14" fmla="*/ 0 h 1570843"/>
              <a:gd name="connsiteX2-15" fmla="*/ 2909455 w 12188952"/>
              <a:gd name="connsiteY2-16" fmla="*/ 443346 h 1570843"/>
              <a:gd name="connsiteX3-17" fmla="*/ 12188952 w 12188952"/>
              <a:gd name="connsiteY3-18" fmla="*/ 490189 h 1570843"/>
              <a:gd name="connsiteX4-19" fmla="*/ 12188952 w 12188952"/>
              <a:gd name="connsiteY4-20" fmla="*/ 1570843 h 1570843"/>
              <a:gd name="connsiteX5-21" fmla="*/ 0 w 12188952"/>
              <a:gd name="connsiteY5-22" fmla="*/ 1570843 h 1570843"/>
              <a:gd name="connsiteX6" fmla="*/ 0 w 12188952"/>
              <a:gd name="connsiteY6" fmla="*/ 490189 h 1570843"/>
              <a:gd name="connsiteX0-23" fmla="*/ 0 w 12188952"/>
              <a:gd name="connsiteY0-24" fmla="*/ 490189 h 1570843"/>
              <a:gd name="connsiteX1-25" fmla="*/ 1302327 w 12188952"/>
              <a:gd name="connsiteY1-26" fmla="*/ 0 h 1570843"/>
              <a:gd name="connsiteX2-27" fmla="*/ 2909455 w 12188952"/>
              <a:gd name="connsiteY2-28" fmla="*/ 443346 h 1570843"/>
              <a:gd name="connsiteX3-29" fmla="*/ 3805382 w 12188952"/>
              <a:gd name="connsiteY3-30" fmla="*/ 184728 h 1570843"/>
              <a:gd name="connsiteX4-31" fmla="*/ 12188952 w 12188952"/>
              <a:gd name="connsiteY4-32" fmla="*/ 490189 h 1570843"/>
              <a:gd name="connsiteX5-33" fmla="*/ 12188952 w 12188952"/>
              <a:gd name="connsiteY5-34" fmla="*/ 1570843 h 1570843"/>
              <a:gd name="connsiteX6-35" fmla="*/ 0 w 12188952"/>
              <a:gd name="connsiteY6-36" fmla="*/ 1570843 h 1570843"/>
              <a:gd name="connsiteX7" fmla="*/ 0 w 12188952"/>
              <a:gd name="connsiteY7" fmla="*/ 490189 h 1570843"/>
              <a:gd name="connsiteX0-37" fmla="*/ 0 w 12188952"/>
              <a:gd name="connsiteY0-38" fmla="*/ 490189 h 1570843"/>
              <a:gd name="connsiteX1-39" fmla="*/ 1302327 w 12188952"/>
              <a:gd name="connsiteY1-40" fmla="*/ 0 h 1570843"/>
              <a:gd name="connsiteX2-41" fmla="*/ 2909455 w 12188952"/>
              <a:gd name="connsiteY2-42" fmla="*/ 443346 h 1570843"/>
              <a:gd name="connsiteX3-43" fmla="*/ 3805382 w 12188952"/>
              <a:gd name="connsiteY3-44" fmla="*/ 184728 h 1570843"/>
              <a:gd name="connsiteX4-45" fmla="*/ 5929745 w 12188952"/>
              <a:gd name="connsiteY4-46" fmla="*/ 517237 h 1570843"/>
              <a:gd name="connsiteX5-47" fmla="*/ 12188952 w 12188952"/>
              <a:gd name="connsiteY5-48" fmla="*/ 490189 h 1570843"/>
              <a:gd name="connsiteX6-49" fmla="*/ 12188952 w 12188952"/>
              <a:gd name="connsiteY6-50" fmla="*/ 1570843 h 1570843"/>
              <a:gd name="connsiteX7-51" fmla="*/ 0 w 12188952"/>
              <a:gd name="connsiteY7-52" fmla="*/ 1570843 h 1570843"/>
              <a:gd name="connsiteX8" fmla="*/ 0 w 12188952"/>
              <a:gd name="connsiteY8" fmla="*/ 490189 h 1570843"/>
              <a:gd name="connsiteX0-53" fmla="*/ 0 w 12188952"/>
              <a:gd name="connsiteY0-54" fmla="*/ 490189 h 1570843"/>
              <a:gd name="connsiteX1-55" fmla="*/ 1302327 w 12188952"/>
              <a:gd name="connsiteY1-56" fmla="*/ 0 h 1570843"/>
              <a:gd name="connsiteX2-57" fmla="*/ 2909455 w 12188952"/>
              <a:gd name="connsiteY2-58" fmla="*/ 443346 h 1570843"/>
              <a:gd name="connsiteX3-59" fmla="*/ 3805382 w 12188952"/>
              <a:gd name="connsiteY3-60" fmla="*/ 184728 h 1570843"/>
              <a:gd name="connsiteX4-61" fmla="*/ 5929745 w 12188952"/>
              <a:gd name="connsiteY4-62" fmla="*/ 517237 h 1570843"/>
              <a:gd name="connsiteX5-63" fmla="*/ 7767782 w 12188952"/>
              <a:gd name="connsiteY5-64" fmla="*/ 628074 h 1570843"/>
              <a:gd name="connsiteX6-65" fmla="*/ 12188952 w 12188952"/>
              <a:gd name="connsiteY6-66" fmla="*/ 490189 h 1570843"/>
              <a:gd name="connsiteX7-67" fmla="*/ 12188952 w 12188952"/>
              <a:gd name="connsiteY7-68" fmla="*/ 1570843 h 1570843"/>
              <a:gd name="connsiteX8-69" fmla="*/ 0 w 12188952"/>
              <a:gd name="connsiteY8-70" fmla="*/ 1570843 h 1570843"/>
              <a:gd name="connsiteX9" fmla="*/ 0 w 12188952"/>
              <a:gd name="connsiteY9" fmla="*/ 490189 h 1570843"/>
              <a:gd name="connsiteX0-71" fmla="*/ 0 w 12188952"/>
              <a:gd name="connsiteY0-72" fmla="*/ 490189 h 1570843"/>
              <a:gd name="connsiteX1-73" fmla="*/ 1302327 w 12188952"/>
              <a:gd name="connsiteY1-74" fmla="*/ 0 h 1570843"/>
              <a:gd name="connsiteX2-75" fmla="*/ 2909455 w 12188952"/>
              <a:gd name="connsiteY2-76" fmla="*/ 443346 h 1570843"/>
              <a:gd name="connsiteX3-77" fmla="*/ 3805382 w 12188952"/>
              <a:gd name="connsiteY3-78" fmla="*/ 184728 h 1570843"/>
              <a:gd name="connsiteX4-79" fmla="*/ 5929745 w 12188952"/>
              <a:gd name="connsiteY4-80" fmla="*/ 517237 h 1570843"/>
              <a:gd name="connsiteX5-81" fmla="*/ 7767782 w 12188952"/>
              <a:gd name="connsiteY5-82" fmla="*/ 628074 h 1570843"/>
              <a:gd name="connsiteX6-83" fmla="*/ 8829964 w 12188952"/>
              <a:gd name="connsiteY6-84" fmla="*/ 360219 h 1570843"/>
              <a:gd name="connsiteX7-85" fmla="*/ 12188952 w 12188952"/>
              <a:gd name="connsiteY7-86" fmla="*/ 490189 h 1570843"/>
              <a:gd name="connsiteX8-87" fmla="*/ 12188952 w 12188952"/>
              <a:gd name="connsiteY8-88" fmla="*/ 1570843 h 1570843"/>
              <a:gd name="connsiteX9-89" fmla="*/ 0 w 12188952"/>
              <a:gd name="connsiteY9-90" fmla="*/ 1570843 h 1570843"/>
              <a:gd name="connsiteX10" fmla="*/ 0 w 12188952"/>
              <a:gd name="connsiteY10" fmla="*/ 490189 h 1570843"/>
              <a:gd name="connsiteX0-91" fmla="*/ 0 w 12188952"/>
              <a:gd name="connsiteY0-92" fmla="*/ 490189 h 1570843"/>
              <a:gd name="connsiteX1-93" fmla="*/ 1302327 w 12188952"/>
              <a:gd name="connsiteY1-94" fmla="*/ 0 h 1570843"/>
              <a:gd name="connsiteX2-95" fmla="*/ 2909455 w 12188952"/>
              <a:gd name="connsiteY2-96" fmla="*/ 443346 h 1570843"/>
              <a:gd name="connsiteX3-97" fmla="*/ 3805382 w 12188952"/>
              <a:gd name="connsiteY3-98" fmla="*/ 184728 h 1570843"/>
              <a:gd name="connsiteX4-99" fmla="*/ 5929745 w 12188952"/>
              <a:gd name="connsiteY4-100" fmla="*/ 517237 h 1570843"/>
              <a:gd name="connsiteX5-101" fmla="*/ 7767782 w 12188952"/>
              <a:gd name="connsiteY5-102" fmla="*/ 628074 h 1570843"/>
              <a:gd name="connsiteX6-103" fmla="*/ 8829964 w 12188952"/>
              <a:gd name="connsiteY6-104" fmla="*/ 360219 h 1570843"/>
              <a:gd name="connsiteX7-105" fmla="*/ 10418618 w 12188952"/>
              <a:gd name="connsiteY7-106" fmla="*/ 544946 h 1570843"/>
              <a:gd name="connsiteX8-107" fmla="*/ 12188952 w 12188952"/>
              <a:gd name="connsiteY8-108" fmla="*/ 490189 h 1570843"/>
              <a:gd name="connsiteX9-109" fmla="*/ 12188952 w 12188952"/>
              <a:gd name="connsiteY9-110" fmla="*/ 1570843 h 1570843"/>
              <a:gd name="connsiteX10-111" fmla="*/ 0 w 12188952"/>
              <a:gd name="connsiteY10-112" fmla="*/ 1570843 h 1570843"/>
              <a:gd name="connsiteX11" fmla="*/ 0 w 12188952"/>
              <a:gd name="connsiteY11" fmla="*/ 490189 h 1570843"/>
              <a:gd name="connsiteX0-113" fmla="*/ 0 w 12188952"/>
              <a:gd name="connsiteY0-114" fmla="*/ 490189 h 1570843"/>
              <a:gd name="connsiteX1-115" fmla="*/ 1302327 w 12188952"/>
              <a:gd name="connsiteY1-116" fmla="*/ 0 h 1570843"/>
              <a:gd name="connsiteX2-117" fmla="*/ 2909455 w 12188952"/>
              <a:gd name="connsiteY2-118" fmla="*/ 443346 h 1570843"/>
              <a:gd name="connsiteX3-119" fmla="*/ 3805382 w 12188952"/>
              <a:gd name="connsiteY3-120" fmla="*/ 184728 h 1570843"/>
              <a:gd name="connsiteX4-121" fmla="*/ 5929745 w 12188952"/>
              <a:gd name="connsiteY4-122" fmla="*/ 517237 h 1570843"/>
              <a:gd name="connsiteX5-123" fmla="*/ 7767782 w 12188952"/>
              <a:gd name="connsiteY5-124" fmla="*/ 628074 h 1570843"/>
              <a:gd name="connsiteX6-125" fmla="*/ 8829964 w 12188952"/>
              <a:gd name="connsiteY6-126" fmla="*/ 360219 h 1570843"/>
              <a:gd name="connsiteX7-127" fmla="*/ 10418618 w 12188952"/>
              <a:gd name="connsiteY7-128" fmla="*/ 544946 h 1570843"/>
              <a:gd name="connsiteX8-129" fmla="*/ 11406909 w 12188952"/>
              <a:gd name="connsiteY8-130" fmla="*/ 323274 h 1570843"/>
              <a:gd name="connsiteX9-131" fmla="*/ 12188952 w 12188952"/>
              <a:gd name="connsiteY9-132" fmla="*/ 490189 h 1570843"/>
              <a:gd name="connsiteX10-133" fmla="*/ 12188952 w 12188952"/>
              <a:gd name="connsiteY10-134" fmla="*/ 1570843 h 1570843"/>
              <a:gd name="connsiteX11-135" fmla="*/ 0 w 12188952"/>
              <a:gd name="connsiteY11-136" fmla="*/ 1570843 h 1570843"/>
              <a:gd name="connsiteX12" fmla="*/ 0 w 12188952"/>
              <a:gd name="connsiteY12" fmla="*/ 490189 h 1570843"/>
              <a:gd name="connsiteX0-137" fmla="*/ 0 w 12188952"/>
              <a:gd name="connsiteY0-138" fmla="*/ 305461 h 1386115"/>
              <a:gd name="connsiteX1-139" fmla="*/ 1330036 w 12188952"/>
              <a:gd name="connsiteY1-140" fmla="*/ 18472 h 1386115"/>
              <a:gd name="connsiteX2-141" fmla="*/ 2909455 w 12188952"/>
              <a:gd name="connsiteY2-142" fmla="*/ 258618 h 1386115"/>
              <a:gd name="connsiteX3-143" fmla="*/ 3805382 w 12188952"/>
              <a:gd name="connsiteY3-144" fmla="*/ 0 h 1386115"/>
              <a:gd name="connsiteX4-145" fmla="*/ 5929745 w 12188952"/>
              <a:gd name="connsiteY4-146" fmla="*/ 332509 h 1386115"/>
              <a:gd name="connsiteX5-147" fmla="*/ 7767782 w 12188952"/>
              <a:gd name="connsiteY5-148" fmla="*/ 443346 h 1386115"/>
              <a:gd name="connsiteX6-149" fmla="*/ 8829964 w 12188952"/>
              <a:gd name="connsiteY6-150" fmla="*/ 175491 h 1386115"/>
              <a:gd name="connsiteX7-151" fmla="*/ 10418618 w 12188952"/>
              <a:gd name="connsiteY7-152" fmla="*/ 360218 h 1386115"/>
              <a:gd name="connsiteX8-153" fmla="*/ 11406909 w 12188952"/>
              <a:gd name="connsiteY8-154" fmla="*/ 138546 h 1386115"/>
              <a:gd name="connsiteX9-155" fmla="*/ 12188952 w 12188952"/>
              <a:gd name="connsiteY9-156" fmla="*/ 305461 h 1386115"/>
              <a:gd name="connsiteX10-157" fmla="*/ 12188952 w 12188952"/>
              <a:gd name="connsiteY10-158" fmla="*/ 1386115 h 1386115"/>
              <a:gd name="connsiteX11-159" fmla="*/ 0 w 12188952"/>
              <a:gd name="connsiteY11-160" fmla="*/ 1386115 h 1386115"/>
              <a:gd name="connsiteX12-161" fmla="*/ 0 w 12188952"/>
              <a:gd name="connsiteY12-162" fmla="*/ 305461 h 1386115"/>
              <a:gd name="connsiteX0-163" fmla="*/ 0 w 12188952"/>
              <a:gd name="connsiteY0-164" fmla="*/ 305461 h 1386115"/>
              <a:gd name="connsiteX1-165" fmla="*/ 1366981 w 12188952"/>
              <a:gd name="connsiteY1-166" fmla="*/ 193963 h 1386115"/>
              <a:gd name="connsiteX2-167" fmla="*/ 2909455 w 12188952"/>
              <a:gd name="connsiteY2-168" fmla="*/ 258618 h 1386115"/>
              <a:gd name="connsiteX3-169" fmla="*/ 3805382 w 12188952"/>
              <a:gd name="connsiteY3-170" fmla="*/ 0 h 1386115"/>
              <a:gd name="connsiteX4-171" fmla="*/ 5929745 w 12188952"/>
              <a:gd name="connsiteY4-172" fmla="*/ 332509 h 1386115"/>
              <a:gd name="connsiteX5-173" fmla="*/ 7767782 w 12188952"/>
              <a:gd name="connsiteY5-174" fmla="*/ 443346 h 1386115"/>
              <a:gd name="connsiteX6-175" fmla="*/ 8829964 w 12188952"/>
              <a:gd name="connsiteY6-176" fmla="*/ 175491 h 1386115"/>
              <a:gd name="connsiteX7-177" fmla="*/ 10418618 w 12188952"/>
              <a:gd name="connsiteY7-178" fmla="*/ 360218 h 1386115"/>
              <a:gd name="connsiteX8-179" fmla="*/ 11406909 w 12188952"/>
              <a:gd name="connsiteY8-180" fmla="*/ 138546 h 1386115"/>
              <a:gd name="connsiteX9-181" fmla="*/ 12188952 w 12188952"/>
              <a:gd name="connsiteY9-182" fmla="*/ 305461 h 1386115"/>
              <a:gd name="connsiteX10-183" fmla="*/ 12188952 w 12188952"/>
              <a:gd name="connsiteY10-184" fmla="*/ 1386115 h 1386115"/>
              <a:gd name="connsiteX11-185" fmla="*/ 0 w 12188952"/>
              <a:gd name="connsiteY11-186" fmla="*/ 1386115 h 1386115"/>
              <a:gd name="connsiteX12-187" fmla="*/ 0 w 12188952"/>
              <a:gd name="connsiteY12-188" fmla="*/ 305461 h 1386115"/>
              <a:gd name="connsiteX0-189" fmla="*/ 0 w 12188952"/>
              <a:gd name="connsiteY0-190" fmla="*/ 305461 h 1386115"/>
              <a:gd name="connsiteX1-191" fmla="*/ 1366981 w 12188952"/>
              <a:gd name="connsiteY1-192" fmla="*/ 110836 h 1386115"/>
              <a:gd name="connsiteX2-193" fmla="*/ 2909455 w 12188952"/>
              <a:gd name="connsiteY2-194" fmla="*/ 258618 h 1386115"/>
              <a:gd name="connsiteX3-195" fmla="*/ 3805382 w 12188952"/>
              <a:gd name="connsiteY3-196" fmla="*/ 0 h 1386115"/>
              <a:gd name="connsiteX4-197" fmla="*/ 5929745 w 12188952"/>
              <a:gd name="connsiteY4-198" fmla="*/ 332509 h 1386115"/>
              <a:gd name="connsiteX5-199" fmla="*/ 7767782 w 12188952"/>
              <a:gd name="connsiteY5-200" fmla="*/ 443346 h 1386115"/>
              <a:gd name="connsiteX6-201" fmla="*/ 8829964 w 12188952"/>
              <a:gd name="connsiteY6-202" fmla="*/ 175491 h 1386115"/>
              <a:gd name="connsiteX7-203" fmla="*/ 10418618 w 12188952"/>
              <a:gd name="connsiteY7-204" fmla="*/ 360218 h 1386115"/>
              <a:gd name="connsiteX8-205" fmla="*/ 11406909 w 12188952"/>
              <a:gd name="connsiteY8-206" fmla="*/ 138546 h 1386115"/>
              <a:gd name="connsiteX9-207" fmla="*/ 12188952 w 12188952"/>
              <a:gd name="connsiteY9-208" fmla="*/ 305461 h 1386115"/>
              <a:gd name="connsiteX10-209" fmla="*/ 12188952 w 12188952"/>
              <a:gd name="connsiteY10-210" fmla="*/ 1386115 h 1386115"/>
              <a:gd name="connsiteX11-211" fmla="*/ 0 w 12188952"/>
              <a:gd name="connsiteY11-212" fmla="*/ 1386115 h 1386115"/>
              <a:gd name="connsiteX12-213" fmla="*/ 0 w 12188952"/>
              <a:gd name="connsiteY12-214" fmla="*/ 305461 h 1386115"/>
              <a:gd name="connsiteX0-215" fmla="*/ 0 w 12188952"/>
              <a:gd name="connsiteY0-216" fmla="*/ 194625 h 1275279"/>
              <a:gd name="connsiteX1-217" fmla="*/ 1366981 w 12188952"/>
              <a:gd name="connsiteY1-218" fmla="*/ 0 h 1275279"/>
              <a:gd name="connsiteX2-219" fmla="*/ 2909455 w 12188952"/>
              <a:gd name="connsiteY2-220" fmla="*/ 147782 h 1275279"/>
              <a:gd name="connsiteX3-221" fmla="*/ 4359564 w 12188952"/>
              <a:gd name="connsiteY3-222" fmla="*/ 27709 h 1275279"/>
              <a:gd name="connsiteX4-223" fmla="*/ 5929745 w 12188952"/>
              <a:gd name="connsiteY4-224" fmla="*/ 221673 h 1275279"/>
              <a:gd name="connsiteX5-225" fmla="*/ 7767782 w 12188952"/>
              <a:gd name="connsiteY5-226" fmla="*/ 332510 h 1275279"/>
              <a:gd name="connsiteX6-227" fmla="*/ 8829964 w 12188952"/>
              <a:gd name="connsiteY6-228" fmla="*/ 64655 h 1275279"/>
              <a:gd name="connsiteX7-229" fmla="*/ 10418618 w 12188952"/>
              <a:gd name="connsiteY7-230" fmla="*/ 249382 h 1275279"/>
              <a:gd name="connsiteX8-231" fmla="*/ 11406909 w 12188952"/>
              <a:gd name="connsiteY8-232" fmla="*/ 27710 h 1275279"/>
              <a:gd name="connsiteX9-233" fmla="*/ 12188952 w 12188952"/>
              <a:gd name="connsiteY9-234" fmla="*/ 194625 h 1275279"/>
              <a:gd name="connsiteX10-235" fmla="*/ 12188952 w 12188952"/>
              <a:gd name="connsiteY10-236" fmla="*/ 1275279 h 1275279"/>
              <a:gd name="connsiteX11-237" fmla="*/ 0 w 12188952"/>
              <a:gd name="connsiteY11-238" fmla="*/ 1275279 h 1275279"/>
              <a:gd name="connsiteX12-239" fmla="*/ 0 w 12188952"/>
              <a:gd name="connsiteY12-240" fmla="*/ 194625 h 12752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-69" y="connsiteY8-70"/>
              </a:cxn>
              <a:cxn ang="0">
                <a:pos x="connsiteX9-89" y="connsiteY9-90"/>
              </a:cxn>
              <a:cxn ang="0">
                <a:pos x="connsiteX10-111" y="connsiteY10-112"/>
              </a:cxn>
              <a:cxn ang="0">
                <a:pos x="connsiteX11-135" y="connsiteY11-136"/>
              </a:cxn>
              <a:cxn ang="0">
                <a:pos x="connsiteX12-161" y="connsiteY12-16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3" name="Picture 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89895" y="5909945"/>
            <a:ext cx="1609090" cy="113157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0" y="5770245"/>
            <a:ext cx="1697990" cy="1290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bldLvl="0" animBg="1"/>
      <p:bldP spid="26" grpId="0" bldLvl="0" animBg="1"/>
      <p:bldP spid="40" grpId="0" animBg="1"/>
      <p:bldP spid="41" grpId="0" animBg="1"/>
      <p:bldP spid="42" grpId="0" bldLvl="0" animBg="1"/>
      <p:bldP spid="43" grpId="0" bldLvl="0" animBg="1"/>
      <p:bldP spid="4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803953"/>
            <a:ext cx="12192000" cy="9293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831616" y="1795968"/>
            <a:ext cx="650382" cy="1093304"/>
          </a:xfrm>
          <a:prstGeom prst="rect">
            <a:avLst/>
          </a:prstGeom>
          <a:solidFill>
            <a:srgbClr val="FF7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831616" y="2889272"/>
            <a:ext cx="650382" cy="1093304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18"/>
          <p:cNvSpPr>
            <a:spLocks noChangeArrowheads="1"/>
          </p:cNvSpPr>
          <p:nvPr/>
        </p:nvSpPr>
        <p:spPr bwMode="auto">
          <a:xfrm>
            <a:off x="3370045" y="128243"/>
            <a:ext cx="535051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pPr algn="ctr"/>
            <a:r>
              <a:rPr lang="en-US" sz="4400" b="1" dirty="0">
                <a:solidFill>
                  <a:srgbClr val="FF7343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HỆ THỐNG KIẾN THỨC</a:t>
            </a:r>
            <a:endParaRPr lang="en-US" sz="4400" b="1" dirty="0">
              <a:solidFill>
                <a:srgbClr val="FF7343"/>
              </a:solidFill>
              <a:latin typeface="Calibri" panose="020F0502020204030204" pitchFamily="34" charset="0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" y="41275"/>
            <a:ext cx="1356995" cy="855345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030" y="26035"/>
            <a:ext cx="574675" cy="772795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7560" y="389890"/>
            <a:ext cx="565785" cy="408940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/>
        </p:nvGraphicFramePr>
        <p:xfrm>
          <a:off x="772160" y="1132840"/>
          <a:ext cx="1054735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PRESENTATION_TITLE" val="简约黑板蓝色毕业论文答辩开题报告PPT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2588</Words>
  <Application>WPS Presentation</Application>
  <PresentationFormat>Widescreen</PresentationFormat>
  <Paragraphs>151</Paragraphs>
  <Slides>15</Slides>
  <Notes>24</Notes>
  <HiddenSlides>0</HiddenSlides>
  <MMClips>3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6" baseType="lpstr">
      <vt:lpstr>Arial</vt:lpstr>
      <vt:lpstr>SimSun</vt:lpstr>
      <vt:lpstr>Wingdings</vt:lpstr>
      <vt:lpstr>Corbel</vt:lpstr>
      <vt:lpstr>Corbel</vt:lpstr>
      <vt:lpstr>Times New Roman</vt:lpstr>
      <vt:lpstr>Microsoft YaHei</vt:lpstr>
      <vt:lpstr>Symbol</vt:lpstr>
      <vt:lpstr>Impact</vt:lpstr>
      <vt:lpstr>Tahoma</vt:lpstr>
      <vt:lpstr>Calibri</vt:lpstr>
      <vt:lpstr>Cambria Math</vt:lpstr>
      <vt:lpstr>Palatino Linotype</vt:lpstr>
      <vt:lpstr>UTM Avo</vt:lpstr>
      <vt:lpstr>Arial Unicode MS</vt:lpstr>
      <vt:lpstr>Calibri Light</vt:lpstr>
      <vt:lpstr>Office 主题</vt:lpstr>
      <vt:lpstr>Basis</vt:lpstr>
      <vt:lpstr>1_Office Theme</vt:lpstr>
      <vt:lpstr>2_Office Theme</vt:lpstr>
      <vt:lpstr>Package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简约黑板蓝色毕业论文答辩开题报告PPT</dc:title>
  <dc:creator>PC</dc:creator>
  <cp:lastModifiedBy>huynh hieu</cp:lastModifiedBy>
  <cp:revision>236</cp:revision>
  <dcterms:created xsi:type="dcterms:W3CDTF">2017-04-05T12:41:00Z</dcterms:created>
  <dcterms:modified xsi:type="dcterms:W3CDTF">2024-12-18T07:55:44Z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B913EE6AA1CF4EBA9E1E780A3FA58FE9_13</vt:lpwstr>
  </property>
  <property fmtid="{D5CDD505-2E9C-101B-9397-08002B2CF9AE}" pid="3" name="KSOProductBuildVer">
    <vt:lpwstr>1033-12.2.0.19307</vt:lpwstr>
  </property>
</Properties>
</file>