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67" r:id="rId1"/>
    <p:sldMasterId id="2147484884" r:id="rId2"/>
    <p:sldMasterId id="2147484901" r:id="rId3"/>
    <p:sldMasterId id="2147484913" r:id="rId4"/>
    <p:sldMasterId id="2147484931" r:id="rId5"/>
    <p:sldMasterId id="2147484955" r:id="rId6"/>
    <p:sldMasterId id="2147484967" r:id="rId7"/>
    <p:sldMasterId id="2147484979" r:id="rId8"/>
    <p:sldMasterId id="2147484991" r:id="rId9"/>
    <p:sldMasterId id="2147485003" r:id="rId10"/>
    <p:sldMasterId id="2147485015" r:id="rId11"/>
    <p:sldMasterId id="2147485033" r:id="rId12"/>
  </p:sldMasterIdLst>
  <p:notesMasterIdLst>
    <p:notesMasterId r:id="rId30"/>
  </p:notesMasterIdLst>
  <p:sldIdLst>
    <p:sldId id="339" r:id="rId13"/>
    <p:sldId id="320" r:id="rId14"/>
    <p:sldId id="321" r:id="rId15"/>
    <p:sldId id="323" r:id="rId16"/>
    <p:sldId id="325" r:id="rId17"/>
    <p:sldId id="324" r:id="rId18"/>
    <p:sldId id="340" r:id="rId19"/>
    <p:sldId id="341" r:id="rId20"/>
    <p:sldId id="332" r:id="rId21"/>
    <p:sldId id="333" r:id="rId22"/>
    <p:sldId id="328" r:id="rId23"/>
    <p:sldId id="334" r:id="rId24"/>
    <p:sldId id="336" r:id="rId25"/>
    <p:sldId id="337" r:id="rId26"/>
    <p:sldId id="335" r:id="rId27"/>
    <p:sldId id="338" r:id="rId28"/>
    <p:sldId id="310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68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36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47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30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4131" algn="l" defTabSz="913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0955" algn="l" defTabSz="913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197782" algn="l" defTabSz="913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4606" algn="l" defTabSz="913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38D"/>
    <a:srgbClr val="FF0000"/>
    <a:srgbClr val="FF33CC"/>
    <a:srgbClr val="FFFFCC"/>
    <a:srgbClr val="FF9900"/>
    <a:srgbClr val="00FFFF"/>
    <a:srgbClr val="CC00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8" autoAdjust="0"/>
    <p:restoredTop sz="94660"/>
  </p:normalViewPr>
  <p:slideViewPr>
    <p:cSldViewPr>
      <p:cViewPr varScale="1">
        <p:scale>
          <a:sx n="69" d="100"/>
          <a:sy n="69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B2BD72-D14C-4F16-ABA6-E46302ED3A86}" type="datetimeFigureOut">
              <a:rPr lang="en-US"/>
              <a:pPr>
                <a:defRPr/>
              </a:pPr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79E4C0-E985-4771-9D17-E101F6B20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086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7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0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55" algn="l" defTabSz="913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82" algn="l" defTabSz="913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06" algn="l" defTabSz="913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9E4C0-E985-4771-9D17-E101F6B2016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37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5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15" y="2404541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15" y="4050867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734A-4FB6-491F-82FE-113E5FB582D1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2894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3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7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A7C8-2BC2-457E-903D-1EF1EF93CA11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274299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553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7657" indent="0">
              <a:buNone/>
              <a:defRPr sz="1300"/>
            </a:lvl2pPr>
            <a:lvl3pPr marL="875315" indent="0">
              <a:buNone/>
              <a:defRPr sz="1100"/>
            </a:lvl3pPr>
            <a:lvl4pPr marL="1312973" indent="0">
              <a:buNone/>
              <a:defRPr sz="1000"/>
            </a:lvl4pPr>
            <a:lvl5pPr marL="1750631" indent="0">
              <a:buNone/>
              <a:defRPr sz="1000"/>
            </a:lvl5pPr>
            <a:lvl6pPr marL="2188288" indent="0">
              <a:buNone/>
              <a:defRPr sz="1000"/>
            </a:lvl6pPr>
            <a:lvl7pPr marL="2625946" indent="0">
              <a:buNone/>
              <a:defRPr sz="1000"/>
            </a:lvl7pPr>
            <a:lvl8pPr marL="3063604" indent="0">
              <a:buNone/>
              <a:defRPr sz="1000"/>
            </a:lvl8pPr>
            <a:lvl9pPr marL="350126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260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37657" indent="0">
              <a:buNone/>
              <a:defRPr sz="2700"/>
            </a:lvl2pPr>
            <a:lvl3pPr marL="875315" indent="0">
              <a:buNone/>
              <a:defRPr sz="2300"/>
            </a:lvl3pPr>
            <a:lvl4pPr marL="1312973" indent="0">
              <a:buNone/>
              <a:defRPr sz="1900"/>
            </a:lvl4pPr>
            <a:lvl5pPr marL="1750631" indent="0">
              <a:buNone/>
              <a:defRPr sz="1900"/>
            </a:lvl5pPr>
            <a:lvl6pPr marL="2188288" indent="0">
              <a:buNone/>
              <a:defRPr sz="1900"/>
            </a:lvl6pPr>
            <a:lvl7pPr marL="2625946" indent="0">
              <a:buNone/>
              <a:defRPr sz="1900"/>
            </a:lvl7pPr>
            <a:lvl8pPr marL="3063604" indent="0">
              <a:buNone/>
              <a:defRPr sz="1900"/>
            </a:lvl8pPr>
            <a:lvl9pPr marL="3501262" indent="0">
              <a:buNone/>
              <a:defRPr sz="1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7657" indent="0">
              <a:buNone/>
              <a:defRPr sz="1300"/>
            </a:lvl2pPr>
            <a:lvl3pPr marL="875315" indent="0">
              <a:buNone/>
              <a:defRPr sz="1100"/>
            </a:lvl3pPr>
            <a:lvl4pPr marL="1312973" indent="0">
              <a:buNone/>
              <a:defRPr sz="1000"/>
            </a:lvl4pPr>
            <a:lvl5pPr marL="1750631" indent="0">
              <a:buNone/>
              <a:defRPr sz="1000"/>
            </a:lvl5pPr>
            <a:lvl6pPr marL="2188288" indent="0">
              <a:buNone/>
              <a:defRPr sz="1000"/>
            </a:lvl6pPr>
            <a:lvl7pPr marL="2625946" indent="0">
              <a:buNone/>
              <a:defRPr sz="1000"/>
            </a:lvl7pPr>
            <a:lvl8pPr marL="3063604" indent="0">
              <a:buNone/>
              <a:defRPr sz="1000"/>
            </a:lvl8pPr>
            <a:lvl9pPr marL="350126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005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135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32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17239"/>
      </p:ext>
    </p:extLst>
  </p:cSld>
  <p:clrMapOvr>
    <a:masterClrMapping/>
  </p:clrMapOvr>
  <p:transition spd="slow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78789"/>
      </p:ext>
    </p:extLst>
  </p:cSld>
  <p:clrMapOvr>
    <a:masterClrMapping/>
  </p:clrMapOvr>
  <p:transition spd="slow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03739"/>
      </p:ext>
    </p:extLst>
  </p:cSld>
  <p:clrMapOvr>
    <a:masterClrMapping/>
  </p:clrMapOvr>
  <p:transition spd="slow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91160"/>
      </p:ext>
    </p:extLst>
  </p:cSld>
  <p:clrMapOvr>
    <a:masterClrMapping/>
  </p:clrMapOvr>
  <p:transition spd="slow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0863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3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FontTx/>
              <a:buNone/>
              <a:defRPr/>
            </a:lvl2pPr>
            <a:lvl3pPr marL="913651" indent="0">
              <a:buFontTx/>
              <a:buNone/>
              <a:defRPr/>
            </a:lvl3pPr>
            <a:lvl4pPr marL="1370479" indent="0">
              <a:buFontTx/>
              <a:buNone/>
              <a:defRPr/>
            </a:lvl4pPr>
            <a:lvl5pPr marL="18273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470407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A7C8-2BC2-457E-903D-1EF1EF93CA11}" type="slidenum">
              <a:rPr lang="vi-VN" altLang="en-US" smtClean="0"/>
              <a:pPr/>
              <a:t>‹#›</a:t>
            </a:fld>
            <a:endParaRPr lang="vi-V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31" y="790380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19" y="2886556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4474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00551"/>
      </p:ext>
    </p:extLst>
  </p:cSld>
  <p:clrMapOvr>
    <a:masterClrMapping/>
  </p:clrMapOvr>
  <p:transition spd="slow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92319"/>
      </p:ext>
    </p:extLst>
  </p:cSld>
  <p:clrMapOvr>
    <a:masterClrMapping/>
  </p:clrMapOvr>
  <p:transition spd="slow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21526"/>
      </p:ext>
    </p:extLst>
  </p:cSld>
  <p:clrMapOvr>
    <a:masterClrMapping/>
  </p:clrMapOvr>
  <p:transition spd="slow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09287"/>
      </p:ext>
    </p:extLst>
  </p:cSld>
  <p:clrMapOvr>
    <a:masterClrMapping/>
  </p:clrMapOvr>
  <p:transition spd="slow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38415"/>
      </p:ext>
    </p:extLst>
  </p:cSld>
  <p:clrMapOvr>
    <a:masterClrMapping/>
  </p:clrMapOvr>
  <p:transition spd="slow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67781"/>
      </p:ext>
    </p:extLst>
  </p:cSld>
  <p:clrMapOvr>
    <a:masterClrMapping/>
  </p:clrMapOvr>
  <p:transition spd="slow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71365"/>
      </p:ext>
    </p:extLst>
  </p:cSld>
  <p:clrMapOvr>
    <a:masterClrMapping/>
  </p:clrMapOvr>
  <p:transition spd="slow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18333"/>
      </p:ext>
    </p:extLst>
  </p:cSld>
  <p:clrMapOvr>
    <a:masterClrMapping/>
  </p:clrMapOvr>
  <p:transition spd="slow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41210"/>
      </p:ext>
    </p:extLst>
  </p:cSld>
  <p:clrMapOvr>
    <a:masterClrMapping/>
  </p:clrMapOvr>
  <p:transition spd="slow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5340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A7C8-2BC2-457E-903D-1EF1EF93CA11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780872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35264"/>
      </p:ext>
    </p:extLst>
  </p:cSld>
  <p:clrMapOvr>
    <a:masterClrMapping/>
  </p:clrMapOvr>
  <p:transition spd="slow"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24066"/>
      </p:ext>
    </p:extLst>
  </p:cSld>
  <p:clrMapOvr>
    <a:masterClrMapping/>
  </p:clrMapOvr>
  <p:transition spd="slow"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22831"/>
      </p:ext>
    </p:extLst>
  </p:cSld>
  <p:clrMapOvr>
    <a:masterClrMapping/>
  </p:clrMapOvr>
  <p:transition spd="slow"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87345"/>
      </p:ext>
    </p:extLst>
  </p:cSld>
  <p:clrMapOvr>
    <a:masterClrMapping/>
  </p:clrMapOvr>
  <p:transition spd="slow"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01154"/>
      </p:ext>
    </p:extLst>
  </p:cSld>
  <p:clrMapOvr>
    <a:masterClrMapping/>
  </p:clrMapOvr>
  <p:transition spd="slow"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95556"/>
      </p:ext>
    </p:extLst>
  </p:cSld>
  <p:clrMapOvr>
    <a:masterClrMapping/>
  </p:clrMapOvr>
  <p:transition spd="slow"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3502"/>
      </p:ext>
    </p:extLst>
  </p:cSld>
  <p:clrMapOvr>
    <a:masterClrMapping/>
  </p:clrMapOvr>
  <p:transition spd="slow"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7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06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06" y="4050856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1E9C7-7F28-4726-A585-26DAA3CECA15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001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57A3F-4E89-487B-82AB-44F122A9B9F3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451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71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6639-94A2-4DD0-9DCF-0FC5793707EF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4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3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4013204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FontTx/>
              <a:buNone/>
              <a:defRPr/>
            </a:lvl2pPr>
            <a:lvl3pPr marL="913651" indent="0">
              <a:buFontTx/>
              <a:buNone/>
              <a:defRPr/>
            </a:lvl3pPr>
            <a:lvl4pPr marL="1370479" indent="0">
              <a:buFontTx/>
              <a:buNone/>
              <a:defRPr/>
            </a:lvl4pPr>
            <a:lvl5pPr marL="18273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A7C8-2BC2-457E-903D-1EF1EF93CA11}" type="slidenum">
              <a:rPr lang="vi-VN" altLang="en-US" smtClean="0"/>
              <a:pPr/>
              <a:t>‹#›</a:t>
            </a:fld>
            <a:endParaRPr lang="vi-V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31" y="790380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19" y="2886556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99594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1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5E4E-3D03-4B46-BF87-E6610E44C56B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5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6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6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0B42-C80A-4DDC-986D-47C9565C974C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4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9D3D2-9D9F-4039-BADD-4EFDAEDF430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579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E9BE0-E748-4572-A373-7E58EEC5DDFD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287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7" y="514947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B5347-E5C6-46D2-9573-DC99811F7E13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124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0B061-183E-4440-8B52-0E5B7E5733E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036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0FBD4-6EC2-4DF5-BAAC-BD5F7281F871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545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9855A-35B7-4605-A04E-A74009117A8D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698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61DD1-605C-4EC4-B1E5-3F0D4592F16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013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86D92-311C-4FD4-8DD9-4733911BF73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62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68" y="609603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4013204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827" indent="0">
              <a:buFontTx/>
              <a:buNone/>
              <a:defRPr/>
            </a:lvl2pPr>
            <a:lvl3pPr marL="913651" indent="0">
              <a:buFontTx/>
              <a:buNone/>
              <a:defRPr/>
            </a:lvl3pPr>
            <a:lvl4pPr marL="1370479" indent="0">
              <a:buFontTx/>
              <a:buNone/>
              <a:defRPr/>
            </a:lvl4pPr>
            <a:lvl5pPr marL="18273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6A7C8-2BC2-457E-903D-1EF1EF93CA11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242779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9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1FA35-A31E-4AC0-A6A9-38783D5A2EAE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241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0603F-2476-457B-8A6A-C75EA2CC61C5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054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22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22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50A29-FB65-4F32-B788-72158D7D4E8D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2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60912-B511-4DAC-A525-3CE1C37503D5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647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3" y="2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663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5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64D89-BA0F-4E57-88ED-DEC5B75509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913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08E01-BFAF-46F1-8C62-99B19BA477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012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0FA76-A0F1-43EC-915F-1F36E59448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00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4DC9D-64F2-4AC5-B335-0E101C8D8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361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610DA-1D6A-4F10-B783-4B99216F91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526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930AA-8160-4A20-AE85-A756262807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3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7D9E-B72C-4F51-B791-9D8C9FC6DC2D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611274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5E71C-1D21-4AA3-999E-6F18B4D5C8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005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88EE3-6AE3-4DFF-92B5-65E8B923FE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58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AB3BB-92DA-4215-926A-B6BFD22886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8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3040-7981-473D-8350-2BADEF75C0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95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0DE2F-205F-4378-B068-F5F39989E0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914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14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6FBBE-E281-4AA2-899A-FC52E3AD3E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8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27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27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92DAF-7398-48E2-A936-AF2F1E023394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24943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5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15" y="2404541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15" y="4050867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5E32-B732-4B04-AA9A-D903028CCF57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7431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4A90-F93A-4EFA-994E-EBAB36FE4C64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2194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00879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E0DF-0917-411C-890E-BC63B6492A2A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2331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0B27-527A-459D-A813-6A837C95FCE3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968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607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BC08-5A50-4A33-9EC1-714D8A31DADF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30525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60987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6827" indent="0">
              <a:buNone/>
              <a:defRPr sz="2000" b="1"/>
            </a:lvl2pPr>
            <a:lvl3pPr marL="913651" indent="0">
              <a:buNone/>
              <a:defRPr sz="1800" b="1"/>
            </a:lvl3pPr>
            <a:lvl4pPr marL="1370479" indent="0">
              <a:buNone/>
              <a:defRPr sz="1600" b="1"/>
            </a:lvl4pPr>
            <a:lvl5pPr marL="1827303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5" indent="0">
              <a:buNone/>
              <a:defRPr sz="1600" b="1"/>
            </a:lvl7pPr>
            <a:lvl8pPr marL="3197782" indent="0">
              <a:buNone/>
              <a:defRPr sz="1600" b="1"/>
            </a:lvl8pPr>
            <a:lvl9pPr marL="36546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737279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1" y="2160987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6827" indent="0">
              <a:buNone/>
              <a:defRPr sz="2000" b="1"/>
            </a:lvl2pPr>
            <a:lvl3pPr marL="913651" indent="0">
              <a:buNone/>
              <a:defRPr sz="1800" b="1"/>
            </a:lvl3pPr>
            <a:lvl4pPr marL="1370479" indent="0">
              <a:buNone/>
              <a:defRPr sz="1600" b="1"/>
            </a:lvl4pPr>
            <a:lvl5pPr marL="1827303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5" indent="0">
              <a:buNone/>
              <a:defRPr sz="1600" b="1"/>
            </a:lvl7pPr>
            <a:lvl8pPr marL="3197782" indent="0">
              <a:buNone/>
              <a:defRPr sz="1600" b="1"/>
            </a:lvl8pPr>
            <a:lvl9pPr marL="36546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1" y="2737279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0012-BEBE-49D1-A4AC-7AA7274C5996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634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0D9D7-32CA-4CCC-B4CD-0EC0188CA78E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93767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436B-6948-4EDD-8AD0-A281F336F760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01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8605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86" y="514958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619" indent="0">
              <a:buNone/>
              <a:defRPr sz="1100"/>
            </a:lvl2pPr>
            <a:lvl3pPr marL="685238" indent="0">
              <a:buNone/>
              <a:defRPr sz="900"/>
            </a:lvl3pPr>
            <a:lvl4pPr marL="1027859" indent="0">
              <a:buNone/>
              <a:defRPr sz="700"/>
            </a:lvl4pPr>
            <a:lvl5pPr marL="1370479" indent="0">
              <a:buNone/>
              <a:defRPr sz="700"/>
            </a:lvl5pPr>
            <a:lvl6pPr marL="1713095" indent="0">
              <a:buNone/>
              <a:defRPr sz="700"/>
            </a:lvl6pPr>
            <a:lvl7pPr marL="2055716" indent="0">
              <a:buNone/>
              <a:defRPr sz="700"/>
            </a:lvl7pPr>
            <a:lvl8pPr marL="2398336" indent="0">
              <a:buNone/>
              <a:defRPr sz="700"/>
            </a:lvl8pPr>
            <a:lvl9pPr marL="274095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5E2E-CF9F-4223-8313-3ADD277A7557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7413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4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27" indent="0">
              <a:buNone/>
              <a:defRPr sz="1600"/>
            </a:lvl2pPr>
            <a:lvl3pPr marL="913651" indent="0">
              <a:buNone/>
              <a:defRPr sz="1600"/>
            </a:lvl3pPr>
            <a:lvl4pPr marL="1370479" indent="0">
              <a:buNone/>
              <a:defRPr sz="1600"/>
            </a:lvl4pPr>
            <a:lvl5pPr marL="1827303" indent="0">
              <a:buNone/>
              <a:defRPr sz="1600"/>
            </a:lvl5pPr>
            <a:lvl6pPr marL="2284131" indent="0">
              <a:buNone/>
              <a:defRPr sz="1600"/>
            </a:lvl6pPr>
            <a:lvl7pPr marL="2740955" indent="0">
              <a:buNone/>
              <a:defRPr sz="1600"/>
            </a:lvl7pPr>
            <a:lvl8pPr marL="3197782" indent="0">
              <a:buNone/>
              <a:defRPr sz="1600"/>
            </a:lvl8pPr>
            <a:lvl9pPr marL="365460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45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6827" indent="0">
              <a:buNone/>
              <a:defRPr sz="1200"/>
            </a:lvl2pPr>
            <a:lvl3pPr marL="913651" indent="0">
              <a:buNone/>
              <a:defRPr sz="1000"/>
            </a:lvl3pPr>
            <a:lvl4pPr marL="1370479" indent="0">
              <a:buNone/>
              <a:defRPr sz="900"/>
            </a:lvl4pPr>
            <a:lvl5pPr marL="1827303" indent="0">
              <a:buNone/>
              <a:defRPr sz="900"/>
            </a:lvl5pPr>
            <a:lvl6pPr marL="2284131" indent="0">
              <a:buNone/>
              <a:defRPr sz="900"/>
            </a:lvl6pPr>
            <a:lvl7pPr marL="2740955" indent="0">
              <a:buNone/>
              <a:defRPr sz="900"/>
            </a:lvl7pPr>
            <a:lvl8pPr marL="3197782" indent="0">
              <a:buNone/>
              <a:defRPr sz="900"/>
            </a:lvl8pPr>
            <a:lvl9pPr marL="36546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5C95-4AA9-4AD1-94E6-B56C870C19B5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71927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3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7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0151-4A41-400B-A9AE-E51DE3ACF0A2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3635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3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FontTx/>
              <a:buNone/>
              <a:defRPr/>
            </a:lvl2pPr>
            <a:lvl3pPr marL="913651" indent="0">
              <a:buFontTx/>
              <a:buNone/>
              <a:defRPr/>
            </a:lvl3pPr>
            <a:lvl4pPr marL="1370479" indent="0">
              <a:buFontTx/>
              <a:buNone/>
              <a:defRPr/>
            </a:lvl4pPr>
            <a:lvl5pPr marL="18273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470407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0151-4A41-400B-A9AE-E51DE3ACF0A2}" type="slidenum">
              <a:rPr lang="vi-VN" altLang="en-US" smtClean="0"/>
              <a:pPr/>
              <a:t>‹#›</a:t>
            </a:fld>
            <a:endParaRPr lang="vi-V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31" y="790380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19" y="2886556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7514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0151-4A41-400B-A9AE-E51DE3ACF0A2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82983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3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4013204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27" indent="0">
              <a:buFontTx/>
              <a:buNone/>
              <a:defRPr/>
            </a:lvl2pPr>
            <a:lvl3pPr marL="913651" indent="0">
              <a:buFontTx/>
              <a:buNone/>
              <a:defRPr/>
            </a:lvl3pPr>
            <a:lvl4pPr marL="1370479" indent="0">
              <a:buFontTx/>
              <a:buNone/>
              <a:defRPr/>
            </a:lvl4pPr>
            <a:lvl5pPr marL="18273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0151-4A41-400B-A9AE-E51DE3ACF0A2}" type="slidenum">
              <a:rPr lang="vi-VN" altLang="en-US" smtClean="0"/>
              <a:pPr/>
              <a:t>‹#›</a:t>
            </a:fld>
            <a:endParaRPr lang="vi-V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31" y="790380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19" y="2886556"/>
            <a:ext cx="457319" cy="584776"/>
          </a:xfrm>
          <a:prstGeom prst="rect">
            <a:avLst/>
          </a:prstGeom>
        </p:spPr>
        <p:txBody>
          <a:bodyPr vert="horz" lIns="91365" tIns="45683" rIns="91365" bIns="45683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178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00879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DE477-B3AF-4DC0-84F5-EC1056F06F60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63193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68" y="609603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4013204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827" indent="0">
              <a:buFontTx/>
              <a:buNone/>
              <a:defRPr/>
            </a:lvl2pPr>
            <a:lvl3pPr marL="913651" indent="0">
              <a:buFontTx/>
              <a:buNone/>
              <a:defRPr/>
            </a:lvl3pPr>
            <a:lvl4pPr marL="1370479" indent="0">
              <a:buFontTx/>
              <a:buNone/>
              <a:defRPr/>
            </a:lvl4pPr>
            <a:lvl5pPr marL="18273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0151-4A41-400B-A9AE-E51DE3ACF0A2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57305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A787-B7EC-4FEE-9D18-4A3DF485B5C4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48865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27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27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7BCA-32B1-45D8-A6D0-97AC94B6980C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64194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4358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4627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8336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25403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7" indent="0">
              <a:buNone/>
              <a:defRPr sz="2000" b="1"/>
            </a:lvl2pPr>
            <a:lvl3pPr marL="913651" indent="0">
              <a:buNone/>
              <a:defRPr sz="1800" b="1"/>
            </a:lvl3pPr>
            <a:lvl4pPr marL="1370479" indent="0">
              <a:buNone/>
              <a:defRPr sz="1600" b="1"/>
            </a:lvl4pPr>
            <a:lvl5pPr marL="1827303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5" indent="0">
              <a:buNone/>
              <a:defRPr sz="1600" b="1"/>
            </a:lvl7pPr>
            <a:lvl8pPr marL="3197782" indent="0">
              <a:buNone/>
              <a:defRPr sz="1600" b="1"/>
            </a:lvl8pPr>
            <a:lvl9pPr marL="36546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7" indent="0">
              <a:buNone/>
              <a:defRPr sz="2000" b="1"/>
            </a:lvl2pPr>
            <a:lvl3pPr marL="913651" indent="0">
              <a:buNone/>
              <a:defRPr sz="1800" b="1"/>
            </a:lvl3pPr>
            <a:lvl4pPr marL="1370479" indent="0">
              <a:buNone/>
              <a:defRPr sz="1600" b="1"/>
            </a:lvl4pPr>
            <a:lvl5pPr marL="1827303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5" indent="0">
              <a:buNone/>
              <a:defRPr sz="1600" b="1"/>
            </a:lvl7pPr>
            <a:lvl8pPr marL="3197782" indent="0">
              <a:buNone/>
              <a:defRPr sz="1600" b="1"/>
            </a:lvl8pPr>
            <a:lvl9pPr marL="36546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842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88181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1123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607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7765-E397-48B1-AEE6-77E40A644078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76913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7" indent="0">
              <a:buNone/>
              <a:defRPr sz="1200"/>
            </a:lvl2pPr>
            <a:lvl3pPr marL="913651" indent="0">
              <a:buNone/>
              <a:defRPr sz="1000"/>
            </a:lvl3pPr>
            <a:lvl4pPr marL="1370479" indent="0">
              <a:buNone/>
              <a:defRPr sz="900"/>
            </a:lvl4pPr>
            <a:lvl5pPr marL="1827303" indent="0">
              <a:buNone/>
              <a:defRPr sz="900"/>
            </a:lvl5pPr>
            <a:lvl6pPr marL="2284131" indent="0">
              <a:buNone/>
              <a:defRPr sz="900"/>
            </a:lvl6pPr>
            <a:lvl7pPr marL="2740955" indent="0">
              <a:buNone/>
              <a:defRPr sz="900"/>
            </a:lvl7pPr>
            <a:lvl8pPr marL="3197782" indent="0">
              <a:buNone/>
              <a:defRPr sz="900"/>
            </a:lvl8pPr>
            <a:lvl9pPr marL="36546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2776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7" indent="0">
              <a:buNone/>
              <a:defRPr sz="2800"/>
            </a:lvl2pPr>
            <a:lvl3pPr marL="913651" indent="0">
              <a:buNone/>
              <a:defRPr sz="2400"/>
            </a:lvl3pPr>
            <a:lvl4pPr marL="1370479" indent="0">
              <a:buNone/>
              <a:defRPr sz="2000"/>
            </a:lvl4pPr>
            <a:lvl5pPr marL="1827303" indent="0">
              <a:buNone/>
              <a:defRPr sz="2000"/>
            </a:lvl5pPr>
            <a:lvl6pPr marL="2284131" indent="0">
              <a:buNone/>
              <a:defRPr sz="2000"/>
            </a:lvl6pPr>
            <a:lvl7pPr marL="2740955" indent="0">
              <a:buNone/>
              <a:defRPr sz="2000"/>
            </a:lvl7pPr>
            <a:lvl8pPr marL="3197782" indent="0">
              <a:buNone/>
              <a:defRPr sz="2000"/>
            </a:lvl8pPr>
            <a:lvl9pPr marL="36546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7" indent="0">
              <a:buNone/>
              <a:defRPr sz="1200"/>
            </a:lvl2pPr>
            <a:lvl3pPr marL="913651" indent="0">
              <a:buNone/>
              <a:defRPr sz="1000"/>
            </a:lvl3pPr>
            <a:lvl4pPr marL="1370479" indent="0">
              <a:buNone/>
              <a:defRPr sz="900"/>
            </a:lvl4pPr>
            <a:lvl5pPr marL="1827303" indent="0">
              <a:buNone/>
              <a:defRPr sz="900"/>
            </a:lvl5pPr>
            <a:lvl6pPr marL="2284131" indent="0">
              <a:buNone/>
              <a:defRPr sz="900"/>
            </a:lvl6pPr>
            <a:lvl7pPr marL="2740955" indent="0">
              <a:buNone/>
              <a:defRPr sz="900"/>
            </a:lvl7pPr>
            <a:lvl8pPr marL="3197782" indent="0">
              <a:buNone/>
              <a:defRPr sz="900"/>
            </a:lvl8pPr>
            <a:lvl9pPr marL="36546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87369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23946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9408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1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27" y="2404540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27" y="4050886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1E9C7-7F28-4726-A585-26DAA3CECA15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65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57A3F-4E89-487B-82AB-44F122A9B9F3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2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00879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6639-94A2-4DD0-9DCF-0FC5793707EF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98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32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8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5E4E-3D03-4B46-BF87-E6610E44C56B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12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60987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737304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1" y="2160987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1" y="2737304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0B42-C80A-4DDC-986D-47C9565C974C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1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9D3D2-9D9F-4039-BADD-4EFDAEDF430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9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60987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6827" indent="0">
              <a:buNone/>
              <a:defRPr sz="2000" b="1"/>
            </a:lvl2pPr>
            <a:lvl3pPr marL="913651" indent="0">
              <a:buNone/>
              <a:defRPr sz="1800" b="1"/>
            </a:lvl3pPr>
            <a:lvl4pPr marL="1370479" indent="0">
              <a:buNone/>
              <a:defRPr sz="1600" b="1"/>
            </a:lvl4pPr>
            <a:lvl5pPr marL="1827303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5" indent="0">
              <a:buNone/>
              <a:defRPr sz="1600" b="1"/>
            </a:lvl7pPr>
            <a:lvl8pPr marL="3197782" indent="0">
              <a:buNone/>
              <a:defRPr sz="1600" b="1"/>
            </a:lvl8pPr>
            <a:lvl9pPr marL="36546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737279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1" y="2160987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6827" indent="0">
              <a:buNone/>
              <a:defRPr sz="2000" b="1"/>
            </a:lvl2pPr>
            <a:lvl3pPr marL="913651" indent="0">
              <a:buNone/>
              <a:defRPr sz="1800" b="1"/>
            </a:lvl3pPr>
            <a:lvl4pPr marL="1370479" indent="0">
              <a:buNone/>
              <a:defRPr sz="1600" b="1"/>
            </a:lvl4pPr>
            <a:lvl5pPr marL="1827303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5" indent="0">
              <a:buNone/>
              <a:defRPr sz="1600" b="1"/>
            </a:lvl7pPr>
            <a:lvl8pPr marL="3197782" indent="0">
              <a:buNone/>
              <a:defRPr sz="1600" b="1"/>
            </a:lvl8pPr>
            <a:lvl9pPr marL="36546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1" y="2737279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5AB6-F8A8-4E62-A856-92F2874F5BB0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099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E9BE0-E748-4572-A373-7E58EEC5DDFD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27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8605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86" y="514977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659" indent="0">
              <a:buNone/>
              <a:defRPr sz="1100"/>
            </a:lvl2pPr>
            <a:lvl3pPr marL="685319" indent="0">
              <a:buNone/>
              <a:defRPr sz="900"/>
            </a:lvl3pPr>
            <a:lvl4pPr marL="1027979" indent="0">
              <a:buNone/>
              <a:defRPr sz="700"/>
            </a:lvl4pPr>
            <a:lvl5pPr marL="1370639" indent="0">
              <a:buNone/>
              <a:defRPr sz="700"/>
            </a:lvl5pPr>
            <a:lvl6pPr marL="1713296" indent="0">
              <a:buNone/>
              <a:defRPr sz="700"/>
            </a:lvl6pPr>
            <a:lvl7pPr marL="2055957" indent="0">
              <a:buNone/>
              <a:defRPr sz="700"/>
            </a:lvl7pPr>
            <a:lvl8pPr marL="2398616" indent="0">
              <a:buNone/>
              <a:defRPr sz="700"/>
            </a:lvl8pPr>
            <a:lvl9pPr marL="27412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B5347-E5C6-46D2-9573-DC99811F7E13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70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4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6880" indent="0">
              <a:buNone/>
              <a:defRPr sz="1600"/>
            </a:lvl2pPr>
            <a:lvl3pPr marL="913758" indent="0">
              <a:buNone/>
              <a:defRPr sz="1600"/>
            </a:lvl3pPr>
            <a:lvl4pPr marL="1370639" indent="0">
              <a:buNone/>
              <a:defRPr sz="1600"/>
            </a:lvl4pPr>
            <a:lvl5pPr marL="1827517" indent="0">
              <a:buNone/>
              <a:defRPr sz="1600"/>
            </a:lvl5pPr>
            <a:lvl6pPr marL="2284398" indent="0">
              <a:buNone/>
              <a:defRPr sz="1600"/>
            </a:lvl6pPr>
            <a:lvl7pPr marL="2741275" indent="0">
              <a:buNone/>
              <a:defRPr sz="1600"/>
            </a:lvl7pPr>
            <a:lvl8pPr marL="3198156" indent="0">
              <a:buNone/>
              <a:defRPr sz="1600"/>
            </a:lvl8pPr>
            <a:lvl9pPr marL="365503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44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0B061-183E-4440-8B52-0E5B7E5733E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44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3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6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0FBD4-6EC2-4DF5-BAAC-BD5F7281F871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8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9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3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80" indent="0">
              <a:buFontTx/>
              <a:buNone/>
              <a:defRPr/>
            </a:lvl2pPr>
            <a:lvl3pPr marL="913758" indent="0">
              <a:buFontTx/>
              <a:buNone/>
              <a:defRPr/>
            </a:lvl3pPr>
            <a:lvl4pPr marL="1370639" indent="0">
              <a:buFontTx/>
              <a:buNone/>
              <a:defRPr/>
            </a:lvl4pPr>
            <a:lvl5pPr marL="18275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470406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9855A-35B7-4605-A04E-A74009117A8D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09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61DD1-605C-4EC4-B1E5-3F0D4592F16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20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8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9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en-US" sz="8000">
                <a:solidFill>
                  <a:srgbClr val="C0E474"/>
                </a:solidFill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3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4013204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880" indent="0">
              <a:buFontTx/>
              <a:buNone/>
              <a:defRPr/>
            </a:lvl2pPr>
            <a:lvl3pPr marL="913758" indent="0">
              <a:buFontTx/>
              <a:buNone/>
              <a:defRPr/>
            </a:lvl3pPr>
            <a:lvl4pPr marL="1370639" indent="0">
              <a:buFontTx/>
              <a:buNone/>
              <a:defRPr/>
            </a:lvl4pPr>
            <a:lvl5pPr marL="18275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86D92-311C-4FD4-8DD9-4733911BF734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21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80" y="609603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4013204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6880" indent="0">
              <a:buFontTx/>
              <a:buNone/>
              <a:defRPr/>
            </a:lvl2pPr>
            <a:lvl3pPr marL="913758" indent="0">
              <a:buFontTx/>
              <a:buNone/>
              <a:defRPr/>
            </a:lvl3pPr>
            <a:lvl4pPr marL="1370639" indent="0">
              <a:buFontTx/>
              <a:buNone/>
              <a:defRPr/>
            </a:lvl4pPr>
            <a:lvl5pPr marL="182751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1FA35-A31E-4AC0-A6A9-38783D5A2EAE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94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0603F-2476-457B-8A6A-C75EA2CC61C5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49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57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57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50A29-FB65-4F32-B788-72158D7D4E8D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0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52513-780C-4868-8F19-54A0A6492642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7633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11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60912-B511-4DAC-A525-3CE1C37503D5}" type="slidenum">
              <a:rPr lang="en-US" altLang="en-US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33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37400" indent="0" algn="ctr">
              <a:buNone/>
              <a:defRPr sz="1900"/>
            </a:lvl2pPr>
            <a:lvl3pPr marL="874803" indent="0" algn="ctr">
              <a:buNone/>
              <a:defRPr sz="1700"/>
            </a:lvl3pPr>
            <a:lvl4pPr marL="1312205" indent="0" algn="ctr">
              <a:buNone/>
              <a:defRPr sz="1500"/>
            </a:lvl4pPr>
            <a:lvl5pPr marL="1749608" indent="0" algn="ctr">
              <a:buNone/>
              <a:defRPr sz="1500"/>
            </a:lvl5pPr>
            <a:lvl6pPr marL="2187009" indent="0" algn="ctr">
              <a:buNone/>
              <a:defRPr sz="1500"/>
            </a:lvl6pPr>
            <a:lvl7pPr marL="2624411" indent="0" algn="ctr">
              <a:buNone/>
              <a:defRPr sz="1500"/>
            </a:lvl7pPr>
            <a:lvl8pPr marL="3061814" indent="0" algn="ctr">
              <a:buNone/>
              <a:defRPr sz="1500"/>
            </a:lvl8pPr>
            <a:lvl9pPr marL="3499216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977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48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37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48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22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49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70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44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18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70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64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7"/>
            <a:ext cx="3868340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400" indent="0">
              <a:buNone/>
              <a:defRPr sz="1900" b="1"/>
            </a:lvl2pPr>
            <a:lvl3pPr marL="874803" indent="0">
              <a:buNone/>
              <a:defRPr sz="1700" b="1"/>
            </a:lvl3pPr>
            <a:lvl4pPr marL="1312205" indent="0">
              <a:buNone/>
              <a:defRPr sz="1500" b="1"/>
            </a:lvl4pPr>
            <a:lvl5pPr marL="1749608" indent="0">
              <a:buNone/>
              <a:defRPr sz="1500" b="1"/>
            </a:lvl5pPr>
            <a:lvl6pPr marL="2187009" indent="0">
              <a:buNone/>
              <a:defRPr sz="1500" b="1"/>
            </a:lvl6pPr>
            <a:lvl7pPr marL="2624411" indent="0">
              <a:buNone/>
              <a:defRPr sz="1500" b="1"/>
            </a:lvl7pPr>
            <a:lvl8pPr marL="3061814" indent="0">
              <a:buNone/>
              <a:defRPr sz="1500" b="1"/>
            </a:lvl8pPr>
            <a:lvl9pPr marL="3499216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7"/>
            <a:ext cx="3887391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400" indent="0">
              <a:buNone/>
              <a:defRPr sz="1900" b="1"/>
            </a:lvl2pPr>
            <a:lvl3pPr marL="874803" indent="0">
              <a:buNone/>
              <a:defRPr sz="1700" b="1"/>
            </a:lvl3pPr>
            <a:lvl4pPr marL="1312205" indent="0">
              <a:buNone/>
              <a:defRPr sz="1500" b="1"/>
            </a:lvl4pPr>
            <a:lvl5pPr marL="1749608" indent="0">
              <a:buNone/>
              <a:defRPr sz="1500" b="1"/>
            </a:lvl5pPr>
            <a:lvl6pPr marL="2187009" indent="0">
              <a:buNone/>
              <a:defRPr sz="1500" b="1"/>
            </a:lvl6pPr>
            <a:lvl7pPr marL="2624411" indent="0">
              <a:buNone/>
              <a:defRPr sz="1500" b="1"/>
            </a:lvl7pPr>
            <a:lvl8pPr marL="3061814" indent="0">
              <a:buNone/>
              <a:defRPr sz="1500" b="1"/>
            </a:lvl8pPr>
            <a:lvl9pPr marL="3499216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54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60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80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7400" indent="0">
              <a:buNone/>
              <a:defRPr sz="1300"/>
            </a:lvl2pPr>
            <a:lvl3pPr marL="874803" indent="0">
              <a:buNone/>
              <a:defRPr sz="1100"/>
            </a:lvl3pPr>
            <a:lvl4pPr marL="1312205" indent="0">
              <a:buNone/>
              <a:defRPr sz="1000"/>
            </a:lvl4pPr>
            <a:lvl5pPr marL="1749608" indent="0">
              <a:buNone/>
              <a:defRPr sz="1000"/>
            </a:lvl5pPr>
            <a:lvl6pPr marL="2187009" indent="0">
              <a:buNone/>
              <a:defRPr sz="1000"/>
            </a:lvl6pPr>
            <a:lvl7pPr marL="2624411" indent="0">
              <a:buNone/>
              <a:defRPr sz="1000"/>
            </a:lvl7pPr>
            <a:lvl8pPr marL="3061814" indent="0">
              <a:buNone/>
              <a:defRPr sz="1000"/>
            </a:lvl8pPr>
            <a:lvl9pPr marL="349921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2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37400" indent="0">
              <a:buNone/>
              <a:defRPr sz="2700"/>
            </a:lvl2pPr>
            <a:lvl3pPr marL="874803" indent="0">
              <a:buNone/>
              <a:defRPr sz="2300"/>
            </a:lvl3pPr>
            <a:lvl4pPr marL="1312205" indent="0">
              <a:buNone/>
              <a:defRPr sz="1900"/>
            </a:lvl4pPr>
            <a:lvl5pPr marL="1749608" indent="0">
              <a:buNone/>
              <a:defRPr sz="1900"/>
            </a:lvl5pPr>
            <a:lvl6pPr marL="2187009" indent="0">
              <a:buNone/>
              <a:defRPr sz="1900"/>
            </a:lvl6pPr>
            <a:lvl7pPr marL="2624411" indent="0">
              <a:buNone/>
              <a:defRPr sz="1900"/>
            </a:lvl7pPr>
            <a:lvl8pPr marL="3061814" indent="0">
              <a:buNone/>
              <a:defRPr sz="1900"/>
            </a:lvl8pPr>
            <a:lvl9pPr marL="3499216" indent="0">
              <a:buNone/>
              <a:defRPr sz="1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7400" indent="0">
              <a:buNone/>
              <a:defRPr sz="1300"/>
            </a:lvl2pPr>
            <a:lvl3pPr marL="874803" indent="0">
              <a:buNone/>
              <a:defRPr sz="1100"/>
            </a:lvl3pPr>
            <a:lvl4pPr marL="1312205" indent="0">
              <a:buNone/>
              <a:defRPr sz="1000"/>
            </a:lvl4pPr>
            <a:lvl5pPr marL="1749608" indent="0">
              <a:buNone/>
              <a:defRPr sz="1000"/>
            </a:lvl5pPr>
            <a:lvl6pPr marL="2187009" indent="0">
              <a:buNone/>
              <a:defRPr sz="1000"/>
            </a:lvl6pPr>
            <a:lvl7pPr marL="2624411" indent="0">
              <a:buNone/>
              <a:defRPr sz="1000"/>
            </a:lvl7pPr>
            <a:lvl8pPr marL="3061814" indent="0">
              <a:buNone/>
              <a:defRPr sz="1000"/>
            </a:lvl8pPr>
            <a:lvl9pPr marL="349921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7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E4853-56E0-48F9-9BC2-681FE3792AE0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600910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97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19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B6220-D1E0-4D1D-8324-B8556AEFD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F8B8-5E48-4B95-BF77-F1764FC9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3" indent="0" algn="ctr">
              <a:buNone/>
              <a:defRPr sz="2000"/>
            </a:lvl2pPr>
            <a:lvl3pPr marL="913865" indent="0" algn="ctr">
              <a:buNone/>
              <a:defRPr sz="1800"/>
            </a:lvl3pPr>
            <a:lvl4pPr marL="1370799" indent="0" algn="ctr">
              <a:buNone/>
              <a:defRPr sz="1600"/>
            </a:lvl4pPr>
            <a:lvl5pPr marL="1827731" indent="0" algn="ctr">
              <a:buNone/>
              <a:defRPr sz="1600"/>
            </a:lvl5pPr>
            <a:lvl6pPr marL="2284665" indent="0" algn="ctr">
              <a:buNone/>
              <a:defRPr sz="1600"/>
            </a:lvl6pPr>
            <a:lvl7pPr marL="2741596" indent="0" algn="ctr">
              <a:buNone/>
              <a:defRPr sz="1600"/>
            </a:lvl7pPr>
            <a:lvl8pPr marL="3198530" indent="0" algn="ctr">
              <a:buNone/>
              <a:defRPr sz="1600"/>
            </a:lvl8pPr>
            <a:lvl9pPr marL="36554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25932-47F0-45CC-B3C8-1FD453EF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D5EA9-EDAE-44F9-AD2A-CE9173D5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A9E33-3B45-462C-BD50-0687F3ED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51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EDA5-E2D4-4463-8E6F-3ECD5416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17BEE-DB85-411E-A81C-DA86410F4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86F01-AC68-4E6D-ACD9-BBA2E5C7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2BFD-5DF5-4DD7-8056-21C18520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CA5DF-0230-445F-8BFF-6A71EC87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43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3D16-7271-4DF2-8CDD-DF8CCCED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212CE-469E-47A2-9B50-8CF317FB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C035C-94EA-4024-BFF3-92E9FEBA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7CF3C-D579-4942-B795-8CFD8712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85980-1C83-4115-BAD7-AE8D3DEC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38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0B82-1045-4972-968C-408B77811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042-A7B9-4F5D-A169-7F78D3390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7C489-CDD5-43CC-9F8F-0EBE77A01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45C42-8026-4DA8-BFE1-DAF53982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E5D3B-558B-43C3-97C4-749390A1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D55F8-C793-4B79-92E2-F75A043B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357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A42D-117A-4BB6-8C7C-098AFA77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D984A-FAFC-4F3D-AC86-A31A6DEC1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39FFC-D198-4D18-9136-DEF612FD4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C2DCA-15B2-4C33-94B4-6E72908FD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432780-A632-432C-BCC4-C750DB34A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4EBD9-CEB8-4120-9563-E946BE21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ED816B-208C-4625-AABA-C3B52141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D7D4E-42B4-4122-B30D-782E5ADB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888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CE0C-CE02-4DE9-8EDD-9FD799C8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B2E75-8084-4979-8AD9-9F2AD9BA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51CE1-6B4C-4321-8F22-41332F0F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D451E-1210-432D-90D6-E5567340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450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FCB48-EBE2-40AF-A016-BA0999C5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0690C-3B41-4BDF-B958-B241AF45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10BE-F78F-468A-8607-8148A78E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61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16E1-48F1-480A-BDB1-C5FA5D1F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302BC-5867-4B9E-862F-AB5EB43F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FBC4A-7329-4CFD-B720-EBFB61D41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3" indent="0">
              <a:buNone/>
              <a:defRPr sz="1400"/>
            </a:lvl2pPr>
            <a:lvl3pPr marL="913865" indent="0">
              <a:buNone/>
              <a:defRPr sz="1200"/>
            </a:lvl3pPr>
            <a:lvl4pPr marL="1370799" indent="0">
              <a:buNone/>
              <a:defRPr sz="1000"/>
            </a:lvl4pPr>
            <a:lvl5pPr marL="1827731" indent="0">
              <a:buNone/>
              <a:defRPr sz="1000"/>
            </a:lvl5pPr>
            <a:lvl6pPr marL="2284665" indent="0">
              <a:buNone/>
              <a:defRPr sz="1000"/>
            </a:lvl6pPr>
            <a:lvl7pPr marL="2741596" indent="0">
              <a:buNone/>
              <a:defRPr sz="1000"/>
            </a:lvl7pPr>
            <a:lvl8pPr marL="3198530" indent="0">
              <a:buNone/>
              <a:defRPr sz="1000"/>
            </a:lvl8pPr>
            <a:lvl9pPr marL="365546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E7E09-EF87-4A8C-88FD-5AB1C11E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3A6-D9B2-4547-A942-2B20D17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5F9A0-AA4D-426B-BC44-AF8640BD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8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8605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86" y="514958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619" indent="0">
              <a:buNone/>
              <a:defRPr sz="1100"/>
            </a:lvl2pPr>
            <a:lvl3pPr marL="685238" indent="0">
              <a:buNone/>
              <a:defRPr sz="900"/>
            </a:lvl3pPr>
            <a:lvl4pPr marL="1027859" indent="0">
              <a:buNone/>
              <a:defRPr sz="700"/>
            </a:lvl4pPr>
            <a:lvl5pPr marL="1370479" indent="0">
              <a:buNone/>
              <a:defRPr sz="700"/>
            </a:lvl5pPr>
            <a:lvl6pPr marL="1713095" indent="0">
              <a:buNone/>
              <a:defRPr sz="700"/>
            </a:lvl6pPr>
            <a:lvl7pPr marL="2055716" indent="0">
              <a:buNone/>
              <a:defRPr sz="700"/>
            </a:lvl7pPr>
            <a:lvl8pPr marL="2398336" indent="0">
              <a:buNone/>
              <a:defRPr sz="700"/>
            </a:lvl8pPr>
            <a:lvl9pPr marL="274095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D52B-AE36-4AE4-8498-73D58B323996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65091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BE9F-D5BF-48C1-8D9B-4E108CEA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117C1-8E6D-4EC0-B48A-94DBF8B73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1EC62-9953-4935-9C0F-2991183E0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3" indent="0">
              <a:buNone/>
              <a:defRPr sz="1400"/>
            </a:lvl2pPr>
            <a:lvl3pPr marL="913865" indent="0">
              <a:buNone/>
              <a:defRPr sz="1200"/>
            </a:lvl3pPr>
            <a:lvl4pPr marL="1370799" indent="0">
              <a:buNone/>
              <a:defRPr sz="1000"/>
            </a:lvl4pPr>
            <a:lvl5pPr marL="1827731" indent="0">
              <a:buNone/>
              <a:defRPr sz="1000"/>
            </a:lvl5pPr>
            <a:lvl6pPr marL="2284665" indent="0">
              <a:buNone/>
              <a:defRPr sz="1000"/>
            </a:lvl6pPr>
            <a:lvl7pPr marL="2741596" indent="0">
              <a:buNone/>
              <a:defRPr sz="1000"/>
            </a:lvl7pPr>
            <a:lvl8pPr marL="3198530" indent="0">
              <a:buNone/>
              <a:defRPr sz="1000"/>
            </a:lvl8pPr>
            <a:lvl9pPr marL="365546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D994C-38B7-4E5F-987F-63EB197F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AC0DC-D82C-463B-B072-B8BD3FD6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50335-0B36-4BD1-B91C-91234A48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08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F580-42BE-42C4-AE18-C5B806D6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BA9BB-887F-4E87-A79C-E00C08484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D4360-2D12-4615-B5CA-8E44E33D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2B5D2-E322-4888-A69A-3ACBE6A2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C61F-E93C-4097-A820-B1715BC5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411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CE675-6E86-4747-A6E2-A3572D863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A0CA4-A8F0-4CD2-91D7-320D8DFCA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2ACD2-FCF4-47E0-B94D-69F91F63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952B1-CA65-4159-A629-8D996A63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9F7E6-B45D-4C0D-AECE-02D55B64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69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B6220-D1E0-4D1D-8324-B8556AEFD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F8B8-5E48-4B95-BF77-F1764FC9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3" indent="0" algn="ctr">
              <a:buNone/>
              <a:defRPr sz="2000"/>
            </a:lvl2pPr>
            <a:lvl3pPr marL="913865" indent="0" algn="ctr">
              <a:buNone/>
              <a:defRPr sz="1800"/>
            </a:lvl3pPr>
            <a:lvl4pPr marL="1370799" indent="0" algn="ctr">
              <a:buNone/>
              <a:defRPr sz="1600"/>
            </a:lvl4pPr>
            <a:lvl5pPr marL="1827731" indent="0" algn="ctr">
              <a:buNone/>
              <a:defRPr sz="1600"/>
            </a:lvl5pPr>
            <a:lvl6pPr marL="2284665" indent="0" algn="ctr">
              <a:buNone/>
              <a:defRPr sz="1600"/>
            </a:lvl6pPr>
            <a:lvl7pPr marL="2741596" indent="0" algn="ctr">
              <a:buNone/>
              <a:defRPr sz="1600"/>
            </a:lvl7pPr>
            <a:lvl8pPr marL="3198530" indent="0" algn="ctr">
              <a:buNone/>
              <a:defRPr sz="1600"/>
            </a:lvl8pPr>
            <a:lvl9pPr marL="365546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25932-47F0-45CC-B3C8-1FD453EF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D5EA9-EDAE-44F9-AD2A-CE9173D5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A9E33-3B45-462C-BD50-0687F3ED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860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EDA5-E2D4-4463-8E6F-3ECD5416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17BEE-DB85-411E-A81C-DA86410F4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86F01-AC68-4E6D-ACD9-BBA2E5C7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2BFD-5DF5-4DD7-8056-21C18520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CA5DF-0230-445F-8BFF-6A71EC87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06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3D16-7271-4DF2-8CDD-DF8CCCED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212CE-469E-47A2-9B50-8CF317FB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C035C-94EA-4024-BFF3-92E9FEBA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7CF3C-D579-4942-B795-8CFD8712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85980-1C83-4115-BAD7-AE8D3DEC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268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0B82-1045-4972-968C-408B77811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042-A7B9-4F5D-A169-7F78D3390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7C489-CDD5-43CC-9F8F-0EBE77A01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45C42-8026-4DA8-BFE1-DAF53982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E5D3B-558B-43C3-97C4-749390A1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D55F8-C793-4B79-92E2-F75A043B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753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A42D-117A-4BB6-8C7C-098AFA77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D984A-FAFC-4F3D-AC86-A31A6DEC1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39FFC-D198-4D18-9136-DEF612FD4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EC2DCA-15B2-4C33-94B4-6E72908FD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432780-A632-432C-BCC4-C750DB34A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4EBD9-CEB8-4120-9563-E946BE21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ED816B-208C-4625-AABA-C3B52141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D7D4E-42B4-4122-B30D-782E5ADB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824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CE0C-CE02-4DE9-8EDD-9FD799C8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B2E75-8084-4979-8AD9-9F2AD9BA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51CE1-6B4C-4321-8F22-41332F0F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D451E-1210-432D-90D6-E5567340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421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FCB48-EBE2-40AF-A016-BA0999C5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0690C-3B41-4BDF-B958-B241AF45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10BE-F78F-468A-8607-8148A78E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4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827" indent="0">
              <a:buNone/>
              <a:defRPr sz="1600"/>
            </a:lvl2pPr>
            <a:lvl3pPr marL="913651" indent="0">
              <a:buNone/>
              <a:defRPr sz="1600"/>
            </a:lvl3pPr>
            <a:lvl4pPr marL="1370479" indent="0">
              <a:buNone/>
              <a:defRPr sz="1600"/>
            </a:lvl4pPr>
            <a:lvl5pPr marL="1827303" indent="0">
              <a:buNone/>
              <a:defRPr sz="1600"/>
            </a:lvl5pPr>
            <a:lvl6pPr marL="2284131" indent="0">
              <a:buNone/>
              <a:defRPr sz="1600"/>
            </a:lvl6pPr>
            <a:lvl7pPr marL="2740955" indent="0">
              <a:buNone/>
              <a:defRPr sz="1600"/>
            </a:lvl7pPr>
            <a:lvl8pPr marL="3197782" indent="0">
              <a:buNone/>
              <a:defRPr sz="1600"/>
            </a:lvl8pPr>
            <a:lvl9pPr marL="3654606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45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6827" indent="0">
              <a:buNone/>
              <a:defRPr sz="1200"/>
            </a:lvl2pPr>
            <a:lvl3pPr marL="913651" indent="0">
              <a:buNone/>
              <a:defRPr sz="1000"/>
            </a:lvl3pPr>
            <a:lvl4pPr marL="1370479" indent="0">
              <a:buNone/>
              <a:defRPr sz="900"/>
            </a:lvl4pPr>
            <a:lvl5pPr marL="1827303" indent="0">
              <a:buNone/>
              <a:defRPr sz="900"/>
            </a:lvl5pPr>
            <a:lvl6pPr marL="2284131" indent="0">
              <a:buNone/>
              <a:defRPr sz="900"/>
            </a:lvl6pPr>
            <a:lvl7pPr marL="2740955" indent="0">
              <a:buNone/>
              <a:defRPr sz="900"/>
            </a:lvl7pPr>
            <a:lvl8pPr marL="3197782" indent="0">
              <a:buNone/>
              <a:defRPr sz="900"/>
            </a:lvl8pPr>
            <a:lvl9pPr marL="365460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4AD6-98C5-46B5-B659-A3ED0E9D5ACD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872329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16E1-48F1-480A-BDB1-C5FA5D1F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302BC-5867-4B9E-862F-AB5EB43F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FBC4A-7329-4CFD-B720-EBFB61D41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3" indent="0">
              <a:buNone/>
              <a:defRPr sz="1400"/>
            </a:lvl2pPr>
            <a:lvl3pPr marL="913865" indent="0">
              <a:buNone/>
              <a:defRPr sz="1200"/>
            </a:lvl3pPr>
            <a:lvl4pPr marL="1370799" indent="0">
              <a:buNone/>
              <a:defRPr sz="1000"/>
            </a:lvl4pPr>
            <a:lvl5pPr marL="1827731" indent="0">
              <a:buNone/>
              <a:defRPr sz="1000"/>
            </a:lvl5pPr>
            <a:lvl6pPr marL="2284665" indent="0">
              <a:buNone/>
              <a:defRPr sz="1000"/>
            </a:lvl6pPr>
            <a:lvl7pPr marL="2741596" indent="0">
              <a:buNone/>
              <a:defRPr sz="1000"/>
            </a:lvl7pPr>
            <a:lvl8pPr marL="3198530" indent="0">
              <a:buNone/>
              <a:defRPr sz="1000"/>
            </a:lvl8pPr>
            <a:lvl9pPr marL="365546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E7E09-EF87-4A8C-88FD-5AB1C11E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3A6-D9B2-4547-A942-2B20D17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5F9A0-AA4D-426B-BC44-AF8640BD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356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BE9F-D5BF-48C1-8D9B-4E108CEA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117C1-8E6D-4EC0-B48A-94DBF8B73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1EC62-9953-4935-9C0F-2991183E0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3" indent="0">
              <a:buNone/>
              <a:defRPr sz="1400"/>
            </a:lvl2pPr>
            <a:lvl3pPr marL="913865" indent="0">
              <a:buNone/>
              <a:defRPr sz="1200"/>
            </a:lvl3pPr>
            <a:lvl4pPr marL="1370799" indent="0">
              <a:buNone/>
              <a:defRPr sz="1000"/>
            </a:lvl4pPr>
            <a:lvl5pPr marL="1827731" indent="0">
              <a:buNone/>
              <a:defRPr sz="1000"/>
            </a:lvl5pPr>
            <a:lvl6pPr marL="2284665" indent="0">
              <a:buNone/>
              <a:defRPr sz="1000"/>
            </a:lvl6pPr>
            <a:lvl7pPr marL="2741596" indent="0">
              <a:buNone/>
              <a:defRPr sz="1000"/>
            </a:lvl7pPr>
            <a:lvl8pPr marL="3198530" indent="0">
              <a:buNone/>
              <a:defRPr sz="1000"/>
            </a:lvl8pPr>
            <a:lvl9pPr marL="365546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D994C-38B7-4E5F-987F-63EB197F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AC0DC-D82C-463B-B072-B8BD3FD6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50335-0B36-4BD1-B91C-91234A48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458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F580-42BE-42C4-AE18-C5B806D6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BA9BB-887F-4E87-A79C-E00C08484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D4360-2D12-4615-B5CA-8E44E33D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2B5D2-E322-4888-A69A-3ACBE6A2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C61F-E93C-4097-A820-B1715BC5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55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CE675-6E86-4747-A6E2-A3572D863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A0CA4-A8F0-4CD2-91D7-320D8DFCA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2ACD2-FCF4-47E0-B94D-69F91F63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22/05/68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952B1-CA65-4159-A629-8D996A63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9F7E6-B45D-4C0D-AECE-02D55B64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366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37657" indent="0" algn="ctr">
              <a:buNone/>
              <a:defRPr sz="1900"/>
            </a:lvl2pPr>
            <a:lvl3pPr marL="875315" indent="0" algn="ctr">
              <a:buNone/>
              <a:defRPr sz="1700"/>
            </a:lvl3pPr>
            <a:lvl4pPr marL="1312973" indent="0" algn="ctr">
              <a:buNone/>
              <a:defRPr sz="1500"/>
            </a:lvl4pPr>
            <a:lvl5pPr marL="1750631" indent="0" algn="ctr">
              <a:buNone/>
              <a:defRPr sz="1500"/>
            </a:lvl5pPr>
            <a:lvl6pPr marL="2188288" indent="0" algn="ctr">
              <a:buNone/>
              <a:defRPr sz="1500"/>
            </a:lvl6pPr>
            <a:lvl7pPr marL="2625946" indent="0" algn="ctr">
              <a:buNone/>
              <a:defRPr sz="1500"/>
            </a:lvl7pPr>
            <a:lvl8pPr marL="3063604" indent="0" algn="ctr">
              <a:buNone/>
              <a:defRPr sz="1500"/>
            </a:lvl8pPr>
            <a:lvl9pPr marL="3501262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63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508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376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53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29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0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82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5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36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12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206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544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657" indent="0">
              <a:buNone/>
              <a:defRPr sz="1900" b="1"/>
            </a:lvl2pPr>
            <a:lvl3pPr marL="875315" indent="0">
              <a:buNone/>
              <a:defRPr sz="1700" b="1"/>
            </a:lvl3pPr>
            <a:lvl4pPr marL="1312973" indent="0">
              <a:buNone/>
              <a:defRPr sz="1500" b="1"/>
            </a:lvl4pPr>
            <a:lvl5pPr marL="1750631" indent="0">
              <a:buNone/>
              <a:defRPr sz="1500" b="1"/>
            </a:lvl5pPr>
            <a:lvl6pPr marL="2188288" indent="0">
              <a:buNone/>
              <a:defRPr sz="1500" b="1"/>
            </a:lvl6pPr>
            <a:lvl7pPr marL="2625946" indent="0">
              <a:buNone/>
              <a:defRPr sz="1500" b="1"/>
            </a:lvl7pPr>
            <a:lvl8pPr marL="3063604" indent="0">
              <a:buNone/>
              <a:defRPr sz="1500" b="1"/>
            </a:lvl8pPr>
            <a:lvl9pPr marL="350126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391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657" indent="0">
              <a:buNone/>
              <a:defRPr sz="1900" b="1"/>
            </a:lvl2pPr>
            <a:lvl3pPr marL="875315" indent="0">
              <a:buNone/>
              <a:defRPr sz="1700" b="1"/>
            </a:lvl3pPr>
            <a:lvl4pPr marL="1312973" indent="0">
              <a:buNone/>
              <a:defRPr sz="1500" b="1"/>
            </a:lvl4pPr>
            <a:lvl5pPr marL="1750631" indent="0">
              <a:buNone/>
              <a:defRPr sz="1500" b="1"/>
            </a:lvl5pPr>
            <a:lvl6pPr marL="2188288" indent="0">
              <a:buNone/>
              <a:defRPr sz="1500" b="1"/>
            </a:lvl6pPr>
            <a:lvl7pPr marL="2625946" indent="0">
              <a:buNone/>
              <a:defRPr sz="1500" b="1"/>
            </a:lvl7pPr>
            <a:lvl8pPr marL="3063604" indent="0">
              <a:buNone/>
              <a:defRPr sz="1500" b="1"/>
            </a:lvl8pPr>
            <a:lvl9pPr marL="350126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365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8E94-FF93-4002-BDEA-133296C4F01C}" type="datetimeFigureOut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22/05/2025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9CEF-2C19-404E-B2AB-B09B3029F23E}" type="slidenum">
              <a:rPr lang="en-P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P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5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3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3" y="609600"/>
            <a:ext cx="6347713" cy="1320800"/>
          </a:xfrm>
          <a:prstGeom prst="rect">
            <a:avLst/>
          </a:prstGeom>
        </p:spPr>
        <p:txBody>
          <a:bodyPr vert="horz" lIns="91365" tIns="45683" rIns="91365" bIns="45683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60607"/>
            <a:ext cx="6347714" cy="3880773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96"/>
            <a:ext cx="684132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1" y="6041396"/>
            <a:ext cx="4622973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8" y="6041396"/>
            <a:ext cx="512638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7DA0A3-0B74-4BE1-BFFB-7A2FBA8BBF24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6959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  <p:sldLayoutId id="2147484879" r:id="rId12"/>
    <p:sldLayoutId id="2147484880" r:id="rId13"/>
    <p:sldLayoutId id="2147484881" r:id="rId14"/>
    <p:sldLayoutId id="2147484882" r:id="rId15"/>
    <p:sldLayoutId id="2147484883" r:id="rId16"/>
  </p:sldLayoutIdLst>
  <p:txStyles>
    <p:titleStyle>
      <a:lvl1pPr algn="l" defTabSz="456827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619" indent="-342619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341" indent="-285515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065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8890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5716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2542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9369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6194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3018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7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1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9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3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5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2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6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91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4" r:id="rId1"/>
    <p:sldLayoutId id="2147485005" r:id="rId2"/>
    <p:sldLayoutId id="2147485006" r:id="rId3"/>
    <p:sldLayoutId id="2147485007" r:id="rId4"/>
    <p:sldLayoutId id="2147485008" r:id="rId5"/>
    <p:sldLayoutId id="2147485009" r:id="rId6"/>
    <p:sldLayoutId id="2147485010" r:id="rId7"/>
    <p:sldLayoutId id="2147485011" r:id="rId8"/>
    <p:sldLayoutId id="2147485012" r:id="rId9"/>
    <p:sldLayoutId id="2147485013" r:id="rId10"/>
    <p:sldLayoutId id="2147485014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7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11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11" y="2160593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9" y="6042047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47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47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fld id="{86CBF6C8-EDC8-4597-A884-951E505AC6B7}" type="slidenum">
              <a:rPr lang="en-US" altLang="en-US">
                <a:solidFill>
                  <a:srgbClr val="90C226"/>
                </a:solidFill>
                <a:cs typeface="+mn-cs"/>
              </a:rPr>
              <a:pPr eaLnBrk="0" hangingPunct="0">
                <a:defRPr/>
              </a:pPr>
              <a:t>‹#›</a:t>
            </a:fld>
            <a:endParaRPr lang="en-US" altLang="en-US">
              <a:solidFill>
                <a:srgbClr val="90C22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97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6" r:id="rId1"/>
    <p:sldLayoutId id="2147485017" r:id="rId2"/>
    <p:sldLayoutId id="2147485018" r:id="rId3"/>
    <p:sldLayoutId id="2147485019" r:id="rId4"/>
    <p:sldLayoutId id="2147485020" r:id="rId5"/>
    <p:sldLayoutId id="2147485021" r:id="rId6"/>
    <p:sldLayoutId id="2147485022" r:id="rId7"/>
    <p:sldLayoutId id="2147485023" r:id="rId8"/>
    <p:sldLayoutId id="2147485024" r:id="rId9"/>
    <p:sldLayoutId id="2147485025" r:id="rId10"/>
    <p:sldLayoutId id="2147485026" r:id="rId11"/>
    <p:sldLayoutId id="2147485027" r:id="rId12"/>
    <p:sldLayoutId id="2147485028" r:id="rId13"/>
    <p:sldLayoutId id="2147485029" r:id="rId14"/>
    <p:sldLayoutId id="2147485030" r:id="rId15"/>
    <p:sldLayoutId id="2147485031" r:id="rId16"/>
    <p:sldLayoutId id="2147485032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A83B62-5E64-4619-B640-892604AE232E}" type="slidenum">
              <a:rPr lang="en-US">
                <a:solidFill>
                  <a:srgbClr val="FFFFFF"/>
                </a:solidFill>
                <a:latin typeface="Arial" charset="0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3" y="2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560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60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60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60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61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srgbClr val="FFFFFF"/>
                  </a:solidFill>
                  <a:latin typeface="Arial" charset="0"/>
                  <a:cs typeface="+mn-cs"/>
                </a:endParaRPr>
              </a:p>
            </p:txBody>
          </p:sp>
        </p:grpSp>
        <p:sp>
          <p:nvSpPr>
            <p:cNvPr id="2561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561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360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561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1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561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1618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  <p:sldLayoutId id="21474850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3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3" y="609600"/>
            <a:ext cx="6347713" cy="1320800"/>
          </a:xfrm>
          <a:prstGeom prst="rect">
            <a:avLst/>
          </a:prstGeom>
        </p:spPr>
        <p:txBody>
          <a:bodyPr vert="horz" lIns="91365" tIns="45683" rIns="91365" bIns="45683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60607"/>
            <a:ext cx="6347714" cy="3880773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96"/>
            <a:ext cx="684132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1" y="6041396"/>
            <a:ext cx="4622973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8" y="6041396"/>
            <a:ext cx="512638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9A85AD-D014-4D61-954A-F982D35EA3DC}" type="slidenum">
              <a:rPr lang="vi-VN" altLang="en-US" smtClean="0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0328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  <p:sldLayoutId id="2147484896" r:id="rId12"/>
    <p:sldLayoutId id="2147484897" r:id="rId13"/>
    <p:sldLayoutId id="2147484898" r:id="rId14"/>
    <p:sldLayoutId id="2147484899" r:id="rId15"/>
    <p:sldLayoutId id="2147484900" r:id="rId16"/>
  </p:sldLayoutIdLst>
  <p:txStyles>
    <p:titleStyle>
      <a:lvl1pPr algn="l" defTabSz="456827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619" indent="-342619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341" indent="-285515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065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8890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5716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2542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9369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6194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3018" indent="-228413" algn="l" defTabSz="45682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7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1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9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3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5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2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6" algn="l" defTabSz="456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5" tIns="45683" rIns="91365" bIns="4568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1365" tIns="45683" rIns="91365" bIns="456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3"/>
            <a:ext cx="2133600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3"/>
            <a:ext cx="2895600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3"/>
            <a:ext cx="2133600" cy="365125"/>
          </a:xfrm>
          <a:prstGeom prst="rect">
            <a:avLst/>
          </a:prstGeom>
        </p:spPr>
        <p:txBody>
          <a:bodyPr vert="horz" lIns="91365" tIns="45683" rIns="91365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60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transition spd="slow">
    <p:randomBar dir="vert"/>
  </p:transition>
  <p:txStyles>
    <p:titleStyle>
      <a:lvl1pPr algn="ctr" defTabSz="9136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9" indent="-342619" algn="l" defTabSz="9136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41" indent="-285515" algn="l" defTabSz="9136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5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90" indent="-228413" algn="l" defTabSz="9136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16" indent="-228413" algn="l" defTabSz="9136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42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69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4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18" indent="-228413" algn="l" defTabSz="913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7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1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9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3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5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2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6" algn="l" defTabSz="913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1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32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32" y="2160601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9" y="6042083"/>
            <a:ext cx="684212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83"/>
            <a:ext cx="46228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9" y="6042083"/>
            <a:ext cx="512763" cy="365125"/>
          </a:xfrm>
          <a:prstGeom prst="rect">
            <a:avLst/>
          </a:prstGeom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fld id="{86CBF6C8-EDC8-4597-A884-951E505AC6B7}" type="slidenum">
              <a:rPr lang="en-US" altLang="en-US">
                <a:solidFill>
                  <a:srgbClr val="90C226"/>
                </a:solidFill>
                <a:cs typeface="+mn-cs"/>
              </a:rPr>
              <a:pPr eaLnBrk="0" hangingPunct="0">
                <a:defRPr/>
              </a:pPr>
              <a:t>‹#›</a:t>
            </a:fld>
            <a:endParaRPr lang="en-US" altLang="en-US">
              <a:solidFill>
                <a:srgbClr val="90C22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2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  <p:sldLayoutId id="2147484925" r:id="rId12"/>
    <p:sldLayoutId id="2147484926" r:id="rId13"/>
    <p:sldLayoutId id="2147484927" r:id="rId14"/>
    <p:sldLayoutId id="2147484928" r:id="rId15"/>
    <p:sldLayoutId id="2147484929" r:id="rId16"/>
    <p:sldLayoutId id="2147484930" r:id="rId17"/>
  </p:sldLayoutIdLst>
  <p:txStyles>
    <p:titleStyle>
      <a:lvl1pPr algn="l" defTabSz="45688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688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688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688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688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659" indent="-342659" algn="l" defTabSz="45688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428" indent="-285548" algn="l" defTabSz="45688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2199" indent="-228439" algn="l" defTabSz="45688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599077" indent="-228439" algn="l" defTabSz="45688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5957" indent="-228439" algn="l" defTabSz="45688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2836" indent="-228439" algn="l" defTabSz="45688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9716" indent="-228439" algn="l" defTabSz="45688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6595" indent="-228439" algn="l" defTabSz="45688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3472" indent="-228439" algn="l" defTabSz="45688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82012" tIns="41005" rIns="82012" bIns="410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82012" tIns="41005" rIns="82012" bIns="4100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82012" tIns="41005" rIns="82012" bIns="4100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8" fontAlgn="auto">
              <a:spcBef>
                <a:spcPts val="0"/>
              </a:spcBef>
              <a:spcAft>
                <a:spcPts val="0"/>
              </a:spcAft>
              <a:defRPr/>
            </a:pPr>
            <a:fld id="{3A1A369A-CC92-4F60-B184-3662D8719F40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913758" fontAlgn="auto">
                <a:spcBef>
                  <a:spcPts val="0"/>
                </a:spcBef>
                <a:spcAft>
                  <a:spcPts val="0"/>
                </a:spcAft>
                <a:defRPr/>
              </a:pPr>
              <a:t>22/05/2025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75"/>
            <a:ext cx="3086100" cy="365125"/>
          </a:xfrm>
          <a:prstGeom prst="rect">
            <a:avLst/>
          </a:prstGeom>
        </p:spPr>
        <p:txBody>
          <a:bodyPr vert="horz" lIns="82012" tIns="41005" rIns="82012" bIns="4100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8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82012" tIns="41005" rIns="82012" bIns="4100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8" fontAlgn="auto">
              <a:spcBef>
                <a:spcPts val="0"/>
              </a:spcBef>
              <a:spcAft>
                <a:spcPts val="0"/>
              </a:spcAft>
            </a:pPr>
            <a:fld id="{8285AA5E-570C-41E9-968E-6958BC97907E}" type="slidenum">
              <a:rPr lang="vi-VN" altLang="en-US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91375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75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</p:sldLayoutIdLst>
  <p:txStyles>
    <p:titleStyle>
      <a:lvl1pPr algn="l" defTabSz="874803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699" indent="-218699" algn="l" defTabSz="874803" rtl="0" eaLnBrk="1" latinLnBrk="0" hangingPunct="1">
        <a:lnSpc>
          <a:spcPct val="90000"/>
        </a:lnSpc>
        <a:spcBef>
          <a:spcPts val="95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6103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93504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0907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68308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05713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43110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0513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17917" indent="-218699" algn="l" defTabSz="874803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7400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4803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2205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9608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7009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4411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814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99216" algn="l" defTabSz="8748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0F65CB-3021-4AE6-AC2A-8D515CAB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95926-E605-46D9-8D5D-323331EE8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9FE14-48F2-4C39-AC90-A6435EB0F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22/05/68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3B4B0-99C3-40CF-A7B6-811F4CA04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3" y="6356368"/>
            <a:ext cx="30861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5E112-86FA-4C5E-82D9-233E7E9C7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A8020-8918-41C1-B73C-51D3B88D68DF}"/>
              </a:ext>
            </a:extLst>
          </p:cNvPr>
          <p:cNvSpPr txBox="1"/>
          <p:nvPr userDrawn="1"/>
        </p:nvSpPr>
        <p:spPr>
          <a:xfrm>
            <a:off x="912025" y="7038582"/>
            <a:ext cx="7546181" cy="738609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+mn-cs"/>
              </a:rPr>
              <a:t>| By PowerPointHub.com | PowerPointhubth@gmail.com | Facebook : PowerPoint Hub | Not allow for commercial use. |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+mn-cs"/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2155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  <p:sldLayoutId id="2147484961" r:id="rId6"/>
    <p:sldLayoutId id="2147484962" r:id="rId7"/>
    <p:sldLayoutId id="2147484963" r:id="rId8"/>
    <p:sldLayoutId id="2147484964" r:id="rId9"/>
    <p:sldLayoutId id="2147484965" r:id="rId10"/>
    <p:sldLayoutId id="2147484966" r:id="rId11"/>
  </p:sldLayoutIdLst>
  <p:txStyles>
    <p:titleStyle>
      <a:lvl1pPr algn="l" defTabSz="9138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5" indent="-228465" algn="l" defTabSz="9138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9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3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64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97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30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4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6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7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0F65CB-3021-4AE6-AC2A-8D515CAB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365128"/>
            <a:ext cx="7886700" cy="1325563"/>
          </a:xfrm>
          <a:prstGeom prst="rect">
            <a:avLst/>
          </a:prstGeom>
        </p:spPr>
        <p:txBody>
          <a:bodyPr vert="horz" lIns="91387" tIns="45693" rIns="91387" bIns="4569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95926-E605-46D9-8D5D-323331EE8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387" tIns="45693" rIns="91387" bIns="456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9FE14-48F2-4C39-AC90-A6435EB0F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299EA7-DF8E-4FA6-B8A4-C849F872568D}" type="datetimeFigureOut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22/05/68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3B4B0-99C3-40CF-A7B6-811F4CA04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3" y="6356358"/>
            <a:ext cx="30861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5E112-86FA-4C5E-82D9-233E7E9C7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 vert="horz" lIns="91387" tIns="45693" rIns="91387" bIns="456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0E5468E-CAB0-4B5E-8D2B-8BD85B28BE6C}" type="slidenum">
              <a:rPr lang="th-T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A8020-8918-41C1-B73C-51D3B88D68DF}"/>
              </a:ext>
            </a:extLst>
          </p:cNvPr>
          <p:cNvSpPr txBox="1"/>
          <p:nvPr userDrawn="1"/>
        </p:nvSpPr>
        <p:spPr>
          <a:xfrm>
            <a:off x="912024" y="7038582"/>
            <a:ext cx="7546181" cy="738609"/>
          </a:xfrm>
          <a:prstGeom prst="rect">
            <a:avLst/>
          </a:prstGeom>
          <a:noFill/>
        </p:spPr>
        <p:txBody>
          <a:bodyPr wrap="square" lIns="91387" tIns="45693" rIns="91387" bIns="45693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+mn-cs"/>
              </a:rPr>
              <a:t>| By PowerPointHub.com | PowerPointhubth@gmail.com | Facebook : PowerPoint Hub | Not allow for commercial use. |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cs typeface="+mn-cs"/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480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8" r:id="rId1"/>
    <p:sldLayoutId id="2147484969" r:id="rId2"/>
    <p:sldLayoutId id="2147484970" r:id="rId3"/>
    <p:sldLayoutId id="2147484971" r:id="rId4"/>
    <p:sldLayoutId id="2147484972" r:id="rId5"/>
    <p:sldLayoutId id="2147484973" r:id="rId6"/>
    <p:sldLayoutId id="2147484974" r:id="rId7"/>
    <p:sldLayoutId id="2147484975" r:id="rId8"/>
    <p:sldLayoutId id="2147484976" r:id="rId9"/>
    <p:sldLayoutId id="2147484977" r:id="rId10"/>
    <p:sldLayoutId id="2147484978" r:id="rId11"/>
  </p:sldLayoutIdLst>
  <p:txStyles>
    <p:titleStyle>
      <a:lvl1pPr algn="l" defTabSz="9138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5" indent="-228465" algn="l" defTabSz="9138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9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3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64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97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30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64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96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27" indent="-228465" algn="l" defTabSz="9138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91386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82058" tIns="41029" rIns="82058" bIns="4102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82058" tIns="41029" rIns="82058" bIns="410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82058" tIns="41029" rIns="82058" bIns="4102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 fontAlgn="auto">
              <a:spcBef>
                <a:spcPts val="0"/>
              </a:spcBef>
              <a:spcAft>
                <a:spcPts val="0"/>
              </a:spcAft>
              <a:defRPr/>
            </a:pPr>
            <a:fld id="{3A1A369A-CC92-4F60-B184-3662D8719F40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914293" fontAlgn="auto">
                <a:spcBef>
                  <a:spcPts val="0"/>
                </a:spcBef>
                <a:spcAft>
                  <a:spcPts val="0"/>
                </a:spcAft>
                <a:defRPr/>
              </a:pPr>
              <a:t>22/05/2025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4"/>
            <a:ext cx="3086100" cy="365125"/>
          </a:xfrm>
          <a:prstGeom prst="rect">
            <a:avLst/>
          </a:prstGeom>
        </p:spPr>
        <p:txBody>
          <a:bodyPr vert="horz" lIns="82058" tIns="41029" rIns="82058" bIns="4102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82058" tIns="41029" rIns="82058" bIns="4102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 fontAlgn="auto">
              <a:spcBef>
                <a:spcPts val="0"/>
              </a:spcBef>
              <a:spcAft>
                <a:spcPts val="0"/>
              </a:spcAft>
            </a:pPr>
            <a:fld id="{8285AA5E-570C-41E9-968E-6958BC97907E}" type="slidenum">
              <a:rPr lang="vi-VN" altLang="en-US" smtClean="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rPr>
              <a:pPr defTabSz="9142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4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0" r:id="rId1"/>
    <p:sldLayoutId id="2147484981" r:id="rId2"/>
    <p:sldLayoutId id="2147484982" r:id="rId3"/>
    <p:sldLayoutId id="2147484983" r:id="rId4"/>
    <p:sldLayoutId id="2147484984" r:id="rId5"/>
    <p:sldLayoutId id="2147484985" r:id="rId6"/>
    <p:sldLayoutId id="2147484986" r:id="rId7"/>
    <p:sldLayoutId id="2147484987" r:id="rId8"/>
    <p:sldLayoutId id="2147484988" r:id="rId9"/>
    <p:sldLayoutId id="2147484989" r:id="rId10"/>
    <p:sldLayoutId id="2147484990" r:id="rId11"/>
  </p:sldLayoutIdLst>
  <p:txStyles>
    <p:titleStyle>
      <a:lvl1pPr algn="l" defTabSz="875315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829" indent="-218829" algn="l" defTabSz="875315" rtl="0" eaLnBrk="1" latinLnBrk="0" hangingPunct="1">
        <a:lnSpc>
          <a:spcPct val="90000"/>
        </a:lnSpc>
        <a:spcBef>
          <a:spcPts val="95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6487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144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802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460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07118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44775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2433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20091" indent="-218829" algn="l" defTabSz="875315" rtl="0" eaLnBrk="1" latinLnBrk="0" hangingPunct="1">
        <a:lnSpc>
          <a:spcPct val="90000"/>
        </a:lnSpc>
        <a:spcBef>
          <a:spcPts val="47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7657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5315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2973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0631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8288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5946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3604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1262" algn="l" defTabSz="8753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2A6456-3C15-44DE-9761-B343DDA13F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E668FA-6894-49F9-8BBC-828B110B4A2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2" r:id="rId1"/>
    <p:sldLayoutId id="2147484993" r:id="rId2"/>
    <p:sldLayoutId id="2147484994" r:id="rId3"/>
    <p:sldLayoutId id="2147484995" r:id="rId4"/>
    <p:sldLayoutId id="2147484996" r:id="rId5"/>
    <p:sldLayoutId id="2147484997" r:id="rId6"/>
    <p:sldLayoutId id="2147484998" r:id="rId7"/>
    <p:sldLayoutId id="2147484999" r:id="rId8"/>
    <p:sldLayoutId id="2147485000" r:id="rId9"/>
    <p:sldLayoutId id="2147485001" r:id="rId10"/>
    <p:sldLayoutId id="2147485002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1219201" y="5943629"/>
            <a:ext cx="2702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b="1">
                <a:solidFill>
                  <a:srgbClr val="003399"/>
                </a:solidFill>
                <a:latin typeface="VNI-Times" pitchFamily="2" charset="0"/>
              </a:rPr>
              <a:t>LEÂ SÔ (1428-1527)</a:t>
            </a:r>
          </a:p>
        </p:txBody>
      </p:sp>
      <p:sp>
        <p:nvSpPr>
          <p:cNvPr id="3075" name="Line 12"/>
          <p:cNvSpPr>
            <a:spLocks noChangeShapeType="1"/>
          </p:cNvSpPr>
          <p:nvPr/>
        </p:nvSpPr>
        <p:spPr bwMode="auto">
          <a:xfrm>
            <a:off x="4038600" y="6172200"/>
            <a:ext cx="533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3076" name="Picture 4" descr="Picture 112hu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16"/>
          <p:cNvSpPr>
            <a:spLocks noChangeArrowheads="1" noChangeShapeType="1" noTextEdit="1"/>
          </p:cNvSpPr>
          <p:nvPr/>
        </p:nvSpPr>
        <p:spPr bwMode="auto">
          <a:xfrm>
            <a:off x="1676400" y="152400"/>
            <a:ext cx="5943600" cy="81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r="100000" b="100000"/>
                  </a:path>
                </a:gradFill>
                <a:latin typeface="Times New Roman"/>
                <a:cs typeface="Times New Roman"/>
              </a:rPr>
              <a:t>TRƯỜNG THCS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764700"/>
                    </a:gs>
                  </a:gsLst>
                  <a:path path="rect">
                    <a:fillToRect r="100000" b="100000"/>
                  </a:path>
                </a:gradFill>
                <a:latin typeface="Times New Roman"/>
                <a:cs typeface="Times New Roman"/>
              </a:rPr>
              <a:t>HOÀI  ĐỨC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9900"/>
                  </a:gs>
                  <a:gs pos="100000">
                    <a:srgbClr val="764700"/>
                  </a:gs>
                </a:gsLst>
                <a:path path="rect">
                  <a:fillToRect r="100000" b="10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5" name="WordArt 12"/>
          <p:cNvSpPr>
            <a:spLocks noChangeArrowheads="1" noChangeShapeType="1" noTextEdit="1"/>
          </p:cNvSpPr>
          <p:nvPr/>
        </p:nvSpPr>
        <p:spPr bwMode="auto">
          <a:xfrm>
            <a:off x="609600" y="1295400"/>
            <a:ext cx="8229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0033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VÀ CÁC EM ĐẾN VỚI TIẾT HỌC  </a:t>
            </a:r>
          </a:p>
        </p:txBody>
      </p:sp>
      <p:sp>
        <p:nvSpPr>
          <p:cNvPr id="3081" name="WordArt 13"/>
          <p:cNvSpPr>
            <a:spLocks noChangeArrowheads="1" noChangeShapeType="1" noTextEdit="1"/>
          </p:cNvSpPr>
          <p:nvPr/>
        </p:nvSpPr>
        <p:spPr bwMode="auto">
          <a:xfrm>
            <a:off x="1219201" y="2743200"/>
            <a:ext cx="7010399" cy="1176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33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.VnRevueH"/>
                <a:cs typeface="+mn-cs"/>
              </a:rPr>
              <a:t> </a:t>
            </a:r>
            <a:r>
              <a:rPr lang="en-US" sz="3600" kern="10" dirty="0">
                <a:ln w="9525">
                  <a:solidFill>
                    <a:srgbClr val="0033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NGHỆ </a:t>
            </a:r>
            <a:r>
              <a:rPr lang="en-US" sz="3600" kern="10" dirty="0" smtClean="0">
                <a:ln w="9525">
                  <a:solidFill>
                    <a:srgbClr val="0033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THUẬT(MT)</a:t>
            </a:r>
            <a:endParaRPr lang="en-US" sz="3600" kern="10" dirty="0">
              <a:ln w="9525">
                <a:solidFill>
                  <a:srgbClr val="0033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" name="WordArt 14"/>
          <p:cNvSpPr>
            <a:spLocks noChangeArrowheads="1" noChangeShapeType="1" noTextEdit="1"/>
          </p:cNvSpPr>
          <p:nvPr/>
        </p:nvSpPr>
        <p:spPr bwMode="auto">
          <a:xfrm>
            <a:off x="2895600" y="4038630"/>
            <a:ext cx="3638550" cy="65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 6</a:t>
            </a:r>
          </a:p>
        </p:txBody>
      </p:sp>
      <p:sp>
        <p:nvSpPr>
          <p:cNvPr id="3083" name="WordArt 15"/>
          <p:cNvSpPr>
            <a:spLocks noChangeArrowheads="1" noChangeShapeType="1" noTextEdit="1"/>
          </p:cNvSpPr>
          <p:nvPr/>
        </p:nvSpPr>
        <p:spPr bwMode="auto">
          <a:xfrm>
            <a:off x="3048000" y="5791200"/>
            <a:ext cx="1676400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>
                    <a:alpha val="78038"/>
                  </a:srgbClr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kern="10" dirty="0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>
                    <a:alpha val="78038"/>
                  </a:srgbClr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0" dirty="0" err="1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>
                    <a:alpha val="78038"/>
                  </a:srgbClr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 kern="10" dirty="0">
                <a:ln w="285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>
                    <a:alpha val="78038"/>
                  </a:srgbClr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84" name="WordArt 17"/>
          <p:cNvSpPr>
            <a:spLocks noChangeArrowheads="1" noChangeShapeType="1" noTextEdit="1"/>
          </p:cNvSpPr>
          <p:nvPr/>
        </p:nvSpPr>
        <p:spPr bwMode="auto">
          <a:xfrm>
            <a:off x="4953000" y="5791200"/>
            <a:ext cx="3505200" cy="338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Hoàng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Hải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Định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463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Rectangle 637"/>
          <p:cNvSpPr/>
          <p:nvPr/>
        </p:nvSpPr>
        <p:spPr>
          <a:xfrm>
            <a:off x="76084" y="1453976"/>
            <a:ext cx="8977976" cy="5171418"/>
          </a:xfrm>
          <a:prstGeom prst="rect">
            <a:avLst/>
          </a:prstGeom>
          <a:solidFill>
            <a:srgbClr val="4A220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white"/>
              </a:solidFill>
            </a:endParaRPr>
          </a:p>
        </p:txBody>
      </p:sp>
      <p:cxnSp>
        <p:nvCxnSpPr>
          <p:cNvPr id="1072" name="Straight Connector 1071"/>
          <p:cNvCxnSpPr/>
          <p:nvPr/>
        </p:nvCxnSpPr>
        <p:spPr>
          <a:xfrm>
            <a:off x="312901" y="1308808"/>
            <a:ext cx="4412" cy="1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1908134-40B6-46D9-8613-8C12F17D4279}"/>
              </a:ext>
            </a:extLst>
          </p:cNvPr>
          <p:cNvSpPr txBox="1"/>
          <p:nvPr/>
        </p:nvSpPr>
        <p:spPr>
          <a:xfrm>
            <a:off x="4529118" y="4715239"/>
            <a:ext cx="4614881" cy="707832"/>
          </a:xfrm>
          <a:prstGeom prst="rect">
            <a:avLst/>
          </a:prstGeom>
          <a:noFill/>
          <a:ln>
            <a:noFill/>
          </a:ln>
        </p:spPr>
        <p:txBody>
          <a:bodyPr wrap="square" lIns="91387" tIns="45693" rIns="91387" bIns="4569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Tượng </a:t>
            </a:r>
            <a:r>
              <a:rPr lang="en-US" sz="20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20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hiện quyền lực của trí tuệ và sức mạnh của con </a:t>
            </a:r>
            <a:r>
              <a:rPr lang="en-US" sz="2000" dirty="0" err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th-TH" sz="20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Những bí ẩn của tượng Nhân sư Ai Cậ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r="22403"/>
          <a:stretch/>
        </p:blipFill>
        <p:spPr bwMode="auto">
          <a:xfrm>
            <a:off x="204533" y="1879579"/>
            <a:ext cx="3662244" cy="46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í ẩn sau chiếc mũi bị mất của tượng nhân sư Giza - VnExpress Du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62" y="2488167"/>
            <a:ext cx="2349332" cy="20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272" y="2488166"/>
            <a:ext cx="2357872" cy="20841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9FAFF-AE74-49FA-9EA1-EC1E7D240BA3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CF7B06C-CBA2-4A4F-8BB5-D333D51CD0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066800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1994" tIns="40995" rIns="81994" bIns="40995">
            <a:spAutoFit/>
          </a:bodyPr>
          <a:lstStyle/>
          <a:p>
            <a:pPr defTabSz="913544">
              <a:spcBef>
                <a:spcPts val="0"/>
              </a:spcBef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7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78">
        <p:fade/>
      </p:transition>
    </mc:Choice>
    <mc:Fallback xmlns="">
      <p:transition spd="med" advTm="30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0F667-367F-45A0-B47C-F3A75843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56997"/>
            <a:ext cx="6019799" cy="60788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2/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. 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CÁCH TẠO BỨC TRANH THEO ẢNH:</a:t>
            </a:r>
            <a:endParaRPr lang="en-PH" sz="240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408F02-28AA-40EE-96B2-E900A4B2E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6" t="24546" r="53271" b="62271"/>
          <a:stretch/>
        </p:blipFill>
        <p:spPr>
          <a:xfrm>
            <a:off x="5606979" y="1719410"/>
            <a:ext cx="2718910" cy="173353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7C5C3457-C653-47C5-8606-BFFCE18DA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5" t="52986" r="53200" b="33833"/>
          <a:stretch/>
        </p:blipFill>
        <p:spPr>
          <a:xfrm>
            <a:off x="5442434" y="4219032"/>
            <a:ext cx="3048000" cy="19433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9CF368-A374-4964-9DD0-673FAFAA6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9" y="1685165"/>
            <a:ext cx="2676181" cy="17062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A67A701-7AC8-4697-B230-552301561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2" t="38283" r="53324" b="47973"/>
          <a:stretch/>
        </p:blipFill>
        <p:spPr>
          <a:xfrm>
            <a:off x="304801" y="4196578"/>
            <a:ext cx="3048000" cy="19719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47FB5-C0C5-4F26-BA5F-5C4BA8042808}"/>
              </a:ext>
            </a:extLst>
          </p:cNvPr>
          <p:cNvSpPr txBox="1"/>
          <p:nvPr/>
        </p:nvSpPr>
        <p:spPr>
          <a:xfrm>
            <a:off x="0" y="3429000"/>
            <a:ext cx="3599770" cy="692488"/>
          </a:xfrm>
          <a:prstGeom prst="rect">
            <a:avLst/>
          </a:prstGeom>
          <a:noFill/>
        </p:spPr>
        <p:txBody>
          <a:bodyPr wrap="square" lIns="82003" tIns="41000" rIns="82003" bIns="41000" rtlCol="0">
            <a:spAutoFit/>
          </a:bodyPr>
          <a:lstStyle/>
          <a:p>
            <a:pPr defTabSz="913651" fontAlgn="auto">
              <a:spcBef>
                <a:spcPts val="0"/>
              </a:spcBef>
              <a:spcAft>
                <a:spcPts val="0"/>
              </a:spcAft>
            </a:pPr>
            <a:r>
              <a:rPr lang="vi-VN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Quan sát và lựa chọn hình ảnh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PH" sz="1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CD82A-E891-4AC7-BE44-D49E791FD49E}"/>
              </a:ext>
            </a:extLst>
          </p:cNvPr>
          <p:cNvSpPr txBox="1"/>
          <p:nvPr/>
        </p:nvSpPr>
        <p:spPr>
          <a:xfrm>
            <a:off x="4828210" y="3447224"/>
            <a:ext cx="4064000" cy="667576"/>
          </a:xfrm>
          <a:prstGeom prst="rect">
            <a:avLst/>
          </a:prstGeom>
          <a:noFill/>
        </p:spPr>
        <p:txBody>
          <a:bodyPr wrap="square" lIns="82003" tIns="41000" rIns="82003" bIns="41000" rtlCol="0">
            <a:spAutoFit/>
          </a:bodyPr>
          <a:lstStyle/>
          <a:p>
            <a:pPr defTabSz="913651" fontAlgn="auto">
              <a:spcBef>
                <a:spcPts val="0"/>
              </a:spcBef>
              <a:spcAft>
                <a:spcPts val="0"/>
              </a:spcAft>
            </a:pPr>
            <a:r>
              <a:rPr lang="vi-VN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Phác mảng hình sơ lược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PH" sz="19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C6D93-D5A7-4A2B-8EE4-C8EABED9828A}"/>
              </a:ext>
            </a:extLst>
          </p:cNvPr>
          <p:cNvSpPr txBox="1"/>
          <p:nvPr/>
        </p:nvSpPr>
        <p:spPr>
          <a:xfrm>
            <a:off x="134031" y="6165521"/>
            <a:ext cx="3599770" cy="692479"/>
          </a:xfrm>
          <a:prstGeom prst="rect">
            <a:avLst/>
          </a:prstGeom>
          <a:noFill/>
        </p:spPr>
        <p:txBody>
          <a:bodyPr wrap="square" lIns="82003" tIns="41000" rIns="82003" bIns="41000" rtlCol="0">
            <a:spAutoFit/>
          </a:bodyPr>
          <a:lstStyle/>
          <a:p>
            <a:pPr algn="ctr" defTabSz="913651" fontAlgn="auto">
              <a:spcBef>
                <a:spcPts val="0"/>
              </a:spcBef>
              <a:spcAft>
                <a:spcPts val="0"/>
              </a:spcAft>
            </a:pPr>
            <a:r>
              <a:rPr lang="vi-VN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Thêm 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tạo không gian, điểm nhấn.</a:t>
            </a:r>
            <a:endParaRPr lang="en-PH" sz="1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8632D-84E7-42F7-8C38-0A4456C60CAC}"/>
              </a:ext>
            </a:extLst>
          </p:cNvPr>
          <p:cNvSpPr txBox="1"/>
          <p:nvPr/>
        </p:nvSpPr>
        <p:spPr>
          <a:xfrm>
            <a:off x="5049608" y="6114224"/>
            <a:ext cx="4018192" cy="667576"/>
          </a:xfrm>
          <a:prstGeom prst="rect">
            <a:avLst/>
          </a:prstGeom>
          <a:noFill/>
        </p:spPr>
        <p:txBody>
          <a:bodyPr wrap="square" lIns="82003" tIns="41000" rIns="82003" bIns="41000" rtlCol="0">
            <a:spAutoFit/>
          </a:bodyPr>
          <a:lstStyle/>
          <a:p>
            <a:pPr algn="ctr" defTabSz="913651" fontAlgn="auto">
              <a:spcBef>
                <a:spcPts val="0"/>
              </a:spcBef>
              <a:spcAft>
                <a:spcPts val="0"/>
              </a:spcAft>
            </a:pPr>
            <a:r>
              <a:rPr lang="vi-VN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Sử dụng màu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không gian, thời gian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PH" sz="19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6195F-1D2B-4277-B354-D68FF3D0FDCE}"/>
              </a:ext>
            </a:extLst>
          </p:cNvPr>
          <p:cNvSpPr/>
          <p:nvPr/>
        </p:nvSpPr>
        <p:spPr>
          <a:xfrm>
            <a:off x="76200" y="0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DFAA83F-D6C2-4C43-A291-A3CBEC982904}"/>
              </a:ext>
            </a:extLst>
          </p:cNvPr>
          <p:cNvSpPr txBox="1">
            <a:spLocks/>
          </p:cNvSpPr>
          <p:nvPr/>
        </p:nvSpPr>
        <p:spPr>
          <a:xfrm>
            <a:off x="152400" y="609600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81994" tIns="40995" rIns="81994" bIns="40995" rtlCol="0" anchor="ctr">
            <a:spAutoFit/>
          </a:bodyPr>
          <a:lstStyle>
            <a:lvl1pPr algn="l" defTabSz="8748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54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38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4D78F2D-8E76-43B7-B45B-51D68A474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51186" b="53381"/>
          <a:stretch/>
        </p:blipFill>
        <p:spPr>
          <a:xfrm>
            <a:off x="706916" y="1517630"/>
            <a:ext cx="3408537" cy="252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87844E2-395D-43BA-946E-0C29648ED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8" r="50000" b="4463"/>
          <a:stretch/>
        </p:blipFill>
        <p:spPr>
          <a:xfrm>
            <a:off x="816724" y="4383507"/>
            <a:ext cx="3332337" cy="2382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CDB9C8-FA94-4DBE-9A0E-5A64E2C4E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3" b="52071"/>
          <a:stretch/>
        </p:blipFill>
        <p:spPr>
          <a:xfrm>
            <a:off x="5264465" y="1517630"/>
            <a:ext cx="3187145" cy="2413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556A4-9DF4-4FBF-8A26-20D59EA80F4D}"/>
              </a:ext>
            </a:extLst>
          </p:cNvPr>
          <p:cNvSpPr txBox="1"/>
          <p:nvPr/>
        </p:nvSpPr>
        <p:spPr>
          <a:xfrm>
            <a:off x="76200" y="781662"/>
            <a:ext cx="8534400" cy="5137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2048" tIns="41025" rIns="82048" bIns="41025">
            <a:spAutoFit/>
          </a:bodyPr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CỦA HỌC SINH VỀ AI CẬP CỔ ĐẠI</a:t>
            </a:r>
            <a:endParaRPr lang="en-PH" sz="2800" b="1" dirty="0">
              <a:solidFill>
                <a:srgbClr val="0000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146A7-A92F-4EE9-9358-3F7A26487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6632" r="6031" b="7143"/>
          <a:stretch/>
        </p:blipFill>
        <p:spPr>
          <a:xfrm>
            <a:off x="5402582" y="4374008"/>
            <a:ext cx="3032201" cy="2240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B192D-F6D9-4244-9872-7C18668C7BDE}"/>
              </a:ext>
            </a:extLst>
          </p:cNvPr>
          <p:cNvSpPr txBox="1"/>
          <p:nvPr/>
        </p:nvSpPr>
        <p:spPr>
          <a:xfrm>
            <a:off x="5037439" y="6262115"/>
            <a:ext cx="454052" cy="389520"/>
          </a:xfrm>
          <a:prstGeom prst="rect">
            <a:avLst/>
          </a:prstGeom>
          <a:solidFill>
            <a:schemeClr val="bg1"/>
          </a:solidFill>
        </p:spPr>
        <p:txBody>
          <a:bodyPr wrap="square" lIns="82048" tIns="41025" rIns="82048" bIns="41025" rtlCol="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C00000"/>
                </a:solidFill>
                <a:latin typeface="Arial"/>
                <a:cs typeface="+mn-cs"/>
              </a:rPr>
              <a:t>4</a:t>
            </a:r>
            <a:endParaRPr lang="en-PH" sz="1900" b="1" dirty="0">
              <a:solidFill>
                <a:srgbClr val="C00000"/>
              </a:solidFill>
              <a:latin typeface="Calibri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F3950-2FA9-4B1D-8E5C-DCE819B33621}"/>
              </a:ext>
            </a:extLst>
          </p:cNvPr>
          <p:cNvSpPr txBox="1"/>
          <p:nvPr/>
        </p:nvSpPr>
        <p:spPr>
          <a:xfrm>
            <a:off x="502750" y="3334396"/>
            <a:ext cx="454052" cy="389520"/>
          </a:xfrm>
          <a:prstGeom prst="rect">
            <a:avLst/>
          </a:prstGeom>
          <a:solidFill>
            <a:schemeClr val="bg1"/>
          </a:solidFill>
        </p:spPr>
        <p:txBody>
          <a:bodyPr wrap="square" lIns="82048" tIns="41025" rIns="82048" bIns="41025" rtlCol="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vi-VN" sz="1900" b="1" dirty="0">
                <a:solidFill>
                  <a:srgbClr val="C00000"/>
                </a:solidFill>
                <a:latin typeface="Arial"/>
                <a:cs typeface="+mn-cs"/>
              </a:rPr>
              <a:t>1</a:t>
            </a:r>
            <a:endParaRPr lang="en-PH" sz="1900" b="1" dirty="0">
              <a:solidFill>
                <a:srgbClr val="C00000"/>
              </a:solidFill>
              <a:latin typeface="Calibri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E3283-5041-4792-946F-05ADB75080AA}"/>
              </a:ext>
            </a:extLst>
          </p:cNvPr>
          <p:cNvSpPr txBox="1"/>
          <p:nvPr/>
        </p:nvSpPr>
        <p:spPr>
          <a:xfrm>
            <a:off x="526563" y="6217056"/>
            <a:ext cx="454052" cy="389520"/>
          </a:xfrm>
          <a:prstGeom prst="rect">
            <a:avLst/>
          </a:prstGeom>
          <a:solidFill>
            <a:schemeClr val="bg1"/>
          </a:solidFill>
        </p:spPr>
        <p:txBody>
          <a:bodyPr wrap="square" lIns="82048" tIns="41025" rIns="82048" bIns="41025" rtlCol="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vi-VN" sz="1900" b="1" dirty="0">
                <a:solidFill>
                  <a:srgbClr val="C00000"/>
                </a:solidFill>
                <a:latin typeface="Arial"/>
                <a:cs typeface="+mn-cs"/>
              </a:rPr>
              <a:t>3</a:t>
            </a:r>
            <a:endParaRPr lang="en-PH" sz="1900" b="1" dirty="0">
              <a:solidFill>
                <a:srgbClr val="C00000"/>
              </a:solidFill>
              <a:latin typeface="Calibri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5EDD2-6EC3-4121-B4BF-DAA8B6B8E547}"/>
              </a:ext>
            </a:extLst>
          </p:cNvPr>
          <p:cNvSpPr txBox="1"/>
          <p:nvPr/>
        </p:nvSpPr>
        <p:spPr>
          <a:xfrm>
            <a:off x="5037439" y="3318054"/>
            <a:ext cx="454052" cy="389520"/>
          </a:xfrm>
          <a:prstGeom prst="rect">
            <a:avLst/>
          </a:prstGeom>
          <a:solidFill>
            <a:schemeClr val="bg1"/>
          </a:solidFill>
        </p:spPr>
        <p:txBody>
          <a:bodyPr wrap="square" lIns="82048" tIns="41025" rIns="82048" bIns="41025" rtlCol="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vi-VN" sz="1900" b="1" dirty="0">
                <a:solidFill>
                  <a:srgbClr val="C00000"/>
                </a:solidFill>
                <a:latin typeface="Arial"/>
                <a:cs typeface="+mn-cs"/>
              </a:rPr>
              <a:t>2</a:t>
            </a:r>
            <a:endParaRPr lang="en-PH" sz="1900" b="1" dirty="0">
              <a:solidFill>
                <a:srgbClr val="C00000"/>
              </a:solidFill>
              <a:latin typeface="Calibri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9139C4-BD5E-47F0-87B1-B2925BC41CEF}"/>
              </a:ext>
            </a:extLst>
          </p:cNvPr>
          <p:cNvSpPr/>
          <p:nvPr/>
        </p:nvSpPr>
        <p:spPr>
          <a:xfrm>
            <a:off x="76200" y="115744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</p:spTree>
    <p:extLst>
      <p:ext uri="{BB962C8B-B14F-4D97-AF65-F5344CB8AC3E}">
        <p14:creationId xmlns:p14="http://schemas.microsoft.com/office/powerpoint/2010/main" val="12031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2021 - 2022\ALL KHỐI 6\Power Point K6\CĐ 3 CHƯA CÓ BÀI NÀO\pngtree-pyramid-egypt-travel-background-picture-image_1324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82" y="1075920"/>
            <a:ext cx="2806148" cy="198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2021 - 2022\ALL KHỐI 6\Power Point K6\CĐ 3 CHƯA CÓ BÀI NÀO\pngtree-sunny-day-yellow-desert-architecture-picture-image_1353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9764"/>
            <a:ext cx="3263351" cy="45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2021 - 2022\ALL KHỐI 6\Power Point K6\CĐ 3 CHƯA CÓ BÀI NÀO\pngtree-sunset-yellow-desert-plant-picture-image_13534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2518778" cy="35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2021 - 2022\ALL KHỐI 6\Power Point K6\CĐ 3 CHƯA CÓ BÀI NÀO\pngtree-autumn-desert-flat-wind-background-picture-image_1210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79" y="1752600"/>
            <a:ext cx="1676400" cy="223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2021 - 2022\ALL KHỐI 6\Power Point K6\CĐ 3 CHƯA CÓ BÀI NÀO\pngtree-camel-desert-virtual-background-picture-image_13534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24" y="4217542"/>
            <a:ext cx="1770028" cy="248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030069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u="sng" dirty="0" err="1">
                <a:solidFill>
                  <a:srgbClr val="FF0000"/>
                </a:solidFill>
                <a:latin typeface="Calibri"/>
                <a:cs typeface="+mn-cs"/>
              </a:rPr>
              <a:t>Một</a:t>
            </a:r>
            <a:r>
              <a:rPr lang="en-US" sz="3600" u="sng" dirty="0">
                <a:solidFill>
                  <a:srgbClr val="FF0000"/>
                </a:solidFill>
                <a:latin typeface="Calibri"/>
                <a:cs typeface="+mn-cs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Calibri"/>
                <a:cs typeface="+mn-cs"/>
              </a:rPr>
              <a:t>số</a:t>
            </a:r>
            <a:r>
              <a:rPr lang="en-US" sz="3600" u="sng" dirty="0">
                <a:solidFill>
                  <a:srgbClr val="FF0000"/>
                </a:solidFill>
                <a:latin typeface="Calibri"/>
                <a:cs typeface="+mn-cs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Calibri"/>
                <a:cs typeface="+mn-cs"/>
              </a:rPr>
              <a:t>hình</a:t>
            </a:r>
            <a:r>
              <a:rPr lang="en-US" sz="3600" u="sng" dirty="0">
                <a:solidFill>
                  <a:srgbClr val="FF0000"/>
                </a:solidFill>
                <a:latin typeface="Calibri"/>
                <a:cs typeface="+mn-cs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Calibri"/>
                <a:cs typeface="+mn-cs"/>
              </a:rPr>
              <a:t>ảnh</a:t>
            </a:r>
            <a:r>
              <a:rPr lang="en-US" sz="3600" u="sng" dirty="0">
                <a:solidFill>
                  <a:srgbClr val="FF0000"/>
                </a:solidFill>
                <a:latin typeface="Calibri"/>
                <a:cs typeface="+mn-cs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Calibri"/>
                <a:cs typeface="+mn-cs"/>
              </a:rPr>
              <a:t>gợi</a:t>
            </a:r>
            <a:r>
              <a:rPr lang="en-US" sz="3600" u="sng" dirty="0">
                <a:solidFill>
                  <a:srgbClr val="FF0000"/>
                </a:solidFill>
                <a:latin typeface="Calibri"/>
                <a:cs typeface="+mn-cs"/>
              </a:rPr>
              <a:t> ý: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D88172-2058-44B0-8D65-D48CC0B2509C}"/>
              </a:ext>
            </a:extLst>
          </p:cNvPr>
          <p:cNvSpPr/>
          <p:nvPr/>
        </p:nvSpPr>
        <p:spPr>
          <a:xfrm>
            <a:off x="76200" y="152400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</p:spTree>
    <p:extLst>
      <p:ext uri="{BB962C8B-B14F-4D97-AF65-F5344CB8AC3E}">
        <p14:creationId xmlns:p14="http://schemas.microsoft.com/office/powerpoint/2010/main" val="4188505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2021 - 2022\ALL KHỐI 6\Power Point K6\CĐ 3 CHƯA CÓ BÀI NÀO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77" y="3523616"/>
            <a:ext cx="3258185" cy="325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2021 - 2022\ALL KHỐI 6\Power Point K6\CĐ 3 CHƯA CÓ BÀI NÀO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81" y="2846464"/>
            <a:ext cx="2800658" cy="204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2021 - 2022\ALL KHỐI 6\Power Point K6\CĐ 3 CHƯA CÓ BÀI NÀO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" y="930617"/>
            <a:ext cx="3148013" cy="18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2021 - 2022\ALL KHỐI 6\Power Point K6\CĐ 3 CHƯA CÓ BÀI NÀO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4" y="4918090"/>
            <a:ext cx="2800658" cy="18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2021 - 2022\ALL KHỐI 6\Power Point K6\CĐ 3 CHƯA CÓ BÀI NÀO\images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3148014" cy="20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DE3B42-1325-4BB2-98DB-11DE53B34193}"/>
              </a:ext>
            </a:extLst>
          </p:cNvPr>
          <p:cNvSpPr/>
          <p:nvPr/>
        </p:nvSpPr>
        <p:spPr>
          <a:xfrm>
            <a:off x="76200" y="76200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</p:spTree>
    <p:extLst>
      <p:ext uri="{BB962C8B-B14F-4D97-AF65-F5344CB8AC3E}">
        <p14:creationId xmlns:p14="http://schemas.microsoft.com/office/powerpoint/2010/main" val="1292466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43109"/>
            <a:ext cx="8210549" cy="547691"/>
          </a:xfrm>
        </p:spPr>
        <p:txBody>
          <a:bodyPr/>
          <a:lstStyle/>
          <a:p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3/</a:t>
            </a:r>
            <a:r>
              <a:rPr lang="vi-VN" sz="2400" b="1" kern="0" dirty="0">
                <a:solidFill>
                  <a:srgbClr val="FF0000"/>
                </a:solidFill>
                <a:ea typeface="+mn-ea"/>
                <a:cs typeface="+mn-cs"/>
              </a:rPr>
              <a:t>. 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TẠO BỨC TRANH VỀ NGHỆ THUẬT AI CẬP CỔ ĐẠI: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590800"/>
            <a:ext cx="7886700" cy="4114800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1018824">
              <a:lnSpc>
                <a:spcPct val="100000"/>
              </a:lnSpc>
              <a:spcBef>
                <a:spcPts val="640"/>
              </a:spcBef>
              <a:spcAft>
                <a:spcPts val="640"/>
              </a:spcAft>
              <a:buNone/>
            </a:pPr>
            <a:r>
              <a:rPr lang="en-US" sz="4300" dirty="0">
                <a:solidFill>
                  <a:srgbClr val="3333FF"/>
                </a:solidFill>
                <a:latin typeface="Times New Roman"/>
              </a:rPr>
              <a:t>-</a:t>
            </a:r>
            <a:r>
              <a:rPr lang="vi-VN" sz="4300" dirty="0">
                <a:solidFill>
                  <a:srgbClr val="3333FF"/>
                </a:solidFill>
                <a:latin typeface="Times New Roman"/>
              </a:rPr>
              <a:t>Yêu cầu</a:t>
            </a:r>
            <a:r>
              <a:rPr lang="vi-VN" sz="4300" dirty="0">
                <a:solidFill>
                  <a:prstClr val="black"/>
                </a:solidFill>
                <a:latin typeface="Times New Roman"/>
              </a:rPr>
              <a:t>: Học sinh chọn bức ảnh </a:t>
            </a:r>
            <a:r>
              <a:rPr lang="en-US" sz="4300" dirty="0" err="1">
                <a:solidFill>
                  <a:prstClr val="black"/>
                </a:solidFill>
                <a:latin typeface="Times New Roman"/>
              </a:rPr>
              <a:t>công</a:t>
            </a:r>
            <a:r>
              <a:rPr lang="en-US" sz="43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Times New Roman"/>
              </a:rPr>
              <a:t>trình</a:t>
            </a:r>
            <a:r>
              <a:rPr lang="en-US" sz="43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Times New Roman"/>
              </a:rPr>
              <a:t>kiến</a:t>
            </a:r>
            <a:r>
              <a:rPr lang="en-US" sz="43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300" dirty="0" err="1">
                <a:solidFill>
                  <a:prstClr val="black"/>
                </a:solidFill>
                <a:latin typeface="Times New Roman"/>
              </a:rPr>
              <a:t>trúc</a:t>
            </a:r>
            <a:r>
              <a:rPr lang="vi-VN" sz="4300" dirty="0">
                <a:solidFill>
                  <a:prstClr val="black"/>
                </a:solidFill>
                <a:latin typeface="Times New Roman"/>
              </a:rPr>
              <a:t> về Ai cập thời kỳ cổ đại, sau đó vẽ thành bức tranh mình yêu thích(có thể thêm bớt các chi tiết)</a:t>
            </a:r>
            <a:r>
              <a:rPr lang="en-PH" sz="4300" dirty="0">
                <a:solidFill>
                  <a:prstClr val="black"/>
                </a:solidFill>
                <a:latin typeface="Calibri Light"/>
              </a:rPr>
              <a:t>.</a:t>
            </a:r>
            <a:endParaRPr lang="vi-VN" sz="4300" dirty="0">
              <a:solidFill>
                <a:prstClr val="black"/>
              </a:solidFill>
              <a:latin typeface="Times New Roman"/>
            </a:endParaRPr>
          </a:p>
          <a:p>
            <a:pPr marL="0" lvl="0" indent="0" algn="just" defTabSz="1018824">
              <a:lnSpc>
                <a:spcPct val="100000"/>
              </a:lnSpc>
              <a:spcBef>
                <a:spcPts val="640"/>
              </a:spcBef>
              <a:spcAft>
                <a:spcPts val="640"/>
              </a:spcAft>
              <a:buNone/>
            </a:pPr>
            <a:r>
              <a:rPr lang="en-US" sz="4300" dirty="0">
                <a:solidFill>
                  <a:srgbClr val="3333FF"/>
                </a:solidFill>
                <a:latin typeface="Times New Roman"/>
              </a:rPr>
              <a:t>-</a:t>
            </a:r>
            <a:r>
              <a:rPr lang="vi-VN" sz="4300" dirty="0">
                <a:solidFill>
                  <a:srgbClr val="3333FF"/>
                </a:solidFill>
                <a:latin typeface="Times New Roman"/>
              </a:rPr>
              <a:t>Kích thước</a:t>
            </a:r>
            <a:r>
              <a:rPr lang="en-US" sz="4300" dirty="0">
                <a:solidFill>
                  <a:srgbClr val="3333FF"/>
                </a:solidFill>
                <a:latin typeface="Times New Roman"/>
              </a:rPr>
              <a:t>: </a:t>
            </a:r>
            <a:r>
              <a:rPr lang="en-US" sz="4300" dirty="0" err="1">
                <a:latin typeface="Times New Roman"/>
              </a:rPr>
              <a:t>Giấy</a:t>
            </a:r>
            <a:r>
              <a:rPr lang="en-US" sz="4300" dirty="0">
                <a:latin typeface="Times New Roman"/>
              </a:rPr>
              <a:t> A4.</a:t>
            </a:r>
          </a:p>
          <a:p>
            <a:pPr marL="0" lvl="0" indent="0" algn="just" defTabSz="1018824">
              <a:lnSpc>
                <a:spcPct val="100000"/>
              </a:lnSpc>
              <a:spcBef>
                <a:spcPts val="640"/>
              </a:spcBef>
              <a:spcAft>
                <a:spcPts val="640"/>
              </a:spcAft>
              <a:buNone/>
            </a:pPr>
            <a:r>
              <a:rPr lang="en-US" sz="4300" dirty="0">
                <a:solidFill>
                  <a:srgbClr val="3333FF"/>
                </a:solidFill>
                <a:latin typeface="Times New Roman"/>
              </a:rPr>
              <a:t>-C</a:t>
            </a:r>
            <a:r>
              <a:rPr lang="vi-VN" sz="4300" dirty="0">
                <a:solidFill>
                  <a:srgbClr val="3333FF"/>
                </a:solidFill>
                <a:latin typeface="Times New Roman"/>
              </a:rPr>
              <a:t>hất </a:t>
            </a:r>
            <a:r>
              <a:rPr lang="vi-VN" sz="4300" dirty="0">
                <a:solidFill>
                  <a:srgbClr val="0000FF"/>
                </a:solidFill>
                <a:latin typeface="Times New Roman"/>
              </a:rPr>
              <a:t>liệu</a:t>
            </a:r>
            <a:r>
              <a:rPr lang="en-US" sz="43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4300" dirty="0" err="1">
                <a:solidFill>
                  <a:srgbClr val="0000FF"/>
                </a:solidFill>
                <a:latin typeface="Times New Roman"/>
              </a:rPr>
              <a:t>màu</a:t>
            </a:r>
            <a:r>
              <a:rPr lang="vi-VN" sz="4300" dirty="0">
                <a:solidFill>
                  <a:srgbClr val="0000FF"/>
                </a:solidFill>
                <a:latin typeface="Times New Roman"/>
              </a:rPr>
              <a:t>: </a:t>
            </a:r>
            <a:r>
              <a:rPr lang="vi-VN" sz="4300" dirty="0">
                <a:solidFill>
                  <a:prstClr val="black"/>
                </a:solidFill>
                <a:latin typeface="Times New Roman"/>
              </a:rPr>
              <a:t>tự chọn</a:t>
            </a:r>
            <a:r>
              <a:rPr lang="en-US" sz="4300" dirty="0">
                <a:solidFill>
                  <a:prstClr val="black"/>
                </a:solidFill>
                <a:latin typeface="Times New Roman"/>
              </a:rPr>
              <a:t>.</a:t>
            </a:r>
            <a:endParaRPr lang="vi-VN" sz="4300" dirty="0">
              <a:solidFill>
                <a:prstClr val="black"/>
              </a:solidFill>
              <a:latin typeface="Times New Roman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539557-30D7-4EAA-9565-C9705CA65601}"/>
              </a:ext>
            </a:extLst>
          </p:cNvPr>
          <p:cNvSpPr/>
          <p:nvPr/>
        </p:nvSpPr>
        <p:spPr>
          <a:xfrm>
            <a:off x="76200" y="76200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458C2FB-FD0F-4926-831D-6982AB47C895}"/>
              </a:ext>
            </a:extLst>
          </p:cNvPr>
          <p:cNvSpPr txBox="1">
            <a:spLocks/>
          </p:cNvSpPr>
          <p:nvPr/>
        </p:nvSpPr>
        <p:spPr>
          <a:xfrm>
            <a:off x="152400" y="762000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81994" tIns="40995" rIns="81994" bIns="40995" rtlCol="0" anchor="ctr">
            <a:spAutoFit/>
          </a:bodyPr>
          <a:lstStyle>
            <a:lvl1pPr algn="l" defTabSz="8753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54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866800-8A0B-417A-8B04-6D5FC524F783}"/>
              </a:ext>
            </a:extLst>
          </p:cNvPr>
          <p:cNvSpPr txBox="1">
            <a:spLocks/>
          </p:cNvSpPr>
          <p:nvPr/>
        </p:nvSpPr>
        <p:spPr>
          <a:xfrm>
            <a:off x="228600" y="1371600"/>
            <a:ext cx="6019799" cy="60788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82058" tIns="41029" rIns="82058" bIns="41029" rtlCol="0" anchor="ctr">
            <a:normAutofit/>
          </a:bodyPr>
          <a:lstStyle>
            <a:lvl1pPr algn="l" defTabSz="8753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2/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. 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CÁCH TẠO BỨC TRANH THEO ẢNH:</a:t>
            </a:r>
            <a:endParaRPr lang="en-PH" sz="240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0" y="3962400"/>
            <a:ext cx="1523999" cy="26252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95800" y="3962400"/>
            <a:ext cx="1905000" cy="26918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80906" y="2819400"/>
            <a:ext cx="5334000" cy="9906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DF173-3BB4-4409-93F0-177740186C56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1ACDC-327D-4159-868D-6419317F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7800"/>
            <a:ext cx="6019799" cy="60788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2/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. 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CÁCH TẠO BỨC TRANH THEO ẢNH:</a:t>
            </a:r>
            <a:endParaRPr lang="en-PH" sz="240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37432F-E9FA-4D8A-8994-943EF795B516}"/>
              </a:ext>
            </a:extLst>
          </p:cNvPr>
          <p:cNvSpPr txBox="1">
            <a:spLocks/>
          </p:cNvSpPr>
          <p:nvPr/>
        </p:nvSpPr>
        <p:spPr>
          <a:xfrm>
            <a:off x="152400" y="919477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81994" tIns="40995" rIns="81994" bIns="40995" rtlCol="0" anchor="ctr">
            <a:spAutoFit/>
          </a:bodyPr>
          <a:lstStyle>
            <a:lvl1pPr algn="l" defTabSz="8753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54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ADBB54-F590-4578-9F9B-9AFDD4F10A88}"/>
              </a:ext>
            </a:extLst>
          </p:cNvPr>
          <p:cNvSpPr txBox="1">
            <a:spLocks/>
          </p:cNvSpPr>
          <p:nvPr/>
        </p:nvSpPr>
        <p:spPr bwMode="auto">
          <a:xfrm>
            <a:off x="304800" y="2195509"/>
            <a:ext cx="8210549" cy="54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3/</a:t>
            </a:r>
            <a:r>
              <a:rPr lang="vi-VN" sz="2400" b="1" kern="0">
                <a:solidFill>
                  <a:srgbClr val="FF0000"/>
                </a:solidFill>
                <a:ea typeface="+mn-ea"/>
                <a:cs typeface="+mn-cs"/>
              </a:rPr>
              <a:t>. </a:t>
            </a:r>
            <a:r>
              <a:rPr lang="en-US" sz="2400" b="1" u="sng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TẠO BỨC TRANH VỀ NGHỆ THUẬT AI CẬP CỔ ĐẠI: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967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5" tIns="45683" rIns="91365" bIns="4568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chemeClr val="accent1"/>
              </a:solidFill>
            </a:endParaRPr>
          </a:p>
        </p:txBody>
      </p:sp>
      <p:pic>
        <p:nvPicPr>
          <p:cNvPr id="34827" name="Picture 6" descr="WindowsMedi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09" y="457722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609601" y="2819400"/>
            <a:ext cx="4572000" cy="114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365" tIns="45683" rIns="91365" bIns="4568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24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algn="ctr">
              <a:defRPr/>
            </a:pPr>
            <a:r>
              <a:rPr lang="en-US" sz="2400" u="sng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DÒ:</a:t>
            </a:r>
            <a:r>
              <a:rPr lang="vi-VN" sz="24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149213"/>
            <a:ext cx="9144000" cy="2327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3" rIns="91365" bIns="45683" rtlCol="0" anchor="ctr"/>
          <a:lstStyle/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515" indent="-285515"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+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oàn thành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nghệ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chia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nghệ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endParaRPr lang="en-US" sz="2800" dirty="0"/>
          </a:p>
          <a:p>
            <a:pPr marL="285515" indent="-285515" algn="ctr">
              <a:buFontTx/>
              <a:buChar char="-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AD19E-3412-4C97-A2B7-F1000611830C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4CB6BF-A922-486A-8855-E33535FF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30511"/>
            <a:ext cx="6019799" cy="60788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2/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. 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CÁCH TẠO BỨC TRANH THEO ẢNH:</a:t>
            </a:r>
            <a:endParaRPr lang="en-PH" sz="2400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34D593D-F440-4577-987E-1E3E7CEFCFC8}"/>
              </a:ext>
            </a:extLst>
          </p:cNvPr>
          <p:cNvSpPr txBox="1">
            <a:spLocks/>
          </p:cNvSpPr>
          <p:nvPr/>
        </p:nvSpPr>
        <p:spPr>
          <a:xfrm>
            <a:off x="152400" y="1148077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81994" tIns="40995" rIns="81994" bIns="40995" rtlCol="0" anchor="ctr">
            <a:spAutoFit/>
          </a:bodyPr>
          <a:lstStyle>
            <a:lvl1pPr algn="l" defTabSz="8753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54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F38456-1806-466B-A137-CAE20D9EE67B}"/>
              </a:ext>
            </a:extLst>
          </p:cNvPr>
          <p:cNvSpPr txBox="1">
            <a:spLocks/>
          </p:cNvSpPr>
          <p:nvPr/>
        </p:nvSpPr>
        <p:spPr>
          <a:xfrm>
            <a:off x="304800" y="2576509"/>
            <a:ext cx="8210549" cy="547691"/>
          </a:xfrm>
          <a:prstGeom prst="rect">
            <a:avLst/>
          </a:prstGeom>
        </p:spPr>
        <p:txBody>
          <a:bodyPr vert="horz" lIns="91365" tIns="45683" rIns="91365" bIns="45683" rtlCol="0" anchor="t">
            <a:normAutofit/>
          </a:bodyPr>
          <a:lstStyle>
            <a:lvl1pPr algn="l" defTabSz="45682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3/</a:t>
            </a:r>
            <a:r>
              <a:rPr lang="vi-VN" sz="2400" b="1" kern="0" dirty="0">
                <a:solidFill>
                  <a:srgbClr val="FF0000"/>
                </a:solidFill>
                <a:ea typeface="+mn-ea"/>
                <a:cs typeface="+mn-cs"/>
              </a:rPr>
              <a:t>. 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TẠO BỨC TRANH VỀ NGHỆ THUẬT AI CẬP CỔ ĐẠI:</a:t>
            </a:r>
            <a:endParaRPr lang="en-US" u="sng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914EA-6E16-4D54-A665-80055A92D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saturation sat="214000"/>
                    </a14:imgEffect>
                    <a14:imgEffect>
                      <a14:brightnessContrast bright="-38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"/>
            <a:ext cx="9144000" cy="6856018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8250316E-0AC6-4652-9AF0-36140063E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82" y="2055705"/>
            <a:ext cx="8375240" cy="23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65" tIns="45683" rIns="91365" bIns="45683">
            <a:spAutoFit/>
          </a:bodyPr>
          <a:lstStyle/>
          <a:p>
            <a:pPr algn="ctr"/>
            <a:r>
              <a:rPr lang="en-US" sz="4800" b="1" u="sng" kern="1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: </a:t>
            </a:r>
          </a:p>
          <a:p>
            <a:pPr algn="ctr"/>
            <a:r>
              <a:rPr lang="en-US" sz="4800" b="1" kern="1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THUẬT CỔ ĐẠI </a:t>
            </a:r>
          </a:p>
          <a:p>
            <a:pPr algn="ctr"/>
            <a:r>
              <a:rPr lang="en-US" sz="4800" b="1" kern="1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GIỚI VÀ VIỆT NAM.</a:t>
            </a:r>
          </a:p>
        </p:txBody>
      </p:sp>
      <p:pic>
        <p:nvPicPr>
          <p:cNvPr id="16387" name="Picture 14" descr="967977eyyq78pmb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1657747" y="5676538"/>
            <a:ext cx="1030288" cy="12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4" descr="967977eyyq78pmb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4062810" y="5676538"/>
            <a:ext cx="1030288" cy="12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4" descr="967977eyyq78pmb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237361" y="5675924"/>
            <a:ext cx="1030288" cy="1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4" descr="967977eyyq78pmb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2918024" y="5675924"/>
            <a:ext cx="1030288" cy="1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4" descr="967977eyyq78pmb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497638" y="5676538"/>
            <a:ext cx="1030288" cy="12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236703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2021 - 2022\ALL KHỐI 6\Power Point K6\CĐ 3 CHƯA CÓ BÀI NÀO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1905028"/>
            <a:ext cx="9067800" cy="2554471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EM(t1)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13" y="1295433"/>
            <a:ext cx="3320245" cy="769367"/>
          </a:xfrm>
          <a:prstGeom prst="rect">
            <a:avLst/>
          </a:prstGeom>
        </p:spPr>
        <p:txBody>
          <a:bodyPr wrap="none" lIns="91365" tIns="45683" rIns="91365" bIns="4568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Tiết</a:t>
            </a:r>
            <a:r>
              <a:rPr lang="en-US" sz="4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23-BÀI 1:</a:t>
            </a:r>
            <a:endParaRPr lang="en-US" sz="1200" u="sng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29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08A4B3-769B-473F-9246-AD6511C32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148077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1994" tIns="40995" rIns="81994" bIns="40995">
            <a:spAutoFit/>
          </a:bodyPr>
          <a:lstStyle/>
          <a:p>
            <a:pPr defTabSz="913544">
              <a:spcBef>
                <a:spcPts val="0"/>
              </a:spcBef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D:\2021 - 2022\ALL KHỐI 6\Power Point K6\CĐ 3 CHƯA CÓ BÀI NÀO\12 - Copy (2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58898"/>
            <a:ext cx="3581400" cy="22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201"/>
            <a:ext cx="4178301" cy="223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15" y="4182132"/>
            <a:ext cx="4540685" cy="263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355B8-506F-4095-A77C-447F2E25E7CD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</p:spTree>
    <p:extLst>
      <p:ext uri="{BB962C8B-B14F-4D97-AF65-F5344CB8AC3E}">
        <p14:creationId xmlns:p14="http://schemas.microsoft.com/office/powerpoint/2010/main" val="292235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1828800"/>
            <a:ext cx="6019800" cy="1143000"/>
          </a:xfrm>
        </p:spPr>
        <p:txBody>
          <a:bodyPr/>
          <a:lstStyle/>
          <a:p>
            <a:pPr algn="ctr"/>
            <a:r>
              <a:rPr lang="en-US" u="sng" dirty="0" err="1">
                <a:solidFill>
                  <a:srgbClr val="0070C0"/>
                </a:solidFill>
              </a:rPr>
              <a:t>Câu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  <a:r>
              <a:rPr lang="en-US" u="sng" dirty="0" err="1">
                <a:solidFill>
                  <a:srgbClr val="0070C0"/>
                </a:solidFill>
              </a:rPr>
              <a:t>hỏi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  <a:r>
              <a:rPr lang="en-US" u="sng" dirty="0" err="1">
                <a:solidFill>
                  <a:srgbClr val="0070C0"/>
                </a:solidFill>
              </a:rPr>
              <a:t>thảo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  <a:r>
              <a:rPr lang="en-US" u="sng" dirty="0" err="1">
                <a:solidFill>
                  <a:srgbClr val="0070C0"/>
                </a:solidFill>
              </a:rPr>
              <a:t>luận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  <a:r>
              <a:rPr lang="en-US" u="sng" dirty="0" err="1">
                <a:solidFill>
                  <a:srgbClr val="0070C0"/>
                </a:solidFill>
              </a:rPr>
              <a:t>nhóm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85800" y="3122538"/>
            <a:ext cx="7696200" cy="17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6" tIns="45688" rIns="91376" bIns="4568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1/.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điêu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khắc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Ai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Cổ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2/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4189338"/>
            <a:ext cx="7848599" cy="17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3300"/>
              </a:solidFill>
              <a:latin typeface="Times New Roman" pitchFamily="18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3300"/>
              </a:solidFill>
              <a:latin typeface="Times New Roman" pitchFamily="18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3/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+mn-cs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+mn-cs"/>
              </a:rPr>
              <a:t>? </a:t>
            </a:r>
            <a:endParaRPr lang="vi-VN" sz="3200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A7A1D-C375-4C7E-B5C3-3612A83708ED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7841027-DD07-423D-BDBF-D62FAA7C54F9}"/>
              </a:ext>
            </a:extLst>
          </p:cNvPr>
          <p:cNvSpPr txBox="1">
            <a:spLocks/>
          </p:cNvSpPr>
          <p:nvPr/>
        </p:nvSpPr>
        <p:spPr bwMode="auto">
          <a:xfrm>
            <a:off x="152400" y="1148077"/>
            <a:ext cx="86868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994" tIns="40995" rIns="81994" bIns="40995" numCol="1" anchor="t" anchorCtr="0" compatLnSpc="1">
            <a:prstTxWarp prst="textNoShape">
              <a:avLst/>
            </a:prstTxWarp>
            <a:spAutoFit/>
          </a:bodyPr>
          <a:lstStyle>
            <a:lvl1pPr algn="l" defTabSz="45688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688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688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688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688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3544">
              <a:spcBef>
                <a:spcPts val="0"/>
              </a:spcBef>
            </a:pPr>
            <a:r>
              <a:rPr lang="en-US" sz="2400" b="1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1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4" grpId="0"/>
      <p:bldP spid="6" grpId="0"/>
      <p:bldP spid="8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0"/>
            <a:ext cx="4763729" cy="1219200"/>
          </a:xfrm>
        </p:spPr>
        <p:txBody>
          <a:bodyPr>
            <a:noAutofit/>
          </a:bodyPr>
          <a:lstStyle/>
          <a:p>
            <a:pPr defTabSz="913758" fontAlgn="base">
              <a:spcBef>
                <a:spcPct val="50000"/>
              </a:spcBef>
              <a:spcAft>
                <a:spcPct val="0"/>
              </a:spcAft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en-US" sz="31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1/.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trúc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điêu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khắc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Ai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Cập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cổ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Arial" charset="0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81401"/>
            <a:ext cx="5334000" cy="838199"/>
          </a:xfrm>
        </p:spPr>
        <p:txBody>
          <a:bodyPr>
            <a:normAutofit/>
          </a:bodyPr>
          <a:lstStyle/>
          <a:p>
            <a:pPr marL="0" indent="0" defTabSz="913758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- Kim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Tháp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Sư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marL="0" indent="0" algn="just" defTabSz="913758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0" indent="0" algn="just" defTabSz="913758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96021"/>
            <a:ext cx="3733800" cy="23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29" y="4628535"/>
            <a:ext cx="3657600" cy="220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1" y="4627084"/>
            <a:ext cx="3817620" cy="224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DD07F4-AB53-4ED7-9CC1-EBFA0FE5DEDD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5B13CA2-E14B-409B-BE62-FCC002FB793E}"/>
              </a:ext>
            </a:extLst>
          </p:cNvPr>
          <p:cNvSpPr txBox="1">
            <a:spLocks/>
          </p:cNvSpPr>
          <p:nvPr/>
        </p:nvSpPr>
        <p:spPr>
          <a:xfrm>
            <a:off x="152400" y="1148077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81994" tIns="40995" rIns="81994" bIns="40995" rtlCol="0" anchor="ctr">
            <a:spAutoFit/>
          </a:bodyPr>
          <a:lstStyle>
            <a:lvl1pPr algn="ctr" defTabSz="91365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3544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48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5486400" cy="2514600"/>
          </a:xfrm>
        </p:spPr>
        <p:txBody>
          <a:bodyPr>
            <a:normAutofit lnSpcReduction="10000"/>
          </a:bodyPr>
          <a:lstStyle/>
          <a:p>
            <a:pPr marL="0" indent="0" defTabSz="913758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2/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?</a:t>
            </a:r>
            <a:endParaRPr lang="en-US" sz="2800" dirty="0"/>
          </a:p>
          <a:p>
            <a:pPr defTabSz="913758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cục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chặt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chẽ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rõ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mảng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phụ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defTabSz="913758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nóng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ấm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, cam).</a:t>
            </a:r>
          </a:p>
          <a:p>
            <a:pPr defTabSz="913758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ngoài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marL="0" indent="0" algn="just" defTabSz="913758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0" indent="0" algn="just" defTabSz="913758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defTabSz="913758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95256"/>
            <a:ext cx="3586056" cy="207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5" y="4495800"/>
            <a:ext cx="3721824" cy="219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62744"/>
            <a:ext cx="3810000" cy="214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D7030A-E4F1-4B9A-A055-FD013810C771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06E9EA9-C1C2-463F-AC4D-16886366D0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148077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1994" tIns="40995" rIns="81994" bIns="40995">
            <a:spAutoFit/>
          </a:bodyPr>
          <a:lstStyle/>
          <a:p>
            <a:pPr defTabSz="913544">
              <a:spcBef>
                <a:spcPts val="0"/>
              </a:spcBef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91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48" y="1905000"/>
            <a:ext cx="4330352" cy="1828800"/>
          </a:xfrm>
        </p:spPr>
        <p:txBody>
          <a:bodyPr>
            <a:normAutofit/>
          </a:bodyPr>
          <a:lstStyle/>
          <a:p>
            <a:pPr marL="0" indent="0" algn="just" defTabSz="913758">
              <a:spcBef>
                <a:spcPts val="0"/>
              </a:spcBef>
              <a:buNone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3/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?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0" indent="0" algn="just" defTabSz="913758">
              <a:spcBef>
                <a:spcPts val="0"/>
              </a:spcBef>
              <a:buNone/>
              <a:defRPr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marL="0" indent="0" algn="just" defTabSz="913758"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xé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dán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913758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39" y="1597068"/>
            <a:ext cx="3887613" cy="244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4" y="4267318"/>
            <a:ext cx="410827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21748"/>
            <a:ext cx="4222576" cy="245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E5867C-987E-4B5B-8EDC-71AEA7249DB8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F39A154-71A2-4E2F-9300-847CB2406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914400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1994" tIns="40995" rIns="81994" bIns="40995">
            <a:spAutoFit/>
          </a:bodyPr>
          <a:lstStyle/>
          <a:p>
            <a:pPr defTabSz="913544">
              <a:spcBef>
                <a:spcPts val="0"/>
              </a:spcBef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7506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Rectangle 637"/>
          <p:cNvSpPr/>
          <p:nvPr/>
        </p:nvSpPr>
        <p:spPr>
          <a:xfrm>
            <a:off x="76084" y="1453976"/>
            <a:ext cx="8977976" cy="5171418"/>
          </a:xfrm>
          <a:prstGeom prst="rect">
            <a:avLst/>
          </a:prstGeom>
          <a:solidFill>
            <a:srgbClr val="4A220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3" rIns="91387" bIns="45693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white"/>
              </a:solidFill>
            </a:endParaRPr>
          </a:p>
        </p:txBody>
      </p:sp>
      <p:cxnSp>
        <p:nvCxnSpPr>
          <p:cNvPr id="1072" name="Straight Connector 1071"/>
          <p:cNvCxnSpPr/>
          <p:nvPr/>
        </p:nvCxnSpPr>
        <p:spPr>
          <a:xfrm>
            <a:off x="312901" y="1308818"/>
            <a:ext cx="4412" cy="1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4" name="TextBox 1093">
            <a:extLst>
              <a:ext uri="{FF2B5EF4-FFF2-40B4-BE49-F238E27FC236}">
                <a16:creationId xmlns:a16="http://schemas.microsoft.com/office/drawing/2014/main" id="{B1908134-40B6-46D9-8613-8C12F17D4279}"/>
              </a:ext>
            </a:extLst>
          </p:cNvPr>
          <p:cNvSpPr txBox="1"/>
          <p:nvPr/>
        </p:nvSpPr>
        <p:spPr>
          <a:xfrm>
            <a:off x="6248400" y="5181600"/>
            <a:ext cx="1936689" cy="1323385"/>
          </a:xfrm>
          <a:prstGeom prst="rect">
            <a:avLst/>
          </a:prstGeom>
          <a:noFill/>
          <a:ln>
            <a:noFill/>
          </a:ln>
        </p:spPr>
        <p:txBody>
          <a:bodyPr wrap="square" lIns="91387" tIns="45693" rIns="91387" bIns="4569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Kim tự tháp khephren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FFC000">
                  <a:lumMod val="60000"/>
                  <a:lumOff val="40000"/>
                </a:srgb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 sz="20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Di sản văn hóa thế giới: Khu lăng mộ Giz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/>
          <a:stretch/>
        </p:blipFill>
        <p:spPr bwMode="auto">
          <a:xfrm>
            <a:off x="4800600" y="1752600"/>
            <a:ext cx="410138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01" y="1689818"/>
            <a:ext cx="4006521" cy="3491782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B1908134-40B6-46D9-8613-8C12F17D4279}"/>
              </a:ext>
            </a:extLst>
          </p:cNvPr>
          <p:cNvSpPr txBox="1"/>
          <p:nvPr/>
        </p:nvSpPr>
        <p:spPr>
          <a:xfrm>
            <a:off x="1295400" y="5164165"/>
            <a:ext cx="2095083" cy="1015608"/>
          </a:xfrm>
          <a:prstGeom prst="rect">
            <a:avLst/>
          </a:prstGeom>
          <a:noFill/>
          <a:ln>
            <a:noFill/>
          </a:ln>
        </p:spPr>
        <p:txBody>
          <a:bodyPr wrap="square" lIns="91387" tIns="45693" rIns="91387" bIns="4569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Kim tự tháp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Kheops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65293-A913-45C7-A43F-C21FAD3A6673}"/>
              </a:ext>
            </a:extLst>
          </p:cNvPr>
          <p:cNvSpPr/>
          <p:nvPr/>
        </p:nvSpPr>
        <p:spPr>
          <a:xfrm>
            <a:off x="76200" y="235878"/>
            <a:ext cx="8991600" cy="646256"/>
          </a:xfrm>
          <a:prstGeom prst="rect">
            <a:avLst/>
          </a:prstGeom>
          <a:noFill/>
        </p:spPr>
        <p:txBody>
          <a:bodyPr wrap="square" lIns="91365" tIns="45683" rIns="91365" bIns="4568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  </a:t>
            </a:r>
            <a:r>
              <a:rPr lang="en-US" sz="2400" b="1" u="sng" dirty="0" err="1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2400" b="1" u="sng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23-BÀI 1</a:t>
            </a:r>
            <a:r>
              <a:rPr lang="en-US" sz="24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:  </a:t>
            </a:r>
            <a:r>
              <a:rPr lang="en-US" sz="36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+mn-cs"/>
              </a:rPr>
              <a:t>AI CẬP CỔ ĐẠI TRONG MẮT EM (t1)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4CC885C-4D9A-430E-A6AD-65A3FBE91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066800"/>
            <a:ext cx="8610600" cy="4521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1994" tIns="40995" rIns="81994" bIns="40995">
            <a:spAutoFit/>
          </a:bodyPr>
          <a:lstStyle/>
          <a:p>
            <a:pPr defTabSz="913544">
              <a:spcBef>
                <a:spcPts val="0"/>
              </a:spcBef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1/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. </a:t>
            </a:r>
            <a:r>
              <a:rPr lang="vi-VN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KHÁM PHÁ NGHỆ THUẬT CỔ ĐẠI TRONG TRANH VẼ</a:t>
            </a:r>
            <a:r>
              <a:rPr lang="en-US" sz="2400" b="1" u="sng" kern="0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:</a:t>
            </a:r>
            <a:endParaRPr lang="en-PH" sz="2400" u="sng" kern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9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87">
        <p:fade/>
      </p:transition>
    </mc:Choice>
    <mc:Fallback xmlns="">
      <p:transition spd="med" advTm="29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" grpId="0"/>
      <p:bldP spid="19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 - &amp;quot;Hình khắc ở hang Phú Thượng&amp;quot;&quot;/&gt;&lt;property id=&quot;20307&quot; value=&quot;289&quot;/&gt;&lt;/object&gt;&lt;object type=&quot;3&quot; unique_id=&quot;10011&quot;&gt;&lt;property id=&quot;20148&quot; value=&quot;5&quot;/&gt;&lt;property id=&quot;20300&quot; value=&quot;Slide 8&quot;/&gt;&lt;property id=&quot;20307&quot; value=&quot;298&quot;/&gt;&lt;/object&gt;&lt;object type=&quot;3&quot; unique_id=&quot;10012&quot;&gt;&lt;property id=&quot;20148&quot; value=&quot;5&quot;/&gt;&lt;property id=&quot;20300&quot; value=&quot;Slide 9 - &amp;quot;Mét vµi kiÓu d¸ng gèm Hoa Léc …&amp;#x0D;&amp;#x0A;(Thuéc thêi kú ®å ®¸ míi)&amp;quot;&quot;/&gt;&lt;property id=&quot;20307&quot; value=&quot;290&quot;/&gt;&lt;/object&gt;&lt;object type=&quot;3&quot; unique_id=&quot;10013&quot;&gt;&lt;property id=&quot;20148&quot; value=&quot;5&quot;/&gt;&lt;property id=&quot;20300&quot; value=&quot;Slide 10&quot;/&gt;&lt;property id=&quot;20307&quot; value=&quot;291&quot;/&gt;&lt;/object&gt;&lt;object type=&quot;3&quot; unique_id=&quot;10014&quot;&gt;&lt;property id=&quot;20148&quot; value=&quot;5&quot;/&gt;&lt;property id=&quot;20300&quot; value=&quot;Slide 11 - &amp;quot;Hoa Văn trên con dấu gốm Hoa Lộc&amp;quot;&quot;/&gt;&lt;property id=&quot;20307&quot; value=&quot;292&quot;/&gt;&lt;/object&gt;&lt;object type=&quot;3&quot; unique_id=&quot;10015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3&quot;/&gt;&lt;property id=&quot;20307&quot; value=&quot;293&quot;/&gt;&lt;/object&gt;&lt;object type=&quot;3&quot; unique_id=&quot;10017&quot;&gt;&lt;property id=&quot;20148&quot; value=&quot;5&quot;/&gt;&lt;property id=&quot;20300&quot; value=&quot;Slide 14&quot;/&gt;&lt;property id=&quot;20307&quot; value=&quot;294&quot;/&gt;&lt;/object&gt;&lt;object type=&quot;3&quot; unique_id=&quot;10018&quot;&gt;&lt;property id=&quot;20148&quot; value=&quot;5&quot;/&gt;&lt;property id=&quot;20300&quot; value=&quot;Slide 15&quot;/&gt;&lt;property id=&quot;20307&quot; value=&quot;264&quot;/&gt;&lt;/object&gt;&lt;object type=&quot;3&quot; unique_id=&quot;10019&quot;&gt;&lt;property id=&quot;20148&quot; value=&quot;5&quot;/&gt;&lt;property id=&quot;20300&quot; value=&quot;Slide 16&quot;/&gt;&lt;property id=&quot;20307&quot; value=&quot;295&quot;/&gt;&lt;/object&gt;&lt;object type=&quot;3&quot; unique_id=&quot;10020&quot;&gt;&lt;property id=&quot;20148&quot; value=&quot;5&quot;/&gt;&lt;property id=&quot;20300&quot; value=&quot;Slide 17&quot;/&gt;&lt;property id=&quot;20307&quot; value=&quot;265&quot;/&gt;&lt;/object&gt;&lt;object type=&quot;3&quot; unique_id=&quot;10021&quot;&gt;&lt;property id=&quot;20148&quot; value=&quot;5&quot;/&gt;&lt;property id=&quot;20300&quot; value=&quot;Slide 18&quot;/&gt;&lt;property id=&quot;20307&quot; value=&quot;297&quot;/&gt;&lt;/object&gt;&lt;object type=&quot;3&quot; unique_id=&quot;10022&quot;&gt;&lt;property id=&quot;20148&quot; value=&quot;5&quot;/&gt;&lt;property id=&quot;20300&quot; value=&quot;Slide 19&quot;/&gt;&lt;property id=&quot;20307&quot; value=&quot;266&quot;/&gt;&lt;/object&gt;&lt;object type=&quot;3&quot; unique_id=&quot;10023&quot;&gt;&lt;property id=&quot;20148&quot; value=&quot;5&quot;/&gt;&lt;property id=&quot;20300&quot; value=&quot;Slide 20&quot;/&gt;&lt;property id=&quot;20307&quot; value=&quot;267&quot;/&gt;&lt;/object&gt;&lt;object type=&quot;3&quot; unique_id=&quot;10024&quot;&gt;&lt;property id=&quot;20148&quot; value=&quot;5&quot;/&gt;&lt;property id=&quot;20300&quot; value=&quot;Slide 21&quot;/&gt;&lt;property id=&quot;20307&quot; value=&quot;300&quot;/&gt;&lt;/object&gt;&lt;object type=&quot;3&quot; unique_id=&quot;10025&quot;&gt;&lt;property id=&quot;20148&quot; value=&quot;5&quot;/&gt;&lt;property id=&quot;20300&quot; value=&quot;Slide 22&quot;/&gt;&lt;property id=&quot;20307&quot; value=&quot;268&quot;/&gt;&lt;/object&gt;&lt;object type=&quot;3&quot; unique_id=&quot;10026&quot;&gt;&lt;property id=&quot;20148&quot; value=&quot;5&quot;/&gt;&lt;property id=&quot;20300&quot; value=&quot;Slide 23&quot;/&gt;&lt;property id=&quot;20307&quot; value=&quot;270&quot;/&gt;&lt;/object&gt;&lt;object type=&quot;3&quot; unique_id=&quot;10027&quot;&gt;&lt;property id=&quot;20148&quot; value=&quot;5&quot;/&gt;&lt;property id=&quot;20300&quot; value=&quot;Slide 24 - &amp;quot;KÕt luËn:&amp;quot;&quot;/&gt;&lt;property id=&quot;20307&quot; value=&quot;271&quot;/&gt;&lt;/object&gt;&lt;object type=&quot;3&quot; unique_id=&quot;10028&quot;&gt;&lt;property id=&quot;20148&quot; value=&quot;5&quot;/&gt;&lt;property id=&quot;20300&quot; value=&quot;Slide 25&quot;/&gt;&lt;property id=&quot;20307&quot; value=&quot;272&quot;/&gt;&lt;/object&gt;&lt;object type=&quot;3&quot; unique_id=&quot;10029&quot;&gt;&lt;property id=&quot;20148&quot; value=&quot;5&quot;/&gt;&lt;property id=&quot;20300&quot; value=&quot;Slide 26&quot;/&gt;&lt;property id=&quot;20307&quot; value=&quot;273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8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4.6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3383</TotalTime>
  <Words>823</Words>
  <Application>Microsoft Office PowerPoint</Application>
  <PresentationFormat>On-screen Show (4:3)</PresentationFormat>
  <Paragraphs>89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44" baseType="lpstr">
      <vt:lpstr>.VnRevueH</vt:lpstr>
      <vt:lpstr>Angsana New</vt:lpstr>
      <vt:lpstr>Arial</vt:lpstr>
      <vt:lpstr>Bookman Old Style</vt:lpstr>
      <vt:lpstr>Calibri</vt:lpstr>
      <vt:lpstr>Calibri Light</vt:lpstr>
      <vt:lpstr>Cordia New</vt:lpstr>
      <vt:lpstr>Garamond</vt:lpstr>
      <vt:lpstr>Gill Sans MT</vt:lpstr>
      <vt:lpstr>Tahoma</vt:lpstr>
      <vt:lpstr>Times New Roman</vt:lpstr>
      <vt:lpstr>Trebuchet MS</vt:lpstr>
      <vt:lpstr>VNI-Times</vt:lpstr>
      <vt:lpstr>Wingdings</vt:lpstr>
      <vt:lpstr>Wingdings 3</vt:lpstr>
      <vt:lpstr>Facet</vt:lpstr>
      <vt:lpstr>1_Facet</vt:lpstr>
      <vt:lpstr>Office Theme</vt:lpstr>
      <vt:lpstr>2_Facet</vt:lpstr>
      <vt:lpstr>1_Office Theme</vt:lpstr>
      <vt:lpstr>3_Office Theme</vt:lpstr>
      <vt:lpstr>4_Office Theme</vt:lpstr>
      <vt:lpstr>2_Office Theme</vt:lpstr>
      <vt:lpstr>5_Office Theme</vt:lpstr>
      <vt:lpstr>6_Office Theme</vt:lpstr>
      <vt:lpstr>3_Facet</vt:lpstr>
      <vt:lpstr>Stream</vt:lpstr>
      <vt:lpstr>PowerPoint Presentation</vt:lpstr>
      <vt:lpstr>PowerPoint Presentation</vt:lpstr>
      <vt:lpstr>PowerPoint Presentation</vt:lpstr>
      <vt:lpstr>1/. KHÁM PHÁ NGHỆ THUẬT CỔ ĐẠI TRONG TRANH VẼ:</vt:lpstr>
      <vt:lpstr>Câu hỏi thảo luận nhóm</vt:lpstr>
      <vt:lpstr>  1/.Em hãy kể tên các công trình kiến trúc, điêu khắc của Ai Cập cổ đại có trong tranh?  </vt:lpstr>
      <vt:lpstr>1/. KHÁM PHÁ NGHỆ THUẬT CỔ ĐẠI TRONG TRANH VẼ:</vt:lpstr>
      <vt:lpstr>1/. KHÁM PHÁ NGHỆ THUẬT CỔ ĐẠI TRONG TRANH VẼ:</vt:lpstr>
      <vt:lpstr>1/. KHÁM PHÁ NGHỆ THUẬT CỔ ĐẠI TRONG TRANH VẼ:</vt:lpstr>
      <vt:lpstr>1/. KHÁM PHÁ NGHỆ THUẬT CỔ ĐẠI TRONG TRANH VẼ:</vt:lpstr>
      <vt:lpstr>2/. CÁCH TẠO BỨC TRANH THEO ẢNH:</vt:lpstr>
      <vt:lpstr>PowerPoint Presentation</vt:lpstr>
      <vt:lpstr>PowerPoint Presentation</vt:lpstr>
      <vt:lpstr>PowerPoint Presentation</vt:lpstr>
      <vt:lpstr>3/. TẠO BỨC TRANH VỀ NGHỆ THUẬT AI CẬP CỔ ĐẠI:</vt:lpstr>
      <vt:lpstr>2/. CÁCH TẠO BỨC TRANH THEO ẢNH:</vt:lpstr>
      <vt:lpstr>2/. CÁCH TẠO BỨC TRANH THEO ẢNH: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Sơ lược MT Việt Nam thời kì cổ đại</dc:title>
  <dc:creator>NHƯ THANH</dc:creator>
  <cp:keywords>nhu.thanh118@gmai.com</cp:keywords>
  <cp:lastModifiedBy>Admin</cp:lastModifiedBy>
  <cp:revision>296</cp:revision>
  <dcterms:created xsi:type="dcterms:W3CDTF">2008-08-27T01:29:54Z</dcterms:created>
  <dcterms:modified xsi:type="dcterms:W3CDTF">2025-05-22T09:09:20Z</dcterms:modified>
</cp:coreProperties>
</file>