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69" r:id="rId12"/>
    <p:sldId id="271" r:id="rId13"/>
    <p:sldId id="273" r:id="rId14"/>
    <p:sldId id="274" r:id="rId15"/>
    <p:sldId id="275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wD4+DGZrDwWFCZm8oa4uGrvvV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69883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172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5191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5575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614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017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693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014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943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0253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9569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545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0098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1266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1880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37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3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PRE-WRITING</a:t>
            </a:r>
            <a:endParaRPr/>
          </a:p>
        </p:txBody>
      </p:sp>
      <p:sp>
        <p:nvSpPr>
          <p:cNvPr id="263" name="Google Shape;263;p13"/>
          <p:cNvSpPr txBox="1"/>
          <p:nvPr/>
        </p:nvSpPr>
        <p:spPr>
          <a:xfrm>
            <a:off x="1000387" y="1373128"/>
            <a:ext cx="108447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your school’s outdoor activities.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66" name="Google Shape;266;p13"/>
          <p:cNvSpPr txBox="1"/>
          <p:nvPr/>
        </p:nvSpPr>
        <p:spPr>
          <a:xfrm>
            <a:off x="1083513" y="2435580"/>
            <a:ext cx="10678487" cy="2643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What outdoor activities do you take part in at school?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Which outdoor activity do you like the best?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Why do you like doing it?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WHILE-WRITING</a:t>
            </a:r>
            <a:endParaRPr/>
          </a:p>
        </p:txBody>
      </p:sp>
      <p:sp>
        <p:nvSpPr>
          <p:cNvPr id="274" name="Google Shape;274;p14"/>
          <p:cNvSpPr txBox="1"/>
          <p:nvPr/>
        </p:nvSpPr>
        <p:spPr>
          <a:xfrm>
            <a:off x="989673" y="1313480"/>
            <a:ext cx="102371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paragraph of about 70 words about an outdoor activity at your school. You can use the information in Task 4. 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4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4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277" name="Google Shape;27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4878" y="2254686"/>
            <a:ext cx="5297722" cy="403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16" descr="Carousel Brainstorm - YouTube"/>
          <p:cNvPicPr preferRelativeResize="0"/>
          <p:nvPr/>
        </p:nvPicPr>
        <p:blipFill rotWithShape="1">
          <a:blip r:embed="rId3">
            <a:alphaModFix/>
          </a:blip>
          <a:srcRect r="49629"/>
          <a:stretch/>
        </p:blipFill>
        <p:spPr>
          <a:xfrm>
            <a:off x="758633" y="1758182"/>
            <a:ext cx="4101235" cy="457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6" descr="Carousel Brainstorm - YouTube"/>
          <p:cNvPicPr preferRelativeResize="0"/>
          <p:nvPr/>
        </p:nvPicPr>
        <p:blipFill rotWithShape="1">
          <a:blip r:embed="rId3">
            <a:alphaModFix/>
          </a:blip>
          <a:srcRect l="53506"/>
          <a:stretch/>
        </p:blipFill>
        <p:spPr>
          <a:xfrm>
            <a:off x="7693457" y="1758182"/>
            <a:ext cx="3955558" cy="478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6"/>
          <p:cNvSpPr txBox="1"/>
          <p:nvPr/>
        </p:nvSpPr>
        <p:spPr>
          <a:xfrm>
            <a:off x="4540447" y="1441928"/>
            <a:ext cx="34724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CLASS GALLERY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6"/>
          <p:cNvSpPr txBox="1"/>
          <p:nvPr/>
        </p:nvSpPr>
        <p:spPr>
          <a:xfrm>
            <a:off x="3426737" y="2753889"/>
            <a:ext cx="533852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can:</a:t>
            </a:r>
            <a:endParaRPr/>
          </a:p>
          <a:p>
            <a:pPr marL="457200" marR="0" lvl="0" indent="-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and see others’ work</a:t>
            </a:r>
            <a:endParaRPr/>
          </a:p>
          <a:p>
            <a:pPr marL="457200" marR="0" lvl="0" indent="-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comments to one another</a:t>
            </a:r>
            <a:endParaRPr/>
          </a:p>
        </p:txBody>
      </p:sp>
      <p:sp>
        <p:nvSpPr>
          <p:cNvPr id="308" name="Google Shape;308;p1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POST-LISTENING &amp; WRITING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38" name="Google Shape;338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40" name="Google Shape;34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8"/>
          <p:cNvSpPr txBox="1"/>
          <p:nvPr/>
        </p:nvSpPr>
        <p:spPr>
          <a:xfrm>
            <a:off x="4369829" y="2356057"/>
            <a:ext cx="759543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lesson, we have learnt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for general and special information about school activities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short paragraph about outdoor activities at one’s school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18" descr="Presentation with checklis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983" y="2365879"/>
            <a:ext cx="3315990" cy="3315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50" name="Google Shape;350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52" name="Google Shape;3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1451955" y="2272146"/>
            <a:ext cx="8872451" cy="67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Looking back &amp; Project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0"/>
          <p:cNvSpPr/>
          <p:nvPr/>
        </p:nvSpPr>
        <p:spPr>
          <a:xfrm>
            <a:off x="2951748" y="5993141"/>
            <a:ext cx="609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>
                <a:latin typeface="Calibri" panose="020F0502020204030204" pitchFamily="34" charset="0"/>
              </a:rPr>
              <a:t>: </a:t>
            </a:r>
            <a:r>
              <a:rPr lang="en-GB" sz="1800" b="1" i="1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3327149" y="229764"/>
            <a:ext cx="730698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58619" y="2947958"/>
            <a:ext cx="6096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1075765" y="2264607"/>
            <a:ext cx="1051771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for general and special information about school activities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short paragraph about outdoor activities at one’s school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5588839" y="1202756"/>
            <a:ext cx="5893690" cy="59789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The hidden word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4787235" y="518493"/>
            <a:ext cx="25731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5654689" y="2601400"/>
            <a:ext cx="582784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waken up students’ interest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873" y="2541420"/>
            <a:ext cx="3619696" cy="2407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339481" y="5525100"/>
            <a:ext cx="90443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The school year usually begins  _ _  September 5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every year.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339481" y="4692532"/>
            <a:ext cx="65774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Quoc Hoc – Hue was  _ _ _ _ _ _ _  in 1986.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339481" y="3945464"/>
            <a:ext cx="76754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My and Phong are members of “Go Green  _ _ _ _ .”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39481" y="1264577"/>
            <a:ext cx="22878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What is this?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336339" y="1954386"/>
            <a:ext cx="288405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PLAYG</a:t>
            </a:r>
            <a:r>
              <a:rPr lang="en-US"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RO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</a:t>
            </a:r>
            <a:endParaRPr sz="3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3442446" y="1285544"/>
            <a:ext cx="23491865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6" descr="School Zone - Commercial Playground Bundle - All People Can Pl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6051" y="1237584"/>
            <a:ext cx="4535010" cy="254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/>
          <p:nvPr/>
        </p:nvSpPr>
        <p:spPr>
          <a:xfrm>
            <a:off x="310939" y="2027564"/>
            <a:ext cx="288091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 _ _</a:t>
            </a:r>
            <a:endParaRPr sz="2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2374313" y="3087041"/>
            <a:ext cx="197842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SUBJEC</a:t>
            </a:r>
            <a:r>
              <a:rPr lang="en-US"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3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339481" y="3163241"/>
            <a:ext cx="53142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My favourite _ _ _ _ _ _ _ is Maths.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6471051" y="3873897"/>
            <a:ext cx="12522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</a:t>
            </a:r>
            <a:r>
              <a:rPr lang="en-US"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3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3654854" y="4606431"/>
            <a:ext cx="208582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</a:t>
            </a:r>
            <a:endParaRPr sz="3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4930109" y="5453533"/>
            <a:ext cx="76174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3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6"/>
          <p:cNvCxnSpPr>
            <a:stCxn id="155" idx="3"/>
          </p:cNvCxnSpPr>
          <p:nvPr/>
        </p:nvCxnSpPr>
        <p:spPr>
          <a:xfrm>
            <a:off x="2627287" y="1495410"/>
            <a:ext cx="3113400" cy="638100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663572" y="1627699"/>
            <a:ext cx="35974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hidden word: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4344388" y="3918608"/>
            <a:ext cx="30380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4302710" y="1634977"/>
            <a:ext cx="254428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ROTUODO</a:t>
            </a:r>
            <a:endParaRPr sz="3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4302710" y="3857052"/>
            <a:ext cx="30684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B2A5"/>
                </a:solidFill>
                <a:latin typeface="Arial"/>
                <a:ea typeface="Arial"/>
                <a:cs typeface="Arial"/>
                <a:sym typeface="Arial"/>
              </a:rPr>
              <a:t>OUTDOOR</a:t>
            </a:r>
            <a:endParaRPr sz="4400" b="1">
              <a:solidFill>
                <a:srgbClr val="00B2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7"/>
          <p:cNvCxnSpPr/>
          <p:nvPr/>
        </p:nvCxnSpPr>
        <p:spPr>
          <a:xfrm>
            <a:off x="5574853" y="2494862"/>
            <a:ext cx="0" cy="1173092"/>
          </a:xfrm>
          <a:prstGeom prst="straightConnector1">
            <a:avLst/>
          </a:prstGeom>
          <a:noFill/>
          <a:ln w="7620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PRE-LISTENING</a:t>
            </a:r>
            <a:endParaRPr/>
          </a:p>
        </p:txBody>
      </p:sp>
      <p:sp>
        <p:nvSpPr>
          <p:cNvPr id="200" name="Google Shape;200;p9"/>
          <p:cNvSpPr txBox="1"/>
          <p:nvPr/>
        </p:nvSpPr>
        <p:spPr>
          <a:xfrm>
            <a:off x="1042458" y="1398528"/>
            <a:ext cx="99647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 pairs. Look at the pictures and discuss the questions.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203" name="Google Shape;203;p9"/>
          <p:cNvSpPr/>
          <p:nvPr/>
        </p:nvSpPr>
        <p:spPr>
          <a:xfrm>
            <a:off x="403750" y="2178800"/>
            <a:ext cx="7089300" cy="1250100"/>
          </a:xfrm>
          <a:prstGeom prst="wedgeRoundRectCallout">
            <a:avLst>
              <a:gd name="adj1" fmla="val -45155"/>
              <a:gd name="adj2" fmla="val 70346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What outdoor activities do they take part in?</a:t>
            </a:r>
            <a:endParaRPr/>
          </a:p>
          <a:p>
            <a:pPr marL="514350" marR="0" lvl="0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>
              <a:solidFill>
                <a:srgbClr val="2420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Why do they do these activities?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9" descr="Conversation - Free people ic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1585" y="1962833"/>
            <a:ext cx="2210027" cy="2210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150" y="3608700"/>
            <a:ext cx="6972676" cy="31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WHILE-LISTENING</a:t>
            </a:r>
            <a:endParaRPr/>
          </a:p>
        </p:txBody>
      </p:sp>
      <p:sp>
        <p:nvSpPr>
          <p:cNvPr id="213" name="Google Shape;213;p10"/>
          <p:cNvSpPr txBox="1"/>
          <p:nvPr/>
        </p:nvSpPr>
        <p:spPr>
          <a:xfrm>
            <a:off x="991658" y="1304440"/>
            <a:ext cx="1066186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to an interview between a reporter and two students. Circle the appropriate option (A, B, or C) to complete each sentence.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16" name="Google Shape;216;p10"/>
          <p:cNvSpPr txBox="1"/>
          <p:nvPr/>
        </p:nvSpPr>
        <p:spPr>
          <a:xfrm>
            <a:off x="710006" y="2307403"/>
            <a:ext cx="11338560" cy="360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Trang and Phong are talking about _____. 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school subjects 	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school timetables	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outdoor activities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They are members of _____ club(s).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one			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two			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b="0" i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Go Green Club </a:t>
            </a:r>
            <a:r>
              <a:rPr lang="en-US" sz="2400" b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cleans streets on _____.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Saturday afternoons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Saturday mornings	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Sunday afternoons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They grow _____ in the school garden.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vegetables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flowers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trees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7061193" y="2761689"/>
            <a:ext cx="379200" cy="394800"/>
          </a:xfrm>
          <a:prstGeom prst="ellipse">
            <a:avLst/>
          </a:prstGeom>
          <a:noFill/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3464613" y="3675778"/>
            <a:ext cx="379200" cy="394800"/>
          </a:xfrm>
          <a:prstGeom prst="ellipse">
            <a:avLst/>
          </a:prstGeom>
          <a:noFill/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1175231" y="4554187"/>
            <a:ext cx="379200" cy="394800"/>
          </a:xfrm>
          <a:prstGeom prst="ellipse">
            <a:avLst/>
          </a:prstGeom>
          <a:noFill/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1175194" y="5413919"/>
            <a:ext cx="379200" cy="394800"/>
          </a:xfrm>
          <a:prstGeom prst="ellipse">
            <a:avLst/>
          </a:prstGeom>
          <a:noFill/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042">
            <a:hlinkClick r:id="" action="ppaction://media"/>
            <a:extLst>
              <a:ext uri="{FF2B5EF4-FFF2-40B4-BE49-F238E27FC236}">
                <a16:creationId xmlns:a16="http://schemas.microsoft.com/office/drawing/2014/main" id="{91CC087B-A872-4655-8210-3D0CE2AFC8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1348" y="26809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13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WHILE-LISTENING</a:t>
            </a:r>
            <a:endParaRPr/>
          </a:p>
        </p:txBody>
      </p:sp>
      <p:sp>
        <p:nvSpPr>
          <p:cNvPr id="229" name="Google Shape;229;p11"/>
          <p:cNvSpPr txBox="1"/>
          <p:nvPr/>
        </p:nvSpPr>
        <p:spPr>
          <a:xfrm>
            <a:off x="989673" y="1367750"/>
            <a:ext cx="996477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 to the interview again and answer the questions.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32" name="Google Shape;232;p11"/>
          <p:cNvSpPr txBox="1"/>
          <p:nvPr/>
        </p:nvSpPr>
        <p:spPr>
          <a:xfrm>
            <a:off x="756756" y="2189229"/>
            <a:ext cx="10678487" cy="2643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What do Trang’s club members encourage their classmates to do?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What does the reporter think about their activities?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When and where do Nam’s club members grow vegetables?</a:t>
            </a:r>
            <a:endParaRPr/>
          </a:p>
        </p:txBody>
      </p:sp>
      <p:sp>
        <p:nvSpPr>
          <p:cNvPr id="233" name="Google Shape;233;p11"/>
          <p:cNvSpPr/>
          <p:nvPr/>
        </p:nvSpPr>
        <p:spPr>
          <a:xfrm>
            <a:off x="1143013" y="2630798"/>
            <a:ext cx="965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They encourage their classmates to recycle glass, cans and paper.</a:t>
            </a:r>
            <a:endParaRPr sz="2800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1143013" y="3724014"/>
            <a:ext cx="878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reporter thinks their activities protect the environment.</a:t>
            </a:r>
            <a:endParaRPr sz="2800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1"/>
          <p:cNvSpPr/>
          <p:nvPr/>
        </p:nvSpPr>
        <p:spPr>
          <a:xfrm>
            <a:off x="1143013" y="4746997"/>
            <a:ext cx="825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They grow vegetables in the school garden after school.</a:t>
            </a:r>
            <a:endParaRPr sz="2800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042">
            <a:hlinkClick r:id="" action="ppaction://media"/>
            <a:extLst>
              <a:ext uri="{FF2B5EF4-FFF2-40B4-BE49-F238E27FC236}">
                <a16:creationId xmlns:a16="http://schemas.microsoft.com/office/drawing/2014/main" id="{490ACE3A-B5C1-49ED-A594-87C28AF5A9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94917" y="12973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13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593</Words>
  <Application>Microsoft Office PowerPoint</Application>
  <PresentationFormat>Widescreen</PresentationFormat>
  <Paragraphs>83</Paragraphs>
  <Slides>15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Open Sans</vt:lpstr>
      <vt:lpstr>Noto Sans Symbols</vt:lpstr>
      <vt:lpstr>Calibri</vt:lpstr>
      <vt:lpstr>Arial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THPT08 Nguyễn Dương Xuân Thủy</cp:lastModifiedBy>
  <cp:revision>4</cp:revision>
  <dcterms:created xsi:type="dcterms:W3CDTF">2020-12-09T02:04:09Z</dcterms:created>
  <dcterms:modified xsi:type="dcterms:W3CDTF">2025-01-11T12:35:12Z</dcterms:modified>
</cp:coreProperties>
</file>