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0" r:id="rId2"/>
    <p:sldId id="259" r:id="rId3"/>
    <p:sldId id="290" r:id="rId4"/>
    <p:sldId id="256" r:id="rId5"/>
    <p:sldId id="261" r:id="rId6"/>
    <p:sldId id="275" r:id="rId7"/>
    <p:sldId id="262" r:id="rId8"/>
    <p:sldId id="276" r:id="rId9"/>
    <p:sldId id="277" r:id="rId10"/>
    <p:sldId id="278" r:id="rId11"/>
    <p:sldId id="284" r:id="rId12"/>
    <p:sldId id="272" r:id="rId13"/>
    <p:sldId id="289" r:id="rId14"/>
    <p:sldId id="273" r:id="rId15"/>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51"/>
  </p:normalViewPr>
  <p:slideViewPr>
    <p:cSldViewPr snapToGrid="0" snapToObjects="1">
      <p:cViewPr>
        <p:scale>
          <a:sx n="76" d="100"/>
          <a:sy n="76" d="100"/>
        </p:scale>
        <p:origin x="-1878" y="-83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8E2599-44C4-D643-876A-DCCD126CF9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x-none"/>
          </a:p>
        </p:txBody>
      </p:sp>
      <p:sp>
        <p:nvSpPr>
          <p:cNvPr id="3" name="Subtitle 2">
            <a:extLst>
              <a:ext uri="{FF2B5EF4-FFF2-40B4-BE49-F238E27FC236}">
                <a16:creationId xmlns:a16="http://schemas.microsoft.com/office/drawing/2014/main" xmlns="" id="{865FBF85-8D17-B449-9364-6A610C840B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x-none"/>
          </a:p>
        </p:txBody>
      </p:sp>
      <p:sp>
        <p:nvSpPr>
          <p:cNvPr id="4" name="Date Placeholder 3">
            <a:extLst>
              <a:ext uri="{FF2B5EF4-FFF2-40B4-BE49-F238E27FC236}">
                <a16:creationId xmlns:a16="http://schemas.microsoft.com/office/drawing/2014/main" xmlns="" id="{BFAF574E-A9F2-9948-909E-094DA8752216}"/>
              </a:ext>
            </a:extLst>
          </p:cNvPr>
          <p:cNvSpPr>
            <a:spLocks noGrp="1"/>
          </p:cNvSpPr>
          <p:nvPr>
            <p:ph type="dt" sz="half" idx="10"/>
          </p:nvPr>
        </p:nvSpPr>
        <p:spPr/>
        <p:txBody>
          <a:bodyPr/>
          <a:lstStyle/>
          <a:p>
            <a:fld id="{AB0018BF-1DEF-AF45-856A-D94288752618}" type="datetimeFigureOut">
              <a:rPr lang="x-none" smtClean="0"/>
              <a:t>13/11/2024</a:t>
            </a:fld>
            <a:endParaRPr lang="x-none"/>
          </a:p>
        </p:txBody>
      </p:sp>
      <p:sp>
        <p:nvSpPr>
          <p:cNvPr id="5" name="Footer Placeholder 4">
            <a:extLst>
              <a:ext uri="{FF2B5EF4-FFF2-40B4-BE49-F238E27FC236}">
                <a16:creationId xmlns:a16="http://schemas.microsoft.com/office/drawing/2014/main" xmlns="" id="{A79AA14D-2BF8-EF4B-95B1-5B46B7C79BF8}"/>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3DD2A47D-3E6F-2543-B23C-A7408A22EAAD}"/>
              </a:ext>
            </a:extLst>
          </p:cNvPr>
          <p:cNvSpPr>
            <a:spLocks noGrp="1"/>
          </p:cNvSpPr>
          <p:nvPr>
            <p:ph type="sldNum" sz="quarter" idx="12"/>
          </p:nvPr>
        </p:nvSpPr>
        <p:spPr/>
        <p:txBody>
          <a:bodyPr/>
          <a:lstStyle/>
          <a:p>
            <a:fld id="{E0600755-D1C8-6B46-AEDB-81690690640B}" type="slidenum">
              <a:rPr lang="x-none" smtClean="0"/>
              <a:t>‹#›</a:t>
            </a:fld>
            <a:endParaRPr lang="x-none"/>
          </a:p>
        </p:txBody>
      </p:sp>
    </p:spTree>
    <p:extLst>
      <p:ext uri="{BB962C8B-B14F-4D97-AF65-F5344CB8AC3E}">
        <p14:creationId xmlns:p14="http://schemas.microsoft.com/office/powerpoint/2010/main" val="2678438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484C07-046F-044B-AFF6-483F6CC6334A}"/>
              </a:ext>
            </a:extLst>
          </p:cNvPr>
          <p:cNvSpPr>
            <a:spLocks noGrp="1"/>
          </p:cNvSpPr>
          <p:nvPr>
            <p:ph type="title"/>
          </p:nvPr>
        </p:nvSpPr>
        <p:spPr/>
        <p:txBody>
          <a:bodyPr/>
          <a:lstStyle/>
          <a:p>
            <a:r>
              <a:rPr lang="en-US"/>
              <a:t>Click to edit Master title style</a:t>
            </a:r>
            <a:endParaRPr lang="x-none"/>
          </a:p>
        </p:txBody>
      </p:sp>
      <p:sp>
        <p:nvSpPr>
          <p:cNvPr id="3" name="Vertical Text Placeholder 2">
            <a:extLst>
              <a:ext uri="{FF2B5EF4-FFF2-40B4-BE49-F238E27FC236}">
                <a16:creationId xmlns:a16="http://schemas.microsoft.com/office/drawing/2014/main" xmlns="" id="{AFB0D8DF-4750-E846-9BC7-134BAF616A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E16A96DB-ACF7-804A-BBFB-91D4C4FF157C}"/>
              </a:ext>
            </a:extLst>
          </p:cNvPr>
          <p:cNvSpPr>
            <a:spLocks noGrp="1"/>
          </p:cNvSpPr>
          <p:nvPr>
            <p:ph type="dt" sz="half" idx="10"/>
          </p:nvPr>
        </p:nvSpPr>
        <p:spPr/>
        <p:txBody>
          <a:bodyPr/>
          <a:lstStyle/>
          <a:p>
            <a:fld id="{AB0018BF-1DEF-AF45-856A-D94288752618}" type="datetimeFigureOut">
              <a:rPr lang="x-none" smtClean="0"/>
              <a:t>13/11/2024</a:t>
            </a:fld>
            <a:endParaRPr lang="x-none"/>
          </a:p>
        </p:txBody>
      </p:sp>
      <p:sp>
        <p:nvSpPr>
          <p:cNvPr id="5" name="Footer Placeholder 4">
            <a:extLst>
              <a:ext uri="{FF2B5EF4-FFF2-40B4-BE49-F238E27FC236}">
                <a16:creationId xmlns:a16="http://schemas.microsoft.com/office/drawing/2014/main" xmlns="" id="{9AF45A9F-2D64-774D-B5D2-47E7B8F92B97}"/>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10F417E7-F316-D142-9CB8-D22E3B83CEE7}"/>
              </a:ext>
            </a:extLst>
          </p:cNvPr>
          <p:cNvSpPr>
            <a:spLocks noGrp="1"/>
          </p:cNvSpPr>
          <p:nvPr>
            <p:ph type="sldNum" sz="quarter" idx="12"/>
          </p:nvPr>
        </p:nvSpPr>
        <p:spPr/>
        <p:txBody>
          <a:bodyPr/>
          <a:lstStyle/>
          <a:p>
            <a:fld id="{E0600755-D1C8-6B46-AEDB-81690690640B}" type="slidenum">
              <a:rPr lang="x-none" smtClean="0"/>
              <a:t>‹#›</a:t>
            </a:fld>
            <a:endParaRPr lang="x-none"/>
          </a:p>
        </p:txBody>
      </p:sp>
    </p:spTree>
    <p:extLst>
      <p:ext uri="{BB962C8B-B14F-4D97-AF65-F5344CB8AC3E}">
        <p14:creationId xmlns:p14="http://schemas.microsoft.com/office/powerpoint/2010/main" val="2591742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151CE6A-56C0-AB43-8E92-2AFBED7F963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x-none"/>
          </a:p>
        </p:txBody>
      </p:sp>
      <p:sp>
        <p:nvSpPr>
          <p:cNvPr id="3" name="Vertical Text Placeholder 2">
            <a:extLst>
              <a:ext uri="{FF2B5EF4-FFF2-40B4-BE49-F238E27FC236}">
                <a16:creationId xmlns:a16="http://schemas.microsoft.com/office/drawing/2014/main" xmlns="" id="{D2993075-B871-FC4E-A49E-FE858DF3BB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D6F69CB9-FE3C-9B43-9913-8D7A7B3B535B}"/>
              </a:ext>
            </a:extLst>
          </p:cNvPr>
          <p:cNvSpPr>
            <a:spLocks noGrp="1"/>
          </p:cNvSpPr>
          <p:nvPr>
            <p:ph type="dt" sz="half" idx="10"/>
          </p:nvPr>
        </p:nvSpPr>
        <p:spPr/>
        <p:txBody>
          <a:bodyPr/>
          <a:lstStyle/>
          <a:p>
            <a:fld id="{AB0018BF-1DEF-AF45-856A-D94288752618}" type="datetimeFigureOut">
              <a:rPr lang="x-none" smtClean="0"/>
              <a:t>13/11/2024</a:t>
            </a:fld>
            <a:endParaRPr lang="x-none"/>
          </a:p>
        </p:txBody>
      </p:sp>
      <p:sp>
        <p:nvSpPr>
          <p:cNvPr id="5" name="Footer Placeholder 4">
            <a:extLst>
              <a:ext uri="{FF2B5EF4-FFF2-40B4-BE49-F238E27FC236}">
                <a16:creationId xmlns:a16="http://schemas.microsoft.com/office/drawing/2014/main" xmlns="" id="{F0D4929B-6707-7C47-80A0-7BE9DA131903}"/>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98B7D01F-406E-2240-A715-5BDB687D9179}"/>
              </a:ext>
            </a:extLst>
          </p:cNvPr>
          <p:cNvSpPr>
            <a:spLocks noGrp="1"/>
          </p:cNvSpPr>
          <p:nvPr>
            <p:ph type="sldNum" sz="quarter" idx="12"/>
          </p:nvPr>
        </p:nvSpPr>
        <p:spPr/>
        <p:txBody>
          <a:bodyPr/>
          <a:lstStyle/>
          <a:p>
            <a:fld id="{E0600755-D1C8-6B46-AEDB-81690690640B}" type="slidenum">
              <a:rPr lang="x-none" smtClean="0"/>
              <a:t>‹#›</a:t>
            </a:fld>
            <a:endParaRPr lang="x-none"/>
          </a:p>
        </p:txBody>
      </p:sp>
    </p:spTree>
    <p:extLst>
      <p:ext uri="{BB962C8B-B14F-4D97-AF65-F5344CB8AC3E}">
        <p14:creationId xmlns:p14="http://schemas.microsoft.com/office/powerpoint/2010/main" val="2914664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F36DA8-7BAA-5D42-83CA-84AE827A4FC1}"/>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xmlns="" id="{2760F7A1-EB62-934F-B9A7-CA57B557F3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1DFB9DFD-C8D3-3C44-B0D5-7BF6616AA387}"/>
              </a:ext>
            </a:extLst>
          </p:cNvPr>
          <p:cNvSpPr>
            <a:spLocks noGrp="1"/>
          </p:cNvSpPr>
          <p:nvPr>
            <p:ph type="dt" sz="half" idx="10"/>
          </p:nvPr>
        </p:nvSpPr>
        <p:spPr/>
        <p:txBody>
          <a:bodyPr/>
          <a:lstStyle/>
          <a:p>
            <a:fld id="{AB0018BF-1DEF-AF45-856A-D94288752618}" type="datetimeFigureOut">
              <a:rPr lang="x-none" smtClean="0"/>
              <a:t>13/11/2024</a:t>
            </a:fld>
            <a:endParaRPr lang="x-none"/>
          </a:p>
        </p:txBody>
      </p:sp>
      <p:sp>
        <p:nvSpPr>
          <p:cNvPr id="5" name="Footer Placeholder 4">
            <a:extLst>
              <a:ext uri="{FF2B5EF4-FFF2-40B4-BE49-F238E27FC236}">
                <a16:creationId xmlns:a16="http://schemas.microsoft.com/office/drawing/2014/main" xmlns="" id="{84D704E4-185E-3E4F-BEBC-2A76647B99FF}"/>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8916325F-0762-694E-AAD1-9A2FD043CC1F}"/>
              </a:ext>
            </a:extLst>
          </p:cNvPr>
          <p:cNvSpPr>
            <a:spLocks noGrp="1"/>
          </p:cNvSpPr>
          <p:nvPr>
            <p:ph type="sldNum" sz="quarter" idx="12"/>
          </p:nvPr>
        </p:nvSpPr>
        <p:spPr/>
        <p:txBody>
          <a:bodyPr/>
          <a:lstStyle/>
          <a:p>
            <a:fld id="{E0600755-D1C8-6B46-AEDB-81690690640B}" type="slidenum">
              <a:rPr lang="x-none" smtClean="0"/>
              <a:t>‹#›</a:t>
            </a:fld>
            <a:endParaRPr lang="x-none"/>
          </a:p>
        </p:txBody>
      </p:sp>
      <p:pic>
        <p:nvPicPr>
          <p:cNvPr id="7" name="Content Placeholder 4">
            <a:extLst>
              <a:ext uri="{FF2B5EF4-FFF2-40B4-BE49-F238E27FC236}">
                <a16:creationId xmlns:a16="http://schemas.microsoft.com/office/drawing/2014/main" xmlns="" id="{4C93CA4E-8F35-F040-9D8E-0C430431323D}"/>
              </a:ext>
            </a:extLst>
          </p:cNvPr>
          <p:cNvPicPr>
            <a:picLocks noChangeAspect="1"/>
          </p:cNvPicPr>
          <p:nvPr userDrawn="1"/>
        </p:nvPicPr>
        <p:blipFill rotWithShape="1">
          <a:blip r:embed="rId2"/>
          <a:srcRect t="7737" b="7737"/>
          <a:stretch/>
        </p:blipFill>
        <p:spPr>
          <a:xfrm>
            <a:off x="0" y="0"/>
            <a:ext cx="12192000" cy="6858000"/>
          </a:xfrm>
          <a:prstGeom prst="rect">
            <a:avLst/>
          </a:prstGeom>
        </p:spPr>
      </p:pic>
    </p:spTree>
    <p:extLst>
      <p:ext uri="{BB962C8B-B14F-4D97-AF65-F5344CB8AC3E}">
        <p14:creationId xmlns:p14="http://schemas.microsoft.com/office/powerpoint/2010/main" val="3590965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EF388E-3BCF-1F47-84AC-D783E5EFED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x-none"/>
          </a:p>
        </p:txBody>
      </p:sp>
      <p:sp>
        <p:nvSpPr>
          <p:cNvPr id="3" name="Text Placeholder 2">
            <a:extLst>
              <a:ext uri="{FF2B5EF4-FFF2-40B4-BE49-F238E27FC236}">
                <a16:creationId xmlns:a16="http://schemas.microsoft.com/office/drawing/2014/main" xmlns="" id="{C1875079-0FC1-AC4E-B65E-9508171A75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111D3914-6327-4C4F-BD6B-CF1A8F3AC46D}"/>
              </a:ext>
            </a:extLst>
          </p:cNvPr>
          <p:cNvSpPr>
            <a:spLocks noGrp="1"/>
          </p:cNvSpPr>
          <p:nvPr>
            <p:ph type="dt" sz="half" idx="10"/>
          </p:nvPr>
        </p:nvSpPr>
        <p:spPr/>
        <p:txBody>
          <a:bodyPr/>
          <a:lstStyle/>
          <a:p>
            <a:fld id="{AB0018BF-1DEF-AF45-856A-D94288752618}" type="datetimeFigureOut">
              <a:rPr lang="x-none" smtClean="0"/>
              <a:t>13/11/2024</a:t>
            </a:fld>
            <a:endParaRPr lang="x-none"/>
          </a:p>
        </p:txBody>
      </p:sp>
      <p:sp>
        <p:nvSpPr>
          <p:cNvPr id="5" name="Footer Placeholder 4">
            <a:extLst>
              <a:ext uri="{FF2B5EF4-FFF2-40B4-BE49-F238E27FC236}">
                <a16:creationId xmlns:a16="http://schemas.microsoft.com/office/drawing/2014/main" xmlns="" id="{722B2FE8-8625-3C43-9014-5A431ABC0383}"/>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85A126B7-FB7A-6C4D-B6E8-7A7AD3D3A482}"/>
              </a:ext>
            </a:extLst>
          </p:cNvPr>
          <p:cNvSpPr>
            <a:spLocks noGrp="1"/>
          </p:cNvSpPr>
          <p:nvPr>
            <p:ph type="sldNum" sz="quarter" idx="12"/>
          </p:nvPr>
        </p:nvSpPr>
        <p:spPr/>
        <p:txBody>
          <a:bodyPr/>
          <a:lstStyle/>
          <a:p>
            <a:fld id="{E0600755-D1C8-6B46-AEDB-81690690640B}" type="slidenum">
              <a:rPr lang="x-none" smtClean="0"/>
              <a:t>‹#›</a:t>
            </a:fld>
            <a:endParaRPr lang="x-none"/>
          </a:p>
        </p:txBody>
      </p:sp>
    </p:spTree>
    <p:extLst>
      <p:ext uri="{BB962C8B-B14F-4D97-AF65-F5344CB8AC3E}">
        <p14:creationId xmlns:p14="http://schemas.microsoft.com/office/powerpoint/2010/main" val="4279995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0A6F8E-EF19-3B49-B8C6-451E99BA41FE}"/>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xmlns="" id="{138F8868-5C82-8F44-843E-13ACC75C262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a16="http://schemas.microsoft.com/office/drawing/2014/main" xmlns="" id="{2BFA4B59-2DF0-2D4D-81DC-4B5D1BEDA29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4">
            <a:extLst>
              <a:ext uri="{FF2B5EF4-FFF2-40B4-BE49-F238E27FC236}">
                <a16:creationId xmlns:a16="http://schemas.microsoft.com/office/drawing/2014/main" xmlns="" id="{7C6BDB5D-AC0A-A24B-886F-29826BC4BCF0}"/>
              </a:ext>
            </a:extLst>
          </p:cNvPr>
          <p:cNvSpPr>
            <a:spLocks noGrp="1"/>
          </p:cNvSpPr>
          <p:nvPr>
            <p:ph type="dt" sz="half" idx="10"/>
          </p:nvPr>
        </p:nvSpPr>
        <p:spPr/>
        <p:txBody>
          <a:bodyPr/>
          <a:lstStyle/>
          <a:p>
            <a:fld id="{AB0018BF-1DEF-AF45-856A-D94288752618}" type="datetimeFigureOut">
              <a:rPr lang="x-none" smtClean="0"/>
              <a:t>13/11/2024</a:t>
            </a:fld>
            <a:endParaRPr lang="x-none"/>
          </a:p>
        </p:txBody>
      </p:sp>
      <p:sp>
        <p:nvSpPr>
          <p:cNvPr id="6" name="Footer Placeholder 5">
            <a:extLst>
              <a:ext uri="{FF2B5EF4-FFF2-40B4-BE49-F238E27FC236}">
                <a16:creationId xmlns:a16="http://schemas.microsoft.com/office/drawing/2014/main" xmlns="" id="{D073ED2E-7511-8144-97D6-45497E29DA30}"/>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1A75F0DF-67F8-5C49-987A-535B0A67B327}"/>
              </a:ext>
            </a:extLst>
          </p:cNvPr>
          <p:cNvSpPr>
            <a:spLocks noGrp="1"/>
          </p:cNvSpPr>
          <p:nvPr>
            <p:ph type="sldNum" sz="quarter" idx="12"/>
          </p:nvPr>
        </p:nvSpPr>
        <p:spPr/>
        <p:txBody>
          <a:bodyPr/>
          <a:lstStyle/>
          <a:p>
            <a:fld id="{E0600755-D1C8-6B46-AEDB-81690690640B}" type="slidenum">
              <a:rPr lang="x-none" smtClean="0"/>
              <a:t>‹#›</a:t>
            </a:fld>
            <a:endParaRPr lang="x-none"/>
          </a:p>
        </p:txBody>
      </p:sp>
    </p:spTree>
    <p:extLst>
      <p:ext uri="{BB962C8B-B14F-4D97-AF65-F5344CB8AC3E}">
        <p14:creationId xmlns:p14="http://schemas.microsoft.com/office/powerpoint/2010/main" val="2306715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AB8C6B-11E7-5347-901B-A4FA2A918889}"/>
              </a:ext>
            </a:extLst>
          </p:cNvPr>
          <p:cNvSpPr>
            <a:spLocks noGrp="1"/>
          </p:cNvSpPr>
          <p:nvPr>
            <p:ph type="title"/>
          </p:nvPr>
        </p:nvSpPr>
        <p:spPr>
          <a:xfrm>
            <a:off x="839788" y="365125"/>
            <a:ext cx="10515600" cy="1325563"/>
          </a:xfrm>
        </p:spPr>
        <p:txBody>
          <a:bodyPr/>
          <a:lstStyle/>
          <a:p>
            <a:r>
              <a:rPr lang="en-US"/>
              <a:t>Click to edit Master title style</a:t>
            </a:r>
            <a:endParaRPr lang="x-none"/>
          </a:p>
        </p:txBody>
      </p:sp>
      <p:sp>
        <p:nvSpPr>
          <p:cNvPr id="3" name="Text Placeholder 2">
            <a:extLst>
              <a:ext uri="{FF2B5EF4-FFF2-40B4-BE49-F238E27FC236}">
                <a16:creationId xmlns:a16="http://schemas.microsoft.com/office/drawing/2014/main" xmlns="" id="{FB9ABDFF-3AD9-B94B-8D98-B4AED07965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C074D1E3-70D4-CB40-9DE6-D0C3E4827D3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a16="http://schemas.microsoft.com/office/drawing/2014/main" xmlns="" id="{E8D97218-4E18-C446-89E6-B367A43A0A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095BB46D-CB89-5A45-AC0F-37D1AF15F75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6">
            <a:extLst>
              <a:ext uri="{FF2B5EF4-FFF2-40B4-BE49-F238E27FC236}">
                <a16:creationId xmlns:a16="http://schemas.microsoft.com/office/drawing/2014/main" xmlns="" id="{590AEACF-67F4-7140-A45C-1DB7529C72D4}"/>
              </a:ext>
            </a:extLst>
          </p:cNvPr>
          <p:cNvSpPr>
            <a:spLocks noGrp="1"/>
          </p:cNvSpPr>
          <p:nvPr>
            <p:ph type="dt" sz="half" idx="10"/>
          </p:nvPr>
        </p:nvSpPr>
        <p:spPr/>
        <p:txBody>
          <a:bodyPr/>
          <a:lstStyle/>
          <a:p>
            <a:fld id="{AB0018BF-1DEF-AF45-856A-D94288752618}" type="datetimeFigureOut">
              <a:rPr lang="x-none" smtClean="0"/>
              <a:t>13/11/2024</a:t>
            </a:fld>
            <a:endParaRPr lang="x-none"/>
          </a:p>
        </p:txBody>
      </p:sp>
      <p:sp>
        <p:nvSpPr>
          <p:cNvPr id="8" name="Footer Placeholder 7">
            <a:extLst>
              <a:ext uri="{FF2B5EF4-FFF2-40B4-BE49-F238E27FC236}">
                <a16:creationId xmlns:a16="http://schemas.microsoft.com/office/drawing/2014/main" xmlns="" id="{90BCC459-C0FB-5243-BDEF-C5C4A1DC27F8}"/>
              </a:ext>
            </a:extLst>
          </p:cNvPr>
          <p:cNvSpPr>
            <a:spLocks noGrp="1"/>
          </p:cNvSpPr>
          <p:nvPr>
            <p:ph type="ftr" sz="quarter" idx="11"/>
          </p:nvPr>
        </p:nvSpPr>
        <p:spPr/>
        <p:txBody>
          <a:bodyPr/>
          <a:lstStyle/>
          <a:p>
            <a:endParaRPr lang="x-none"/>
          </a:p>
        </p:txBody>
      </p:sp>
      <p:sp>
        <p:nvSpPr>
          <p:cNvPr id="9" name="Slide Number Placeholder 8">
            <a:extLst>
              <a:ext uri="{FF2B5EF4-FFF2-40B4-BE49-F238E27FC236}">
                <a16:creationId xmlns:a16="http://schemas.microsoft.com/office/drawing/2014/main" xmlns="" id="{403583BC-8C88-D94A-A827-1CF1BD2E4756}"/>
              </a:ext>
            </a:extLst>
          </p:cNvPr>
          <p:cNvSpPr>
            <a:spLocks noGrp="1"/>
          </p:cNvSpPr>
          <p:nvPr>
            <p:ph type="sldNum" sz="quarter" idx="12"/>
          </p:nvPr>
        </p:nvSpPr>
        <p:spPr/>
        <p:txBody>
          <a:bodyPr/>
          <a:lstStyle/>
          <a:p>
            <a:fld id="{E0600755-D1C8-6B46-AEDB-81690690640B}" type="slidenum">
              <a:rPr lang="x-none" smtClean="0"/>
              <a:t>‹#›</a:t>
            </a:fld>
            <a:endParaRPr lang="x-none"/>
          </a:p>
        </p:txBody>
      </p:sp>
    </p:spTree>
    <p:extLst>
      <p:ext uri="{BB962C8B-B14F-4D97-AF65-F5344CB8AC3E}">
        <p14:creationId xmlns:p14="http://schemas.microsoft.com/office/powerpoint/2010/main" val="1664705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94A60C-1523-BC43-8DFD-4824BE204C4B}"/>
              </a:ext>
            </a:extLst>
          </p:cNvPr>
          <p:cNvSpPr>
            <a:spLocks noGrp="1"/>
          </p:cNvSpPr>
          <p:nvPr>
            <p:ph type="title"/>
          </p:nvPr>
        </p:nvSpPr>
        <p:spPr/>
        <p:txBody>
          <a:bodyPr/>
          <a:lstStyle/>
          <a:p>
            <a:r>
              <a:rPr lang="en-US"/>
              <a:t>Click to edit Master title style</a:t>
            </a:r>
            <a:endParaRPr lang="x-none"/>
          </a:p>
        </p:txBody>
      </p:sp>
      <p:sp>
        <p:nvSpPr>
          <p:cNvPr id="3" name="Date Placeholder 2">
            <a:extLst>
              <a:ext uri="{FF2B5EF4-FFF2-40B4-BE49-F238E27FC236}">
                <a16:creationId xmlns:a16="http://schemas.microsoft.com/office/drawing/2014/main" xmlns="" id="{6B5F2415-FB33-0643-B3CC-94377FCB1F31}"/>
              </a:ext>
            </a:extLst>
          </p:cNvPr>
          <p:cNvSpPr>
            <a:spLocks noGrp="1"/>
          </p:cNvSpPr>
          <p:nvPr>
            <p:ph type="dt" sz="half" idx="10"/>
          </p:nvPr>
        </p:nvSpPr>
        <p:spPr/>
        <p:txBody>
          <a:bodyPr/>
          <a:lstStyle/>
          <a:p>
            <a:fld id="{AB0018BF-1DEF-AF45-856A-D94288752618}" type="datetimeFigureOut">
              <a:rPr lang="x-none" smtClean="0"/>
              <a:t>13/11/2024</a:t>
            </a:fld>
            <a:endParaRPr lang="x-none"/>
          </a:p>
        </p:txBody>
      </p:sp>
      <p:sp>
        <p:nvSpPr>
          <p:cNvPr id="4" name="Footer Placeholder 3">
            <a:extLst>
              <a:ext uri="{FF2B5EF4-FFF2-40B4-BE49-F238E27FC236}">
                <a16:creationId xmlns:a16="http://schemas.microsoft.com/office/drawing/2014/main" xmlns="" id="{8566C06D-B3AF-4147-9D18-DD421936A67B}"/>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a16="http://schemas.microsoft.com/office/drawing/2014/main" xmlns="" id="{7DC72309-C4D9-CC4C-B4E0-28A37FF037D3}"/>
              </a:ext>
            </a:extLst>
          </p:cNvPr>
          <p:cNvSpPr>
            <a:spLocks noGrp="1"/>
          </p:cNvSpPr>
          <p:nvPr>
            <p:ph type="sldNum" sz="quarter" idx="12"/>
          </p:nvPr>
        </p:nvSpPr>
        <p:spPr/>
        <p:txBody>
          <a:bodyPr/>
          <a:lstStyle/>
          <a:p>
            <a:fld id="{E0600755-D1C8-6B46-AEDB-81690690640B}" type="slidenum">
              <a:rPr lang="x-none" smtClean="0"/>
              <a:t>‹#›</a:t>
            </a:fld>
            <a:endParaRPr lang="x-none"/>
          </a:p>
        </p:txBody>
      </p:sp>
    </p:spTree>
    <p:extLst>
      <p:ext uri="{BB962C8B-B14F-4D97-AF65-F5344CB8AC3E}">
        <p14:creationId xmlns:p14="http://schemas.microsoft.com/office/powerpoint/2010/main" val="521361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9FBCE91-98BD-7F42-9EB2-03387EAB583F}"/>
              </a:ext>
            </a:extLst>
          </p:cNvPr>
          <p:cNvSpPr>
            <a:spLocks noGrp="1"/>
          </p:cNvSpPr>
          <p:nvPr>
            <p:ph type="dt" sz="half" idx="10"/>
          </p:nvPr>
        </p:nvSpPr>
        <p:spPr/>
        <p:txBody>
          <a:bodyPr/>
          <a:lstStyle/>
          <a:p>
            <a:fld id="{AB0018BF-1DEF-AF45-856A-D94288752618}" type="datetimeFigureOut">
              <a:rPr lang="x-none" smtClean="0"/>
              <a:t>13/11/2024</a:t>
            </a:fld>
            <a:endParaRPr lang="x-none"/>
          </a:p>
        </p:txBody>
      </p:sp>
      <p:sp>
        <p:nvSpPr>
          <p:cNvPr id="3" name="Footer Placeholder 2">
            <a:extLst>
              <a:ext uri="{FF2B5EF4-FFF2-40B4-BE49-F238E27FC236}">
                <a16:creationId xmlns:a16="http://schemas.microsoft.com/office/drawing/2014/main" xmlns="" id="{3AE85E20-1072-844A-A4FB-EC5E6A4884C8}"/>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xmlns="" id="{BF7D6AFA-FE69-C640-9E37-4A778F1C8834}"/>
              </a:ext>
            </a:extLst>
          </p:cNvPr>
          <p:cNvSpPr>
            <a:spLocks noGrp="1"/>
          </p:cNvSpPr>
          <p:nvPr>
            <p:ph type="sldNum" sz="quarter" idx="12"/>
          </p:nvPr>
        </p:nvSpPr>
        <p:spPr/>
        <p:txBody>
          <a:bodyPr/>
          <a:lstStyle/>
          <a:p>
            <a:fld id="{E0600755-D1C8-6B46-AEDB-81690690640B}" type="slidenum">
              <a:rPr lang="x-none" smtClean="0"/>
              <a:t>‹#›</a:t>
            </a:fld>
            <a:endParaRPr lang="x-none"/>
          </a:p>
        </p:txBody>
      </p:sp>
    </p:spTree>
    <p:extLst>
      <p:ext uri="{BB962C8B-B14F-4D97-AF65-F5344CB8AC3E}">
        <p14:creationId xmlns:p14="http://schemas.microsoft.com/office/powerpoint/2010/main" val="611362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EFF024-E972-4641-BBDC-75D947E350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Content Placeholder 2">
            <a:extLst>
              <a:ext uri="{FF2B5EF4-FFF2-40B4-BE49-F238E27FC236}">
                <a16:creationId xmlns:a16="http://schemas.microsoft.com/office/drawing/2014/main" xmlns="" id="{9257420A-E054-FE40-AA4C-27C033670F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a16="http://schemas.microsoft.com/office/drawing/2014/main" xmlns="" id="{8A37CE29-67C0-1740-AEE1-B4A33F4369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1A06563-8279-914A-B5DE-C03AE1A1B031}"/>
              </a:ext>
            </a:extLst>
          </p:cNvPr>
          <p:cNvSpPr>
            <a:spLocks noGrp="1"/>
          </p:cNvSpPr>
          <p:nvPr>
            <p:ph type="dt" sz="half" idx="10"/>
          </p:nvPr>
        </p:nvSpPr>
        <p:spPr/>
        <p:txBody>
          <a:bodyPr/>
          <a:lstStyle/>
          <a:p>
            <a:fld id="{AB0018BF-1DEF-AF45-856A-D94288752618}" type="datetimeFigureOut">
              <a:rPr lang="x-none" smtClean="0"/>
              <a:t>13/11/2024</a:t>
            </a:fld>
            <a:endParaRPr lang="x-none"/>
          </a:p>
        </p:txBody>
      </p:sp>
      <p:sp>
        <p:nvSpPr>
          <p:cNvPr id="6" name="Footer Placeholder 5">
            <a:extLst>
              <a:ext uri="{FF2B5EF4-FFF2-40B4-BE49-F238E27FC236}">
                <a16:creationId xmlns:a16="http://schemas.microsoft.com/office/drawing/2014/main" xmlns="" id="{C10A42F0-05AB-3246-B134-957CE5ED795D}"/>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B8B4F9F4-5931-F84A-BCD5-37E44A1ACB16}"/>
              </a:ext>
            </a:extLst>
          </p:cNvPr>
          <p:cNvSpPr>
            <a:spLocks noGrp="1"/>
          </p:cNvSpPr>
          <p:nvPr>
            <p:ph type="sldNum" sz="quarter" idx="12"/>
          </p:nvPr>
        </p:nvSpPr>
        <p:spPr/>
        <p:txBody>
          <a:bodyPr/>
          <a:lstStyle/>
          <a:p>
            <a:fld id="{E0600755-D1C8-6B46-AEDB-81690690640B}" type="slidenum">
              <a:rPr lang="x-none" smtClean="0"/>
              <a:t>‹#›</a:t>
            </a:fld>
            <a:endParaRPr lang="x-none"/>
          </a:p>
        </p:txBody>
      </p:sp>
    </p:spTree>
    <p:extLst>
      <p:ext uri="{BB962C8B-B14F-4D97-AF65-F5344CB8AC3E}">
        <p14:creationId xmlns:p14="http://schemas.microsoft.com/office/powerpoint/2010/main" val="587598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99EA94-4E31-2440-8789-7CE2AEA2FD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Picture Placeholder 2">
            <a:extLst>
              <a:ext uri="{FF2B5EF4-FFF2-40B4-BE49-F238E27FC236}">
                <a16:creationId xmlns:a16="http://schemas.microsoft.com/office/drawing/2014/main" xmlns="" id="{B707E50E-4F25-CA48-8CFD-CFA9AB2571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xmlns="" id="{105C266F-1DFC-EC43-8DB7-3F761E64C3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B43482F-2AF9-6540-B7FE-7DBCA984A415}"/>
              </a:ext>
            </a:extLst>
          </p:cNvPr>
          <p:cNvSpPr>
            <a:spLocks noGrp="1"/>
          </p:cNvSpPr>
          <p:nvPr>
            <p:ph type="dt" sz="half" idx="10"/>
          </p:nvPr>
        </p:nvSpPr>
        <p:spPr/>
        <p:txBody>
          <a:bodyPr/>
          <a:lstStyle/>
          <a:p>
            <a:fld id="{AB0018BF-1DEF-AF45-856A-D94288752618}" type="datetimeFigureOut">
              <a:rPr lang="x-none" smtClean="0"/>
              <a:t>13/11/2024</a:t>
            </a:fld>
            <a:endParaRPr lang="x-none"/>
          </a:p>
        </p:txBody>
      </p:sp>
      <p:sp>
        <p:nvSpPr>
          <p:cNvPr id="6" name="Footer Placeholder 5">
            <a:extLst>
              <a:ext uri="{FF2B5EF4-FFF2-40B4-BE49-F238E27FC236}">
                <a16:creationId xmlns:a16="http://schemas.microsoft.com/office/drawing/2014/main" xmlns="" id="{37FCD735-9E52-874D-94CA-8F326ADA2FEB}"/>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3E6E8648-DEB3-654A-9F9F-055C776CDD45}"/>
              </a:ext>
            </a:extLst>
          </p:cNvPr>
          <p:cNvSpPr>
            <a:spLocks noGrp="1"/>
          </p:cNvSpPr>
          <p:nvPr>
            <p:ph type="sldNum" sz="quarter" idx="12"/>
          </p:nvPr>
        </p:nvSpPr>
        <p:spPr/>
        <p:txBody>
          <a:bodyPr/>
          <a:lstStyle/>
          <a:p>
            <a:fld id="{E0600755-D1C8-6B46-AEDB-81690690640B}" type="slidenum">
              <a:rPr lang="x-none" smtClean="0"/>
              <a:t>‹#›</a:t>
            </a:fld>
            <a:endParaRPr lang="x-none"/>
          </a:p>
        </p:txBody>
      </p:sp>
    </p:spTree>
    <p:extLst>
      <p:ext uri="{BB962C8B-B14F-4D97-AF65-F5344CB8AC3E}">
        <p14:creationId xmlns:p14="http://schemas.microsoft.com/office/powerpoint/2010/main" val="2670592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054EA24-9EF0-7C42-A209-DF3B945D5D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x-none"/>
          </a:p>
        </p:txBody>
      </p:sp>
      <p:sp>
        <p:nvSpPr>
          <p:cNvPr id="3" name="Text Placeholder 2">
            <a:extLst>
              <a:ext uri="{FF2B5EF4-FFF2-40B4-BE49-F238E27FC236}">
                <a16:creationId xmlns:a16="http://schemas.microsoft.com/office/drawing/2014/main" xmlns="" id="{1306266B-73D1-2C46-91BC-C9122C5446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8DD6082A-8886-654E-9F84-D814F579D0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0018BF-1DEF-AF45-856A-D94288752618}" type="datetimeFigureOut">
              <a:rPr lang="x-none" smtClean="0"/>
              <a:t>13/11/2024</a:t>
            </a:fld>
            <a:endParaRPr lang="x-none"/>
          </a:p>
        </p:txBody>
      </p:sp>
      <p:sp>
        <p:nvSpPr>
          <p:cNvPr id="5" name="Footer Placeholder 4">
            <a:extLst>
              <a:ext uri="{FF2B5EF4-FFF2-40B4-BE49-F238E27FC236}">
                <a16:creationId xmlns:a16="http://schemas.microsoft.com/office/drawing/2014/main" xmlns="" id="{08636F96-BFA6-7F4D-B33D-B6226CF3A9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a16="http://schemas.microsoft.com/office/drawing/2014/main" xmlns="" id="{F72691A1-6AC7-844A-8F98-B580B30E24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600755-D1C8-6B46-AEDB-81690690640B}" type="slidenum">
              <a:rPr lang="x-none" smtClean="0"/>
              <a:t>‹#›</a:t>
            </a:fld>
            <a:endParaRPr lang="x-none"/>
          </a:p>
        </p:txBody>
      </p:sp>
    </p:spTree>
    <p:extLst>
      <p:ext uri="{BB962C8B-B14F-4D97-AF65-F5344CB8AC3E}">
        <p14:creationId xmlns:p14="http://schemas.microsoft.com/office/powerpoint/2010/main" val="36635059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2.png"/><Relationship Id="rId7" Type="http://schemas.openxmlformats.org/officeDocument/2006/relationships/image" Target="../media/image14.png"/><Relationship Id="rId12" Type="http://schemas.openxmlformats.org/officeDocument/2006/relationships/image" Target="../media/image17.emf"/><Relationship Id="rId2" Type="http://schemas.openxmlformats.org/officeDocument/2006/relationships/audio" Target="../media/audio1.wav"/><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4.png"/><Relationship Id="rId5" Type="http://schemas.openxmlformats.org/officeDocument/2006/relationships/image" Target="../media/image13.png"/><Relationship Id="rId10" Type="http://schemas.openxmlformats.org/officeDocument/2006/relationships/image" Target="../media/image16.png"/><Relationship Id="rId4" Type="http://schemas.microsoft.com/office/2007/relationships/hdphoto" Target="../media/hdphoto1.wdp"/><Relationship Id="rId9"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3"/>
          <p:cNvSpPr>
            <a:spLocks noChangeArrowheads="1"/>
          </p:cNvSpPr>
          <p:nvPr/>
        </p:nvSpPr>
        <p:spPr bwMode="auto">
          <a:xfrm>
            <a:off x="0" y="7601"/>
            <a:ext cx="12192000" cy="6858000"/>
          </a:xfrm>
          <a:prstGeom prst="rect">
            <a:avLst/>
          </a:prstGeom>
          <a:gradFill rotWithShape="1">
            <a:gsLst>
              <a:gs pos="0">
                <a:srgbClr val="00FFFF"/>
              </a:gs>
              <a:gs pos="50000">
                <a:srgbClr val="FFFFFF"/>
              </a:gs>
              <a:gs pos="100000">
                <a:srgbClr val="00FFFF"/>
              </a:gs>
            </a:gsLst>
            <a:lin ang="5400000" scaled="1"/>
          </a:gra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p>
        </p:txBody>
      </p:sp>
      <p:pic>
        <p:nvPicPr>
          <p:cNvPr id="57348" name="Picture 4" descr="tdongvang"/>
          <p:cNvPicPr>
            <a:picLocks noChangeAspect="1" noChangeArrowheads="1"/>
          </p:cNvPicPr>
          <p:nvPr/>
        </p:nvPicPr>
        <p:blipFill>
          <a:blip r:embed="rId2">
            <a:clrChange>
              <a:clrFrom>
                <a:srgbClr val="FFFFFF"/>
              </a:clrFrom>
              <a:clrTo>
                <a:srgbClr val="FFFFFF">
                  <a:alpha val="0"/>
                </a:srgbClr>
              </a:clrTo>
            </a:clrChange>
            <a:lum bright="-22000" contrast="16000"/>
            <a:extLst>
              <a:ext uri="{28A0092B-C50C-407E-A947-70E740481C1C}">
                <a14:useLocalDpi xmlns:a14="http://schemas.microsoft.com/office/drawing/2010/main" val="0"/>
              </a:ext>
            </a:extLst>
          </a:blip>
          <a:srcRect/>
          <a:stretch>
            <a:fillRect/>
          </a:stretch>
        </p:blipFill>
        <p:spPr bwMode="auto">
          <a:xfrm>
            <a:off x="2971800" y="304801"/>
            <a:ext cx="6248400" cy="6151563"/>
          </a:xfrm>
          <a:prstGeom prst="rect">
            <a:avLst/>
          </a:prstGeom>
          <a:noFill/>
          <a:ln>
            <a:noFill/>
          </a:ln>
          <a:effectLst>
            <a:outerShdw dist="35921" dir="2700000" algn="ctr" rotWithShape="0">
              <a:srgbClr val="5F5F5F"/>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00" name="Group 5"/>
          <p:cNvGrpSpPr>
            <a:grpSpLocks/>
          </p:cNvGrpSpPr>
          <p:nvPr/>
        </p:nvGrpSpPr>
        <p:grpSpPr bwMode="auto">
          <a:xfrm>
            <a:off x="4267200" y="609600"/>
            <a:ext cx="4572000" cy="5638800"/>
            <a:chOff x="-144" y="240"/>
            <a:chExt cx="3274" cy="4080"/>
          </a:xfrm>
        </p:grpSpPr>
        <p:grpSp>
          <p:nvGrpSpPr>
            <p:cNvPr id="4102" name="Group 6"/>
            <p:cNvGrpSpPr>
              <a:grpSpLocks/>
            </p:cNvGrpSpPr>
            <p:nvPr/>
          </p:nvGrpSpPr>
          <p:grpSpPr bwMode="auto">
            <a:xfrm>
              <a:off x="-144" y="240"/>
              <a:ext cx="2784" cy="4080"/>
              <a:chOff x="-144" y="240"/>
              <a:chExt cx="2784" cy="4080"/>
            </a:xfrm>
          </p:grpSpPr>
          <p:grpSp>
            <p:nvGrpSpPr>
              <p:cNvPr id="4104" name="Group 7"/>
              <p:cNvGrpSpPr>
                <a:grpSpLocks/>
              </p:cNvGrpSpPr>
              <p:nvPr/>
            </p:nvGrpSpPr>
            <p:grpSpPr bwMode="auto">
              <a:xfrm>
                <a:off x="-144" y="240"/>
                <a:ext cx="2784" cy="4080"/>
                <a:chOff x="-144" y="240"/>
                <a:chExt cx="2784" cy="4080"/>
              </a:xfrm>
            </p:grpSpPr>
            <p:sp>
              <p:nvSpPr>
                <p:cNvPr id="4106" name="Text Box 8"/>
                <p:cNvSpPr txBox="1">
                  <a:spLocks noChangeArrowheads="1"/>
                </p:cNvSpPr>
                <p:nvPr/>
              </p:nvSpPr>
              <p:spPr bwMode="auto">
                <a:xfrm>
                  <a:off x="2113" y="2208"/>
                  <a:ext cx="49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800" b="1">
                      <a:solidFill>
                        <a:srgbClr val="FF3300"/>
                      </a:solidFill>
                      <a:latin typeface="Bodoni MT Black" panose="02070A03080606020203" pitchFamily="18" charset="0"/>
                    </a:rPr>
                    <a:t>ĐÀ NẴNG</a:t>
                  </a:r>
                </a:p>
              </p:txBody>
            </p:sp>
            <p:grpSp>
              <p:nvGrpSpPr>
                <p:cNvPr id="4107" name="Group 9"/>
                <p:cNvGrpSpPr>
                  <a:grpSpLocks/>
                </p:cNvGrpSpPr>
                <p:nvPr/>
              </p:nvGrpSpPr>
              <p:grpSpPr bwMode="auto">
                <a:xfrm>
                  <a:off x="-144" y="240"/>
                  <a:ext cx="2784" cy="4080"/>
                  <a:chOff x="-144" y="240"/>
                  <a:chExt cx="2784" cy="4080"/>
                </a:xfrm>
              </p:grpSpPr>
              <p:sp>
                <p:nvSpPr>
                  <p:cNvPr id="4108" name="Text Box 10"/>
                  <p:cNvSpPr txBox="1">
                    <a:spLocks noChangeArrowheads="1"/>
                  </p:cNvSpPr>
                  <p:nvPr/>
                </p:nvSpPr>
                <p:spPr bwMode="auto">
                  <a:xfrm>
                    <a:off x="1488" y="960"/>
                    <a:ext cx="60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800">
                        <a:solidFill>
                          <a:srgbClr val="FF3300"/>
                        </a:solidFill>
                        <a:latin typeface="Bodoni MT Black" panose="02070A03080606020203" pitchFamily="18" charset="0"/>
                      </a:rPr>
                      <a:t>HẢI PHÒNG</a:t>
                    </a:r>
                  </a:p>
                </p:txBody>
              </p:sp>
              <p:grpSp>
                <p:nvGrpSpPr>
                  <p:cNvPr id="4109" name="Group 11"/>
                  <p:cNvGrpSpPr>
                    <a:grpSpLocks/>
                  </p:cNvGrpSpPr>
                  <p:nvPr/>
                </p:nvGrpSpPr>
                <p:grpSpPr bwMode="auto">
                  <a:xfrm>
                    <a:off x="-144" y="240"/>
                    <a:ext cx="2784" cy="4080"/>
                    <a:chOff x="-144" y="240"/>
                    <a:chExt cx="2784" cy="4080"/>
                  </a:xfrm>
                </p:grpSpPr>
                <p:sp>
                  <p:nvSpPr>
                    <p:cNvPr id="4110" name="Text Box 12"/>
                    <p:cNvSpPr txBox="1">
                      <a:spLocks noChangeArrowheads="1"/>
                    </p:cNvSpPr>
                    <p:nvPr/>
                  </p:nvSpPr>
                  <p:spPr bwMode="auto">
                    <a:xfrm>
                      <a:off x="1152" y="1440"/>
                      <a:ext cx="39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800" b="1">
                          <a:solidFill>
                            <a:srgbClr val="FF3300"/>
                          </a:solidFill>
                          <a:latin typeface="Bodoni MT Black" panose="02070A03080606020203" pitchFamily="18" charset="0"/>
                        </a:rPr>
                        <a:t>VINH</a:t>
                      </a:r>
                    </a:p>
                  </p:txBody>
                </p:sp>
                <p:grpSp>
                  <p:nvGrpSpPr>
                    <p:cNvPr id="4111" name="Group 13"/>
                    <p:cNvGrpSpPr>
                      <a:grpSpLocks/>
                    </p:cNvGrpSpPr>
                    <p:nvPr/>
                  </p:nvGrpSpPr>
                  <p:grpSpPr bwMode="auto">
                    <a:xfrm>
                      <a:off x="-144" y="240"/>
                      <a:ext cx="2784" cy="4080"/>
                      <a:chOff x="-144" y="240"/>
                      <a:chExt cx="2784" cy="4080"/>
                    </a:xfrm>
                  </p:grpSpPr>
                  <p:grpSp>
                    <p:nvGrpSpPr>
                      <p:cNvPr id="4112" name="Group 14"/>
                      <p:cNvGrpSpPr>
                        <a:grpSpLocks/>
                      </p:cNvGrpSpPr>
                      <p:nvPr/>
                    </p:nvGrpSpPr>
                    <p:grpSpPr bwMode="auto">
                      <a:xfrm>
                        <a:off x="-144" y="240"/>
                        <a:ext cx="2784" cy="4080"/>
                        <a:chOff x="480" y="240"/>
                        <a:chExt cx="2784" cy="4080"/>
                      </a:xfrm>
                    </p:grpSpPr>
                    <p:grpSp>
                      <p:nvGrpSpPr>
                        <p:cNvPr id="4114" name="Group 15"/>
                        <p:cNvGrpSpPr>
                          <a:grpSpLocks/>
                        </p:cNvGrpSpPr>
                        <p:nvPr/>
                      </p:nvGrpSpPr>
                      <p:grpSpPr bwMode="auto">
                        <a:xfrm>
                          <a:off x="480" y="240"/>
                          <a:ext cx="2784" cy="4080"/>
                          <a:chOff x="480" y="240"/>
                          <a:chExt cx="2784" cy="4080"/>
                        </a:xfrm>
                      </p:grpSpPr>
                      <p:grpSp>
                        <p:nvGrpSpPr>
                          <p:cNvPr id="4116" name="Group 16"/>
                          <p:cNvGrpSpPr>
                            <a:grpSpLocks/>
                          </p:cNvGrpSpPr>
                          <p:nvPr/>
                        </p:nvGrpSpPr>
                        <p:grpSpPr bwMode="auto">
                          <a:xfrm>
                            <a:off x="480" y="240"/>
                            <a:ext cx="2784" cy="4080"/>
                            <a:chOff x="480" y="240"/>
                            <a:chExt cx="2784" cy="4080"/>
                          </a:xfrm>
                        </p:grpSpPr>
                        <p:grpSp>
                          <p:nvGrpSpPr>
                            <p:cNvPr id="4118" name="Group 17"/>
                            <p:cNvGrpSpPr>
                              <a:grpSpLocks/>
                            </p:cNvGrpSpPr>
                            <p:nvPr/>
                          </p:nvGrpSpPr>
                          <p:grpSpPr bwMode="auto">
                            <a:xfrm>
                              <a:off x="480" y="240"/>
                              <a:ext cx="2784" cy="4080"/>
                              <a:chOff x="1248" y="240"/>
                              <a:chExt cx="2784" cy="4080"/>
                            </a:xfrm>
                          </p:grpSpPr>
                          <p:grpSp>
                            <p:nvGrpSpPr>
                              <p:cNvPr id="4120" name="Group 18"/>
                              <p:cNvGrpSpPr>
                                <a:grpSpLocks/>
                              </p:cNvGrpSpPr>
                              <p:nvPr/>
                            </p:nvGrpSpPr>
                            <p:grpSpPr bwMode="auto">
                              <a:xfrm>
                                <a:off x="1248" y="240"/>
                                <a:ext cx="2784" cy="4080"/>
                                <a:chOff x="1248" y="240"/>
                                <a:chExt cx="2784" cy="4080"/>
                              </a:xfrm>
                            </p:grpSpPr>
                            <p:grpSp>
                              <p:nvGrpSpPr>
                                <p:cNvPr id="4122" name="Group 19"/>
                                <p:cNvGrpSpPr>
                                  <a:grpSpLocks/>
                                </p:cNvGrpSpPr>
                                <p:nvPr/>
                              </p:nvGrpSpPr>
                              <p:grpSpPr bwMode="auto">
                                <a:xfrm>
                                  <a:off x="1248" y="240"/>
                                  <a:ext cx="2784" cy="4080"/>
                                  <a:chOff x="1248" y="240"/>
                                  <a:chExt cx="2784" cy="4080"/>
                                </a:xfrm>
                              </p:grpSpPr>
                              <p:grpSp>
                                <p:nvGrpSpPr>
                                  <p:cNvPr id="4124" name="Group 20"/>
                                  <p:cNvGrpSpPr>
                                    <a:grpSpLocks/>
                                  </p:cNvGrpSpPr>
                                  <p:nvPr/>
                                </p:nvGrpSpPr>
                                <p:grpSpPr bwMode="auto">
                                  <a:xfrm>
                                    <a:off x="1248" y="240"/>
                                    <a:ext cx="2784" cy="4080"/>
                                    <a:chOff x="1056" y="288"/>
                                    <a:chExt cx="2304" cy="3840"/>
                                  </a:xfrm>
                                </p:grpSpPr>
                                <p:grpSp>
                                  <p:nvGrpSpPr>
                                    <p:cNvPr id="4126" name="Group 21"/>
                                    <p:cNvGrpSpPr>
                                      <a:grpSpLocks/>
                                    </p:cNvGrpSpPr>
                                    <p:nvPr/>
                                  </p:nvGrpSpPr>
                                  <p:grpSpPr bwMode="auto">
                                    <a:xfrm>
                                      <a:off x="1056" y="288"/>
                                      <a:ext cx="2304" cy="3840"/>
                                      <a:chOff x="1056" y="288"/>
                                      <a:chExt cx="2304" cy="3840"/>
                                    </a:xfrm>
                                  </p:grpSpPr>
                                  <p:grpSp>
                                    <p:nvGrpSpPr>
                                      <p:cNvPr id="4128" name="Group 22"/>
                                      <p:cNvGrpSpPr>
                                        <a:grpSpLocks/>
                                      </p:cNvGrpSpPr>
                                      <p:nvPr/>
                                    </p:nvGrpSpPr>
                                    <p:grpSpPr bwMode="auto">
                                      <a:xfrm>
                                        <a:off x="1056" y="288"/>
                                        <a:ext cx="2304" cy="3840"/>
                                        <a:chOff x="1200" y="288"/>
                                        <a:chExt cx="2304" cy="3840"/>
                                      </a:xfrm>
                                    </p:grpSpPr>
                                    <p:grpSp>
                                      <p:nvGrpSpPr>
                                        <p:cNvPr id="4130" name="Group 23"/>
                                        <p:cNvGrpSpPr>
                                          <a:grpSpLocks/>
                                        </p:cNvGrpSpPr>
                                        <p:nvPr/>
                                      </p:nvGrpSpPr>
                                      <p:grpSpPr bwMode="auto">
                                        <a:xfrm>
                                          <a:off x="1200" y="288"/>
                                          <a:ext cx="2304" cy="3840"/>
                                          <a:chOff x="1200" y="288"/>
                                          <a:chExt cx="2304" cy="3840"/>
                                        </a:xfrm>
                                      </p:grpSpPr>
                                      <p:grpSp>
                                        <p:nvGrpSpPr>
                                          <p:cNvPr id="4132" name="Group 24"/>
                                          <p:cNvGrpSpPr>
                                            <a:grpSpLocks/>
                                          </p:cNvGrpSpPr>
                                          <p:nvPr/>
                                        </p:nvGrpSpPr>
                                        <p:grpSpPr bwMode="auto">
                                          <a:xfrm>
                                            <a:off x="1200" y="288"/>
                                            <a:ext cx="2304" cy="3840"/>
                                            <a:chOff x="1200" y="288"/>
                                            <a:chExt cx="2304" cy="3840"/>
                                          </a:xfrm>
                                        </p:grpSpPr>
                                        <p:grpSp>
                                          <p:nvGrpSpPr>
                                            <p:cNvPr id="4134" name="Group 25"/>
                                            <p:cNvGrpSpPr>
                                              <a:grpSpLocks/>
                                            </p:cNvGrpSpPr>
                                            <p:nvPr/>
                                          </p:nvGrpSpPr>
                                          <p:grpSpPr bwMode="auto">
                                            <a:xfrm>
                                              <a:off x="1200" y="288"/>
                                              <a:ext cx="2304" cy="3840"/>
                                              <a:chOff x="1200" y="288"/>
                                              <a:chExt cx="2304" cy="3840"/>
                                            </a:xfrm>
                                          </p:grpSpPr>
                                          <p:grpSp>
                                            <p:nvGrpSpPr>
                                              <p:cNvPr id="4136" name="Group 26"/>
                                              <p:cNvGrpSpPr>
                                                <a:grpSpLocks/>
                                              </p:cNvGrpSpPr>
                                              <p:nvPr/>
                                            </p:nvGrpSpPr>
                                            <p:grpSpPr bwMode="auto">
                                              <a:xfrm>
                                                <a:off x="1200" y="288"/>
                                                <a:ext cx="2304" cy="3840"/>
                                                <a:chOff x="1200" y="288"/>
                                                <a:chExt cx="2304" cy="3840"/>
                                              </a:xfrm>
                                            </p:grpSpPr>
                                            <p:grpSp>
                                              <p:nvGrpSpPr>
                                                <p:cNvPr id="4138" name="Group 27"/>
                                                <p:cNvGrpSpPr>
                                                  <a:grpSpLocks/>
                                                </p:cNvGrpSpPr>
                                                <p:nvPr/>
                                              </p:nvGrpSpPr>
                                              <p:grpSpPr bwMode="auto">
                                                <a:xfrm>
                                                  <a:off x="1200" y="288"/>
                                                  <a:ext cx="2304" cy="3840"/>
                                                  <a:chOff x="1200" y="288"/>
                                                  <a:chExt cx="2304" cy="3840"/>
                                                </a:xfrm>
                                              </p:grpSpPr>
                                              <p:grpSp>
                                                <p:nvGrpSpPr>
                                                  <p:cNvPr id="4140" name="Group 28"/>
                                                  <p:cNvGrpSpPr>
                                                    <a:grpSpLocks/>
                                                  </p:cNvGrpSpPr>
                                                  <p:nvPr/>
                                                </p:nvGrpSpPr>
                                                <p:grpSpPr bwMode="auto">
                                                  <a:xfrm>
                                                    <a:off x="1200" y="288"/>
                                                    <a:ext cx="2304" cy="3840"/>
                                                    <a:chOff x="1200" y="288"/>
                                                    <a:chExt cx="2304" cy="3840"/>
                                                  </a:xfrm>
                                                </p:grpSpPr>
                                                <p:grpSp>
                                                  <p:nvGrpSpPr>
                                                    <p:cNvPr id="4142" name="Group 29"/>
                                                    <p:cNvGrpSpPr>
                                                      <a:grpSpLocks/>
                                                    </p:cNvGrpSpPr>
                                                    <p:nvPr/>
                                                  </p:nvGrpSpPr>
                                                  <p:grpSpPr bwMode="auto">
                                                    <a:xfrm>
                                                      <a:off x="1200" y="288"/>
                                                      <a:ext cx="2304" cy="3840"/>
                                                      <a:chOff x="1200" y="288"/>
                                                      <a:chExt cx="2304" cy="3840"/>
                                                    </a:xfrm>
                                                  </p:grpSpPr>
                                                  <p:grpSp>
                                                    <p:nvGrpSpPr>
                                                      <p:cNvPr id="4144" name="Group 30"/>
                                                      <p:cNvGrpSpPr>
                                                        <a:grpSpLocks/>
                                                      </p:cNvGrpSpPr>
                                                      <p:nvPr/>
                                                    </p:nvGrpSpPr>
                                                    <p:grpSpPr bwMode="auto">
                                                      <a:xfrm>
                                                        <a:off x="1200" y="288"/>
                                                        <a:ext cx="2304" cy="3840"/>
                                                        <a:chOff x="1200" y="288"/>
                                                        <a:chExt cx="2304" cy="3840"/>
                                                      </a:xfrm>
                                                    </p:grpSpPr>
                                                    <p:sp>
                                                      <p:nvSpPr>
                                                        <p:cNvPr id="4146" name="Freeform 31"/>
                                                        <p:cNvSpPr>
                                                          <a:spLocks/>
                                                        </p:cNvSpPr>
                                                        <p:nvPr/>
                                                      </p:nvSpPr>
                                                      <p:spPr bwMode="auto">
                                                        <a:xfrm>
                                                          <a:off x="1200" y="288"/>
                                                          <a:ext cx="2304" cy="3840"/>
                                                        </a:xfrm>
                                                        <a:custGeom>
                                                          <a:avLst/>
                                                          <a:gdLst>
                                                            <a:gd name="T0" fmla="*/ 1094 w 2339"/>
                                                            <a:gd name="T1" fmla="*/ 444 h 3833"/>
                                                            <a:gd name="T2" fmla="*/ 1028 w 2339"/>
                                                            <a:gd name="T3" fmla="*/ 183 h 3833"/>
                                                            <a:gd name="T4" fmla="*/ 919 w 2339"/>
                                                            <a:gd name="T5" fmla="*/ 128 h 3833"/>
                                                            <a:gd name="T6" fmla="*/ 744 w 2339"/>
                                                            <a:gd name="T7" fmla="*/ 46 h 3833"/>
                                                            <a:gd name="T8" fmla="*/ 609 w 2339"/>
                                                            <a:gd name="T9" fmla="*/ 64 h 3833"/>
                                                            <a:gd name="T10" fmla="*/ 498 w 2339"/>
                                                            <a:gd name="T11" fmla="*/ 165 h 3833"/>
                                                            <a:gd name="T12" fmla="*/ 383 w 2339"/>
                                                            <a:gd name="T13" fmla="*/ 183 h 3833"/>
                                                            <a:gd name="T14" fmla="*/ 305 w 2339"/>
                                                            <a:gd name="T15" fmla="*/ 201 h 3833"/>
                                                            <a:gd name="T16" fmla="*/ 132 w 2339"/>
                                                            <a:gd name="T17" fmla="*/ 156 h 3833"/>
                                                            <a:gd name="T18" fmla="*/ 33 w 2339"/>
                                                            <a:gd name="T19" fmla="*/ 334 h 3833"/>
                                                            <a:gd name="T20" fmla="*/ 168 w 2339"/>
                                                            <a:gd name="T21" fmla="*/ 425 h 3833"/>
                                                            <a:gd name="T22" fmla="*/ 305 w 2339"/>
                                                            <a:gd name="T23" fmla="*/ 691 h 3833"/>
                                                            <a:gd name="T24" fmla="*/ 427 w 2339"/>
                                                            <a:gd name="T25" fmla="*/ 672 h 3833"/>
                                                            <a:gd name="T26" fmla="*/ 531 w 2339"/>
                                                            <a:gd name="T27" fmla="*/ 718 h 3833"/>
                                                            <a:gd name="T28" fmla="*/ 596 w 2339"/>
                                                            <a:gd name="T29" fmla="*/ 896 h 3833"/>
                                                            <a:gd name="T30" fmla="*/ 525 w 2339"/>
                                                            <a:gd name="T31" fmla="*/ 1034 h 3833"/>
                                                            <a:gd name="T32" fmla="*/ 409 w 2339"/>
                                                            <a:gd name="T33" fmla="*/ 1061 h 3833"/>
                                                            <a:gd name="T34" fmla="*/ 583 w 2339"/>
                                                            <a:gd name="T35" fmla="*/ 1226 h 3833"/>
                                                            <a:gd name="T36" fmla="*/ 732 w 2339"/>
                                                            <a:gd name="T37" fmla="*/ 1450 h 3833"/>
                                                            <a:gd name="T38" fmla="*/ 899 w 2339"/>
                                                            <a:gd name="T39" fmla="*/ 1669 h 3833"/>
                                                            <a:gd name="T40" fmla="*/ 913 w 2339"/>
                                                            <a:gd name="T41" fmla="*/ 1724 h 3833"/>
                                                            <a:gd name="T42" fmla="*/ 977 w 2339"/>
                                                            <a:gd name="T43" fmla="*/ 1879 h 3833"/>
                                                            <a:gd name="T44" fmla="*/ 1107 w 2339"/>
                                                            <a:gd name="T45" fmla="*/ 1965 h 3833"/>
                                                            <a:gd name="T46" fmla="*/ 1152 w 2339"/>
                                                            <a:gd name="T47" fmla="*/ 2140 h 3833"/>
                                                            <a:gd name="T48" fmla="*/ 1178 w 2339"/>
                                                            <a:gd name="T49" fmla="*/ 2593 h 3833"/>
                                                            <a:gd name="T50" fmla="*/ 1146 w 2339"/>
                                                            <a:gd name="T51" fmla="*/ 2940 h 3833"/>
                                                            <a:gd name="T52" fmla="*/ 1074 w 2339"/>
                                                            <a:gd name="T53" fmla="*/ 3036 h 3833"/>
                                                            <a:gd name="T54" fmla="*/ 945 w 2339"/>
                                                            <a:gd name="T55" fmla="*/ 3079 h 3833"/>
                                                            <a:gd name="T56" fmla="*/ 840 w 2339"/>
                                                            <a:gd name="T57" fmla="*/ 3145 h 3833"/>
                                                            <a:gd name="T58" fmla="*/ 848 w 2339"/>
                                                            <a:gd name="T59" fmla="*/ 3292 h 3833"/>
                                                            <a:gd name="T60" fmla="*/ 802 w 2339"/>
                                                            <a:gd name="T61" fmla="*/ 3302 h 3833"/>
                                                            <a:gd name="T62" fmla="*/ 525 w 2339"/>
                                                            <a:gd name="T63" fmla="*/ 3439 h 3833"/>
                                                            <a:gd name="T64" fmla="*/ 622 w 2339"/>
                                                            <a:gd name="T65" fmla="*/ 3558 h 3833"/>
                                                            <a:gd name="T66" fmla="*/ 641 w 2339"/>
                                                            <a:gd name="T67" fmla="*/ 3955 h 3833"/>
                                                            <a:gd name="T68" fmla="*/ 739 w 2339"/>
                                                            <a:gd name="T69" fmla="*/ 3873 h 3833"/>
                                                            <a:gd name="T70" fmla="*/ 892 w 2339"/>
                                                            <a:gd name="T71" fmla="*/ 3695 h 3833"/>
                                                            <a:gd name="T72" fmla="*/ 983 w 2339"/>
                                                            <a:gd name="T73" fmla="*/ 3642 h 3833"/>
                                                            <a:gd name="T74" fmla="*/ 1062 w 2339"/>
                                                            <a:gd name="T75" fmla="*/ 3475 h 3833"/>
                                                            <a:gd name="T76" fmla="*/ 1396 w 2339"/>
                                                            <a:gd name="T77" fmla="*/ 3347 h 3833"/>
                                                            <a:gd name="T78" fmla="*/ 1526 w 2339"/>
                                                            <a:gd name="T79" fmla="*/ 3265 h 3833"/>
                                                            <a:gd name="T80" fmla="*/ 1584 w 2339"/>
                                                            <a:gd name="T81" fmla="*/ 3112 h 3833"/>
                                                            <a:gd name="T82" fmla="*/ 1617 w 2339"/>
                                                            <a:gd name="T83" fmla="*/ 2885 h 3833"/>
                                                            <a:gd name="T84" fmla="*/ 1579 w 2339"/>
                                                            <a:gd name="T85" fmla="*/ 2593 h 3833"/>
                                                            <a:gd name="T86" fmla="*/ 1436 w 2339"/>
                                                            <a:gd name="T87" fmla="*/ 2158 h 3833"/>
                                                            <a:gd name="T88" fmla="*/ 1312 w 2339"/>
                                                            <a:gd name="T89" fmla="*/ 1939 h 3833"/>
                                                            <a:gd name="T90" fmla="*/ 1087 w 2339"/>
                                                            <a:gd name="T91" fmla="*/ 1706 h 3833"/>
                                                            <a:gd name="T92" fmla="*/ 958 w 2339"/>
                                                            <a:gd name="T93" fmla="*/ 1550 h 3833"/>
                                                            <a:gd name="T94" fmla="*/ 913 w 2339"/>
                                                            <a:gd name="T95" fmla="*/ 1441 h 3833"/>
                                                            <a:gd name="T96" fmla="*/ 771 w 2339"/>
                                                            <a:gd name="T97" fmla="*/ 1235 h 3833"/>
                                                            <a:gd name="T98" fmla="*/ 827 w 2339"/>
                                                            <a:gd name="T99" fmla="*/ 1015 h 3833"/>
                                                            <a:gd name="T100" fmla="*/ 1035 w 2339"/>
                                                            <a:gd name="T101" fmla="*/ 654 h 3833"/>
                                                            <a:gd name="T102" fmla="*/ 1171 w 2339"/>
                                                            <a:gd name="T103" fmla="*/ 672 h 3833"/>
                                                            <a:gd name="T104" fmla="*/ 1223 w 2339"/>
                                                            <a:gd name="T105" fmla="*/ 572 h 383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339"/>
                                                            <a:gd name="T160" fmla="*/ 0 h 3833"/>
                                                            <a:gd name="T161" fmla="*/ 2339 w 2339"/>
                                                            <a:gd name="T162" fmla="*/ 3833 h 383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339" h="3833">
                                                              <a:moveTo>
                                                                <a:pt x="1848" y="494"/>
                                                              </a:moveTo>
                                                              <a:cubicBezTo>
                                                                <a:pt x="1809" y="433"/>
                                                                <a:pt x="1687" y="452"/>
                                                                <a:pt x="1629" y="448"/>
                                                              </a:cubicBezTo>
                                                              <a:cubicBezTo>
                                                                <a:pt x="1611" y="442"/>
                                                                <a:pt x="1592" y="436"/>
                                                                <a:pt x="1574" y="430"/>
                                                              </a:cubicBezTo>
                                                              <a:cubicBezTo>
                                                                <a:pt x="1565" y="427"/>
                                                                <a:pt x="1547" y="421"/>
                                                                <a:pt x="1547" y="421"/>
                                                              </a:cubicBezTo>
                                                              <a:cubicBezTo>
                                                                <a:pt x="1528" y="361"/>
                                                                <a:pt x="1487" y="365"/>
                                                                <a:pt x="1428" y="357"/>
                                                              </a:cubicBezTo>
                                                              <a:cubicBezTo>
                                                                <a:pt x="1449" y="293"/>
                                                                <a:pt x="1464" y="308"/>
                                                                <a:pt x="1419" y="293"/>
                                                              </a:cubicBezTo>
                                                              <a:cubicBezTo>
                                                                <a:pt x="1375" y="249"/>
                                                                <a:pt x="1394" y="224"/>
                                                                <a:pt x="1446" y="210"/>
                                                              </a:cubicBezTo>
                                                              <a:cubicBezTo>
                                                                <a:pt x="1449" y="201"/>
                                                                <a:pt x="1448" y="190"/>
                                                                <a:pt x="1455" y="183"/>
                                                              </a:cubicBezTo>
                                                              <a:cubicBezTo>
                                                                <a:pt x="1462" y="176"/>
                                                                <a:pt x="1480" y="183"/>
                                                                <a:pt x="1483" y="174"/>
                                                              </a:cubicBezTo>
                                                              <a:cubicBezTo>
                                                                <a:pt x="1486" y="166"/>
                                                                <a:pt x="1472" y="160"/>
                                                                <a:pt x="1464" y="156"/>
                                                              </a:cubicBezTo>
                                                              <a:cubicBezTo>
                                                                <a:pt x="1447" y="147"/>
                                                                <a:pt x="1429" y="139"/>
                                                                <a:pt x="1410" y="137"/>
                                                              </a:cubicBezTo>
                                                              <a:cubicBezTo>
                                                                <a:pt x="1373" y="134"/>
                                                                <a:pt x="1337" y="131"/>
                                                                <a:pt x="1300" y="128"/>
                                                              </a:cubicBezTo>
                                                              <a:cubicBezTo>
                                                                <a:pt x="1290" y="121"/>
                                                                <a:pt x="1260" y="99"/>
                                                                <a:pt x="1245" y="101"/>
                                                              </a:cubicBezTo>
                                                              <a:cubicBezTo>
                                                                <a:pt x="1226" y="103"/>
                                                                <a:pt x="1190" y="119"/>
                                                                <a:pt x="1190" y="119"/>
                                                              </a:cubicBezTo>
                                                              <a:cubicBezTo>
                                                                <a:pt x="1147" y="108"/>
                                                                <a:pt x="1141" y="107"/>
                                                                <a:pt x="1108" y="82"/>
                                                              </a:cubicBezTo>
                                                              <a:cubicBezTo>
                                                                <a:pt x="1090" y="69"/>
                                                                <a:pt x="1053" y="46"/>
                                                                <a:pt x="1053" y="46"/>
                                                              </a:cubicBezTo>
                                                              <a:cubicBezTo>
                                                                <a:pt x="1047" y="28"/>
                                                                <a:pt x="1045" y="0"/>
                                                                <a:pt x="1016" y="0"/>
                                                              </a:cubicBezTo>
                                                              <a:cubicBezTo>
                                                                <a:pt x="997" y="0"/>
                                                                <a:pt x="962" y="18"/>
                                                                <a:pt x="962" y="18"/>
                                                              </a:cubicBezTo>
                                                              <a:cubicBezTo>
                                                                <a:pt x="929" y="51"/>
                                                                <a:pt x="952" y="34"/>
                                                                <a:pt x="888" y="55"/>
                                                              </a:cubicBezTo>
                                                              <a:cubicBezTo>
                                                                <a:pt x="879" y="58"/>
                                                                <a:pt x="861" y="64"/>
                                                                <a:pt x="861" y="64"/>
                                                              </a:cubicBezTo>
                                                              <a:cubicBezTo>
                                                                <a:pt x="850" y="81"/>
                                                                <a:pt x="833" y="93"/>
                                                                <a:pt x="824" y="110"/>
                                                              </a:cubicBezTo>
                                                              <a:cubicBezTo>
                                                                <a:pt x="818" y="121"/>
                                                                <a:pt x="823" y="136"/>
                                                                <a:pt x="815" y="146"/>
                                                              </a:cubicBezTo>
                                                              <a:cubicBezTo>
                                                                <a:pt x="809" y="154"/>
                                                                <a:pt x="797" y="154"/>
                                                                <a:pt x="788" y="156"/>
                                                              </a:cubicBezTo>
                                                              <a:cubicBezTo>
                                                                <a:pt x="761" y="161"/>
                                                                <a:pt x="733" y="162"/>
                                                                <a:pt x="706" y="165"/>
                                                              </a:cubicBezTo>
                                                              <a:cubicBezTo>
                                                                <a:pt x="640" y="144"/>
                                                                <a:pt x="692" y="132"/>
                                                                <a:pt x="605" y="146"/>
                                                              </a:cubicBezTo>
                                                              <a:cubicBezTo>
                                                                <a:pt x="599" y="164"/>
                                                                <a:pt x="593" y="183"/>
                                                                <a:pt x="587" y="201"/>
                                                              </a:cubicBezTo>
                                                              <a:cubicBezTo>
                                                                <a:pt x="584" y="210"/>
                                                                <a:pt x="578" y="229"/>
                                                                <a:pt x="578" y="229"/>
                                                              </a:cubicBezTo>
                                                              <a:cubicBezTo>
                                                                <a:pt x="564" y="215"/>
                                                                <a:pt x="555" y="197"/>
                                                                <a:pt x="541" y="183"/>
                                                              </a:cubicBezTo>
                                                              <a:cubicBezTo>
                                                                <a:pt x="527" y="169"/>
                                                                <a:pt x="509" y="160"/>
                                                                <a:pt x="495" y="146"/>
                                                              </a:cubicBezTo>
                                                              <a:cubicBezTo>
                                                                <a:pt x="483" y="149"/>
                                                                <a:pt x="469" y="148"/>
                                                                <a:pt x="459" y="156"/>
                                                              </a:cubicBezTo>
                                                              <a:cubicBezTo>
                                                                <a:pt x="452" y="162"/>
                                                                <a:pt x="455" y="175"/>
                                                                <a:pt x="450" y="183"/>
                                                              </a:cubicBezTo>
                                                              <a:cubicBezTo>
                                                                <a:pt x="445" y="190"/>
                                                                <a:pt x="437" y="195"/>
                                                                <a:pt x="431" y="201"/>
                                                              </a:cubicBezTo>
                                                              <a:cubicBezTo>
                                                                <a:pt x="398" y="150"/>
                                                                <a:pt x="412" y="133"/>
                                                                <a:pt x="367" y="156"/>
                                                              </a:cubicBezTo>
                                                              <a:cubicBezTo>
                                                                <a:pt x="357" y="161"/>
                                                                <a:pt x="349" y="168"/>
                                                                <a:pt x="340" y="174"/>
                                                              </a:cubicBezTo>
                                                              <a:cubicBezTo>
                                                                <a:pt x="320" y="203"/>
                                                                <a:pt x="305" y="218"/>
                                                                <a:pt x="276" y="238"/>
                                                              </a:cubicBezTo>
                                                              <a:cubicBezTo>
                                                                <a:pt x="251" y="199"/>
                                                                <a:pt x="228" y="170"/>
                                                                <a:pt x="184" y="156"/>
                                                              </a:cubicBezTo>
                                                              <a:cubicBezTo>
                                                                <a:pt x="154" y="159"/>
                                                                <a:pt x="123" y="158"/>
                                                                <a:pt x="93" y="165"/>
                                                              </a:cubicBezTo>
                                                              <a:cubicBezTo>
                                                                <a:pt x="48" y="175"/>
                                                                <a:pt x="75" y="196"/>
                                                                <a:pt x="56" y="229"/>
                                                              </a:cubicBezTo>
                                                              <a:cubicBezTo>
                                                                <a:pt x="51" y="238"/>
                                                                <a:pt x="38" y="241"/>
                                                                <a:pt x="29" y="247"/>
                                                              </a:cubicBezTo>
                                                              <a:cubicBezTo>
                                                                <a:pt x="3" y="286"/>
                                                                <a:pt x="0" y="295"/>
                                                                <a:pt x="47" y="311"/>
                                                              </a:cubicBezTo>
                                                              <a:cubicBezTo>
                                                                <a:pt x="60" y="323"/>
                                                                <a:pt x="68" y="340"/>
                                                                <a:pt x="84" y="348"/>
                                                              </a:cubicBezTo>
                                                              <a:cubicBezTo>
                                                                <a:pt x="101" y="357"/>
                                                                <a:pt x="139" y="366"/>
                                                                <a:pt x="139" y="366"/>
                                                              </a:cubicBezTo>
                                                              <a:cubicBezTo>
                                                                <a:pt x="148" y="401"/>
                                                                <a:pt x="164" y="415"/>
                                                                <a:pt x="175" y="448"/>
                                                              </a:cubicBezTo>
                                                              <a:cubicBezTo>
                                                                <a:pt x="231" y="430"/>
                                                                <a:pt x="184" y="422"/>
                                                                <a:pt x="239" y="402"/>
                                                              </a:cubicBezTo>
                                                              <a:cubicBezTo>
                                                                <a:pt x="281" y="444"/>
                                                                <a:pt x="280" y="518"/>
                                                                <a:pt x="221" y="540"/>
                                                              </a:cubicBezTo>
                                                              <a:cubicBezTo>
                                                                <a:pt x="233" y="602"/>
                                                                <a:pt x="234" y="598"/>
                                                                <a:pt x="294" y="613"/>
                                                              </a:cubicBezTo>
                                                              <a:cubicBezTo>
                                                                <a:pt x="318" y="649"/>
                                                                <a:pt x="335" y="648"/>
                                                                <a:pt x="376" y="658"/>
                                                              </a:cubicBezTo>
                                                              <a:cubicBezTo>
                                                                <a:pt x="420" y="702"/>
                                                                <a:pt x="364" y="657"/>
                                                                <a:pt x="431" y="668"/>
                                                              </a:cubicBezTo>
                                                              <a:cubicBezTo>
                                                                <a:pt x="440" y="669"/>
                                                                <a:pt x="443" y="681"/>
                                                                <a:pt x="450" y="686"/>
                                                              </a:cubicBezTo>
                                                              <a:cubicBezTo>
                                                                <a:pt x="459" y="693"/>
                                                                <a:pt x="468" y="698"/>
                                                                <a:pt x="477" y="704"/>
                                                              </a:cubicBezTo>
                                                              <a:cubicBezTo>
                                                                <a:pt x="542" y="682"/>
                                                                <a:pt x="467" y="713"/>
                                                                <a:pt x="523" y="668"/>
                                                              </a:cubicBezTo>
                                                              <a:cubicBezTo>
                                                                <a:pt x="537" y="656"/>
                                                                <a:pt x="599" y="650"/>
                                                                <a:pt x="605" y="649"/>
                                                              </a:cubicBezTo>
                                                              <a:cubicBezTo>
                                                                <a:pt x="608" y="640"/>
                                                                <a:pt x="605" y="626"/>
                                                                <a:pt x="614" y="622"/>
                                                              </a:cubicBezTo>
                                                              <a:cubicBezTo>
                                                                <a:pt x="623" y="618"/>
                                                                <a:pt x="632" y="629"/>
                                                                <a:pt x="642" y="631"/>
                                                              </a:cubicBezTo>
                                                              <a:cubicBezTo>
                                                                <a:pt x="660" y="635"/>
                                                                <a:pt x="678" y="637"/>
                                                                <a:pt x="696" y="640"/>
                                                              </a:cubicBezTo>
                                                              <a:cubicBezTo>
                                                                <a:pt x="727" y="670"/>
                                                                <a:pt x="708" y="681"/>
                                                                <a:pt x="751" y="695"/>
                                                              </a:cubicBezTo>
                                                              <a:cubicBezTo>
                                                                <a:pt x="765" y="738"/>
                                                                <a:pt x="755" y="737"/>
                                                                <a:pt x="715" y="750"/>
                                                              </a:cubicBezTo>
                                                              <a:cubicBezTo>
                                                                <a:pt x="733" y="841"/>
                                                                <a:pt x="702" y="762"/>
                                                                <a:pt x="779" y="805"/>
                                                              </a:cubicBezTo>
                                                              <a:cubicBezTo>
                                                                <a:pt x="787" y="810"/>
                                                                <a:pt x="780" y="827"/>
                                                                <a:pt x="788" y="832"/>
                                                              </a:cubicBezTo>
                                                              <a:cubicBezTo>
                                                                <a:pt x="804" y="843"/>
                                                                <a:pt x="843" y="850"/>
                                                                <a:pt x="843" y="850"/>
                                                              </a:cubicBezTo>
                                                              <a:cubicBezTo>
                                                                <a:pt x="872" y="880"/>
                                                                <a:pt x="862" y="858"/>
                                                                <a:pt x="843" y="896"/>
                                                              </a:cubicBezTo>
                                                              <a:cubicBezTo>
                                                                <a:pt x="839" y="905"/>
                                                                <a:pt x="841" y="917"/>
                                                                <a:pt x="834" y="924"/>
                                                              </a:cubicBezTo>
                                                              <a:cubicBezTo>
                                                                <a:pt x="814" y="944"/>
                                                                <a:pt x="779" y="937"/>
                                                                <a:pt x="751" y="942"/>
                                                              </a:cubicBezTo>
                                                              <a:cubicBezTo>
                                                                <a:pt x="803" y="959"/>
                                                                <a:pt x="770" y="959"/>
                                                                <a:pt x="742" y="988"/>
                                                              </a:cubicBezTo>
                                                              <a:cubicBezTo>
                                                                <a:pt x="739" y="979"/>
                                                                <a:pt x="741" y="966"/>
                                                                <a:pt x="733" y="960"/>
                                                              </a:cubicBezTo>
                                                              <a:cubicBezTo>
                                                                <a:pt x="717" y="949"/>
                                                                <a:pt x="678" y="942"/>
                                                                <a:pt x="678" y="942"/>
                                                              </a:cubicBezTo>
                                                              <a:cubicBezTo>
                                                                <a:pt x="651" y="945"/>
                                                                <a:pt x="622" y="941"/>
                                                                <a:pt x="596" y="951"/>
                                                              </a:cubicBezTo>
                                                              <a:cubicBezTo>
                                                                <a:pt x="575" y="959"/>
                                                                <a:pt x="594" y="999"/>
                                                                <a:pt x="578" y="1015"/>
                                                              </a:cubicBezTo>
                                                              <a:cubicBezTo>
                                                                <a:pt x="569" y="1024"/>
                                                                <a:pt x="553" y="1021"/>
                                                                <a:pt x="541" y="1024"/>
                                                              </a:cubicBezTo>
                                                              <a:cubicBezTo>
                                                                <a:pt x="520" y="1091"/>
                                                                <a:pt x="538" y="1079"/>
                                                                <a:pt x="605" y="1088"/>
                                                              </a:cubicBezTo>
                                                              <a:cubicBezTo>
                                                                <a:pt x="621" y="1139"/>
                                                                <a:pt x="652" y="1126"/>
                                                                <a:pt x="706" y="1134"/>
                                                              </a:cubicBezTo>
                                                              <a:cubicBezTo>
                                                                <a:pt x="743" y="1158"/>
                                                                <a:pt x="782" y="1168"/>
                                                                <a:pt x="824" y="1180"/>
                                                              </a:cubicBezTo>
                                                              <a:cubicBezTo>
                                                                <a:pt x="864" y="1218"/>
                                                                <a:pt x="857" y="1239"/>
                                                                <a:pt x="916" y="1253"/>
                                                              </a:cubicBezTo>
                                                              <a:cubicBezTo>
                                                                <a:pt x="908" y="1265"/>
                                                                <a:pt x="865" y="1321"/>
                                                                <a:pt x="898" y="1335"/>
                                                              </a:cubicBezTo>
                                                              <a:cubicBezTo>
                                                                <a:pt x="920" y="1345"/>
                                                                <a:pt x="947" y="1341"/>
                                                                <a:pt x="971" y="1344"/>
                                                              </a:cubicBezTo>
                                                              <a:cubicBezTo>
                                                                <a:pt x="1032" y="1438"/>
                                                                <a:pt x="930" y="1295"/>
                                                                <a:pt x="1035" y="1381"/>
                                                              </a:cubicBezTo>
                                                              <a:cubicBezTo>
                                                                <a:pt x="1057" y="1399"/>
                                                                <a:pt x="1033" y="1443"/>
                                                                <a:pt x="1053" y="1463"/>
                                                              </a:cubicBezTo>
                                                              <a:cubicBezTo>
                                                                <a:pt x="1067" y="1477"/>
                                                                <a:pt x="1108" y="1481"/>
                                                                <a:pt x="1108" y="1481"/>
                                                              </a:cubicBezTo>
                                                              <a:cubicBezTo>
                                                                <a:pt x="1135" y="1509"/>
                                                                <a:pt x="1133" y="1523"/>
                                                                <a:pt x="1172" y="1536"/>
                                                              </a:cubicBezTo>
                                                              <a:cubicBezTo>
                                                                <a:pt x="1189" y="1589"/>
                                                                <a:pt x="1223" y="1588"/>
                                                                <a:pt x="1272" y="1600"/>
                                                              </a:cubicBezTo>
                                                              <a:cubicBezTo>
                                                                <a:pt x="1275" y="1609"/>
                                                                <a:pt x="1282" y="1628"/>
                                                                <a:pt x="1282" y="1628"/>
                                                              </a:cubicBezTo>
                                                              <a:cubicBezTo>
                                                                <a:pt x="1275" y="1616"/>
                                                                <a:pt x="1261" y="1605"/>
                                                                <a:pt x="1261" y="1591"/>
                                                              </a:cubicBezTo>
                                                              <a:cubicBezTo>
                                                                <a:pt x="1261" y="1580"/>
                                                                <a:pt x="1277" y="1608"/>
                                                                <a:pt x="1282" y="1618"/>
                                                              </a:cubicBezTo>
                                                              <a:cubicBezTo>
                                                                <a:pt x="1287" y="1629"/>
                                                                <a:pt x="1281" y="1647"/>
                                                                <a:pt x="1291" y="1655"/>
                                                              </a:cubicBezTo>
                                                              <a:cubicBezTo>
                                                                <a:pt x="1303" y="1665"/>
                                                                <a:pt x="1321" y="1661"/>
                                                                <a:pt x="1336" y="1664"/>
                                                              </a:cubicBezTo>
                                                              <a:cubicBezTo>
                                                                <a:pt x="1339" y="1673"/>
                                                                <a:pt x="1344" y="1682"/>
                                                                <a:pt x="1346" y="1692"/>
                                                              </a:cubicBezTo>
                                                              <a:cubicBezTo>
                                                                <a:pt x="1350" y="1713"/>
                                                                <a:pt x="1349" y="1735"/>
                                                                <a:pt x="1355" y="1756"/>
                                                              </a:cubicBezTo>
                                                              <a:cubicBezTo>
                                                                <a:pt x="1361" y="1775"/>
                                                                <a:pt x="1376" y="1791"/>
                                                                <a:pt x="1382" y="1810"/>
                                                              </a:cubicBezTo>
                                                              <a:cubicBezTo>
                                                                <a:pt x="1446" y="1789"/>
                                                                <a:pt x="1419" y="1786"/>
                                                                <a:pt x="1464" y="1801"/>
                                                              </a:cubicBezTo>
                                                              <a:cubicBezTo>
                                                                <a:pt x="1467" y="1810"/>
                                                                <a:pt x="1466" y="1823"/>
                                                                <a:pt x="1474" y="1829"/>
                                                              </a:cubicBezTo>
                                                              <a:cubicBezTo>
                                                                <a:pt x="1489" y="1840"/>
                                                                <a:pt x="1528" y="1847"/>
                                                                <a:pt x="1528" y="1847"/>
                                                              </a:cubicBezTo>
                                                              <a:cubicBezTo>
                                                                <a:pt x="1550" y="1906"/>
                                                                <a:pt x="1520" y="1847"/>
                                                                <a:pt x="1565" y="1884"/>
                                                              </a:cubicBezTo>
                                                              <a:cubicBezTo>
                                                                <a:pt x="1622" y="1931"/>
                                                                <a:pt x="1522" y="1901"/>
                                                                <a:pt x="1638" y="1920"/>
                                                              </a:cubicBezTo>
                                                              <a:cubicBezTo>
                                                                <a:pt x="1635" y="1929"/>
                                                                <a:pt x="1638" y="1944"/>
                                                                <a:pt x="1629" y="1948"/>
                                                              </a:cubicBezTo>
                                                              <a:cubicBezTo>
                                                                <a:pt x="1545" y="1991"/>
                                                                <a:pt x="1577" y="1922"/>
                                                                <a:pt x="1556" y="1984"/>
                                                              </a:cubicBezTo>
                                                              <a:cubicBezTo>
                                                                <a:pt x="1590" y="2037"/>
                                                                <a:pt x="1560" y="2034"/>
                                                                <a:pt x="1629" y="2048"/>
                                                              </a:cubicBezTo>
                                                              <a:cubicBezTo>
                                                                <a:pt x="1632" y="2060"/>
                                                                <a:pt x="1628" y="2078"/>
                                                                <a:pt x="1638" y="2085"/>
                                                              </a:cubicBezTo>
                                                              <a:cubicBezTo>
                                                                <a:pt x="1684" y="2118"/>
                                                                <a:pt x="1721" y="2066"/>
                                                                <a:pt x="1666" y="2121"/>
                                                              </a:cubicBezTo>
                                                              <a:cubicBezTo>
                                                                <a:pt x="1646" y="2306"/>
                                                                <a:pt x="1679" y="2246"/>
                                                                <a:pt x="1629" y="2322"/>
                                                              </a:cubicBezTo>
                                                              <a:cubicBezTo>
                                                                <a:pt x="1619" y="2382"/>
                                                                <a:pt x="1611" y="2443"/>
                                                                <a:pt x="1666" y="2478"/>
                                                              </a:cubicBezTo>
                                                              <a:cubicBezTo>
                                                                <a:pt x="1687" y="2542"/>
                                                                <a:pt x="1698" y="2621"/>
                                                                <a:pt x="1647" y="2670"/>
                                                              </a:cubicBezTo>
                                                              <a:cubicBezTo>
                                                                <a:pt x="1655" y="2748"/>
                                                                <a:pt x="1664" y="2791"/>
                                                                <a:pt x="1647" y="2871"/>
                                                              </a:cubicBezTo>
                                                              <a:cubicBezTo>
                                                                <a:pt x="1645" y="2880"/>
                                                                <a:pt x="1643" y="2852"/>
                                                                <a:pt x="1638" y="2844"/>
                                                              </a:cubicBezTo>
                                                              <a:cubicBezTo>
                                                                <a:pt x="1634" y="2836"/>
                                                                <a:pt x="1626" y="2831"/>
                                                                <a:pt x="1620" y="2825"/>
                                                              </a:cubicBezTo>
                                                              <a:cubicBezTo>
                                                                <a:pt x="1611" y="2828"/>
                                                                <a:pt x="1598" y="2826"/>
                                                                <a:pt x="1592" y="2834"/>
                                                              </a:cubicBezTo>
                                                              <a:cubicBezTo>
                                                                <a:pt x="1584" y="2844"/>
                                                                <a:pt x="1593" y="2863"/>
                                                                <a:pt x="1583" y="2871"/>
                                                              </a:cubicBezTo>
                                                              <a:cubicBezTo>
                                                                <a:pt x="1568" y="2884"/>
                                                                <a:pt x="1528" y="2889"/>
                                                                <a:pt x="1528" y="2889"/>
                                                              </a:cubicBezTo>
                                                              <a:cubicBezTo>
                                                                <a:pt x="1525" y="2898"/>
                                                                <a:pt x="1529" y="2916"/>
                                                                <a:pt x="1519" y="2917"/>
                                                              </a:cubicBezTo>
                                                              <a:cubicBezTo>
                                                                <a:pt x="1500" y="2920"/>
                                                                <a:pt x="1482" y="2904"/>
                                                                <a:pt x="1464" y="2898"/>
                                                              </a:cubicBezTo>
                                                              <a:cubicBezTo>
                                                                <a:pt x="1455" y="2895"/>
                                                                <a:pt x="1437" y="2889"/>
                                                                <a:pt x="1437" y="2889"/>
                                                              </a:cubicBezTo>
                                                              <a:cubicBezTo>
                                                                <a:pt x="1417" y="2950"/>
                                                                <a:pt x="1446" y="2890"/>
                                                                <a:pt x="1355" y="2926"/>
                                                              </a:cubicBezTo>
                                                              <a:cubicBezTo>
                                                                <a:pt x="1345" y="2930"/>
                                                                <a:pt x="1342" y="2944"/>
                                                                <a:pt x="1336" y="2953"/>
                                                              </a:cubicBezTo>
                                                              <a:cubicBezTo>
                                                                <a:pt x="1333" y="2971"/>
                                                                <a:pt x="1345" y="3003"/>
                                                                <a:pt x="1327" y="3008"/>
                                                              </a:cubicBezTo>
                                                              <a:cubicBezTo>
                                                                <a:pt x="1306" y="3014"/>
                                                                <a:pt x="1272" y="2972"/>
                                                                <a:pt x="1272" y="2972"/>
                                                              </a:cubicBezTo>
                                                              <a:cubicBezTo>
                                                                <a:pt x="1242" y="2975"/>
                                                                <a:pt x="1209" y="2969"/>
                                                                <a:pt x="1181" y="2981"/>
                                                              </a:cubicBezTo>
                                                              <a:cubicBezTo>
                                                                <a:pt x="1172" y="2985"/>
                                                                <a:pt x="1192" y="2999"/>
                                                                <a:pt x="1190" y="3008"/>
                                                              </a:cubicBezTo>
                                                              <a:cubicBezTo>
                                                                <a:pt x="1188" y="3019"/>
                                                                <a:pt x="1176" y="3026"/>
                                                                <a:pt x="1172" y="3036"/>
                                                              </a:cubicBezTo>
                                                              <a:cubicBezTo>
                                                                <a:pt x="1164" y="3053"/>
                                                                <a:pt x="1154" y="3090"/>
                                                                <a:pt x="1154" y="3090"/>
                                                              </a:cubicBezTo>
                                                              <a:cubicBezTo>
                                                                <a:pt x="1178" y="3164"/>
                                                                <a:pt x="1142" y="3079"/>
                                                                <a:pt x="1190" y="3127"/>
                                                              </a:cubicBezTo>
                                                              <a:cubicBezTo>
                                                                <a:pt x="1197" y="3134"/>
                                                                <a:pt x="1191" y="3148"/>
                                                                <a:pt x="1199" y="3154"/>
                                                              </a:cubicBezTo>
                                                              <a:cubicBezTo>
                                                                <a:pt x="1215" y="3165"/>
                                                                <a:pt x="1236" y="3167"/>
                                                                <a:pt x="1254" y="3173"/>
                                                              </a:cubicBezTo>
                                                              <a:cubicBezTo>
                                                                <a:pt x="1263" y="3176"/>
                                                                <a:pt x="1282" y="3182"/>
                                                                <a:pt x="1282" y="3182"/>
                                                              </a:cubicBezTo>
                                                              <a:cubicBezTo>
                                                                <a:pt x="1219" y="3203"/>
                                                                <a:pt x="1241" y="3187"/>
                                                                <a:pt x="1208" y="3218"/>
                                                              </a:cubicBezTo>
                                                              <a:cubicBezTo>
                                                                <a:pt x="1177" y="3198"/>
                                                                <a:pt x="1170" y="3175"/>
                                                                <a:pt x="1135" y="3164"/>
                                                              </a:cubicBezTo>
                                                              <a:cubicBezTo>
                                                                <a:pt x="1048" y="3175"/>
                                                                <a:pt x="968" y="3193"/>
                                                                <a:pt x="879" y="3200"/>
                                                              </a:cubicBezTo>
                                                              <a:cubicBezTo>
                                                                <a:pt x="857" y="3337"/>
                                                                <a:pt x="894" y="3212"/>
                                                                <a:pt x="843" y="3264"/>
                                                              </a:cubicBezTo>
                                                              <a:cubicBezTo>
                                                                <a:pt x="836" y="3271"/>
                                                                <a:pt x="843" y="3289"/>
                                                                <a:pt x="834" y="3292"/>
                                                              </a:cubicBezTo>
                                                              <a:cubicBezTo>
                                                                <a:pt x="805" y="3303"/>
                                                                <a:pt x="773" y="3298"/>
                                                                <a:pt x="742" y="3301"/>
                                                              </a:cubicBezTo>
                                                              <a:cubicBezTo>
                                                                <a:pt x="682" y="3341"/>
                                                                <a:pt x="682" y="3298"/>
                                                                <a:pt x="696" y="3383"/>
                                                              </a:cubicBezTo>
                                                              <a:cubicBezTo>
                                                                <a:pt x="708" y="3380"/>
                                                                <a:pt x="721" y="3370"/>
                                                                <a:pt x="733" y="3374"/>
                                                              </a:cubicBezTo>
                                                              <a:cubicBezTo>
                                                                <a:pt x="799" y="3396"/>
                                                                <a:pt x="702" y="3417"/>
                                                                <a:pt x="779" y="3392"/>
                                                              </a:cubicBezTo>
                                                              <a:cubicBezTo>
                                                                <a:pt x="849" y="3415"/>
                                                                <a:pt x="815" y="3406"/>
                                                                <a:pt x="879" y="3420"/>
                                                              </a:cubicBezTo>
                                                              <a:cubicBezTo>
                                                                <a:pt x="896" y="3486"/>
                                                                <a:pt x="894" y="3432"/>
                                                                <a:pt x="861" y="3474"/>
                                                              </a:cubicBezTo>
                                                              <a:cubicBezTo>
                                                                <a:pt x="825" y="3520"/>
                                                                <a:pt x="891" y="3492"/>
                                                                <a:pt x="815" y="3511"/>
                                                              </a:cubicBezTo>
                                                              <a:cubicBezTo>
                                                                <a:pt x="818" y="3590"/>
                                                                <a:pt x="831" y="3670"/>
                                                                <a:pt x="824" y="3749"/>
                                                              </a:cubicBezTo>
                                                              <a:cubicBezTo>
                                                                <a:pt x="816" y="3833"/>
                                                                <a:pt x="675" y="3813"/>
                                                                <a:pt x="907" y="3794"/>
                                                              </a:cubicBezTo>
                                                              <a:cubicBezTo>
                                                                <a:pt x="916" y="3788"/>
                                                                <a:pt x="924" y="3780"/>
                                                                <a:pt x="934" y="3776"/>
                                                              </a:cubicBezTo>
                                                              <a:cubicBezTo>
                                                                <a:pt x="946" y="3771"/>
                                                                <a:pt x="961" y="3775"/>
                                                                <a:pt x="971" y="3767"/>
                                                              </a:cubicBezTo>
                                                              <a:cubicBezTo>
                                                                <a:pt x="978" y="3761"/>
                                                                <a:pt x="975" y="3748"/>
                                                                <a:pt x="980" y="3740"/>
                                                              </a:cubicBezTo>
                                                              <a:cubicBezTo>
                                                                <a:pt x="996" y="3712"/>
                                                                <a:pt x="1012" y="3718"/>
                                                                <a:pt x="1044" y="3712"/>
                                                              </a:cubicBezTo>
                                                              <a:cubicBezTo>
                                                                <a:pt x="1061" y="3644"/>
                                                                <a:pt x="1096" y="3664"/>
                                                                <a:pt x="1172" y="3657"/>
                                                              </a:cubicBezTo>
                                                              <a:cubicBezTo>
                                                                <a:pt x="1214" y="3643"/>
                                                                <a:pt x="1197" y="3632"/>
                                                                <a:pt x="1227" y="3602"/>
                                                              </a:cubicBezTo>
                                                              <a:cubicBezTo>
                                                                <a:pt x="1236" y="3605"/>
                                                                <a:pt x="1244" y="3612"/>
                                                                <a:pt x="1254" y="3612"/>
                                                              </a:cubicBezTo>
                                                              <a:cubicBezTo>
                                                                <a:pt x="1318" y="3612"/>
                                                                <a:pt x="1289" y="3564"/>
                                                                <a:pt x="1263" y="3538"/>
                                                              </a:cubicBezTo>
                                                              <a:cubicBezTo>
                                                                <a:pt x="1310" y="3523"/>
                                                                <a:pt x="1281" y="3526"/>
                                                                <a:pt x="1346" y="3548"/>
                                                              </a:cubicBezTo>
                                                              <a:cubicBezTo>
                                                                <a:pt x="1355" y="3551"/>
                                                                <a:pt x="1373" y="3557"/>
                                                                <a:pt x="1373" y="3557"/>
                                                              </a:cubicBezTo>
                                                              <a:cubicBezTo>
                                                                <a:pt x="1388" y="3554"/>
                                                                <a:pt x="1409" y="3560"/>
                                                                <a:pt x="1419" y="3548"/>
                                                              </a:cubicBezTo>
                                                              <a:cubicBezTo>
                                                                <a:pt x="1435" y="3528"/>
                                                                <a:pt x="1401" y="3502"/>
                                                                <a:pt x="1391" y="3493"/>
                                                              </a:cubicBezTo>
                                                              <a:cubicBezTo>
                                                                <a:pt x="1432" y="3480"/>
                                                                <a:pt x="1443" y="3482"/>
                                                                <a:pt x="1428" y="3438"/>
                                                              </a:cubicBezTo>
                                                              <a:cubicBezTo>
                                                                <a:pt x="1443" y="3435"/>
                                                                <a:pt x="1463" y="3440"/>
                                                                <a:pt x="1474" y="3429"/>
                                                              </a:cubicBezTo>
                                                              <a:cubicBezTo>
                                                                <a:pt x="1491" y="3411"/>
                                                                <a:pt x="1439" y="3384"/>
                                                                <a:pt x="1437" y="3383"/>
                                                              </a:cubicBezTo>
                                                              <a:cubicBezTo>
                                                                <a:pt x="1501" y="3362"/>
                                                                <a:pt x="1486" y="3383"/>
                                                                <a:pt x="1501" y="3337"/>
                                                              </a:cubicBezTo>
                                                              <a:cubicBezTo>
                                                                <a:pt x="1537" y="3375"/>
                                                                <a:pt x="1531" y="3337"/>
                                                                <a:pt x="1583" y="3356"/>
                                                              </a:cubicBezTo>
                                                              <a:cubicBezTo>
                                                                <a:pt x="1644" y="3345"/>
                                                                <a:pt x="1675" y="3327"/>
                                                                <a:pt x="1739" y="3319"/>
                                                              </a:cubicBezTo>
                                                              <a:cubicBezTo>
                                                                <a:pt x="1772" y="3269"/>
                                                                <a:pt x="1802" y="3280"/>
                                                                <a:pt x="1867" y="3273"/>
                                                              </a:cubicBezTo>
                                                              <a:cubicBezTo>
                                                                <a:pt x="1896" y="3230"/>
                                                                <a:pt x="1927" y="3221"/>
                                                                <a:pt x="1976" y="3209"/>
                                                              </a:cubicBezTo>
                                                              <a:cubicBezTo>
                                                                <a:pt x="1985" y="3203"/>
                                                                <a:pt x="1996" y="3199"/>
                                                                <a:pt x="2004" y="3191"/>
                                                              </a:cubicBezTo>
                                                              <a:cubicBezTo>
                                                                <a:pt x="2012" y="3183"/>
                                                                <a:pt x="2012" y="3168"/>
                                                                <a:pt x="2022" y="3164"/>
                                                              </a:cubicBezTo>
                                                              <a:cubicBezTo>
                                                                <a:pt x="2042" y="3155"/>
                                                                <a:pt x="2065" y="3157"/>
                                                                <a:pt x="2086" y="3154"/>
                                                              </a:cubicBezTo>
                                                              <a:cubicBezTo>
                                                                <a:pt x="2109" y="3119"/>
                                                                <a:pt x="2119" y="3114"/>
                                                                <a:pt x="2159" y="3127"/>
                                                              </a:cubicBezTo>
                                                              <a:cubicBezTo>
                                                                <a:pt x="2171" y="3124"/>
                                                                <a:pt x="2186" y="3126"/>
                                                                <a:pt x="2196" y="3118"/>
                                                              </a:cubicBezTo>
                                                              <a:cubicBezTo>
                                                                <a:pt x="2213" y="3104"/>
                                                                <a:pt x="2198" y="3069"/>
                                                                <a:pt x="2214" y="3054"/>
                                                              </a:cubicBezTo>
                                                              <a:cubicBezTo>
                                                                <a:pt x="2223" y="3045"/>
                                                                <a:pt x="2239" y="3048"/>
                                                                <a:pt x="2251" y="3045"/>
                                                              </a:cubicBezTo>
                                                              <a:cubicBezTo>
                                                                <a:pt x="2248" y="3024"/>
                                                                <a:pt x="2240" y="3002"/>
                                                                <a:pt x="2242" y="2981"/>
                                                              </a:cubicBezTo>
                                                              <a:cubicBezTo>
                                                                <a:pt x="2243" y="2972"/>
                                                                <a:pt x="2259" y="2971"/>
                                                                <a:pt x="2260" y="2962"/>
                                                              </a:cubicBezTo>
                                                              <a:cubicBezTo>
                                                                <a:pt x="2266" y="2901"/>
                                                                <a:pt x="2258" y="2899"/>
                                                                <a:pt x="2232" y="2862"/>
                                                              </a:cubicBezTo>
                                                              <a:cubicBezTo>
                                                                <a:pt x="2229" y="2841"/>
                                                                <a:pt x="2208" y="2813"/>
                                                                <a:pt x="2223" y="2798"/>
                                                              </a:cubicBezTo>
                                                              <a:cubicBezTo>
                                                                <a:pt x="2274" y="2747"/>
                                                                <a:pt x="2339" y="2822"/>
                                                                <a:pt x="2287" y="2770"/>
                                                              </a:cubicBezTo>
                                                              <a:cubicBezTo>
                                                                <a:pt x="2284" y="2761"/>
                                                                <a:pt x="2280" y="2752"/>
                                                                <a:pt x="2278" y="2743"/>
                                                              </a:cubicBezTo>
                                                              <a:cubicBezTo>
                                                                <a:pt x="2274" y="2719"/>
                                                                <a:pt x="2275" y="2694"/>
                                                                <a:pt x="2269" y="2670"/>
                                                              </a:cubicBezTo>
                                                              <a:cubicBezTo>
                                                                <a:pt x="2264" y="2650"/>
                                                                <a:pt x="2248" y="2634"/>
                                                                <a:pt x="2242" y="2615"/>
                                                              </a:cubicBezTo>
                                                              <a:cubicBezTo>
                                                                <a:pt x="2237" y="2572"/>
                                                                <a:pt x="2218" y="2520"/>
                                                                <a:pt x="2232" y="2478"/>
                                                              </a:cubicBezTo>
                                                              <a:cubicBezTo>
                                                                <a:pt x="2223" y="2424"/>
                                                                <a:pt x="2217" y="2363"/>
                                                                <a:pt x="2178" y="2322"/>
                                                              </a:cubicBezTo>
                                                              <a:cubicBezTo>
                                                                <a:pt x="2162" y="2279"/>
                                                                <a:pt x="2166" y="2265"/>
                                                                <a:pt x="2132" y="2231"/>
                                                              </a:cubicBezTo>
                                                              <a:cubicBezTo>
                                                                <a:pt x="2121" y="2156"/>
                                                                <a:pt x="2109" y="2154"/>
                                                                <a:pt x="2086" y="2085"/>
                                                              </a:cubicBezTo>
                                                              <a:cubicBezTo>
                                                                <a:pt x="2080" y="2067"/>
                                                                <a:pt x="2049" y="2072"/>
                                                                <a:pt x="2031" y="2066"/>
                                                              </a:cubicBezTo>
                                                              <a:cubicBezTo>
                                                                <a:pt x="2021" y="2062"/>
                                                                <a:pt x="2013" y="2054"/>
                                                                <a:pt x="2004" y="2048"/>
                                                              </a:cubicBezTo>
                                                              <a:cubicBezTo>
                                                                <a:pt x="1992" y="2012"/>
                                                                <a:pt x="1976" y="1993"/>
                                                                <a:pt x="1949" y="1966"/>
                                                              </a:cubicBezTo>
                                                              <a:cubicBezTo>
                                                                <a:pt x="1927" y="1897"/>
                                                                <a:pt x="1959" y="1977"/>
                                                                <a:pt x="1912" y="1920"/>
                                                              </a:cubicBezTo>
                                                              <a:cubicBezTo>
                                                                <a:pt x="1886" y="1888"/>
                                                                <a:pt x="1916" y="1884"/>
                                                                <a:pt x="1858" y="1865"/>
                                                              </a:cubicBezTo>
                                                              <a:cubicBezTo>
                                                                <a:pt x="1813" y="1822"/>
                                                                <a:pt x="1765" y="1856"/>
                                                                <a:pt x="1720" y="1801"/>
                                                              </a:cubicBezTo>
                                                              <a:cubicBezTo>
                                                                <a:pt x="1676" y="1747"/>
                                                                <a:pt x="1738" y="1798"/>
                                                                <a:pt x="1647" y="1737"/>
                                                              </a:cubicBezTo>
                                                              <a:cubicBezTo>
                                                                <a:pt x="1638" y="1731"/>
                                                                <a:pt x="1620" y="1719"/>
                                                                <a:pt x="1620" y="1719"/>
                                                              </a:cubicBezTo>
                                                              <a:cubicBezTo>
                                                                <a:pt x="1598" y="1686"/>
                                                                <a:pt x="1576" y="1650"/>
                                                                <a:pt x="1538" y="1637"/>
                                                              </a:cubicBezTo>
                                                              <a:cubicBezTo>
                                                                <a:pt x="1524" y="1623"/>
                                                                <a:pt x="1506" y="1614"/>
                                                                <a:pt x="1492" y="1600"/>
                                                              </a:cubicBezTo>
                                                              <a:cubicBezTo>
                                                                <a:pt x="1484" y="1592"/>
                                                                <a:pt x="1482" y="1580"/>
                                                                <a:pt x="1474" y="1573"/>
                                                              </a:cubicBezTo>
                                                              <a:cubicBezTo>
                                                                <a:pt x="1434" y="1538"/>
                                                                <a:pt x="1430" y="1539"/>
                                                                <a:pt x="1391" y="1527"/>
                                                              </a:cubicBezTo>
                                                              <a:cubicBezTo>
                                                                <a:pt x="1380" y="1511"/>
                                                                <a:pt x="1364" y="1498"/>
                                                                <a:pt x="1355" y="1481"/>
                                                              </a:cubicBezTo>
                                                              <a:cubicBezTo>
                                                                <a:pt x="1346" y="1464"/>
                                                                <a:pt x="1336" y="1426"/>
                                                                <a:pt x="1336" y="1426"/>
                                                              </a:cubicBezTo>
                                                              <a:cubicBezTo>
                                                                <a:pt x="1339" y="1417"/>
                                                                <a:pt x="1350" y="1408"/>
                                                                <a:pt x="1346" y="1399"/>
                                                              </a:cubicBezTo>
                                                              <a:cubicBezTo>
                                                                <a:pt x="1342" y="1390"/>
                                                                <a:pt x="1327" y="1394"/>
                                                                <a:pt x="1318" y="1390"/>
                                                              </a:cubicBezTo>
                                                              <a:cubicBezTo>
                                                                <a:pt x="1308" y="1385"/>
                                                                <a:pt x="1299" y="1379"/>
                                                                <a:pt x="1291" y="1372"/>
                                                              </a:cubicBezTo>
                                                              <a:cubicBezTo>
                                                                <a:pt x="1262" y="1348"/>
                                                                <a:pt x="1219" y="1320"/>
                                                                <a:pt x="1199" y="1289"/>
                                                              </a:cubicBezTo>
                                                              <a:cubicBezTo>
                                                                <a:pt x="1193" y="1280"/>
                                                                <a:pt x="1189" y="1269"/>
                                                                <a:pt x="1181" y="1262"/>
                                                              </a:cubicBezTo>
                                                              <a:cubicBezTo>
                                                                <a:pt x="1174" y="1256"/>
                                                                <a:pt x="1163" y="1256"/>
                                                                <a:pt x="1154" y="1253"/>
                                                              </a:cubicBezTo>
                                                              <a:cubicBezTo>
                                                                <a:pt x="1131" y="1230"/>
                                                                <a:pt x="1109" y="1217"/>
                                                                <a:pt x="1090" y="1189"/>
                                                              </a:cubicBezTo>
                                                              <a:cubicBezTo>
                                                                <a:pt x="1093" y="1168"/>
                                                                <a:pt x="1092" y="1145"/>
                                                                <a:pt x="1099" y="1125"/>
                                                              </a:cubicBezTo>
                                                              <a:cubicBezTo>
                                                                <a:pt x="1102" y="1117"/>
                                                                <a:pt x="1113" y="1114"/>
                                                                <a:pt x="1117" y="1106"/>
                                                              </a:cubicBezTo>
                                                              <a:cubicBezTo>
                                                                <a:pt x="1138" y="1064"/>
                                                                <a:pt x="1131" y="1036"/>
                                                                <a:pt x="1163" y="1006"/>
                                                              </a:cubicBezTo>
                                                              <a:cubicBezTo>
                                                                <a:pt x="1166" y="994"/>
                                                                <a:pt x="1166" y="980"/>
                                                                <a:pt x="1172" y="969"/>
                                                              </a:cubicBezTo>
                                                              <a:cubicBezTo>
                                                                <a:pt x="1211" y="890"/>
                                                                <a:pt x="1227" y="896"/>
                                                                <a:pt x="1318" y="887"/>
                                                              </a:cubicBezTo>
                                                              <a:cubicBezTo>
                                                                <a:pt x="1334" y="838"/>
                                                                <a:pt x="1371" y="802"/>
                                                                <a:pt x="1400" y="759"/>
                                                              </a:cubicBezTo>
                                                              <a:cubicBezTo>
                                                                <a:pt x="1414" y="668"/>
                                                                <a:pt x="1405" y="711"/>
                                                                <a:pt x="1455" y="658"/>
                                                              </a:cubicBezTo>
                                                              <a:cubicBezTo>
                                                                <a:pt x="1458" y="649"/>
                                                                <a:pt x="1455" y="635"/>
                                                                <a:pt x="1464" y="631"/>
                                                              </a:cubicBezTo>
                                                              <a:cubicBezTo>
                                                                <a:pt x="1473" y="627"/>
                                                                <a:pt x="1482" y="638"/>
                                                                <a:pt x="1492" y="640"/>
                                                              </a:cubicBezTo>
                                                              <a:cubicBezTo>
                                                                <a:pt x="1519" y="644"/>
                                                                <a:pt x="1547" y="646"/>
                                                                <a:pt x="1574" y="649"/>
                                                              </a:cubicBezTo>
                                                              <a:cubicBezTo>
                                                                <a:pt x="1583" y="652"/>
                                                                <a:pt x="1592" y="658"/>
                                                                <a:pt x="1602" y="658"/>
                                                              </a:cubicBezTo>
                                                              <a:cubicBezTo>
                                                                <a:pt x="1620" y="658"/>
                                                                <a:pt x="1647" y="665"/>
                                                                <a:pt x="1656" y="649"/>
                                                              </a:cubicBezTo>
                                                              <a:cubicBezTo>
                                                                <a:pt x="1666" y="631"/>
                                                                <a:pt x="1631" y="584"/>
                                                                <a:pt x="1620" y="567"/>
                                                              </a:cubicBezTo>
                                                              <a:cubicBezTo>
                                                                <a:pt x="1629" y="564"/>
                                                                <a:pt x="1638" y="558"/>
                                                                <a:pt x="1647" y="558"/>
                                                              </a:cubicBezTo>
                                                              <a:cubicBezTo>
                                                                <a:pt x="1657" y="558"/>
                                                                <a:pt x="1665" y="568"/>
                                                                <a:pt x="1675" y="567"/>
                                                              </a:cubicBezTo>
                                                              <a:cubicBezTo>
                                                                <a:pt x="1694" y="565"/>
                                                                <a:pt x="1730" y="549"/>
                                                                <a:pt x="1730" y="549"/>
                                                              </a:cubicBezTo>
                                                              <a:cubicBezTo>
                                                                <a:pt x="1748" y="493"/>
                                                                <a:pt x="1799" y="509"/>
                                                                <a:pt x="1858" y="503"/>
                                                              </a:cubicBezTo>
                                                              <a:cubicBezTo>
                                                                <a:pt x="1845" y="491"/>
                                                                <a:pt x="1837" y="474"/>
                                                                <a:pt x="1821" y="466"/>
                                                              </a:cubicBezTo>
                                                              <a:cubicBezTo>
                                                                <a:pt x="1798" y="454"/>
                                                                <a:pt x="1771" y="451"/>
                                                                <a:pt x="1748" y="439"/>
                                                              </a:cubicBezTo>
                                                            </a:path>
                                                          </a:pathLst>
                                                        </a:custGeom>
                                                        <a:solidFill>
                                                          <a:srgbClr val="FFFF00">
                                                            <a:alpha val="0"/>
                                                          </a:srgbClr>
                                                        </a:solidFill>
                                                        <a:ln w="19050">
                                                          <a:solidFill>
                                                            <a:srgbClr val="FFFF66"/>
                                                          </a:solidFill>
                                                          <a:round/>
                                                          <a:headEnd/>
                                                          <a:tailEnd/>
                                                        </a:ln>
                                                      </p:spPr>
                                                      <p:txBody>
                                                        <a:bodyPr/>
                                                        <a:lstStyle/>
                                                        <a:p>
                                                          <a:endParaRPr lang="en-US"/>
                                                        </a:p>
                                                      </p:txBody>
                                                    </p:sp>
                                                    <p:sp>
                                                      <p:nvSpPr>
                                                        <p:cNvPr id="4147" name="Freeform 32"/>
                                                        <p:cNvSpPr>
                                                          <a:spLocks/>
                                                        </p:cNvSpPr>
                                                        <p:nvPr/>
                                                      </p:nvSpPr>
                                                      <p:spPr bwMode="auto">
                                                        <a:xfrm>
                                                          <a:off x="2276" y="585"/>
                                                          <a:ext cx="439" cy="398"/>
                                                        </a:xfrm>
                                                        <a:custGeom>
                                                          <a:avLst/>
                                                          <a:gdLst>
                                                            <a:gd name="T0" fmla="*/ 46 w 439"/>
                                                            <a:gd name="T1" fmla="*/ 0 h 398"/>
                                                            <a:gd name="T2" fmla="*/ 19 w 439"/>
                                                            <a:gd name="T3" fmla="*/ 73 h 398"/>
                                                            <a:gd name="T4" fmla="*/ 46 w 439"/>
                                                            <a:gd name="T5" fmla="*/ 146 h 398"/>
                                                            <a:gd name="T6" fmla="*/ 83 w 439"/>
                                                            <a:gd name="T7" fmla="*/ 210 h 398"/>
                                                            <a:gd name="T8" fmla="*/ 74 w 439"/>
                                                            <a:gd name="T9" fmla="*/ 265 h 398"/>
                                                            <a:gd name="T10" fmla="*/ 101 w 439"/>
                                                            <a:gd name="T11" fmla="*/ 274 h 398"/>
                                                            <a:gd name="T12" fmla="*/ 165 w 439"/>
                                                            <a:gd name="T13" fmla="*/ 293 h 398"/>
                                                            <a:gd name="T14" fmla="*/ 266 w 439"/>
                                                            <a:gd name="T15" fmla="*/ 375 h 398"/>
                                                            <a:gd name="T16" fmla="*/ 275 w 439"/>
                                                            <a:gd name="T17" fmla="*/ 384 h 398"/>
                                                            <a:gd name="T18" fmla="*/ 202 w 439"/>
                                                            <a:gd name="T19" fmla="*/ 338 h 398"/>
                                                            <a:gd name="T20" fmla="*/ 385 w 439"/>
                                                            <a:gd name="T21" fmla="*/ 238 h 398"/>
                                                            <a:gd name="T22" fmla="*/ 439 w 439"/>
                                                            <a:gd name="T23" fmla="*/ 174 h 3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39"/>
                                                            <a:gd name="T37" fmla="*/ 0 h 398"/>
                                                            <a:gd name="T38" fmla="*/ 439 w 439"/>
                                                            <a:gd name="T39" fmla="*/ 398 h 39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39" h="398">
                                                              <a:moveTo>
                                                                <a:pt x="46" y="0"/>
                                                              </a:moveTo>
                                                              <a:cubicBezTo>
                                                                <a:pt x="60" y="42"/>
                                                                <a:pt x="65" y="58"/>
                                                                <a:pt x="19" y="73"/>
                                                              </a:cubicBezTo>
                                                              <a:cubicBezTo>
                                                                <a:pt x="5" y="115"/>
                                                                <a:pt x="0" y="131"/>
                                                                <a:pt x="46" y="146"/>
                                                              </a:cubicBezTo>
                                                              <a:cubicBezTo>
                                                                <a:pt x="30" y="196"/>
                                                                <a:pt x="32" y="198"/>
                                                                <a:pt x="83" y="210"/>
                                                              </a:cubicBezTo>
                                                              <a:cubicBezTo>
                                                                <a:pt x="80" y="228"/>
                                                                <a:pt x="69" y="247"/>
                                                                <a:pt x="74" y="265"/>
                                                              </a:cubicBezTo>
                                                              <a:cubicBezTo>
                                                                <a:pt x="77" y="274"/>
                                                                <a:pt x="92" y="271"/>
                                                                <a:pt x="101" y="274"/>
                                                              </a:cubicBezTo>
                                                              <a:cubicBezTo>
                                                                <a:pt x="181" y="298"/>
                                                                <a:pt x="101" y="272"/>
                                                                <a:pt x="165" y="293"/>
                                                              </a:cubicBezTo>
                                                              <a:cubicBezTo>
                                                                <a:pt x="190" y="371"/>
                                                                <a:pt x="176" y="362"/>
                                                                <a:pt x="266" y="375"/>
                                                              </a:cubicBezTo>
                                                              <a:cubicBezTo>
                                                                <a:pt x="336" y="398"/>
                                                                <a:pt x="340" y="397"/>
                                                                <a:pt x="275" y="384"/>
                                                              </a:cubicBezTo>
                                                              <a:cubicBezTo>
                                                                <a:pt x="248" y="367"/>
                                                                <a:pt x="224" y="361"/>
                                                                <a:pt x="202" y="338"/>
                                                              </a:cubicBezTo>
                                                              <a:cubicBezTo>
                                                                <a:pt x="158" y="205"/>
                                                                <a:pt x="290" y="243"/>
                                                                <a:pt x="385" y="238"/>
                                                              </a:cubicBezTo>
                                                              <a:cubicBezTo>
                                                                <a:pt x="421" y="214"/>
                                                                <a:pt x="411" y="202"/>
                                                                <a:pt x="439" y="174"/>
                                                              </a:cubicBezTo>
                                                            </a:path>
                                                          </a:pathLst>
                                                        </a:cu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145" name="Freeform 33"/>
                                                      <p:cNvSpPr>
                                                        <a:spLocks/>
                                                      </p:cNvSpPr>
                                                      <p:nvPr/>
                                                    </p:nvSpPr>
                                                    <p:spPr bwMode="auto">
                                                      <a:xfrm>
                                                        <a:off x="1234" y="466"/>
                                                        <a:ext cx="959" cy="527"/>
                                                      </a:xfrm>
                                                      <a:custGeom>
                                                        <a:avLst/>
                                                        <a:gdLst>
                                                          <a:gd name="T0" fmla="*/ 430 w 959"/>
                                                          <a:gd name="T1" fmla="*/ 0 h 527"/>
                                                          <a:gd name="T2" fmla="*/ 476 w 959"/>
                                                          <a:gd name="T3" fmla="*/ 28 h 527"/>
                                                          <a:gd name="T4" fmla="*/ 485 w 959"/>
                                                          <a:gd name="T5" fmla="*/ 64 h 527"/>
                                                          <a:gd name="T6" fmla="*/ 540 w 959"/>
                                                          <a:gd name="T7" fmla="*/ 73 h 527"/>
                                                          <a:gd name="T8" fmla="*/ 604 w 959"/>
                                                          <a:gd name="T9" fmla="*/ 128 h 527"/>
                                                          <a:gd name="T10" fmla="*/ 640 w 959"/>
                                                          <a:gd name="T11" fmla="*/ 174 h 527"/>
                                                          <a:gd name="T12" fmla="*/ 695 w 959"/>
                                                          <a:gd name="T13" fmla="*/ 192 h 527"/>
                                                          <a:gd name="T14" fmla="*/ 704 w 959"/>
                                                          <a:gd name="T15" fmla="*/ 220 h 527"/>
                                                          <a:gd name="T16" fmla="*/ 759 w 959"/>
                                                          <a:gd name="T17" fmla="*/ 238 h 527"/>
                                                          <a:gd name="T18" fmla="*/ 796 w 959"/>
                                                          <a:gd name="T19" fmla="*/ 284 h 527"/>
                                                          <a:gd name="T20" fmla="*/ 851 w 959"/>
                                                          <a:gd name="T21" fmla="*/ 311 h 527"/>
                                                          <a:gd name="T22" fmla="*/ 905 w 959"/>
                                                          <a:gd name="T23" fmla="*/ 348 h 527"/>
                                                          <a:gd name="T24" fmla="*/ 915 w 959"/>
                                                          <a:gd name="T25" fmla="*/ 375 h 527"/>
                                                          <a:gd name="T26" fmla="*/ 924 w 959"/>
                                                          <a:gd name="T27" fmla="*/ 403 h 527"/>
                                                          <a:gd name="T28" fmla="*/ 905 w 959"/>
                                                          <a:gd name="T29" fmla="*/ 512 h 527"/>
                                                          <a:gd name="T30" fmla="*/ 841 w 959"/>
                                                          <a:gd name="T31" fmla="*/ 503 h 527"/>
                                                          <a:gd name="T32" fmla="*/ 686 w 959"/>
                                                          <a:gd name="T33" fmla="*/ 430 h 527"/>
                                                          <a:gd name="T34" fmla="*/ 585 w 959"/>
                                                          <a:gd name="T35" fmla="*/ 375 h 527"/>
                                                          <a:gd name="T36" fmla="*/ 540 w 959"/>
                                                          <a:gd name="T37" fmla="*/ 339 h 527"/>
                                                          <a:gd name="T38" fmla="*/ 457 w 959"/>
                                                          <a:gd name="T39" fmla="*/ 293 h 527"/>
                                                          <a:gd name="T40" fmla="*/ 393 w 959"/>
                                                          <a:gd name="T41" fmla="*/ 238 h 527"/>
                                                          <a:gd name="T42" fmla="*/ 348 w 959"/>
                                                          <a:gd name="T43" fmla="*/ 174 h 527"/>
                                                          <a:gd name="T44" fmla="*/ 256 w 959"/>
                                                          <a:gd name="T45" fmla="*/ 174 h 527"/>
                                                          <a:gd name="T46" fmla="*/ 192 w 959"/>
                                                          <a:gd name="T47" fmla="*/ 119 h 527"/>
                                                          <a:gd name="T48" fmla="*/ 137 w 959"/>
                                                          <a:gd name="T49" fmla="*/ 101 h 527"/>
                                                          <a:gd name="T50" fmla="*/ 0 w 959"/>
                                                          <a:gd name="T51" fmla="*/ 37 h 52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59"/>
                                                          <a:gd name="T79" fmla="*/ 0 h 527"/>
                                                          <a:gd name="T80" fmla="*/ 959 w 959"/>
                                                          <a:gd name="T81" fmla="*/ 527 h 52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59" h="527">
                                                            <a:moveTo>
                                                              <a:pt x="430" y="0"/>
                                                            </a:moveTo>
                                                            <a:cubicBezTo>
                                                              <a:pt x="449" y="6"/>
                                                              <a:pt x="465" y="7"/>
                                                              <a:pt x="476" y="28"/>
                                                            </a:cubicBezTo>
                                                            <a:cubicBezTo>
                                                              <a:pt x="482" y="39"/>
                                                              <a:pt x="475" y="57"/>
                                                              <a:pt x="485" y="64"/>
                                                            </a:cubicBezTo>
                                                            <a:cubicBezTo>
                                                              <a:pt x="500" y="75"/>
                                                              <a:pt x="522" y="70"/>
                                                              <a:pt x="540" y="73"/>
                                                            </a:cubicBezTo>
                                                            <a:cubicBezTo>
                                                              <a:pt x="567" y="101"/>
                                                              <a:pt x="565" y="115"/>
                                                              <a:pt x="604" y="128"/>
                                                            </a:cubicBezTo>
                                                            <a:cubicBezTo>
                                                              <a:pt x="617" y="142"/>
                                                              <a:pt x="623" y="164"/>
                                                              <a:pt x="640" y="174"/>
                                                            </a:cubicBezTo>
                                                            <a:cubicBezTo>
                                                              <a:pt x="656" y="184"/>
                                                              <a:pt x="695" y="192"/>
                                                              <a:pt x="695" y="192"/>
                                                            </a:cubicBezTo>
                                                            <a:cubicBezTo>
                                                              <a:pt x="698" y="201"/>
                                                              <a:pt x="696" y="214"/>
                                                              <a:pt x="704" y="220"/>
                                                            </a:cubicBezTo>
                                                            <a:cubicBezTo>
                                                              <a:pt x="720" y="231"/>
                                                              <a:pt x="759" y="238"/>
                                                              <a:pt x="759" y="238"/>
                                                            </a:cubicBezTo>
                                                            <a:cubicBezTo>
                                                              <a:pt x="768" y="251"/>
                                                              <a:pt x="781" y="275"/>
                                                              <a:pt x="796" y="284"/>
                                                            </a:cubicBezTo>
                                                            <a:cubicBezTo>
                                                              <a:pt x="853" y="319"/>
                                                              <a:pt x="793" y="262"/>
                                                              <a:pt x="851" y="311"/>
                                                            </a:cubicBezTo>
                                                            <a:cubicBezTo>
                                                              <a:pt x="898" y="350"/>
                                                              <a:pt x="856" y="332"/>
                                                              <a:pt x="905" y="348"/>
                                                            </a:cubicBezTo>
                                                            <a:cubicBezTo>
                                                              <a:pt x="908" y="357"/>
                                                              <a:pt x="908" y="368"/>
                                                              <a:pt x="915" y="375"/>
                                                            </a:cubicBezTo>
                                                            <a:cubicBezTo>
                                                              <a:pt x="939" y="399"/>
                                                              <a:pt x="959" y="366"/>
                                                              <a:pt x="924" y="403"/>
                                                            </a:cubicBezTo>
                                                            <a:cubicBezTo>
                                                              <a:pt x="912" y="438"/>
                                                              <a:pt x="931" y="486"/>
                                                              <a:pt x="905" y="512"/>
                                                            </a:cubicBezTo>
                                                            <a:cubicBezTo>
                                                              <a:pt x="890" y="527"/>
                                                              <a:pt x="862" y="506"/>
                                                              <a:pt x="841" y="503"/>
                                                            </a:cubicBezTo>
                                                            <a:cubicBezTo>
                                                              <a:pt x="796" y="436"/>
                                                              <a:pt x="773" y="439"/>
                                                              <a:pt x="686" y="430"/>
                                                            </a:cubicBezTo>
                                                            <a:cubicBezTo>
                                                              <a:pt x="648" y="417"/>
                                                              <a:pt x="625" y="388"/>
                                                              <a:pt x="585" y="375"/>
                                                            </a:cubicBezTo>
                                                            <a:cubicBezTo>
                                                              <a:pt x="549" y="320"/>
                                                              <a:pt x="589" y="369"/>
                                                              <a:pt x="540" y="339"/>
                                                            </a:cubicBezTo>
                                                            <a:cubicBezTo>
                                                              <a:pt x="503" y="316"/>
                                                              <a:pt x="506" y="305"/>
                                                              <a:pt x="457" y="293"/>
                                                            </a:cubicBezTo>
                                                            <a:cubicBezTo>
                                                              <a:pt x="433" y="256"/>
                                                              <a:pt x="423" y="266"/>
                                                              <a:pt x="393" y="238"/>
                                                            </a:cubicBezTo>
                                                            <a:cubicBezTo>
                                                              <a:pt x="372" y="174"/>
                                                              <a:pt x="393" y="189"/>
                                                              <a:pt x="348" y="174"/>
                                                            </a:cubicBezTo>
                                                            <a:cubicBezTo>
                                                              <a:pt x="314" y="142"/>
                                                              <a:pt x="296" y="161"/>
                                                              <a:pt x="256" y="174"/>
                                                            </a:cubicBezTo>
                                                            <a:cubicBezTo>
                                                              <a:pt x="208" y="158"/>
                                                              <a:pt x="226" y="135"/>
                                                              <a:pt x="192" y="119"/>
                                                            </a:cubicBezTo>
                                                            <a:cubicBezTo>
                                                              <a:pt x="175" y="111"/>
                                                              <a:pt x="137" y="101"/>
                                                              <a:pt x="137" y="101"/>
                                                            </a:cubicBezTo>
                                                            <a:cubicBezTo>
                                                              <a:pt x="104" y="50"/>
                                                              <a:pt x="58" y="37"/>
                                                              <a:pt x="0" y="37"/>
                                                            </a:cubicBezTo>
                                                          </a:path>
                                                        </a:pathLst>
                                                      </a:cu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143" name="Freeform 34"/>
                                                    <p:cNvSpPr>
                                                      <a:spLocks/>
                                                    </p:cNvSpPr>
                                                    <p:nvPr/>
                                                  </p:nvSpPr>
                                                  <p:spPr bwMode="auto">
                                                    <a:xfrm>
                                                      <a:off x="1920" y="1023"/>
                                                      <a:ext cx="430" cy="202"/>
                                                    </a:xfrm>
                                                    <a:custGeom>
                                                      <a:avLst/>
                                                      <a:gdLst>
                                                        <a:gd name="T0" fmla="*/ 0 w 430"/>
                                                        <a:gd name="T1" fmla="*/ 1 h 202"/>
                                                        <a:gd name="T2" fmla="*/ 55 w 430"/>
                                                        <a:gd name="T3" fmla="*/ 10 h 202"/>
                                                        <a:gd name="T4" fmla="*/ 82 w 430"/>
                                                        <a:gd name="T5" fmla="*/ 1 h 202"/>
                                                        <a:gd name="T6" fmla="*/ 137 w 430"/>
                                                        <a:gd name="T7" fmla="*/ 19 h 202"/>
                                                        <a:gd name="T8" fmla="*/ 165 w 430"/>
                                                        <a:gd name="T9" fmla="*/ 28 h 202"/>
                                                        <a:gd name="T10" fmla="*/ 247 w 430"/>
                                                        <a:gd name="T11" fmla="*/ 65 h 202"/>
                                                        <a:gd name="T12" fmla="*/ 320 w 430"/>
                                                        <a:gd name="T13" fmla="*/ 120 h 202"/>
                                                        <a:gd name="T14" fmla="*/ 338 w 430"/>
                                                        <a:gd name="T15" fmla="*/ 147 h 202"/>
                                                        <a:gd name="T16" fmla="*/ 347 w 430"/>
                                                        <a:gd name="T17" fmla="*/ 175 h 202"/>
                                                        <a:gd name="T18" fmla="*/ 402 w 430"/>
                                                        <a:gd name="T19" fmla="*/ 193 h 202"/>
                                                        <a:gd name="T20" fmla="*/ 430 w 430"/>
                                                        <a:gd name="T21" fmla="*/ 202 h 202"/>
                                                        <a:gd name="T22" fmla="*/ 402 w 430"/>
                                                        <a:gd name="T23" fmla="*/ 193 h 202"/>
                                                        <a:gd name="T24" fmla="*/ 347 w 430"/>
                                                        <a:gd name="T25" fmla="*/ 184 h 202"/>
                                                        <a:gd name="T26" fmla="*/ 338 w 430"/>
                                                        <a:gd name="T27" fmla="*/ 156 h 202"/>
                                                        <a:gd name="T28" fmla="*/ 274 w 430"/>
                                                        <a:gd name="T29" fmla="*/ 184 h 202"/>
                                                        <a:gd name="T30" fmla="*/ 192 w 430"/>
                                                        <a:gd name="T31" fmla="*/ 156 h 202"/>
                                                        <a:gd name="T32" fmla="*/ 110 w 430"/>
                                                        <a:gd name="T33" fmla="*/ 184 h 20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0"/>
                                                        <a:gd name="T52" fmla="*/ 0 h 202"/>
                                                        <a:gd name="T53" fmla="*/ 430 w 430"/>
                                                        <a:gd name="T54" fmla="*/ 202 h 20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0" h="202">
                                                          <a:moveTo>
                                                            <a:pt x="0" y="1"/>
                                                          </a:moveTo>
                                                          <a:cubicBezTo>
                                                            <a:pt x="18" y="4"/>
                                                            <a:pt x="36" y="10"/>
                                                            <a:pt x="55" y="10"/>
                                                          </a:cubicBezTo>
                                                          <a:cubicBezTo>
                                                            <a:pt x="64" y="10"/>
                                                            <a:pt x="73" y="0"/>
                                                            <a:pt x="82" y="1"/>
                                                          </a:cubicBezTo>
                                                          <a:cubicBezTo>
                                                            <a:pt x="101" y="3"/>
                                                            <a:pt x="119" y="13"/>
                                                            <a:pt x="137" y="19"/>
                                                          </a:cubicBezTo>
                                                          <a:cubicBezTo>
                                                            <a:pt x="146" y="22"/>
                                                            <a:pt x="165" y="28"/>
                                                            <a:pt x="165" y="28"/>
                                                          </a:cubicBezTo>
                                                          <a:cubicBezTo>
                                                            <a:pt x="190" y="54"/>
                                                            <a:pt x="212" y="56"/>
                                                            <a:pt x="247" y="65"/>
                                                          </a:cubicBezTo>
                                                          <a:cubicBezTo>
                                                            <a:pt x="273" y="82"/>
                                                            <a:pt x="294" y="103"/>
                                                            <a:pt x="320" y="120"/>
                                                          </a:cubicBezTo>
                                                          <a:cubicBezTo>
                                                            <a:pt x="326" y="129"/>
                                                            <a:pt x="333" y="137"/>
                                                            <a:pt x="338" y="147"/>
                                                          </a:cubicBezTo>
                                                          <a:cubicBezTo>
                                                            <a:pt x="342" y="156"/>
                                                            <a:pt x="339" y="169"/>
                                                            <a:pt x="347" y="175"/>
                                                          </a:cubicBezTo>
                                                          <a:cubicBezTo>
                                                            <a:pt x="363" y="186"/>
                                                            <a:pt x="384" y="187"/>
                                                            <a:pt x="402" y="193"/>
                                                          </a:cubicBezTo>
                                                          <a:cubicBezTo>
                                                            <a:pt x="411" y="196"/>
                                                            <a:pt x="430" y="202"/>
                                                            <a:pt x="430" y="202"/>
                                                          </a:cubicBezTo>
                                                          <a:cubicBezTo>
                                                            <a:pt x="430" y="202"/>
                                                            <a:pt x="411" y="196"/>
                                                            <a:pt x="402" y="193"/>
                                                          </a:cubicBezTo>
                                                          <a:cubicBezTo>
                                                            <a:pt x="384" y="187"/>
                                                            <a:pt x="365" y="187"/>
                                                            <a:pt x="347" y="184"/>
                                                          </a:cubicBezTo>
                                                          <a:cubicBezTo>
                                                            <a:pt x="344" y="175"/>
                                                            <a:pt x="347" y="159"/>
                                                            <a:pt x="338" y="156"/>
                                                          </a:cubicBezTo>
                                                          <a:cubicBezTo>
                                                            <a:pt x="308" y="146"/>
                                                            <a:pt x="291" y="168"/>
                                                            <a:pt x="274" y="184"/>
                                                          </a:cubicBezTo>
                                                          <a:cubicBezTo>
                                                            <a:pt x="210" y="163"/>
                                                            <a:pt x="237" y="173"/>
                                                            <a:pt x="192" y="156"/>
                                                          </a:cubicBezTo>
                                                          <a:cubicBezTo>
                                                            <a:pt x="165" y="184"/>
                                                            <a:pt x="148" y="184"/>
                                                            <a:pt x="110" y="184"/>
                                                          </a:cubicBezTo>
                                                        </a:path>
                                                      </a:pathLst>
                                                    </a:cu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141" name="Freeform 35"/>
                                                  <p:cNvSpPr>
                                                    <a:spLocks/>
                                                  </p:cNvSpPr>
                                                  <p:nvPr/>
                                                </p:nvSpPr>
                                                <p:spPr bwMode="auto">
                                                  <a:xfrm>
                                                    <a:off x="1810" y="1243"/>
                                                    <a:ext cx="512" cy="293"/>
                                                  </a:xfrm>
                                                  <a:custGeom>
                                                    <a:avLst/>
                                                    <a:gdLst>
                                                      <a:gd name="T0" fmla="*/ 0 w 512"/>
                                                      <a:gd name="T1" fmla="*/ 0 h 293"/>
                                                      <a:gd name="T2" fmla="*/ 28 w 512"/>
                                                      <a:gd name="T3" fmla="*/ 10 h 293"/>
                                                      <a:gd name="T4" fmla="*/ 37 w 512"/>
                                                      <a:gd name="T5" fmla="*/ 46 h 293"/>
                                                      <a:gd name="T6" fmla="*/ 119 w 512"/>
                                                      <a:gd name="T7" fmla="*/ 55 h 293"/>
                                                      <a:gd name="T8" fmla="*/ 110 w 512"/>
                                                      <a:gd name="T9" fmla="*/ 83 h 293"/>
                                                      <a:gd name="T10" fmla="*/ 92 w 512"/>
                                                      <a:gd name="T11" fmla="*/ 110 h 293"/>
                                                      <a:gd name="T12" fmla="*/ 137 w 512"/>
                                                      <a:gd name="T13" fmla="*/ 138 h 293"/>
                                                      <a:gd name="T14" fmla="*/ 201 w 512"/>
                                                      <a:gd name="T15" fmla="*/ 156 h 293"/>
                                                      <a:gd name="T16" fmla="*/ 265 w 512"/>
                                                      <a:gd name="T17" fmla="*/ 183 h 293"/>
                                                      <a:gd name="T18" fmla="*/ 284 w 512"/>
                                                      <a:gd name="T19" fmla="*/ 202 h 293"/>
                                                      <a:gd name="T20" fmla="*/ 339 w 512"/>
                                                      <a:gd name="T21" fmla="*/ 229 h 293"/>
                                                      <a:gd name="T22" fmla="*/ 366 w 512"/>
                                                      <a:gd name="T23" fmla="*/ 247 h 293"/>
                                                      <a:gd name="T24" fmla="*/ 393 w 512"/>
                                                      <a:gd name="T25" fmla="*/ 256 h 293"/>
                                                      <a:gd name="T26" fmla="*/ 439 w 512"/>
                                                      <a:gd name="T27" fmla="*/ 293 h 293"/>
                                                      <a:gd name="T28" fmla="*/ 512 w 512"/>
                                                      <a:gd name="T29" fmla="*/ 284 h 29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12"/>
                                                      <a:gd name="T46" fmla="*/ 0 h 293"/>
                                                      <a:gd name="T47" fmla="*/ 512 w 512"/>
                                                      <a:gd name="T48" fmla="*/ 293 h 29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12" h="293">
                                                        <a:moveTo>
                                                          <a:pt x="0" y="0"/>
                                                        </a:moveTo>
                                                        <a:cubicBezTo>
                                                          <a:pt x="9" y="3"/>
                                                          <a:pt x="22" y="2"/>
                                                          <a:pt x="28" y="10"/>
                                                        </a:cubicBezTo>
                                                        <a:cubicBezTo>
                                                          <a:pt x="36" y="20"/>
                                                          <a:pt x="26" y="41"/>
                                                          <a:pt x="37" y="46"/>
                                                        </a:cubicBezTo>
                                                        <a:cubicBezTo>
                                                          <a:pt x="62" y="58"/>
                                                          <a:pt x="92" y="52"/>
                                                          <a:pt x="119" y="55"/>
                                                        </a:cubicBezTo>
                                                        <a:cubicBezTo>
                                                          <a:pt x="152" y="89"/>
                                                          <a:pt x="136" y="62"/>
                                                          <a:pt x="110" y="83"/>
                                                        </a:cubicBezTo>
                                                        <a:cubicBezTo>
                                                          <a:pt x="102" y="90"/>
                                                          <a:pt x="98" y="101"/>
                                                          <a:pt x="92" y="110"/>
                                                        </a:cubicBezTo>
                                                        <a:cubicBezTo>
                                                          <a:pt x="171" y="136"/>
                                                          <a:pt x="73" y="99"/>
                                                          <a:pt x="137" y="138"/>
                                                        </a:cubicBezTo>
                                                        <a:cubicBezTo>
                                                          <a:pt x="145" y="143"/>
                                                          <a:pt x="196" y="155"/>
                                                          <a:pt x="201" y="156"/>
                                                        </a:cubicBezTo>
                                                        <a:cubicBezTo>
                                                          <a:pt x="245" y="198"/>
                                                          <a:pt x="186" y="149"/>
                                                          <a:pt x="265" y="183"/>
                                                        </a:cubicBezTo>
                                                        <a:cubicBezTo>
                                                          <a:pt x="273" y="187"/>
                                                          <a:pt x="277" y="196"/>
                                                          <a:pt x="284" y="202"/>
                                                        </a:cubicBezTo>
                                                        <a:cubicBezTo>
                                                          <a:pt x="309" y="222"/>
                                                          <a:pt x="310" y="220"/>
                                                          <a:pt x="339" y="229"/>
                                                        </a:cubicBezTo>
                                                        <a:cubicBezTo>
                                                          <a:pt x="348" y="235"/>
                                                          <a:pt x="356" y="242"/>
                                                          <a:pt x="366" y="247"/>
                                                        </a:cubicBezTo>
                                                        <a:cubicBezTo>
                                                          <a:pt x="374" y="251"/>
                                                          <a:pt x="385" y="251"/>
                                                          <a:pt x="393" y="256"/>
                                                        </a:cubicBezTo>
                                                        <a:cubicBezTo>
                                                          <a:pt x="410" y="266"/>
                                                          <a:pt x="423" y="282"/>
                                                          <a:pt x="439" y="293"/>
                                                        </a:cubicBezTo>
                                                        <a:cubicBezTo>
                                                          <a:pt x="506" y="284"/>
                                                          <a:pt x="481" y="284"/>
                                                          <a:pt x="512" y="284"/>
                                                        </a:cubicBezTo>
                                                      </a:path>
                                                    </a:pathLst>
                                                  </a:cu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139" name="Freeform 36"/>
                                                <p:cNvSpPr>
                                                  <a:spLocks/>
                                                </p:cNvSpPr>
                                                <p:nvPr/>
                                              </p:nvSpPr>
                                              <p:spPr bwMode="auto">
                                                <a:xfrm>
                                                  <a:off x="2816" y="2203"/>
                                                  <a:ext cx="265" cy="549"/>
                                                </a:xfrm>
                                                <a:custGeom>
                                                  <a:avLst/>
                                                  <a:gdLst>
                                                    <a:gd name="T0" fmla="*/ 256 w 265"/>
                                                    <a:gd name="T1" fmla="*/ 0 h 549"/>
                                                    <a:gd name="T2" fmla="*/ 265 w 265"/>
                                                    <a:gd name="T3" fmla="*/ 101 h 549"/>
                                                    <a:gd name="T4" fmla="*/ 238 w 265"/>
                                                    <a:gd name="T5" fmla="*/ 247 h 549"/>
                                                    <a:gd name="T6" fmla="*/ 210 w 265"/>
                                                    <a:gd name="T7" fmla="*/ 256 h 549"/>
                                                    <a:gd name="T8" fmla="*/ 155 w 265"/>
                                                    <a:gd name="T9" fmla="*/ 357 h 549"/>
                                                    <a:gd name="T10" fmla="*/ 165 w 265"/>
                                                    <a:gd name="T11" fmla="*/ 384 h 549"/>
                                                    <a:gd name="T12" fmla="*/ 192 w 265"/>
                                                    <a:gd name="T13" fmla="*/ 394 h 549"/>
                                                    <a:gd name="T14" fmla="*/ 165 w 265"/>
                                                    <a:gd name="T15" fmla="*/ 421 h 549"/>
                                                    <a:gd name="T16" fmla="*/ 82 w 265"/>
                                                    <a:gd name="T17" fmla="*/ 467 h 549"/>
                                                    <a:gd name="T18" fmla="*/ 37 w 265"/>
                                                    <a:gd name="T19" fmla="*/ 512 h 549"/>
                                                    <a:gd name="T20" fmla="*/ 27 w 265"/>
                                                    <a:gd name="T21" fmla="*/ 540 h 549"/>
                                                    <a:gd name="T22" fmla="*/ 0 w 265"/>
                                                    <a:gd name="T23" fmla="*/ 549 h 5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5"/>
                                                    <a:gd name="T37" fmla="*/ 0 h 549"/>
                                                    <a:gd name="T38" fmla="*/ 265 w 265"/>
                                                    <a:gd name="T39" fmla="*/ 549 h 54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5" h="549">
                                                      <a:moveTo>
                                                        <a:pt x="256" y="0"/>
                                                      </a:moveTo>
                                                      <a:cubicBezTo>
                                                        <a:pt x="223" y="34"/>
                                                        <a:pt x="206" y="81"/>
                                                        <a:pt x="265" y="101"/>
                                                      </a:cubicBezTo>
                                                      <a:cubicBezTo>
                                                        <a:pt x="265" y="105"/>
                                                        <a:pt x="252" y="230"/>
                                                        <a:pt x="238" y="247"/>
                                                      </a:cubicBezTo>
                                                      <a:cubicBezTo>
                                                        <a:pt x="232" y="255"/>
                                                        <a:pt x="219" y="253"/>
                                                        <a:pt x="210" y="256"/>
                                                      </a:cubicBezTo>
                                                      <a:cubicBezTo>
                                                        <a:pt x="168" y="300"/>
                                                        <a:pt x="219" y="336"/>
                                                        <a:pt x="155" y="357"/>
                                                      </a:cubicBezTo>
                                                      <a:cubicBezTo>
                                                        <a:pt x="158" y="366"/>
                                                        <a:pt x="158" y="377"/>
                                                        <a:pt x="165" y="384"/>
                                                      </a:cubicBezTo>
                                                      <a:cubicBezTo>
                                                        <a:pt x="172" y="391"/>
                                                        <a:pt x="192" y="384"/>
                                                        <a:pt x="192" y="394"/>
                                                      </a:cubicBezTo>
                                                      <a:cubicBezTo>
                                                        <a:pt x="192" y="407"/>
                                                        <a:pt x="175" y="413"/>
                                                        <a:pt x="165" y="421"/>
                                                      </a:cubicBezTo>
                                                      <a:cubicBezTo>
                                                        <a:pt x="117" y="459"/>
                                                        <a:pt x="124" y="453"/>
                                                        <a:pt x="82" y="467"/>
                                                      </a:cubicBezTo>
                                                      <a:cubicBezTo>
                                                        <a:pt x="55" y="485"/>
                                                        <a:pt x="52" y="482"/>
                                                        <a:pt x="37" y="512"/>
                                                      </a:cubicBezTo>
                                                      <a:cubicBezTo>
                                                        <a:pt x="33" y="521"/>
                                                        <a:pt x="34" y="533"/>
                                                        <a:pt x="27" y="540"/>
                                                      </a:cubicBezTo>
                                                      <a:cubicBezTo>
                                                        <a:pt x="20" y="547"/>
                                                        <a:pt x="0" y="549"/>
                                                        <a:pt x="0" y="549"/>
                                                      </a:cubicBezTo>
                                                    </a:path>
                                                  </a:pathLst>
                                                </a:cu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137" name="Freeform 37"/>
                                              <p:cNvSpPr>
                                                <a:spLocks/>
                                              </p:cNvSpPr>
                                              <p:nvPr/>
                                            </p:nvSpPr>
                                            <p:spPr bwMode="auto">
                                              <a:xfrm>
                                                <a:off x="2853" y="2953"/>
                                                <a:ext cx="420" cy="174"/>
                                              </a:xfrm>
                                              <a:custGeom>
                                                <a:avLst/>
                                                <a:gdLst>
                                                  <a:gd name="T0" fmla="*/ 420 w 420"/>
                                                  <a:gd name="T1" fmla="*/ 174 h 174"/>
                                                  <a:gd name="T2" fmla="*/ 393 w 420"/>
                                                  <a:gd name="T3" fmla="*/ 165 h 174"/>
                                                  <a:gd name="T4" fmla="*/ 384 w 420"/>
                                                  <a:gd name="T5" fmla="*/ 137 h 174"/>
                                                  <a:gd name="T6" fmla="*/ 338 w 420"/>
                                                  <a:gd name="T7" fmla="*/ 110 h 174"/>
                                                  <a:gd name="T8" fmla="*/ 283 w 420"/>
                                                  <a:gd name="T9" fmla="*/ 119 h 174"/>
                                                  <a:gd name="T10" fmla="*/ 256 w 420"/>
                                                  <a:gd name="T11" fmla="*/ 146 h 174"/>
                                                  <a:gd name="T12" fmla="*/ 192 w 420"/>
                                                  <a:gd name="T13" fmla="*/ 137 h 174"/>
                                                  <a:gd name="T14" fmla="*/ 155 w 420"/>
                                                  <a:gd name="T15" fmla="*/ 92 h 174"/>
                                                  <a:gd name="T16" fmla="*/ 146 w 420"/>
                                                  <a:gd name="T17" fmla="*/ 64 h 174"/>
                                                  <a:gd name="T18" fmla="*/ 118 w 420"/>
                                                  <a:gd name="T19" fmla="*/ 46 h 174"/>
                                                  <a:gd name="T20" fmla="*/ 0 w 420"/>
                                                  <a:gd name="T21" fmla="*/ 0 h 1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0"/>
                                                  <a:gd name="T34" fmla="*/ 0 h 174"/>
                                                  <a:gd name="T35" fmla="*/ 420 w 420"/>
                                                  <a:gd name="T36" fmla="*/ 174 h 1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0" h="174">
                                                    <a:moveTo>
                                                      <a:pt x="420" y="174"/>
                                                    </a:moveTo>
                                                    <a:cubicBezTo>
                                                      <a:pt x="411" y="171"/>
                                                      <a:pt x="400" y="172"/>
                                                      <a:pt x="393" y="165"/>
                                                    </a:cubicBezTo>
                                                    <a:cubicBezTo>
                                                      <a:pt x="386" y="158"/>
                                                      <a:pt x="389" y="145"/>
                                                      <a:pt x="384" y="137"/>
                                                    </a:cubicBezTo>
                                                    <a:cubicBezTo>
                                                      <a:pt x="372" y="117"/>
                                                      <a:pt x="358" y="117"/>
                                                      <a:pt x="338" y="110"/>
                                                    </a:cubicBezTo>
                                                    <a:cubicBezTo>
                                                      <a:pt x="320" y="113"/>
                                                      <a:pt x="300" y="112"/>
                                                      <a:pt x="283" y="119"/>
                                                    </a:cubicBezTo>
                                                    <a:cubicBezTo>
                                                      <a:pt x="271" y="124"/>
                                                      <a:pt x="268" y="144"/>
                                                      <a:pt x="256" y="146"/>
                                                    </a:cubicBezTo>
                                                    <a:cubicBezTo>
                                                      <a:pt x="235" y="150"/>
                                                      <a:pt x="213" y="140"/>
                                                      <a:pt x="192" y="137"/>
                                                    </a:cubicBezTo>
                                                    <a:cubicBezTo>
                                                      <a:pt x="174" y="120"/>
                                                      <a:pt x="167" y="116"/>
                                                      <a:pt x="155" y="92"/>
                                                    </a:cubicBezTo>
                                                    <a:cubicBezTo>
                                                      <a:pt x="151" y="83"/>
                                                      <a:pt x="152" y="72"/>
                                                      <a:pt x="146" y="64"/>
                                                    </a:cubicBezTo>
                                                    <a:cubicBezTo>
                                                      <a:pt x="139" y="55"/>
                                                      <a:pt x="127" y="53"/>
                                                      <a:pt x="118" y="46"/>
                                                    </a:cubicBezTo>
                                                    <a:cubicBezTo>
                                                      <a:pt x="75" y="10"/>
                                                      <a:pt x="61" y="0"/>
                                                      <a:pt x="0" y="0"/>
                                                    </a:cubicBezTo>
                                                  </a:path>
                                                </a:pathLst>
                                              </a:cu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135" name="Freeform 38"/>
                                            <p:cNvSpPr>
                                              <a:spLocks/>
                                            </p:cNvSpPr>
                                            <p:nvPr/>
                                          </p:nvSpPr>
                                          <p:spPr bwMode="auto">
                                            <a:xfrm>
                                              <a:off x="2121" y="3483"/>
                                              <a:ext cx="503" cy="319"/>
                                            </a:xfrm>
                                            <a:custGeom>
                                              <a:avLst/>
                                              <a:gdLst>
                                                <a:gd name="T0" fmla="*/ 0 w 503"/>
                                                <a:gd name="T1" fmla="*/ 0 h 319"/>
                                                <a:gd name="T2" fmla="*/ 18 w 503"/>
                                                <a:gd name="T3" fmla="*/ 19 h 319"/>
                                                <a:gd name="T4" fmla="*/ 46 w 503"/>
                                                <a:gd name="T5" fmla="*/ 28 h 319"/>
                                                <a:gd name="T6" fmla="*/ 92 w 503"/>
                                                <a:gd name="T7" fmla="*/ 92 h 319"/>
                                                <a:gd name="T8" fmla="*/ 128 w 503"/>
                                                <a:gd name="T9" fmla="*/ 138 h 319"/>
                                                <a:gd name="T10" fmla="*/ 265 w 503"/>
                                                <a:gd name="T11" fmla="*/ 165 h 319"/>
                                                <a:gd name="T12" fmla="*/ 329 w 503"/>
                                                <a:gd name="T13" fmla="*/ 211 h 319"/>
                                                <a:gd name="T14" fmla="*/ 402 w 503"/>
                                                <a:gd name="T15" fmla="*/ 247 h 319"/>
                                                <a:gd name="T16" fmla="*/ 430 w 503"/>
                                                <a:gd name="T17" fmla="*/ 256 h 319"/>
                                                <a:gd name="T18" fmla="*/ 457 w 503"/>
                                                <a:gd name="T19" fmla="*/ 256 h 319"/>
                                                <a:gd name="T20" fmla="*/ 503 w 503"/>
                                                <a:gd name="T21" fmla="*/ 266 h 319"/>
                                                <a:gd name="T22" fmla="*/ 430 w 503"/>
                                                <a:gd name="T23" fmla="*/ 220 h 319"/>
                                                <a:gd name="T24" fmla="*/ 284 w 503"/>
                                                <a:gd name="T25" fmla="*/ 183 h 3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3"/>
                                                <a:gd name="T40" fmla="*/ 0 h 319"/>
                                                <a:gd name="T41" fmla="*/ 503 w 503"/>
                                                <a:gd name="T42" fmla="*/ 319 h 3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3" h="319">
                                                  <a:moveTo>
                                                    <a:pt x="0" y="0"/>
                                                  </a:moveTo>
                                                  <a:cubicBezTo>
                                                    <a:pt x="6" y="6"/>
                                                    <a:pt x="11" y="14"/>
                                                    <a:pt x="18" y="19"/>
                                                  </a:cubicBezTo>
                                                  <a:cubicBezTo>
                                                    <a:pt x="26" y="24"/>
                                                    <a:pt x="40" y="20"/>
                                                    <a:pt x="46" y="28"/>
                                                  </a:cubicBezTo>
                                                  <a:cubicBezTo>
                                                    <a:pt x="100" y="103"/>
                                                    <a:pt x="29" y="72"/>
                                                    <a:pt x="92" y="92"/>
                                                  </a:cubicBezTo>
                                                  <a:cubicBezTo>
                                                    <a:pt x="96" y="99"/>
                                                    <a:pt x="117" y="133"/>
                                                    <a:pt x="128" y="138"/>
                                                  </a:cubicBezTo>
                                                  <a:cubicBezTo>
                                                    <a:pt x="163" y="153"/>
                                                    <a:pt x="229" y="160"/>
                                                    <a:pt x="265" y="165"/>
                                                  </a:cubicBezTo>
                                                  <a:cubicBezTo>
                                                    <a:pt x="322" y="183"/>
                                                    <a:pt x="273" y="192"/>
                                                    <a:pt x="329" y="211"/>
                                                  </a:cubicBezTo>
                                                  <a:cubicBezTo>
                                                    <a:pt x="362" y="242"/>
                                                    <a:pt x="340" y="227"/>
                                                    <a:pt x="402" y="247"/>
                                                  </a:cubicBezTo>
                                                  <a:cubicBezTo>
                                                    <a:pt x="411" y="250"/>
                                                    <a:pt x="430" y="256"/>
                                                    <a:pt x="430" y="256"/>
                                                  </a:cubicBezTo>
                                                  <a:cubicBezTo>
                                                    <a:pt x="450" y="319"/>
                                                    <a:pt x="425" y="265"/>
                                                    <a:pt x="457" y="256"/>
                                                  </a:cubicBezTo>
                                                  <a:cubicBezTo>
                                                    <a:pt x="472" y="252"/>
                                                    <a:pt x="488" y="263"/>
                                                    <a:pt x="503" y="266"/>
                                                  </a:cubicBezTo>
                                                  <a:cubicBezTo>
                                                    <a:pt x="477" y="238"/>
                                                    <a:pt x="469" y="230"/>
                                                    <a:pt x="430" y="220"/>
                                                  </a:cubicBezTo>
                                                  <a:cubicBezTo>
                                                    <a:pt x="360" y="175"/>
                                                    <a:pt x="405" y="183"/>
                                                    <a:pt x="284" y="183"/>
                                                  </a:cubicBezTo>
                                                </a:path>
                                              </a:pathLst>
                                            </a:cu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133" name="Freeform 39"/>
                                          <p:cNvSpPr>
                                            <a:spLocks/>
                                          </p:cNvSpPr>
                                          <p:nvPr/>
                                        </p:nvSpPr>
                                        <p:spPr bwMode="auto">
                                          <a:xfrm>
                                            <a:off x="2095" y="293"/>
                                            <a:ext cx="438" cy="795"/>
                                          </a:xfrm>
                                          <a:custGeom>
                                            <a:avLst/>
                                            <a:gdLst>
                                              <a:gd name="T0" fmla="*/ 72 w 438"/>
                                              <a:gd name="T1" fmla="*/ 0 h 795"/>
                                              <a:gd name="T2" fmla="*/ 99 w 438"/>
                                              <a:gd name="T3" fmla="*/ 18 h 795"/>
                                              <a:gd name="T4" fmla="*/ 118 w 438"/>
                                              <a:gd name="T5" fmla="*/ 73 h 795"/>
                                              <a:gd name="T6" fmla="*/ 108 w 438"/>
                                              <a:gd name="T7" fmla="*/ 164 h 795"/>
                                              <a:gd name="T8" fmla="*/ 63 w 438"/>
                                              <a:gd name="T9" fmla="*/ 173 h 795"/>
                                              <a:gd name="T10" fmla="*/ 44 w 438"/>
                                              <a:gd name="T11" fmla="*/ 228 h 795"/>
                                              <a:gd name="T12" fmla="*/ 54 w 438"/>
                                              <a:gd name="T13" fmla="*/ 274 h 795"/>
                                              <a:gd name="T14" fmla="*/ 35 w 438"/>
                                              <a:gd name="T15" fmla="*/ 347 h 795"/>
                                              <a:gd name="T16" fmla="*/ 63 w 438"/>
                                              <a:gd name="T17" fmla="*/ 493 h 795"/>
                                              <a:gd name="T18" fmla="*/ 81 w 438"/>
                                              <a:gd name="T19" fmla="*/ 512 h 795"/>
                                              <a:gd name="T20" fmla="*/ 90 w 438"/>
                                              <a:gd name="T21" fmla="*/ 557 h 795"/>
                                              <a:gd name="T22" fmla="*/ 127 w 438"/>
                                              <a:gd name="T23" fmla="*/ 566 h 795"/>
                                              <a:gd name="T24" fmla="*/ 246 w 438"/>
                                              <a:gd name="T25" fmla="*/ 612 h 795"/>
                                              <a:gd name="T26" fmla="*/ 255 w 438"/>
                                              <a:gd name="T27" fmla="*/ 676 h 795"/>
                                              <a:gd name="T28" fmla="*/ 282 w 438"/>
                                              <a:gd name="T29" fmla="*/ 685 h 795"/>
                                              <a:gd name="T30" fmla="*/ 319 w 438"/>
                                              <a:gd name="T31" fmla="*/ 722 h 795"/>
                                              <a:gd name="T32" fmla="*/ 337 w 438"/>
                                              <a:gd name="T33" fmla="*/ 777 h 795"/>
                                              <a:gd name="T34" fmla="*/ 438 w 438"/>
                                              <a:gd name="T35" fmla="*/ 795 h 7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8"/>
                                              <a:gd name="T55" fmla="*/ 0 h 795"/>
                                              <a:gd name="T56" fmla="*/ 438 w 438"/>
                                              <a:gd name="T57" fmla="*/ 795 h 79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8" h="795">
                                                <a:moveTo>
                                                  <a:pt x="72" y="0"/>
                                                </a:moveTo>
                                                <a:cubicBezTo>
                                                  <a:pt x="81" y="6"/>
                                                  <a:pt x="93" y="9"/>
                                                  <a:pt x="99" y="18"/>
                                                </a:cubicBezTo>
                                                <a:cubicBezTo>
                                                  <a:pt x="109" y="34"/>
                                                  <a:pt x="118" y="73"/>
                                                  <a:pt x="118" y="73"/>
                                                </a:cubicBezTo>
                                                <a:cubicBezTo>
                                                  <a:pt x="115" y="103"/>
                                                  <a:pt x="123" y="137"/>
                                                  <a:pt x="108" y="164"/>
                                                </a:cubicBezTo>
                                                <a:cubicBezTo>
                                                  <a:pt x="101" y="177"/>
                                                  <a:pt x="76" y="164"/>
                                                  <a:pt x="63" y="173"/>
                                                </a:cubicBezTo>
                                                <a:cubicBezTo>
                                                  <a:pt x="47" y="184"/>
                                                  <a:pt x="51" y="210"/>
                                                  <a:pt x="44" y="228"/>
                                                </a:cubicBezTo>
                                                <a:cubicBezTo>
                                                  <a:pt x="47" y="243"/>
                                                  <a:pt x="48" y="259"/>
                                                  <a:pt x="54" y="274"/>
                                                </a:cubicBezTo>
                                                <a:cubicBezTo>
                                                  <a:pt x="69" y="314"/>
                                                  <a:pt x="97" y="327"/>
                                                  <a:pt x="35" y="347"/>
                                                </a:cubicBezTo>
                                                <a:cubicBezTo>
                                                  <a:pt x="17" y="401"/>
                                                  <a:pt x="0" y="473"/>
                                                  <a:pt x="63" y="493"/>
                                                </a:cubicBezTo>
                                                <a:cubicBezTo>
                                                  <a:pt x="69" y="499"/>
                                                  <a:pt x="78" y="504"/>
                                                  <a:pt x="81" y="512"/>
                                                </a:cubicBezTo>
                                                <a:cubicBezTo>
                                                  <a:pt x="87" y="526"/>
                                                  <a:pt x="80" y="545"/>
                                                  <a:pt x="90" y="557"/>
                                                </a:cubicBezTo>
                                                <a:cubicBezTo>
                                                  <a:pt x="98" y="567"/>
                                                  <a:pt x="115" y="563"/>
                                                  <a:pt x="127" y="566"/>
                                                </a:cubicBezTo>
                                                <a:cubicBezTo>
                                                  <a:pt x="162" y="603"/>
                                                  <a:pt x="209" y="577"/>
                                                  <a:pt x="246" y="612"/>
                                                </a:cubicBezTo>
                                                <a:cubicBezTo>
                                                  <a:pt x="249" y="633"/>
                                                  <a:pt x="245" y="657"/>
                                                  <a:pt x="255" y="676"/>
                                                </a:cubicBezTo>
                                                <a:cubicBezTo>
                                                  <a:pt x="259" y="685"/>
                                                  <a:pt x="274" y="680"/>
                                                  <a:pt x="282" y="685"/>
                                                </a:cubicBezTo>
                                                <a:cubicBezTo>
                                                  <a:pt x="297" y="694"/>
                                                  <a:pt x="306" y="710"/>
                                                  <a:pt x="319" y="722"/>
                                                </a:cubicBezTo>
                                                <a:cubicBezTo>
                                                  <a:pt x="325" y="740"/>
                                                  <a:pt x="318" y="773"/>
                                                  <a:pt x="337" y="777"/>
                                                </a:cubicBezTo>
                                                <a:cubicBezTo>
                                                  <a:pt x="372" y="784"/>
                                                  <a:pt x="403" y="795"/>
                                                  <a:pt x="438" y="795"/>
                                                </a:cubicBezTo>
                                              </a:path>
                                            </a:pathLst>
                                          </a:cu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131" name="Freeform 40"/>
                                        <p:cNvSpPr>
                                          <a:spLocks/>
                                        </p:cNvSpPr>
                                        <p:nvPr/>
                                      </p:nvSpPr>
                                      <p:spPr bwMode="auto">
                                        <a:xfrm>
                                          <a:off x="3163" y="2551"/>
                                          <a:ext cx="250" cy="408"/>
                                        </a:xfrm>
                                        <a:custGeom>
                                          <a:avLst/>
                                          <a:gdLst>
                                            <a:gd name="T0" fmla="*/ 0 w 250"/>
                                            <a:gd name="T1" fmla="*/ 0 h 408"/>
                                            <a:gd name="T2" fmla="*/ 10 w 250"/>
                                            <a:gd name="T3" fmla="*/ 55 h 408"/>
                                            <a:gd name="T4" fmla="*/ 37 w 250"/>
                                            <a:gd name="T5" fmla="*/ 64 h 408"/>
                                            <a:gd name="T6" fmla="*/ 46 w 250"/>
                                            <a:gd name="T7" fmla="*/ 100 h 408"/>
                                            <a:gd name="T8" fmla="*/ 64 w 250"/>
                                            <a:gd name="T9" fmla="*/ 119 h 408"/>
                                            <a:gd name="T10" fmla="*/ 74 w 250"/>
                                            <a:gd name="T11" fmla="*/ 146 h 408"/>
                                            <a:gd name="T12" fmla="*/ 92 w 250"/>
                                            <a:gd name="T13" fmla="*/ 174 h 408"/>
                                            <a:gd name="T14" fmla="*/ 55 w 250"/>
                                            <a:gd name="T15" fmla="*/ 183 h 408"/>
                                            <a:gd name="T16" fmla="*/ 74 w 250"/>
                                            <a:gd name="T17" fmla="*/ 228 h 408"/>
                                            <a:gd name="T18" fmla="*/ 55 w 250"/>
                                            <a:gd name="T19" fmla="*/ 247 h 408"/>
                                            <a:gd name="T20" fmla="*/ 37 w 250"/>
                                            <a:gd name="T21" fmla="*/ 274 h 408"/>
                                            <a:gd name="T22" fmla="*/ 46 w 250"/>
                                            <a:gd name="T23" fmla="*/ 320 h 408"/>
                                            <a:gd name="T24" fmla="*/ 74 w 250"/>
                                            <a:gd name="T25" fmla="*/ 329 h 408"/>
                                            <a:gd name="T26" fmla="*/ 83 w 250"/>
                                            <a:gd name="T27" fmla="*/ 366 h 408"/>
                                            <a:gd name="T28" fmla="*/ 202 w 250"/>
                                            <a:gd name="T29" fmla="*/ 402 h 408"/>
                                            <a:gd name="T30" fmla="*/ 247 w 250"/>
                                            <a:gd name="T31" fmla="*/ 384 h 4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0"/>
                                            <a:gd name="T49" fmla="*/ 0 h 408"/>
                                            <a:gd name="T50" fmla="*/ 250 w 250"/>
                                            <a:gd name="T51" fmla="*/ 408 h 40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0" h="408">
                                              <a:moveTo>
                                                <a:pt x="0" y="0"/>
                                              </a:moveTo>
                                              <a:cubicBezTo>
                                                <a:pt x="3" y="18"/>
                                                <a:pt x="1" y="39"/>
                                                <a:pt x="10" y="55"/>
                                              </a:cubicBezTo>
                                              <a:cubicBezTo>
                                                <a:pt x="15" y="63"/>
                                                <a:pt x="31" y="57"/>
                                                <a:pt x="37" y="64"/>
                                              </a:cubicBezTo>
                                              <a:cubicBezTo>
                                                <a:pt x="45" y="74"/>
                                                <a:pt x="41" y="89"/>
                                                <a:pt x="46" y="100"/>
                                              </a:cubicBezTo>
                                              <a:cubicBezTo>
                                                <a:pt x="50" y="108"/>
                                                <a:pt x="58" y="113"/>
                                                <a:pt x="64" y="119"/>
                                              </a:cubicBezTo>
                                              <a:cubicBezTo>
                                                <a:pt x="67" y="128"/>
                                                <a:pt x="70" y="137"/>
                                                <a:pt x="74" y="146"/>
                                              </a:cubicBezTo>
                                              <a:cubicBezTo>
                                                <a:pt x="79" y="156"/>
                                                <a:pt x="97" y="164"/>
                                                <a:pt x="92" y="174"/>
                                              </a:cubicBezTo>
                                              <a:cubicBezTo>
                                                <a:pt x="86" y="185"/>
                                                <a:pt x="67" y="180"/>
                                                <a:pt x="55" y="183"/>
                                              </a:cubicBezTo>
                                              <a:cubicBezTo>
                                                <a:pt x="27" y="266"/>
                                                <a:pt x="56" y="152"/>
                                                <a:pt x="74" y="228"/>
                                              </a:cubicBezTo>
                                              <a:cubicBezTo>
                                                <a:pt x="76" y="237"/>
                                                <a:pt x="61" y="240"/>
                                                <a:pt x="55" y="247"/>
                                              </a:cubicBezTo>
                                              <a:cubicBezTo>
                                                <a:pt x="48" y="255"/>
                                                <a:pt x="43" y="265"/>
                                                <a:pt x="37" y="274"/>
                                              </a:cubicBezTo>
                                              <a:cubicBezTo>
                                                <a:pt x="40" y="289"/>
                                                <a:pt x="37" y="307"/>
                                                <a:pt x="46" y="320"/>
                                              </a:cubicBezTo>
                                              <a:cubicBezTo>
                                                <a:pt x="51" y="328"/>
                                                <a:pt x="68" y="321"/>
                                                <a:pt x="74" y="329"/>
                                              </a:cubicBezTo>
                                              <a:cubicBezTo>
                                                <a:pt x="82" y="339"/>
                                                <a:pt x="75" y="356"/>
                                                <a:pt x="83" y="366"/>
                                              </a:cubicBezTo>
                                              <a:cubicBezTo>
                                                <a:pt x="98" y="385"/>
                                                <a:pt x="189" y="400"/>
                                                <a:pt x="202" y="402"/>
                                              </a:cubicBezTo>
                                              <a:cubicBezTo>
                                                <a:pt x="250" y="392"/>
                                                <a:pt x="247" y="408"/>
                                                <a:pt x="247" y="384"/>
                                              </a:cubicBezTo>
                                            </a:path>
                                          </a:pathLst>
                                        </a:cu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129" name="Freeform 41"/>
                                      <p:cNvSpPr>
                                        <a:spLocks/>
                                      </p:cNvSpPr>
                                      <p:nvPr/>
                                    </p:nvSpPr>
                                    <p:spPr bwMode="auto">
                                      <a:xfrm>
                                        <a:off x="2313" y="3456"/>
                                        <a:ext cx="348" cy="183"/>
                                      </a:xfrm>
                                      <a:custGeom>
                                        <a:avLst/>
                                        <a:gdLst>
                                          <a:gd name="T0" fmla="*/ 348 w 348"/>
                                          <a:gd name="T1" fmla="*/ 183 h 183"/>
                                          <a:gd name="T2" fmla="*/ 210 w 348"/>
                                          <a:gd name="T3" fmla="*/ 137 h 183"/>
                                          <a:gd name="T4" fmla="*/ 183 w 348"/>
                                          <a:gd name="T5" fmla="*/ 119 h 183"/>
                                          <a:gd name="T6" fmla="*/ 128 w 348"/>
                                          <a:gd name="T7" fmla="*/ 101 h 183"/>
                                          <a:gd name="T8" fmla="*/ 37 w 348"/>
                                          <a:gd name="T9" fmla="*/ 55 h 183"/>
                                          <a:gd name="T10" fmla="*/ 0 w 348"/>
                                          <a:gd name="T11" fmla="*/ 0 h 183"/>
                                          <a:gd name="T12" fmla="*/ 0 60000 65536"/>
                                          <a:gd name="T13" fmla="*/ 0 60000 65536"/>
                                          <a:gd name="T14" fmla="*/ 0 60000 65536"/>
                                          <a:gd name="T15" fmla="*/ 0 60000 65536"/>
                                          <a:gd name="T16" fmla="*/ 0 60000 65536"/>
                                          <a:gd name="T17" fmla="*/ 0 60000 65536"/>
                                          <a:gd name="T18" fmla="*/ 0 w 348"/>
                                          <a:gd name="T19" fmla="*/ 0 h 183"/>
                                          <a:gd name="T20" fmla="*/ 348 w 348"/>
                                          <a:gd name="T21" fmla="*/ 183 h 183"/>
                                        </a:gdLst>
                                        <a:ahLst/>
                                        <a:cxnLst>
                                          <a:cxn ang="T12">
                                            <a:pos x="T0" y="T1"/>
                                          </a:cxn>
                                          <a:cxn ang="T13">
                                            <a:pos x="T2" y="T3"/>
                                          </a:cxn>
                                          <a:cxn ang="T14">
                                            <a:pos x="T4" y="T5"/>
                                          </a:cxn>
                                          <a:cxn ang="T15">
                                            <a:pos x="T6" y="T7"/>
                                          </a:cxn>
                                          <a:cxn ang="T16">
                                            <a:pos x="T8" y="T9"/>
                                          </a:cxn>
                                          <a:cxn ang="T17">
                                            <a:pos x="T10" y="T11"/>
                                          </a:cxn>
                                        </a:cxnLst>
                                        <a:rect l="T18" t="T19" r="T20" b="T21"/>
                                        <a:pathLst>
                                          <a:path w="348" h="183">
                                            <a:moveTo>
                                              <a:pt x="348" y="183"/>
                                            </a:moveTo>
                                            <a:cubicBezTo>
                                              <a:pt x="294" y="132"/>
                                              <a:pt x="318" y="147"/>
                                              <a:pt x="210" y="137"/>
                                            </a:cubicBezTo>
                                            <a:cubicBezTo>
                                              <a:pt x="201" y="131"/>
                                              <a:pt x="193" y="123"/>
                                              <a:pt x="183" y="119"/>
                                            </a:cubicBezTo>
                                            <a:cubicBezTo>
                                              <a:pt x="165" y="111"/>
                                              <a:pt x="128" y="101"/>
                                              <a:pt x="128" y="101"/>
                                            </a:cubicBezTo>
                                            <a:cubicBezTo>
                                              <a:pt x="98" y="70"/>
                                              <a:pt x="80" y="64"/>
                                              <a:pt x="37" y="55"/>
                                            </a:cubicBezTo>
                                            <a:cubicBezTo>
                                              <a:pt x="18" y="37"/>
                                              <a:pt x="0" y="28"/>
                                              <a:pt x="0" y="0"/>
                                            </a:cubicBezTo>
                                          </a:path>
                                        </a:pathLst>
                                      </a:cu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127" name="Freeform 42"/>
                                    <p:cNvSpPr>
                                      <a:spLocks/>
                                    </p:cNvSpPr>
                                    <p:nvPr/>
                                  </p:nvSpPr>
                                  <p:spPr bwMode="auto">
                                    <a:xfrm>
                                      <a:off x="2447" y="3191"/>
                                      <a:ext cx="579" cy="475"/>
                                    </a:xfrm>
                                    <a:custGeom>
                                      <a:avLst/>
                                      <a:gdLst>
                                        <a:gd name="T0" fmla="*/ 433 w 579"/>
                                        <a:gd name="T1" fmla="*/ 0 h 475"/>
                                        <a:gd name="T2" fmla="*/ 287 w 579"/>
                                        <a:gd name="T3" fmla="*/ 55 h 475"/>
                                        <a:gd name="T4" fmla="*/ 186 w 579"/>
                                        <a:gd name="T5" fmla="*/ 46 h 475"/>
                                        <a:gd name="T6" fmla="*/ 195 w 579"/>
                                        <a:gd name="T7" fmla="*/ 219 h 475"/>
                                        <a:gd name="T8" fmla="*/ 232 w 579"/>
                                        <a:gd name="T9" fmla="*/ 228 h 475"/>
                                        <a:gd name="T10" fmla="*/ 250 w 579"/>
                                        <a:gd name="T11" fmla="*/ 247 h 475"/>
                                        <a:gd name="T12" fmla="*/ 287 w 579"/>
                                        <a:gd name="T13" fmla="*/ 238 h 475"/>
                                        <a:gd name="T14" fmla="*/ 332 w 579"/>
                                        <a:gd name="T15" fmla="*/ 219 h 475"/>
                                        <a:gd name="T16" fmla="*/ 406 w 579"/>
                                        <a:gd name="T17" fmla="*/ 265 h 475"/>
                                        <a:gd name="T18" fmla="*/ 488 w 579"/>
                                        <a:gd name="T19" fmla="*/ 228 h 475"/>
                                        <a:gd name="T20" fmla="*/ 570 w 579"/>
                                        <a:gd name="T21" fmla="*/ 219 h 475"/>
                                        <a:gd name="T22" fmla="*/ 579 w 579"/>
                                        <a:gd name="T23" fmla="*/ 192 h 475"/>
                                        <a:gd name="T24" fmla="*/ 524 w 579"/>
                                        <a:gd name="T25" fmla="*/ 91 h 475"/>
                                        <a:gd name="T26" fmla="*/ 570 w 579"/>
                                        <a:gd name="T27" fmla="*/ 201 h 475"/>
                                        <a:gd name="T28" fmla="*/ 479 w 579"/>
                                        <a:gd name="T29" fmla="*/ 219 h 475"/>
                                        <a:gd name="T30" fmla="*/ 424 w 579"/>
                                        <a:gd name="T31" fmla="*/ 228 h 475"/>
                                        <a:gd name="T32" fmla="*/ 387 w 579"/>
                                        <a:gd name="T33" fmla="*/ 265 h 475"/>
                                        <a:gd name="T34" fmla="*/ 342 w 579"/>
                                        <a:gd name="T35" fmla="*/ 228 h 475"/>
                                        <a:gd name="T36" fmla="*/ 314 w 579"/>
                                        <a:gd name="T37" fmla="*/ 219 h 475"/>
                                        <a:gd name="T38" fmla="*/ 287 w 579"/>
                                        <a:gd name="T39" fmla="*/ 228 h 475"/>
                                        <a:gd name="T40" fmla="*/ 268 w 579"/>
                                        <a:gd name="T41" fmla="*/ 247 h 475"/>
                                        <a:gd name="T42" fmla="*/ 204 w 579"/>
                                        <a:gd name="T43" fmla="*/ 265 h 475"/>
                                        <a:gd name="T44" fmla="*/ 195 w 579"/>
                                        <a:gd name="T45" fmla="*/ 338 h 475"/>
                                        <a:gd name="T46" fmla="*/ 214 w 579"/>
                                        <a:gd name="T47" fmla="*/ 439 h 475"/>
                                        <a:gd name="T48" fmla="*/ 195 w 579"/>
                                        <a:gd name="T49" fmla="*/ 420 h 475"/>
                                        <a:gd name="T50" fmla="*/ 186 w 579"/>
                                        <a:gd name="T51" fmla="*/ 366 h 475"/>
                                        <a:gd name="T52" fmla="*/ 195 w 579"/>
                                        <a:gd name="T53" fmla="*/ 448 h 475"/>
                                        <a:gd name="T54" fmla="*/ 95 w 579"/>
                                        <a:gd name="T55" fmla="*/ 256 h 475"/>
                                        <a:gd name="T56" fmla="*/ 76 w 579"/>
                                        <a:gd name="T57" fmla="*/ 201 h 475"/>
                                        <a:gd name="T58" fmla="*/ 12 w 579"/>
                                        <a:gd name="T59" fmla="*/ 146 h 475"/>
                                        <a:gd name="T60" fmla="*/ 3 w 579"/>
                                        <a:gd name="T61" fmla="*/ 91 h 47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79"/>
                                        <a:gd name="T94" fmla="*/ 0 h 475"/>
                                        <a:gd name="T95" fmla="*/ 579 w 579"/>
                                        <a:gd name="T96" fmla="*/ 475 h 47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79" h="475">
                                          <a:moveTo>
                                            <a:pt x="433" y="0"/>
                                          </a:moveTo>
                                          <a:cubicBezTo>
                                            <a:pt x="378" y="37"/>
                                            <a:pt x="357" y="46"/>
                                            <a:pt x="287" y="55"/>
                                          </a:cubicBezTo>
                                          <a:cubicBezTo>
                                            <a:pt x="246" y="47"/>
                                            <a:pt x="224" y="32"/>
                                            <a:pt x="186" y="46"/>
                                          </a:cubicBezTo>
                                          <a:cubicBezTo>
                                            <a:pt x="189" y="104"/>
                                            <a:pt x="181" y="163"/>
                                            <a:pt x="195" y="219"/>
                                          </a:cubicBezTo>
                                          <a:cubicBezTo>
                                            <a:pt x="198" y="231"/>
                                            <a:pt x="221" y="222"/>
                                            <a:pt x="232" y="228"/>
                                          </a:cubicBezTo>
                                          <a:cubicBezTo>
                                            <a:pt x="240" y="232"/>
                                            <a:pt x="244" y="241"/>
                                            <a:pt x="250" y="247"/>
                                          </a:cubicBezTo>
                                          <a:cubicBezTo>
                                            <a:pt x="262" y="244"/>
                                            <a:pt x="277" y="246"/>
                                            <a:pt x="287" y="238"/>
                                          </a:cubicBezTo>
                                          <a:cubicBezTo>
                                            <a:pt x="328" y="205"/>
                                            <a:pt x="251" y="199"/>
                                            <a:pt x="332" y="219"/>
                                          </a:cubicBezTo>
                                          <a:cubicBezTo>
                                            <a:pt x="355" y="242"/>
                                            <a:pt x="374" y="255"/>
                                            <a:pt x="406" y="265"/>
                                          </a:cubicBezTo>
                                          <a:cubicBezTo>
                                            <a:pt x="424" y="212"/>
                                            <a:pt x="429" y="218"/>
                                            <a:pt x="488" y="228"/>
                                          </a:cubicBezTo>
                                          <a:cubicBezTo>
                                            <a:pt x="515" y="225"/>
                                            <a:pt x="544" y="229"/>
                                            <a:pt x="570" y="219"/>
                                          </a:cubicBezTo>
                                          <a:cubicBezTo>
                                            <a:pt x="579" y="216"/>
                                            <a:pt x="579" y="201"/>
                                            <a:pt x="579" y="192"/>
                                          </a:cubicBezTo>
                                          <a:cubicBezTo>
                                            <a:pt x="579" y="162"/>
                                            <a:pt x="544" y="111"/>
                                            <a:pt x="524" y="91"/>
                                          </a:cubicBezTo>
                                          <a:cubicBezTo>
                                            <a:pt x="538" y="130"/>
                                            <a:pt x="557" y="162"/>
                                            <a:pt x="570" y="201"/>
                                          </a:cubicBezTo>
                                          <a:cubicBezTo>
                                            <a:pt x="551" y="258"/>
                                            <a:pt x="574" y="219"/>
                                            <a:pt x="479" y="219"/>
                                          </a:cubicBezTo>
                                          <a:cubicBezTo>
                                            <a:pt x="460" y="219"/>
                                            <a:pt x="442" y="225"/>
                                            <a:pt x="424" y="228"/>
                                          </a:cubicBezTo>
                                          <a:cubicBezTo>
                                            <a:pt x="423" y="229"/>
                                            <a:pt x="390" y="265"/>
                                            <a:pt x="387" y="265"/>
                                          </a:cubicBezTo>
                                          <a:cubicBezTo>
                                            <a:pt x="367" y="265"/>
                                            <a:pt x="356" y="236"/>
                                            <a:pt x="342" y="228"/>
                                          </a:cubicBezTo>
                                          <a:cubicBezTo>
                                            <a:pt x="334" y="223"/>
                                            <a:pt x="323" y="222"/>
                                            <a:pt x="314" y="219"/>
                                          </a:cubicBezTo>
                                          <a:cubicBezTo>
                                            <a:pt x="305" y="222"/>
                                            <a:pt x="295" y="223"/>
                                            <a:pt x="287" y="228"/>
                                          </a:cubicBezTo>
                                          <a:cubicBezTo>
                                            <a:pt x="279" y="233"/>
                                            <a:pt x="276" y="243"/>
                                            <a:pt x="268" y="247"/>
                                          </a:cubicBezTo>
                                          <a:cubicBezTo>
                                            <a:pt x="248" y="257"/>
                                            <a:pt x="225" y="258"/>
                                            <a:pt x="204" y="265"/>
                                          </a:cubicBezTo>
                                          <a:cubicBezTo>
                                            <a:pt x="201" y="289"/>
                                            <a:pt x="201" y="314"/>
                                            <a:pt x="195" y="338"/>
                                          </a:cubicBezTo>
                                          <a:cubicBezTo>
                                            <a:pt x="184" y="380"/>
                                            <a:pt x="140" y="415"/>
                                            <a:pt x="214" y="439"/>
                                          </a:cubicBezTo>
                                          <a:cubicBezTo>
                                            <a:pt x="208" y="433"/>
                                            <a:pt x="198" y="428"/>
                                            <a:pt x="195" y="420"/>
                                          </a:cubicBezTo>
                                          <a:cubicBezTo>
                                            <a:pt x="188" y="403"/>
                                            <a:pt x="186" y="348"/>
                                            <a:pt x="186" y="366"/>
                                          </a:cubicBezTo>
                                          <a:cubicBezTo>
                                            <a:pt x="186" y="393"/>
                                            <a:pt x="195" y="475"/>
                                            <a:pt x="195" y="448"/>
                                          </a:cubicBezTo>
                                          <a:cubicBezTo>
                                            <a:pt x="195" y="332"/>
                                            <a:pt x="204" y="278"/>
                                            <a:pt x="95" y="256"/>
                                          </a:cubicBezTo>
                                          <a:cubicBezTo>
                                            <a:pt x="94" y="252"/>
                                            <a:pt x="79" y="205"/>
                                            <a:pt x="76" y="201"/>
                                          </a:cubicBezTo>
                                          <a:cubicBezTo>
                                            <a:pt x="69" y="193"/>
                                            <a:pt x="24" y="157"/>
                                            <a:pt x="12" y="146"/>
                                          </a:cubicBezTo>
                                          <a:cubicBezTo>
                                            <a:pt x="0" y="110"/>
                                            <a:pt x="3" y="128"/>
                                            <a:pt x="3" y="91"/>
                                          </a:cubicBezTo>
                                        </a:path>
                                      </a:pathLst>
                                    </a:cu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125" name="Oval 43"/>
                                  <p:cNvSpPr>
                                    <a:spLocks noChangeArrowheads="1"/>
                                  </p:cNvSpPr>
                                  <p:nvPr/>
                                </p:nvSpPr>
                                <p:spPr bwMode="auto">
                                  <a:xfrm>
                                    <a:off x="2832" y="1008"/>
                                    <a:ext cx="52" cy="48"/>
                                  </a:xfrm>
                                  <a:prstGeom prst="ellipse">
                                    <a:avLst/>
                                  </a:prstGeom>
                                  <a:solidFill>
                                    <a:srgbClr val="FF0000">
                                      <a:alpha val="0"/>
                                    </a:srgbClr>
                                  </a:solidFill>
                                  <a:ln w="9525">
                                    <a:solidFill>
                                      <a:srgbClr val="800080"/>
                                    </a:solidFill>
                                    <a:round/>
                                    <a:headEnd/>
                                    <a:tailEnd/>
                                  </a:ln>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p>
                                </p:txBody>
                              </p:sp>
                            </p:grpSp>
                            <p:sp>
                              <p:nvSpPr>
                                <p:cNvPr id="4123" name="Oval 44"/>
                                <p:cNvSpPr>
                                  <a:spLocks noChangeArrowheads="1"/>
                                </p:cNvSpPr>
                                <p:nvPr/>
                              </p:nvSpPr>
                              <p:spPr bwMode="auto">
                                <a:xfrm>
                                  <a:off x="3888" y="3120"/>
                                  <a:ext cx="48" cy="48"/>
                                </a:xfrm>
                                <a:prstGeom prst="ellipse">
                                  <a:avLst/>
                                </a:prstGeom>
                                <a:solidFill>
                                  <a:srgbClr val="FF0000">
                                    <a:alpha val="0"/>
                                  </a:srgbClr>
                                </a:solidFill>
                                <a:ln w="9525">
                                  <a:solidFill>
                                    <a:srgbClr val="993366"/>
                                  </a:solidFill>
                                  <a:round/>
                                  <a:headEnd/>
                                  <a:tailEnd/>
                                </a:ln>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p>
                              </p:txBody>
                            </p:sp>
                          </p:grpSp>
                          <p:sp>
                            <p:nvSpPr>
                              <p:cNvPr id="57389" name="AutoShape 45"/>
                              <p:cNvSpPr>
                                <a:spLocks noChangeArrowheads="1"/>
                              </p:cNvSpPr>
                              <p:nvPr/>
                            </p:nvSpPr>
                            <p:spPr bwMode="auto">
                              <a:xfrm>
                                <a:off x="2544" y="912"/>
                                <a:ext cx="48" cy="48"/>
                              </a:xfrm>
                              <a:prstGeom prst="star5">
                                <a:avLst/>
                              </a:prstGeom>
                              <a:solidFill>
                                <a:srgbClr val="FF3300">
                                  <a:alpha val="0"/>
                                </a:srgbClr>
                              </a:solidFill>
                              <a:ln w="9525">
                                <a:solidFill>
                                  <a:srgbClr val="FF0000"/>
                                </a:solidFill>
                                <a:miter lim="800000"/>
                                <a:headEnd/>
                                <a:tailEnd/>
                              </a:ln>
                              <a:effectLst/>
                            </p:spPr>
                            <p:txBody>
                              <a:bodyPr wrap="none" anchor="ctr"/>
                              <a:lstStyle/>
                              <a:p>
                                <a:pPr eaLnBrk="1" hangingPunct="1">
                                  <a:defRPr/>
                                </a:pPr>
                                <a:endParaRPr lang="en-US"/>
                              </a:p>
                            </p:txBody>
                          </p:sp>
                        </p:grpSp>
                        <p:sp>
                          <p:nvSpPr>
                            <p:cNvPr id="4119" name="Oval 46"/>
                            <p:cNvSpPr>
                              <a:spLocks noChangeArrowheads="1"/>
                            </p:cNvSpPr>
                            <p:nvPr/>
                          </p:nvSpPr>
                          <p:spPr bwMode="auto">
                            <a:xfrm>
                              <a:off x="1728" y="1488"/>
                              <a:ext cx="52" cy="48"/>
                            </a:xfrm>
                            <a:prstGeom prst="ellipse">
                              <a:avLst/>
                            </a:prstGeom>
                            <a:solidFill>
                              <a:srgbClr val="FF0000">
                                <a:alpha val="0"/>
                              </a:srgbClr>
                            </a:solidFill>
                            <a:ln w="9525">
                              <a:solidFill>
                                <a:srgbClr val="800080"/>
                              </a:solidFill>
                              <a:round/>
                              <a:headEnd/>
                              <a:tailEnd/>
                            </a:ln>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p>
                          </p:txBody>
                        </p:sp>
                      </p:grpSp>
                      <p:sp>
                        <p:nvSpPr>
                          <p:cNvPr id="4117" name="Oval 47"/>
                          <p:cNvSpPr>
                            <a:spLocks noChangeArrowheads="1"/>
                          </p:cNvSpPr>
                          <p:nvPr/>
                        </p:nvSpPr>
                        <p:spPr bwMode="auto">
                          <a:xfrm>
                            <a:off x="2688" y="2256"/>
                            <a:ext cx="52" cy="48"/>
                          </a:xfrm>
                          <a:prstGeom prst="ellipse">
                            <a:avLst/>
                          </a:prstGeom>
                          <a:solidFill>
                            <a:srgbClr val="FF0000">
                              <a:alpha val="0"/>
                            </a:srgbClr>
                          </a:solidFill>
                          <a:ln w="9525">
                            <a:solidFill>
                              <a:srgbClr val="800080"/>
                            </a:solidFill>
                            <a:round/>
                            <a:headEnd/>
                            <a:tailEnd/>
                          </a:ln>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p>
                        </p:txBody>
                      </p:sp>
                    </p:grpSp>
                    <p:sp>
                      <p:nvSpPr>
                        <p:cNvPr id="4115" name="Oval 48"/>
                        <p:cNvSpPr>
                          <a:spLocks noChangeArrowheads="1"/>
                        </p:cNvSpPr>
                        <p:nvPr/>
                      </p:nvSpPr>
                      <p:spPr bwMode="auto">
                        <a:xfrm>
                          <a:off x="2256" y="3648"/>
                          <a:ext cx="52" cy="48"/>
                        </a:xfrm>
                        <a:prstGeom prst="ellipse">
                          <a:avLst/>
                        </a:prstGeom>
                        <a:solidFill>
                          <a:srgbClr val="FF0000">
                            <a:alpha val="0"/>
                          </a:srgbClr>
                        </a:solidFill>
                        <a:ln w="9525">
                          <a:solidFill>
                            <a:srgbClr val="800080"/>
                          </a:solidFill>
                          <a:round/>
                          <a:headEnd/>
                          <a:tailEnd/>
                        </a:ln>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p>
                      </p:txBody>
                    </p:sp>
                  </p:grpSp>
                  <p:sp>
                    <p:nvSpPr>
                      <p:cNvPr id="4113" name="Text Box 49"/>
                      <p:cNvSpPr txBox="1">
                        <a:spLocks noChangeArrowheads="1"/>
                      </p:cNvSpPr>
                      <p:nvPr/>
                    </p:nvSpPr>
                    <p:spPr bwMode="auto">
                      <a:xfrm>
                        <a:off x="960" y="960"/>
                        <a:ext cx="394"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800" b="1">
                            <a:solidFill>
                              <a:srgbClr val="FF3300"/>
                            </a:solidFill>
                            <a:latin typeface="Bodoni MT Black" panose="02070A03080606020203" pitchFamily="18" charset="0"/>
                          </a:rPr>
                          <a:t>HÀ NỘI</a:t>
                        </a:r>
                      </a:p>
                    </p:txBody>
                  </p:sp>
                </p:grpSp>
              </p:grpSp>
            </p:grpSp>
          </p:grpSp>
          <p:sp>
            <p:nvSpPr>
              <p:cNvPr id="4105" name="Text Box 50"/>
              <p:cNvSpPr txBox="1">
                <a:spLocks noChangeArrowheads="1"/>
              </p:cNvSpPr>
              <p:nvPr/>
            </p:nvSpPr>
            <p:spPr bwMode="auto">
              <a:xfrm>
                <a:off x="1681" y="3600"/>
                <a:ext cx="49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800" b="1">
                    <a:solidFill>
                      <a:srgbClr val="FF3300"/>
                    </a:solidFill>
                    <a:latin typeface="Bodoni MT Black" panose="02070A03080606020203" pitchFamily="18" charset="0"/>
                  </a:rPr>
                  <a:t>TP HCM</a:t>
                </a:r>
              </a:p>
            </p:txBody>
          </p:sp>
        </p:grpSp>
        <p:sp>
          <p:nvSpPr>
            <p:cNvPr id="4103" name="Text Box 51"/>
            <p:cNvSpPr txBox="1">
              <a:spLocks noChangeArrowheads="1"/>
            </p:cNvSpPr>
            <p:nvPr/>
          </p:nvSpPr>
          <p:spPr bwMode="auto">
            <a:xfrm>
              <a:off x="2545" y="3073"/>
              <a:ext cx="585" cy="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800" b="1">
                  <a:solidFill>
                    <a:srgbClr val="FF3300"/>
                  </a:solidFill>
                  <a:latin typeface="Bodoni MT Black" panose="02070A03080606020203" pitchFamily="18" charset="0"/>
                </a:rPr>
                <a:t>NHA TRANG</a:t>
              </a:r>
            </a:p>
          </p:txBody>
        </p:sp>
      </p:grpSp>
      <p:sp>
        <p:nvSpPr>
          <p:cNvPr id="57396" name="Text Box 52"/>
          <p:cNvSpPr txBox="1">
            <a:spLocks noChangeArrowheads="1"/>
          </p:cNvSpPr>
          <p:nvPr/>
        </p:nvSpPr>
        <p:spPr bwMode="auto">
          <a:xfrm>
            <a:off x="0" y="225872"/>
            <a:ext cx="12192000" cy="6724918"/>
          </a:xfrm>
          <a:prstGeom prst="rect">
            <a:avLst/>
          </a:prstGeom>
          <a:noFill/>
          <a:ln w="9525">
            <a:noFill/>
            <a:miter lim="800000"/>
            <a:headEnd/>
            <a:tailEnd/>
          </a:ln>
          <a:effec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ts val="600"/>
              </a:spcBef>
              <a:defRPr/>
            </a:pPr>
            <a:r>
              <a:rPr lang="en-US" sz="4000" b="1" dirty="0">
                <a:solidFill>
                  <a:srgbClr val="FF0066"/>
                </a:solidFill>
                <a:effectLst>
                  <a:outerShdw blurRad="38100" dist="38100" dir="2700000" algn="tl">
                    <a:srgbClr val="C0C0C0"/>
                  </a:outerShdw>
                </a:effectLst>
              </a:rPr>
              <a:t>CHÀO MỪNG CÁC EM ĐẾN VỚI </a:t>
            </a:r>
          </a:p>
          <a:p>
            <a:pPr algn="ctr" eaLnBrk="1" hangingPunct="1">
              <a:spcBef>
                <a:spcPts val="600"/>
              </a:spcBef>
              <a:defRPr/>
            </a:pPr>
            <a:r>
              <a:rPr lang="en-US" sz="4000" b="1" dirty="0">
                <a:solidFill>
                  <a:srgbClr val="FF0066"/>
                </a:solidFill>
                <a:effectLst>
                  <a:outerShdw blurRad="38100" dist="38100" dir="2700000" algn="tl">
                    <a:srgbClr val="C0C0C0"/>
                  </a:outerShdw>
                </a:effectLst>
              </a:rPr>
              <a:t>BÀI HỌC </a:t>
            </a:r>
            <a:r>
              <a:rPr lang="en-US" sz="4000" b="1" dirty="0" smtClean="0">
                <a:solidFill>
                  <a:srgbClr val="FF0066"/>
                </a:solidFill>
                <a:effectLst>
                  <a:outerShdw blurRad="38100" dist="38100" dir="2700000" algn="tl">
                    <a:srgbClr val="C0C0C0"/>
                  </a:outerShdw>
                </a:effectLst>
              </a:rPr>
              <a:t>NDGDĐP LỚP 8</a:t>
            </a:r>
            <a:endParaRPr lang="en-US" sz="3600" b="1" dirty="0">
              <a:solidFill>
                <a:srgbClr val="FF0066"/>
              </a:solidFill>
              <a:effectLst>
                <a:outerShdw blurRad="38100" dist="38100" dir="2700000" algn="tl">
                  <a:srgbClr val="C0C0C0"/>
                </a:outerShdw>
              </a:effectLst>
            </a:endParaRPr>
          </a:p>
          <a:p>
            <a:pPr algn="ctr" eaLnBrk="1" hangingPunct="1">
              <a:spcBef>
                <a:spcPct val="50000"/>
              </a:spcBef>
              <a:defRPr/>
            </a:pPr>
            <a:endParaRPr lang="en-US" sz="3200" b="1" dirty="0">
              <a:solidFill>
                <a:srgbClr val="0000CC"/>
              </a:solidFill>
              <a:effectLst>
                <a:outerShdw blurRad="38100" dist="38100" dir="2700000" algn="tl">
                  <a:srgbClr val="C0C0C0"/>
                </a:outerShdw>
              </a:effectLst>
            </a:endParaRPr>
          </a:p>
          <a:p>
            <a:pPr algn="ctr" eaLnBrk="1" hangingPunct="1">
              <a:spcBef>
                <a:spcPct val="50000"/>
              </a:spcBef>
              <a:defRPr/>
            </a:pPr>
            <a:endParaRPr lang="en-US" sz="3200" b="1" dirty="0">
              <a:solidFill>
                <a:srgbClr val="0000CC"/>
              </a:solidFill>
              <a:effectLst>
                <a:outerShdw blurRad="38100" dist="38100" dir="2700000" algn="tl">
                  <a:srgbClr val="C0C0C0"/>
                </a:outerShdw>
              </a:effectLst>
            </a:endParaRPr>
          </a:p>
          <a:p>
            <a:pPr algn="ctr" eaLnBrk="1" hangingPunct="1">
              <a:spcBef>
                <a:spcPct val="50000"/>
              </a:spcBef>
              <a:defRPr/>
            </a:pPr>
            <a:endParaRPr lang="en-US" sz="3200" b="1" dirty="0">
              <a:solidFill>
                <a:srgbClr val="0000CC"/>
              </a:solidFill>
              <a:effectLst>
                <a:outerShdw blurRad="38100" dist="38100" dir="2700000" algn="tl">
                  <a:srgbClr val="C0C0C0"/>
                </a:outerShdw>
              </a:effectLst>
            </a:endParaRPr>
          </a:p>
          <a:p>
            <a:pPr algn="ctr" eaLnBrk="1" hangingPunct="1">
              <a:spcBef>
                <a:spcPct val="50000"/>
              </a:spcBef>
              <a:defRPr/>
            </a:pPr>
            <a:endParaRPr lang="en-US" sz="3200" b="1" dirty="0">
              <a:solidFill>
                <a:srgbClr val="0000CC"/>
              </a:solidFill>
              <a:effectLst>
                <a:outerShdw blurRad="38100" dist="38100" dir="2700000" algn="tl">
                  <a:srgbClr val="C0C0C0"/>
                </a:outerShdw>
              </a:effectLst>
            </a:endParaRPr>
          </a:p>
          <a:p>
            <a:pPr algn="ctr" eaLnBrk="1" hangingPunct="1">
              <a:spcBef>
                <a:spcPct val="50000"/>
              </a:spcBef>
              <a:defRPr/>
            </a:pPr>
            <a:endParaRPr lang="en-US" b="1" dirty="0">
              <a:solidFill>
                <a:srgbClr val="0000CC"/>
              </a:solidFill>
              <a:effectLst>
                <a:outerShdw blurRad="38100" dist="38100" dir="2700000" algn="tl">
                  <a:srgbClr val="C0C0C0"/>
                </a:outerShdw>
              </a:effectLst>
            </a:endParaRPr>
          </a:p>
          <a:p>
            <a:pPr algn="ctr" eaLnBrk="1" hangingPunct="1">
              <a:spcBef>
                <a:spcPct val="50000"/>
              </a:spcBef>
              <a:defRPr/>
            </a:pPr>
            <a:endParaRPr lang="en-US" b="1" dirty="0">
              <a:solidFill>
                <a:srgbClr val="0000CC"/>
              </a:solidFill>
              <a:effectLst>
                <a:outerShdw blurRad="38100" dist="38100" dir="2700000" algn="tl">
                  <a:srgbClr val="C0C0C0"/>
                </a:outerShdw>
              </a:effectLst>
            </a:endParaRPr>
          </a:p>
          <a:p>
            <a:pPr algn="ctr" eaLnBrk="1" hangingPunct="1">
              <a:spcBef>
                <a:spcPct val="50000"/>
              </a:spcBef>
              <a:defRPr/>
            </a:pPr>
            <a:endParaRPr lang="en-US" b="1" dirty="0">
              <a:solidFill>
                <a:srgbClr val="0000CC"/>
              </a:solidFill>
              <a:effectLst>
                <a:outerShdw blurRad="38100" dist="38100" dir="2700000" algn="tl">
                  <a:srgbClr val="C0C0C0"/>
                </a:outerShdw>
              </a:effectLst>
            </a:endParaRPr>
          </a:p>
          <a:p>
            <a:pPr algn="ctr" eaLnBrk="1" hangingPunct="1">
              <a:spcBef>
                <a:spcPct val="50000"/>
              </a:spcBef>
              <a:defRPr/>
            </a:pPr>
            <a:endParaRPr lang="en-US" b="1" dirty="0">
              <a:solidFill>
                <a:srgbClr val="0000CC"/>
              </a:solidFill>
              <a:effectLst>
                <a:outerShdw blurRad="38100" dist="38100" dir="2700000" algn="tl">
                  <a:srgbClr val="C0C0C0"/>
                </a:outerShdw>
              </a:effectLst>
            </a:endParaRPr>
          </a:p>
          <a:p>
            <a:pPr algn="r" eaLnBrk="1" hangingPunct="1">
              <a:defRPr/>
            </a:pPr>
            <a:r>
              <a:rPr lang="en-US" sz="2800" b="1" dirty="0" err="1" smtClean="0">
                <a:solidFill>
                  <a:srgbClr val="FF0000"/>
                </a:solidFill>
                <a:effectLst>
                  <a:outerShdw blurRad="38100" dist="38100" dir="2700000" algn="tl">
                    <a:srgbClr val="C0C0C0"/>
                  </a:outerShdw>
                </a:effectLst>
              </a:rPr>
              <a:t>Giáo</a:t>
            </a:r>
            <a:r>
              <a:rPr lang="en-US" sz="2800" b="1" dirty="0" smtClean="0">
                <a:solidFill>
                  <a:srgbClr val="FF0000"/>
                </a:solidFill>
                <a:effectLst>
                  <a:outerShdw blurRad="38100" dist="38100" dir="2700000" algn="tl">
                    <a:srgbClr val="C0C0C0"/>
                  </a:outerShdw>
                </a:effectLst>
              </a:rPr>
              <a:t> </a:t>
            </a:r>
            <a:r>
              <a:rPr lang="en-US" sz="2800" b="1" dirty="0" err="1">
                <a:solidFill>
                  <a:srgbClr val="FF0000"/>
                </a:solidFill>
                <a:effectLst>
                  <a:outerShdw blurRad="38100" dist="38100" dir="2700000" algn="tl">
                    <a:srgbClr val="C0C0C0"/>
                  </a:outerShdw>
                </a:effectLst>
              </a:rPr>
              <a:t>viên</a:t>
            </a:r>
            <a:r>
              <a:rPr lang="en-US" sz="2800" b="1" dirty="0">
                <a:solidFill>
                  <a:srgbClr val="FF0000"/>
                </a:solidFill>
                <a:effectLst>
                  <a:outerShdw blurRad="38100" dist="38100" dir="2700000" algn="tl">
                    <a:srgbClr val="C0C0C0"/>
                  </a:outerShdw>
                </a:effectLst>
              </a:rPr>
              <a:t>: </a:t>
            </a:r>
            <a:r>
              <a:rPr lang="en-US" sz="2800" b="1" dirty="0" smtClean="0">
                <a:solidFill>
                  <a:srgbClr val="FF0000"/>
                </a:solidFill>
                <a:effectLst>
                  <a:outerShdw blurRad="38100" dist="38100" dir="2700000" algn="tl">
                    <a:srgbClr val="C0C0C0"/>
                  </a:outerShdw>
                </a:effectLst>
              </a:rPr>
              <a:t>HUỲNH TẤN ĐỨC</a:t>
            </a:r>
            <a:endParaRPr lang="en-US" b="1" dirty="0">
              <a:solidFill>
                <a:srgbClr val="0000CC"/>
              </a:solidFill>
              <a:effectLst>
                <a:outerShdw blurRad="38100" dist="38100" dir="2700000" algn="tl">
                  <a:srgbClr val="C0C0C0"/>
                </a:outerShdw>
              </a:effectLst>
            </a:endParaRPr>
          </a:p>
          <a:p>
            <a:pPr algn="r" eaLnBrk="1" hangingPunct="1">
              <a:defRPr/>
            </a:pPr>
            <a:endParaRPr lang="en-US" b="1" dirty="0">
              <a:solidFill>
                <a:srgbClr val="0000CC"/>
              </a:solidFill>
              <a:effectLst>
                <a:outerShdw blurRad="38100" dist="38100" dir="2700000" algn="tl">
                  <a:srgbClr val="C0C0C0"/>
                </a:outerShdw>
              </a:effectLst>
            </a:endParaRPr>
          </a:p>
        </p:txBody>
      </p:sp>
      <p:pic>
        <p:nvPicPr>
          <p:cNvPr id="53" name="Picture 52">
            <a:extLst>
              <a:ext uri="{FF2B5EF4-FFF2-40B4-BE49-F238E27FC236}">
                <a16:creationId xmlns:a16="http://schemas.microsoft.com/office/drawing/2014/main" xmlns="" id="{EE82ACD1-580D-3D4F-981A-1725373A7B91}"/>
              </a:ext>
            </a:extLst>
          </p:cNvPr>
          <p:cNvPicPr>
            <a:picLocks noChangeAspect="1"/>
          </p:cNvPicPr>
          <p:nvPr/>
        </p:nvPicPr>
        <p:blipFill>
          <a:blip r:embed="rId3"/>
          <a:stretch>
            <a:fillRect/>
          </a:stretch>
        </p:blipFill>
        <p:spPr>
          <a:xfrm>
            <a:off x="11410558" y="58576"/>
            <a:ext cx="683419" cy="683419"/>
          </a:xfrm>
          <a:prstGeom prst="rect">
            <a:avLst/>
          </a:prstGeom>
        </p:spPr>
      </p:pic>
    </p:spTree>
    <p:extLst>
      <p:ext uri="{BB962C8B-B14F-4D97-AF65-F5344CB8AC3E}">
        <p14:creationId xmlns:p14="http://schemas.microsoft.com/office/powerpoint/2010/main" val="33850322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nodeType="afterEffect">
                                  <p:stCondLst>
                                    <p:cond delay="0"/>
                                  </p:stCondLst>
                                  <p:endCondLst>
                                    <p:cond evt="onNext" delay="0">
                                      <p:tgtEl>
                                        <p:sldTgt/>
                                      </p:tgtEl>
                                    </p:cond>
                                  </p:endCondLst>
                                  <p:childTnLst>
                                    <p:animRot by="-21600000">
                                      <p:cBhvr>
                                        <p:cTn id="6" dur="20000" fill="hold"/>
                                        <p:tgtEl>
                                          <p:spTgt spid="5734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ed Rectangle 3"/>
          <p:cNvSpPr/>
          <p:nvPr/>
        </p:nvSpPr>
        <p:spPr>
          <a:xfrm>
            <a:off x="1320802" y="158043"/>
            <a:ext cx="9581660" cy="475003"/>
          </a:xfrm>
          <a:prstGeom prst="round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b="1" smtClean="0">
                <a:solidFill>
                  <a:srgbClr val="FF0000"/>
                </a:solidFill>
                <a:latin typeface="Times New Roman" panose="02020603050405020304" pitchFamily="18" charset="0"/>
                <a:cs typeface="Times New Roman" panose="02020603050405020304" pitchFamily="18" charset="0"/>
              </a:rPr>
              <a:t>LUYỆN TẬP</a:t>
            </a:r>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xmlns="" id="{22231808-4386-5E43-8295-3F201E9119DF}"/>
              </a:ext>
            </a:extLst>
          </p:cNvPr>
          <p:cNvPicPr>
            <a:picLocks noChangeAspect="1"/>
          </p:cNvPicPr>
          <p:nvPr/>
        </p:nvPicPr>
        <p:blipFill>
          <a:blip r:embed="rId2"/>
          <a:stretch>
            <a:fillRect/>
          </a:stretch>
        </p:blipFill>
        <p:spPr>
          <a:xfrm>
            <a:off x="11441723" y="-79024"/>
            <a:ext cx="750277" cy="750277"/>
          </a:xfrm>
          <a:prstGeom prst="rect">
            <a:avLst/>
          </a:prstGeom>
        </p:spPr>
      </p:pic>
      <p:pic>
        <p:nvPicPr>
          <p:cNvPr id="7" name="Picture 6">
            <a:extLst>
              <a:ext uri="{FF2B5EF4-FFF2-40B4-BE49-F238E27FC236}">
                <a16:creationId xmlns:a16="http://schemas.microsoft.com/office/drawing/2014/main" xmlns="" id="{EE82ACD1-580D-3D4F-981A-1725373A7B91}"/>
              </a:ext>
            </a:extLst>
          </p:cNvPr>
          <p:cNvPicPr>
            <a:picLocks noChangeAspect="1"/>
          </p:cNvPicPr>
          <p:nvPr/>
        </p:nvPicPr>
        <p:blipFill>
          <a:blip r:embed="rId3"/>
          <a:stretch>
            <a:fillRect/>
          </a:stretch>
        </p:blipFill>
        <p:spPr>
          <a:xfrm>
            <a:off x="443355" y="161140"/>
            <a:ext cx="683419" cy="683419"/>
          </a:xfrm>
          <a:prstGeom prst="rect">
            <a:avLst/>
          </a:prstGeom>
        </p:spPr>
      </p:pic>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356" y="844560"/>
            <a:ext cx="11268480" cy="5656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0150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biLevel thresh="25000"/>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7"/>
          </a:xfrm>
          <a:prstGeom prst="rect">
            <a:avLst/>
          </a:prstGeom>
        </p:spPr>
      </p:pic>
      <p:pic>
        <p:nvPicPr>
          <p:cNvPr id="9" name="Picture 8"/>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8" y="4515855"/>
            <a:ext cx="812889" cy="885032"/>
          </a:xfrm>
          <a:prstGeom prst="rect">
            <a:avLst/>
          </a:prstGeom>
        </p:spPr>
      </p:pic>
      <p:pic>
        <p:nvPicPr>
          <p:cNvPr id="11" name="Picture 10"/>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9" y="5130390"/>
            <a:ext cx="520391" cy="566575"/>
          </a:xfrm>
          <a:prstGeom prst="rect">
            <a:avLst/>
          </a:prstGeom>
        </p:spPr>
      </p:pic>
      <p:sp>
        <p:nvSpPr>
          <p:cNvPr id="4" name="Snip Diagonal Corner Rectangle 3"/>
          <p:cNvSpPr/>
          <p:nvPr/>
        </p:nvSpPr>
        <p:spPr>
          <a:xfrm>
            <a:off x="1557337" y="191810"/>
            <a:ext cx="9963685" cy="1375672"/>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40" name="Cloud 39"/>
          <p:cNvSpPr/>
          <p:nvPr/>
        </p:nvSpPr>
        <p:spPr>
          <a:xfrm>
            <a:off x="-683346" y="4902196"/>
            <a:ext cx="567115" cy="349211"/>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vi-VN">
              <a:solidFill>
                <a:prstClr val="white"/>
              </a:solidFill>
            </a:endParaRPr>
          </a:p>
        </p:txBody>
      </p:sp>
      <p:sp>
        <p:nvSpPr>
          <p:cNvPr id="41" name="Cloud 40"/>
          <p:cNvSpPr/>
          <p:nvPr/>
        </p:nvSpPr>
        <p:spPr>
          <a:xfrm>
            <a:off x="13632601" y="4702500"/>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vi-VN">
              <a:solidFill>
                <a:prstClr val="white"/>
              </a:solidFill>
            </a:endParaRPr>
          </a:p>
        </p:txBody>
      </p:sp>
      <p:pic>
        <p:nvPicPr>
          <p:cNvPr id="53" name="Picture 5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521023" y="3286158"/>
            <a:ext cx="604999" cy="531665"/>
          </a:xfrm>
          <a:prstGeom prst="rect">
            <a:avLst/>
          </a:prstGeom>
        </p:spPr>
      </p:pic>
      <p:pic>
        <p:nvPicPr>
          <p:cNvPr id="22" name="Picture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570425" y="4639250"/>
            <a:ext cx="598431" cy="525893"/>
          </a:xfrm>
          <a:prstGeom prst="rect">
            <a:avLst/>
          </a:prstGeom>
        </p:spPr>
      </p:pic>
      <p:pic>
        <p:nvPicPr>
          <p:cNvPr id="23" name="Picture 22">
            <a:extLst>
              <a:ext uri="{FF2B5EF4-FFF2-40B4-BE49-F238E27FC236}">
                <a16:creationId xmlns:a16="http://schemas.microsoft.com/office/drawing/2014/main" xmlns="" id="{EE82ACD1-580D-3D4F-981A-1725373A7B91}"/>
              </a:ext>
            </a:extLst>
          </p:cNvPr>
          <p:cNvPicPr>
            <a:picLocks noChangeAspect="1"/>
          </p:cNvPicPr>
          <p:nvPr/>
        </p:nvPicPr>
        <p:blipFill>
          <a:blip r:embed="rId11"/>
          <a:stretch>
            <a:fillRect/>
          </a:stretch>
        </p:blipFill>
        <p:spPr>
          <a:xfrm>
            <a:off x="443355" y="161140"/>
            <a:ext cx="683419" cy="683419"/>
          </a:xfrm>
          <a:prstGeom prst="rect">
            <a:avLst/>
          </a:prstGeom>
        </p:spPr>
      </p:pic>
      <p:pic>
        <p:nvPicPr>
          <p:cNvPr id="16386"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8827" y="502849"/>
            <a:ext cx="10941836" cy="5960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6791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repeatCount="indefinite" fill="hold" nodeType="withEffect">
                                  <p:stCondLst>
                                    <p:cond delay="0"/>
                                  </p:stCondLst>
                                  <p:childTnLst>
                                    <p:animRot by="21600000">
                                      <p:cBhvr>
                                        <p:cTn id="11" dur="2250" fill="hold"/>
                                        <p:tgtEl>
                                          <p:spTgt spid="7"/>
                                        </p:tgtEl>
                                        <p:attrNameLst>
                                          <p:attrName>r</p:attrName>
                                        </p:attrNameLst>
                                      </p:cBhvr>
                                    </p:animRot>
                                  </p:childTnLst>
                                </p:cTn>
                              </p:par>
                              <p:par>
                                <p:cTn id="12" presetID="8" presetClass="emph" presetSubtype="0" repeatCount="indefinite" fill="hold" nodeType="withEffect">
                                  <p:stCondLst>
                                    <p:cond delay="0"/>
                                  </p:stCondLst>
                                  <p:childTnLst>
                                    <p:animRot by="21600000">
                                      <p:cBhvr>
                                        <p:cTn id="13" dur="2500" fill="hold"/>
                                        <p:tgtEl>
                                          <p:spTgt spid="9"/>
                                        </p:tgtEl>
                                        <p:attrNameLst>
                                          <p:attrName>r</p:attrName>
                                        </p:attrNameLst>
                                      </p:cBhvr>
                                    </p:animRot>
                                  </p:childTnLst>
                                </p:cTn>
                              </p:par>
                              <p:par>
                                <p:cTn id="14" presetID="8" presetClass="emph" presetSubtype="0" repeatCount="indefinite" fill="hold" nodeType="withEffect">
                                  <p:stCondLst>
                                    <p:cond delay="0"/>
                                  </p:stCondLst>
                                  <p:childTnLst>
                                    <p:animRot by="21600000">
                                      <p:cBhvr>
                                        <p:cTn id="15" dur="2000" fill="hold"/>
                                        <p:tgtEl>
                                          <p:spTgt spid="11"/>
                                        </p:tgtEl>
                                        <p:attrNameLst>
                                          <p:attrName>r</p:attrName>
                                        </p:attrNameLst>
                                      </p:cBhvr>
                                    </p:animRot>
                                  </p:childTnLst>
                                </p:cTn>
                              </p:par>
                              <p:par>
                                <p:cTn id="16" presetID="2" presetClass="entr" presetSubtype="2" repeatCount="indefinite" fill="hold" grpId="0" nodeType="withEffect">
                                  <p:stCondLst>
                                    <p:cond delay="500"/>
                                  </p:stCondLst>
                                  <p:childTnLst>
                                    <p:set>
                                      <p:cBhvr>
                                        <p:cTn id="17" dur="1" fill="hold">
                                          <p:stCondLst>
                                            <p:cond delay="0"/>
                                          </p:stCondLst>
                                        </p:cTn>
                                        <p:tgtEl>
                                          <p:spTgt spid="40"/>
                                        </p:tgtEl>
                                        <p:attrNameLst>
                                          <p:attrName>style.visibility</p:attrName>
                                        </p:attrNameLst>
                                      </p:cBhvr>
                                      <p:to>
                                        <p:strVal val="visible"/>
                                      </p:to>
                                    </p:set>
                                    <p:anim calcmode="lin" valueType="num">
                                      <p:cBhvr additive="base">
                                        <p:cTn id="18" dur="20000" fill="hold"/>
                                        <p:tgtEl>
                                          <p:spTgt spid="40"/>
                                        </p:tgtEl>
                                        <p:attrNameLst>
                                          <p:attrName>ppt_x</p:attrName>
                                        </p:attrNameLst>
                                      </p:cBhvr>
                                      <p:tavLst>
                                        <p:tav tm="0">
                                          <p:val>
                                            <p:strVal val="1+#ppt_w/2"/>
                                          </p:val>
                                        </p:tav>
                                        <p:tav tm="100000">
                                          <p:val>
                                            <p:strVal val="#ppt_x"/>
                                          </p:val>
                                        </p:tav>
                                      </p:tavLst>
                                    </p:anim>
                                    <p:anim calcmode="lin" valueType="num">
                                      <p:cBhvr additive="base">
                                        <p:cTn id="19" dur="20000" fill="hold"/>
                                        <p:tgtEl>
                                          <p:spTgt spid="40"/>
                                        </p:tgtEl>
                                        <p:attrNameLst>
                                          <p:attrName>ppt_y</p:attrName>
                                        </p:attrNameLst>
                                      </p:cBhvr>
                                      <p:tavLst>
                                        <p:tav tm="0">
                                          <p:val>
                                            <p:strVal val="#ppt_y"/>
                                          </p:val>
                                        </p:tav>
                                        <p:tav tm="100000">
                                          <p:val>
                                            <p:strVal val="#ppt_y"/>
                                          </p:val>
                                        </p:tav>
                                      </p:tavLst>
                                    </p:anim>
                                  </p:childTnLst>
                                </p:cTn>
                              </p:par>
                              <p:par>
                                <p:cTn id="20" presetID="2" presetClass="entr" presetSubtype="8" repeatCount="indefinite" fill="hold" grpId="0" nodeType="withEffect">
                                  <p:stCondLst>
                                    <p:cond delay="500"/>
                                  </p:stCondLst>
                                  <p:childTnLst>
                                    <p:set>
                                      <p:cBhvr>
                                        <p:cTn id="21" dur="1" fill="hold">
                                          <p:stCondLst>
                                            <p:cond delay="0"/>
                                          </p:stCondLst>
                                        </p:cTn>
                                        <p:tgtEl>
                                          <p:spTgt spid="41"/>
                                        </p:tgtEl>
                                        <p:attrNameLst>
                                          <p:attrName>style.visibility</p:attrName>
                                        </p:attrNameLst>
                                      </p:cBhvr>
                                      <p:to>
                                        <p:strVal val="visible"/>
                                      </p:to>
                                    </p:set>
                                    <p:anim calcmode="lin" valueType="num">
                                      <p:cBhvr additive="base">
                                        <p:cTn id="22" dur="20000" fill="hold"/>
                                        <p:tgtEl>
                                          <p:spTgt spid="41"/>
                                        </p:tgtEl>
                                        <p:attrNameLst>
                                          <p:attrName>ppt_x</p:attrName>
                                        </p:attrNameLst>
                                      </p:cBhvr>
                                      <p:tavLst>
                                        <p:tav tm="0">
                                          <p:val>
                                            <p:strVal val="0-#ppt_w/2"/>
                                          </p:val>
                                        </p:tav>
                                        <p:tav tm="100000">
                                          <p:val>
                                            <p:strVal val="#ppt_x"/>
                                          </p:val>
                                        </p:tav>
                                      </p:tavLst>
                                    </p:anim>
                                    <p:anim calcmode="lin" valueType="num">
                                      <p:cBhvr additive="base">
                                        <p:cTn id="23" dur="20000" fill="hold"/>
                                        <p:tgtEl>
                                          <p:spTgt spid="41"/>
                                        </p:tgtEl>
                                        <p:attrNameLst>
                                          <p:attrName>ppt_y</p:attrName>
                                        </p:attrNameLst>
                                      </p:cBhvr>
                                      <p:tavLst>
                                        <p:tav tm="0">
                                          <p:val>
                                            <p:strVal val="#ppt_y"/>
                                          </p:val>
                                        </p:tav>
                                        <p:tav tm="100000">
                                          <p:val>
                                            <p:strVal val="#ppt_y"/>
                                          </p:val>
                                        </p:tav>
                                      </p:tavLst>
                                    </p:anim>
                                  </p:childTnLst>
                                </p:cTn>
                              </p:par>
                              <p:par>
                                <p:cTn id="24" presetID="23" presetClass="entr" presetSubtype="32" fill="hold" nodeType="withEffect">
                                  <p:stCondLst>
                                    <p:cond delay="1000"/>
                                  </p:stCondLst>
                                  <p:childTnLst>
                                    <p:set>
                                      <p:cBhvr>
                                        <p:cTn id="25" dur="1" fill="hold">
                                          <p:stCondLst>
                                            <p:cond delay="0"/>
                                          </p:stCondLst>
                                        </p:cTn>
                                        <p:tgtEl>
                                          <p:spTgt spid="53"/>
                                        </p:tgtEl>
                                        <p:attrNameLst>
                                          <p:attrName>style.visibility</p:attrName>
                                        </p:attrNameLst>
                                      </p:cBhvr>
                                      <p:to>
                                        <p:strVal val="visible"/>
                                      </p:to>
                                    </p:set>
                                    <p:anim calcmode="lin" valueType="num">
                                      <p:cBhvr>
                                        <p:cTn id="26" dur="250" fill="hold"/>
                                        <p:tgtEl>
                                          <p:spTgt spid="53"/>
                                        </p:tgtEl>
                                        <p:attrNameLst>
                                          <p:attrName>ppt_w</p:attrName>
                                        </p:attrNameLst>
                                      </p:cBhvr>
                                      <p:tavLst>
                                        <p:tav tm="0">
                                          <p:val>
                                            <p:strVal val="4*#ppt_w"/>
                                          </p:val>
                                        </p:tav>
                                        <p:tav tm="100000">
                                          <p:val>
                                            <p:strVal val="#ppt_w"/>
                                          </p:val>
                                        </p:tav>
                                      </p:tavLst>
                                    </p:anim>
                                    <p:anim calcmode="lin" valueType="num">
                                      <p:cBhvr>
                                        <p:cTn id="27"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4"/>
                                            </p:cond>
                                          </p:stCondLst>
                                          <p:endCondLst>
                                            <p:cond evt="onStopAudio" delay="0">
                                              <p:tgtEl>
                                                <p:sldTgt/>
                                              </p:tgtEl>
                                            </p:cond>
                                          </p:endCondLst>
                                        </p:cTn>
                                        <p:tgtEl>
                                          <p:sndTgt r:embed="rId2" name="Wrong Buzzer.wav"/>
                                        </p:tgtEl>
                                      </p:cMediaNode>
                                    </p:audio>
                                  </p:subTnLst>
                                </p:cTn>
                              </p:par>
                              <p:par>
                                <p:cTn id="28" presetID="23" presetClass="entr" presetSubtype="32" fill="hold" nodeType="withEffect">
                                  <p:stCondLst>
                                    <p:cond delay="1000"/>
                                  </p:stCondLst>
                                  <p:childTnLst>
                                    <p:set>
                                      <p:cBhvr>
                                        <p:cTn id="29" dur="1" fill="hold">
                                          <p:stCondLst>
                                            <p:cond delay="0"/>
                                          </p:stCondLst>
                                        </p:cTn>
                                        <p:tgtEl>
                                          <p:spTgt spid="22"/>
                                        </p:tgtEl>
                                        <p:attrNameLst>
                                          <p:attrName>style.visibility</p:attrName>
                                        </p:attrNameLst>
                                      </p:cBhvr>
                                      <p:to>
                                        <p:strVal val="visible"/>
                                      </p:to>
                                    </p:set>
                                    <p:anim calcmode="lin" valueType="num">
                                      <p:cBhvr>
                                        <p:cTn id="30" dur="250" fill="hold"/>
                                        <p:tgtEl>
                                          <p:spTgt spid="22"/>
                                        </p:tgtEl>
                                        <p:attrNameLst>
                                          <p:attrName>ppt_w</p:attrName>
                                        </p:attrNameLst>
                                      </p:cBhvr>
                                      <p:tavLst>
                                        <p:tav tm="0">
                                          <p:val>
                                            <p:strVal val="4*#ppt_w"/>
                                          </p:val>
                                        </p:tav>
                                        <p:tav tm="100000">
                                          <p:val>
                                            <p:strVal val="#ppt_w"/>
                                          </p:val>
                                        </p:tav>
                                      </p:tavLst>
                                    </p:anim>
                                    <p:anim calcmode="lin" valueType="num">
                                      <p:cBhvr>
                                        <p:cTn id="31" dur="25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8"/>
                                            </p:cond>
                                          </p:stCondLst>
                                          <p:endCondLst>
                                            <p:cond evt="onStopAudio" delay="0">
                                              <p:tgtEl>
                                                <p:sldTgt/>
                                              </p:tgtEl>
                                            </p:cond>
                                          </p:endCondLst>
                                        </p:cTn>
                                        <p:tgtEl>
                                          <p:sndTgt r:embed="rId2" name="Wrong Buzz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0" grpId="0" animBg="1"/>
      <p:bldP spid="41"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ed Rectangle 3"/>
          <p:cNvSpPr/>
          <p:nvPr/>
        </p:nvSpPr>
        <p:spPr>
          <a:xfrm>
            <a:off x="1320802" y="158043"/>
            <a:ext cx="9581660" cy="475003"/>
          </a:xfrm>
          <a:prstGeom prst="round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b="1" dirty="0" smtClean="0">
                <a:solidFill>
                  <a:srgbClr val="FF0000"/>
                </a:solidFill>
                <a:latin typeface="Times New Roman" panose="02020603050405020304" pitchFamily="18" charset="0"/>
                <a:cs typeface="Times New Roman" panose="02020603050405020304" pitchFamily="18" charset="0"/>
              </a:rPr>
              <a:t>VẬN DỤNG</a:t>
            </a:r>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xmlns="" id="{22231808-4386-5E43-8295-3F201E9119DF}"/>
              </a:ext>
            </a:extLst>
          </p:cNvPr>
          <p:cNvPicPr>
            <a:picLocks noChangeAspect="1"/>
          </p:cNvPicPr>
          <p:nvPr/>
        </p:nvPicPr>
        <p:blipFill>
          <a:blip r:embed="rId2"/>
          <a:stretch>
            <a:fillRect/>
          </a:stretch>
        </p:blipFill>
        <p:spPr>
          <a:xfrm>
            <a:off x="11441723" y="-79024"/>
            <a:ext cx="750277" cy="750277"/>
          </a:xfrm>
          <a:prstGeom prst="rect">
            <a:avLst/>
          </a:prstGeom>
        </p:spPr>
      </p:pic>
      <p:pic>
        <p:nvPicPr>
          <p:cNvPr id="7" name="Picture 6">
            <a:extLst>
              <a:ext uri="{FF2B5EF4-FFF2-40B4-BE49-F238E27FC236}">
                <a16:creationId xmlns:a16="http://schemas.microsoft.com/office/drawing/2014/main" xmlns="" id="{EE82ACD1-580D-3D4F-981A-1725373A7B91}"/>
              </a:ext>
            </a:extLst>
          </p:cNvPr>
          <p:cNvPicPr>
            <a:picLocks noChangeAspect="1"/>
          </p:cNvPicPr>
          <p:nvPr/>
        </p:nvPicPr>
        <p:blipFill>
          <a:blip r:embed="rId3"/>
          <a:stretch>
            <a:fillRect/>
          </a:stretch>
        </p:blipFill>
        <p:spPr>
          <a:xfrm>
            <a:off x="443355" y="161140"/>
            <a:ext cx="683419" cy="683419"/>
          </a:xfrm>
          <a:prstGeom prst="rect">
            <a:avLst/>
          </a:prstGeom>
        </p:spPr>
      </p:pic>
      <p:sp>
        <p:nvSpPr>
          <p:cNvPr id="3" name="Rectangle 2"/>
          <p:cNvSpPr/>
          <p:nvPr/>
        </p:nvSpPr>
        <p:spPr>
          <a:xfrm>
            <a:off x="1051619" y="926311"/>
            <a:ext cx="10096546" cy="954107"/>
          </a:xfrm>
          <a:prstGeom prst="rect">
            <a:avLst/>
          </a:prstGeom>
        </p:spPr>
        <p:txBody>
          <a:bodyPr wrap="square">
            <a:spAutoFit/>
          </a:bodyPr>
          <a:lstStyle/>
          <a:p>
            <a:pPr algn="just">
              <a:spcBef>
                <a:spcPts val="100"/>
              </a:spcBef>
              <a:spcAft>
                <a:spcPts val="100"/>
              </a:spcAft>
            </a:pPr>
            <a:r>
              <a:rPr lang="vi-VN" sz="2800" dirty="0">
                <a:latin typeface="Times New Roman" pitchFamily="18" charset="0"/>
                <a:cs typeface="Times New Roman" pitchFamily="18" charset="0"/>
              </a:rPr>
              <a:t>Sưu tầm tranh ảnh, tư liệu về các di tích lịch sử gắn liền với các nhân vật, sự kiện đã học.</a:t>
            </a:r>
            <a:endParaRPr lang="en-US" sz="2800" dirty="0">
              <a:effectLst/>
              <a:latin typeface="Times New Roman" pitchFamily="18" charset="0"/>
              <a:cs typeface="Times New Roman" pitchFamily="18" charset="0"/>
            </a:endParaRPr>
          </a:p>
        </p:txBody>
      </p:sp>
    </p:spTree>
    <p:extLst>
      <p:ext uri="{BB962C8B-B14F-4D97-AF65-F5344CB8AC3E}">
        <p14:creationId xmlns:p14="http://schemas.microsoft.com/office/powerpoint/2010/main" val="4265119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ed Rectangle 3"/>
          <p:cNvSpPr/>
          <p:nvPr/>
        </p:nvSpPr>
        <p:spPr>
          <a:xfrm>
            <a:off x="1320802" y="158043"/>
            <a:ext cx="9581660" cy="475003"/>
          </a:xfrm>
          <a:prstGeom prst="round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b="1" smtClean="0">
                <a:solidFill>
                  <a:srgbClr val="FF0000"/>
                </a:solidFill>
                <a:latin typeface="Times New Roman" panose="02020603050405020304" pitchFamily="18" charset="0"/>
                <a:cs typeface="Times New Roman" panose="02020603050405020304" pitchFamily="18" charset="0"/>
              </a:rPr>
              <a:t>HƯỚNG DẪN HỌC SINH TỰ HỌC</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783602" y="1410079"/>
            <a:ext cx="5075428" cy="1569660"/>
          </a:xfrm>
          <a:prstGeom prst="rect">
            <a:avLst/>
          </a:prstGeom>
          <a:noFill/>
        </p:spPr>
        <p:txBody>
          <a:bodyPr wrap="none" rtlCol="0">
            <a:spAutoFit/>
          </a:bodyPr>
          <a:lstStyle/>
          <a:p>
            <a:r>
              <a:rPr lang="en-US" sz="3200" dirty="0" smtClean="0">
                <a:latin typeface="Times New Roman" panose="02020603050405020304" pitchFamily="18" charset="0"/>
                <a:cs typeface="Times New Roman" panose="02020603050405020304" pitchFamily="18" charset="0"/>
              </a:rPr>
              <a:t>1</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Học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bài</a:t>
            </a:r>
            <a:endParaRPr lang="en-US" sz="3200" dirty="0" smtClean="0">
              <a:latin typeface="Times New Roman" panose="02020603050405020304" pitchFamily="18" charset="0"/>
              <a:cs typeface="Times New Roman" panose="02020603050405020304" pitchFamily="18" charset="0"/>
            </a:endParaRPr>
          </a:p>
          <a:p>
            <a:r>
              <a:rPr lang="en-US" sz="3200" dirty="0" smtClean="0">
                <a:latin typeface="Times New Roman" panose="02020603050405020304" pitchFamily="18" charset="0"/>
                <a:cs typeface="Times New Roman" panose="02020603050405020304" pitchFamily="18" charset="0"/>
              </a:rPr>
              <a:t>2</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Làm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bài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tập</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phần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vận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dụng</a:t>
            </a:r>
            <a:endParaRPr lang="en-US" sz="3200" dirty="0" smtClean="0">
              <a:latin typeface="Times New Roman" panose="02020603050405020304" pitchFamily="18" charset="0"/>
              <a:cs typeface="Times New Roman" panose="02020603050405020304" pitchFamily="18" charset="0"/>
            </a:endParaRPr>
          </a:p>
          <a:p>
            <a:r>
              <a:rPr lang="en-US" sz="3200" dirty="0" smtClean="0">
                <a:latin typeface="Times New Roman" panose="02020603050405020304" pitchFamily="18" charset="0"/>
                <a:cs typeface="Times New Roman" panose="02020603050405020304" pitchFamily="18" charset="0"/>
              </a:rPr>
              <a:t>3</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Chuẩn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bị</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bài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mới</a:t>
            </a:r>
            <a:endParaRPr lang="en-US" sz="32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604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xmlns="" id="{A6AC80C6-294F-3B45-B917-B056FD1E80CE}"/>
              </a:ext>
            </a:extLst>
          </p:cNvPr>
          <p:cNvPicPr>
            <a:picLocks noChangeAspect="1"/>
          </p:cNvPicPr>
          <p:nvPr/>
        </p:nvPicPr>
        <p:blipFill rotWithShape="1">
          <a:blip r:embed="rId2"/>
          <a:srcRect t="12500" b="12500"/>
          <a:stretch/>
        </p:blipFill>
        <p:spPr>
          <a:xfrm>
            <a:off x="0" y="0"/>
            <a:ext cx="12192000" cy="6858000"/>
          </a:xfrm>
          <a:prstGeom prst="rect">
            <a:avLst/>
          </a:prstGeom>
        </p:spPr>
      </p:pic>
      <p:sp>
        <p:nvSpPr>
          <p:cNvPr id="5" name="TextBox 4">
            <a:extLst>
              <a:ext uri="{FF2B5EF4-FFF2-40B4-BE49-F238E27FC236}">
                <a16:creationId xmlns:a16="http://schemas.microsoft.com/office/drawing/2014/main" xmlns="" id="{AB53C941-41C4-3145-B1AC-B6DC66719B98}"/>
              </a:ext>
            </a:extLst>
          </p:cNvPr>
          <p:cNvSpPr txBox="1"/>
          <p:nvPr/>
        </p:nvSpPr>
        <p:spPr>
          <a:xfrm>
            <a:off x="1623647" y="2062302"/>
            <a:ext cx="9931044" cy="1938992"/>
          </a:xfrm>
          <a:prstGeom prst="rect">
            <a:avLst/>
          </a:prstGeom>
          <a:noFill/>
        </p:spPr>
        <p:txBody>
          <a:bodyPr wrap="square" rtlCol="0">
            <a:spAutoFit/>
          </a:bodyPr>
          <a:lstStyle/>
          <a:p>
            <a:pPr algn="ctr"/>
            <a:r>
              <a:rPr lang="x-none" sz="6000" b="1" dirty="0">
                <a:solidFill>
                  <a:srgbClr val="7030A0"/>
                </a:solidFill>
                <a:latin typeface="Times New Roman" panose="02020603050405020304" pitchFamily="18" charset="0"/>
                <a:cs typeface="Times New Roman" panose="02020603050405020304" pitchFamily="18" charset="0"/>
              </a:rPr>
              <a:t>CẢM ƠN CÁC EM!</a:t>
            </a:r>
          </a:p>
          <a:p>
            <a:pPr algn="ctr"/>
            <a:r>
              <a:rPr lang="x-none" sz="6000" b="1" dirty="0">
                <a:solidFill>
                  <a:srgbClr val="7030A0"/>
                </a:solidFill>
                <a:latin typeface="Times New Roman" panose="02020603050405020304" pitchFamily="18" charset="0"/>
                <a:cs typeface="Times New Roman" panose="02020603050405020304" pitchFamily="18" charset="0"/>
              </a:rPr>
              <a:t>CHÚC CÁC EM HỌC TỐT!</a:t>
            </a:r>
          </a:p>
        </p:txBody>
      </p:sp>
    </p:spTree>
    <p:extLst>
      <p:ext uri="{BB962C8B-B14F-4D97-AF65-F5344CB8AC3E}">
        <p14:creationId xmlns:p14="http://schemas.microsoft.com/office/powerpoint/2010/main" val="20605939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860247" y="154721"/>
            <a:ext cx="10839827" cy="1569917"/>
          </a:xfrm>
          <a:prstGeom prst="rect">
            <a:avLst/>
          </a:prstGeom>
          <a:noFill/>
        </p:spPr>
        <p:txBody>
          <a:bodyPr wrap="none" rtlCol="0">
            <a:spAutoFit/>
          </a:bodyPr>
          <a:lstStyle/>
          <a:p>
            <a:pPr marL="414020" indent="-144145" algn="just">
              <a:lnSpc>
                <a:spcPct val="117000"/>
              </a:lnSpc>
              <a:spcBef>
                <a:spcPts val="100"/>
              </a:spcBef>
              <a:spcAft>
                <a:spcPts val="100"/>
              </a:spcAft>
              <a:tabLst>
                <a:tab pos="4724400" algn="l"/>
              </a:tabLst>
            </a:pPr>
            <a:r>
              <a:rPr lang="en-US" sz="2800" dirty="0" smtClean="0">
                <a:solidFill>
                  <a:srgbClr val="000000"/>
                </a:solidFill>
                <a:latin typeface="Arial"/>
                <a:ea typeface="Arial"/>
                <a:cs typeface="Times New Roman"/>
              </a:rPr>
              <a:t>1</a:t>
            </a:r>
            <a:r>
              <a:rPr lang="en-US" sz="2800" dirty="0">
                <a:solidFill>
                  <a:srgbClr val="000000"/>
                </a:solidFill>
                <a:latin typeface="Arial"/>
                <a:ea typeface="Arial"/>
                <a:cs typeface="Times New Roman"/>
              </a:rPr>
              <a:t>. Cho </a:t>
            </a:r>
            <a:r>
              <a:rPr lang="en-US" sz="2800" dirty="0" err="1">
                <a:solidFill>
                  <a:srgbClr val="000000"/>
                </a:solidFill>
                <a:latin typeface="Arial"/>
                <a:ea typeface="Arial"/>
                <a:cs typeface="Times New Roman"/>
              </a:rPr>
              <a:t>biết</a:t>
            </a:r>
            <a:r>
              <a:rPr lang="en-US" sz="2800" dirty="0">
                <a:solidFill>
                  <a:srgbClr val="000000"/>
                </a:solidFill>
                <a:latin typeface="Arial"/>
                <a:ea typeface="Arial"/>
                <a:cs typeface="Times New Roman"/>
              </a:rPr>
              <a:t> di </a:t>
            </a:r>
            <a:r>
              <a:rPr lang="en-US" sz="2800" dirty="0" err="1">
                <a:solidFill>
                  <a:srgbClr val="000000"/>
                </a:solidFill>
                <a:latin typeface="Arial"/>
                <a:ea typeface="Arial"/>
                <a:cs typeface="Times New Roman"/>
              </a:rPr>
              <a:t>tích</a:t>
            </a:r>
            <a:r>
              <a:rPr lang="en-US" sz="2800" dirty="0">
                <a:solidFill>
                  <a:srgbClr val="000000"/>
                </a:solidFill>
                <a:latin typeface="Arial"/>
                <a:ea typeface="Arial"/>
                <a:cs typeface="Times New Roman"/>
              </a:rPr>
              <a:t> </a:t>
            </a:r>
            <a:r>
              <a:rPr lang="en-US" sz="2800" dirty="0" err="1">
                <a:solidFill>
                  <a:srgbClr val="000000"/>
                </a:solidFill>
                <a:latin typeface="Arial"/>
                <a:ea typeface="Arial"/>
                <a:cs typeface="Times New Roman"/>
              </a:rPr>
              <a:t>này</a:t>
            </a:r>
            <a:r>
              <a:rPr lang="en-US" sz="2800" dirty="0">
                <a:solidFill>
                  <a:srgbClr val="000000"/>
                </a:solidFill>
                <a:latin typeface="Arial"/>
                <a:ea typeface="Arial"/>
                <a:cs typeface="Times New Roman"/>
              </a:rPr>
              <a:t> </a:t>
            </a:r>
            <a:r>
              <a:rPr lang="en-US" sz="2800" dirty="0" err="1">
                <a:solidFill>
                  <a:srgbClr val="000000"/>
                </a:solidFill>
                <a:latin typeface="Arial"/>
                <a:ea typeface="Arial"/>
                <a:cs typeface="Times New Roman"/>
              </a:rPr>
              <a:t>gắn</a:t>
            </a:r>
            <a:r>
              <a:rPr lang="en-US" sz="2800" dirty="0">
                <a:solidFill>
                  <a:srgbClr val="000000"/>
                </a:solidFill>
                <a:latin typeface="Arial"/>
                <a:ea typeface="Arial"/>
                <a:cs typeface="Times New Roman"/>
              </a:rPr>
              <a:t> </a:t>
            </a:r>
            <a:r>
              <a:rPr lang="en-US" sz="2800" dirty="0" err="1">
                <a:solidFill>
                  <a:srgbClr val="000000"/>
                </a:solidFill>
                <a:latin typeface="Arial"/>
                <a:ea typeface="Arial"/>
                <a:cs typeface="Times New Roman"/>
              </a:rPr>
              <a:t>với</a:t>
            </a:r>
            <a:r>
              <a:rPr lang="en-US" sz="2800" dirty="0">
                <a:solidFill>
                  <a:srgbClr val="000000"/>
                </a:solidFill>
                <a:latin typeface="Arial"/>
                <a:ea typeface="Arial"/>
                <a:cs typeface="Times New Roman"/>
              </a:rPr>
              <a:t> </a:t>
            </a:r>
            <a:r>
              <a:rPr lang="en-US" sz="2800" dirty="0" err="1">
                <a:solidFill>
                  <a:srgbClr val="000000"/>
                </a:solidFill>
                <a:latin typeface="Arial"/>
                <a:ea typeface="Arial"/>
                <a:cs typeface="Times New Roman"/>
              </a:rPr>
              <a:t>thời</a:t>
            </a:r>
            <a:r>
              <a:rPr lang="en-US" sz="2800" dirty="0">
                <a:solidFill>
                  <a:srgbClr val="000000"/>
                </a:solidFill>
                <a:latin typeface="Arial"/>
                <a:ea typeface="Arial"/>
                <a:cs typeface="Times New Roman"/>
              </a:rPr>
              <a:t> </a:t>
            </a:r>
            <a:r>
              <a:rPr lang="en-US" sz="2800" dirty="0" err="1">
                <a:solidFill>
                  <a:srgbClr val="000000"/>
                </a:solidFill>
                <a:latin typeface="Arial"/>
                <a:ea typeface="Arial"/>
                <a:cs typeface="Times New Roman"/>
              </a:rPr>
              <a:t>kì</a:t>
            </a:r>
            <a:r>
              <a:rPr lang="en-US" sz="2800" dirty="0">
                <a:solidFill>
                  <a:srgbClr val="000000"/>
                </a:solidFill>
                <a:latin typeface="Arial"/>
                <a:ea typeface="Arial"/>
                <a:cs typeface="Times New Roman"/>
              </a:rPr>
              <a:t> </a:t>
            </a:r>
            <a:r>
              <a:rPr lang="en-US" sz="2800" dirty="0" err="1">
                <a:solidFill>
                  <a:srgbClr val="000000"/>
                </a:solidFill>
                <a:latin typeface="Arial"/>
                <a:ea typeface="Arial"/>
                <a:cs typeface="Times New Roman"/>
              </a:rPr>
              <a:t>lịch</a:t>
            </a:r>
            <a:r>
              <a:rPr lang="en-US" sz="2800" dirty="0">
                <a:solidFill>
                  <a:srgbClr val="000000"/>
                </a:solidFill>
                <a:latin typeface="Arial"/>
                <a:ea typeface="Arial"/>
                <a:cs typeface="Times New Roman"/>
              </a:rPr>
              <a:t> </a:t>
            </a:r>
            <a:r>
              <a:rPr lang="en-US" sz="2800" dirty="0" err="1">
                <a:solidFill>
                  <a:srgbClr val="000000"/>
                </a:solidFill>
                <a:latin typeface="Arial"/>
                <a:ea typeface="Arial"/>
                <a:cs typeface="Times New Roman"/>
              </a:rPr>
              <a:t>sử</a:t>
            </a:r>
            <a:r>
              <a:rPr lang="en-US" sz="2800" dirty="0">
                <a:solidFill>
                  <a:srgbClr val="000000"/>
                </a:solidFill>
                <a:latin typeface="Arial"/>
                <a:ea typeface="Arial"/>
                <a:cs typeface="Times New Roman"/>
              </a:rPr>
              <a:t> </a:t>
            </a:r>
            <a:r>
              <a:rPr lang="en-US" sz="2800" dirty="0" err="1">
                <a:solidFill>
                  <a:srgbClr val="000000"/>
                </a:solidFill>
                <a:latin typeface="Arial"/>
                <a:ea typeface="Arial"/>
                <a:cs typeface="Times New Roman"/>
              </a:rPr>
              <a:t>nào</a:t>
            </a:r>
            <a:r>
              <a:rPr lang="en-US" sz="2800" dirty="0">
                <a:solidFill>
                  <a:srgbClr val="000000"/>
                </a:solidFill>
                <a:latin typeface="Arial"/>
                <a:ea typeface="Arial"/>
                <a:cs typeface="Times New Roman"/>
              </a:rPr>
              <a:t> </a:t>
            </a:r>
            <a:r>
              <a:rPr lang="en-US" sz="2800" dirty="0" err="1">
                <a:solidFill>
                  <a:srgbClr val="000000"/>
                </a:solidFill>
                <a:latin typeface="Arial"/>
                <a:ea typeface="Arial"/>
                <a:cs typeface="Times New Roman"/>
              </a:rPr>
              <a:t>của</a:t>
            </a:r>
            <a:r>
              <a:rPr lang="en-US" sz="2800" dirty="0">
                <a:solidFill>
                  <a:srgbClr val="000000"/>
                </a:solidFill>
                <a:latin typeface="Arial"/>
                <a:ea typeface="Arial"/>
                <a:cs typeface="Times New Roman"/>
              </a:rPr>
              <a:t> </a:t>
            </a:r>
            <a:r>
              <a:rPr lang="en-US" sz="2800" dirty="0" err="1">
                <a:solidFill>
                  <a:srgbClr val="000000"/>
                </a:solidFill>
                <a:latin typeface="Arial"/>
                <a:ea typeface="Arial"/>
                <a:cs typeface="Times New Roman"/>
              </a:rPr>
              <a:t>Bình</a:t>
            </a:r>
            <a:r>
              <a:rPr lang="en-US" sz="2800" dirty="0">
                <a:solidFill>
                  <a:srgbClr val="000000"/>
                </a:solidFill>
                <a:latin typeface="Arial"/>
                <a:ea typeface="Arial"/>
                <a:cs typeface="Times New Roman"/>
              </a:rPr>
              <a:t> </a:t>
            </a:r>
            <a:r>
              <a:rPr lang="en-US" sz="2800" dirty="0" err="1">
                <a:solidFill>
                  <a:srgbClr val="000000"/>
                </a:solidFill>
                <a:latin typeface="Arial"/>
                <a:ea typeface="Arial"/>
                <a:cs typeface="Times New Roman"/>
              </a:rPr>
              <a:t>Định</a:t>
            </a:r>
            <a:r>
              <a:rPr lang="en-US" sz="2800" dirty="0">
                <a:solidFill>
                  <a:srgbClr val="000000"/>
                </a:solidFill>
                <a:latin typeface="Arial"/>
                <a:ea typeface="Arial"/>
                <a:cs typeface="Times New Roman"/>
              </a:rPr>
              <a:t>? </a:t>
            </a:r>
            <a:endParaRPr lang="en-US" sz="2800" dirty="0">
              <a:solidFill>
                <a:srgbClr val="4F81BD"/>
              </a:solidFill>
              <a:latin typeface="Arial"/>
              <a:ea typeface="Arial"/>
              <a:cs typeface="Times New Roman"/>
            </a:endParaRPr>
          </a:p>
          <a:p>
            <a:pPr marL="414020" indent="-144145" algn="just">
              <a:lnSpc>
                <a:spcPct val="117000"/>
              </a:lnSpc>
              <a:spcBef>
                <a:spcPts val="100"/>
              </a:spcBef>
              <a:spcAft>
                <a:spcPts val="100"/>
              </a:spcAft>
              <a:tabLst>
                <a:tab pos="4724400" algn="l"/>
              </a:tabLst>
            </a:pPr>
            <a:r>
              <a:rPr lang="en-US" sz="2800" dirty="0">
                <a:solidFill>
                  <a:srgbClr val="000000"/>
                </a:solidFill>
                <a:latin typeface="Arial"/>
                <a:ea typeface="Arial"/>
                <a:cs typeface="Times New Roman"/>
              </a:rPr>
              <a:t>2. </a:t>
            </a:r>
            <a:r>
              <a:rPr lang="en-US" sz="2800" dirty="0" err="1">
                <a:solidFill>
                  <a:srgbClr val="000000"/>
                </a:solidFill>
                <a:latin typeface="Times New Roman"/>
                <a:ea typeface="Arial"/>
                <a:cs typeface="Times New Roman"/>
              </a:rPr>
              <a:t>Trình</a:t>
            </a:r>
            <a:r>
              <a:rPr lang="en-US" sz="2800" dirty="0">
                <a:solidFill>
                  <a:srgbClr val="000000"/>
                </a:solidFill>
                <a:latin typeface="Times New Roman"/>
                <a:ea typeface="Arial"/>
                <a:cs typeface="Times New Roman"/>
              </a:rPr>
              <a:t> </a:t>
            </a:r>
            <a:r>
              <a:rPr lang="en-US" sz="2800" dirty="0" err="1">
                <a:solidFill>
                  <a:srgbClr val="000000"/>
                </a:solidFill>
                <a:latin typeface="Times New Roman"/>
                <a:ea typeface="Arial"/>
                <a:cs typeface="Times New Roman"/>
              </a:rPr>
              <a:t>bày</a:t>
            </a:r>
            <a:r>
              <a:rPr lang="en-US" sz="2800" dirty="0">
                <a:solidFill>
                  <a:srgbClr val="000000"/>
                </a:solidFill>
                <a:latin typeface="Times New Roman"/>
                <a:ea typeface="Arial"/>
                <a:cs typeface="Times New Roman"/>
              </a:rPr>
              <a:t> </a:t>
            </a:r>
            <a:r>
              <a:rPr lang="en-US" sz="2800" dirty="0" err="1">
                <a:solidFill>
                  <a:srgbClr val="000000"/>
                </a:solidFill>
                <a:latin typeface="Times New Roman"/>
                <a:ea typeface="Arial"/>
                <a:cs typeface="Times New Roman"/>
              </a:rPr>
              <a:t>hiểu</a:t>
            </a:r>
            <a:r>
              <a:rPr lang="en-US" sz="2800" dirty="0">
                <a:solidFill>
                  <a:srgbClr val="000000"/>
                </a:solidFill>
                <a:latin typeface="Times New Roman"/>
                <a:ea typeface="Arial"/>
                <a:cs typeface="Times New Roman"/>
              </a:rPr>
              <a:t> </a:t>
            </a:r>
            <a:r>
              <a:rPr lang="en-US" sz="2800" dirty="0" err="1">
                <a:solidFill>
                  <a:srgbClr val="000000"/>
                </a:solidFill>
                <a:latin typeface="Times New Roman"/>
                <a:ea typeface="Arial"/>
                <a:cs typeface="Times New Roman"/>
              </a:rPr>
              <a:t>biết</a:t>
            </a:r>
            <a:r>
              <a:rPr lang="en-US" sz="2800" dirty="0">
                <a:solidFill>
                  <a:srgbClr val="000000"/>
                </a:solidFill>
                <a:latin typeface="Times New Roman"/>
                <a:ea typeface="Arial"/>
                <a:cs typeface="Times New Roman"/>
              </a:rPr>
              <a:t> </a:t>
            </a:r>
            <a:r>
              <a:rPr lang="en-US" sz="2800" dirty="0" err="1">
                <a:solidFill>
                  <a:srgbClr val="000000"/>
                </a:solidFill>
                <a:latin typeface="Times New Roman"/>
                <a:ea typeface="Arial"/>
                <a:cs typeface="Times New Roman"/>
              </a:rPr>
              <a:t>của</a:t>
            </a:r>
            <a:r>
              <a:rPr lang="en-US" sz="2800" dirty="0">
                <a:solidFill>
                  <a:srgbClr val="000000"/>
                </a:solidFill>
                <a:latin typeface="Times New Roman"/>
                <a:ea typeface="Arial"/>
                <a:cs typeface="Times New Roman"/>
              </a:rPr>
              <a:t> </a:t>
            </a:r>
            <a:r>
              <a:rPr lang="en-US" sz="2800" dirty="0" err="1">
                <a:solidFill>
                  <a:srgbClr val="000000"/>
                </a:solidFill>
                <a:latin typeface="Times New Roman"/>
                <a:ea typeface="Arial"/>
                <a:cs typeface="Times New Roman"/>
              </a:rPr>
              <a:t>em</a:t>
            </a:r>
            <a:r>
              <a:rPr lang="en-US" sz="2800" dirty="0">
                <a:solidFill>
                  <a:srgbClr val="000000"/>
                </a:solidFill>
                <a:latin typeface="Times New Roman"/>
                <a:ea typeface="Arial"/>
                <a:cs typeface="Times New Roman"/>
              </a:rPr>
              <a:t> </a:t>
            </a:r>
            <a:r>
              <a:rPr lang="en-US" sz="2800" dirty="0" err="1">
                <a:solidFill>
                  <a:srgbClr val="000000"/>
                </a:solidFill>
                <a:latin typeface="Times New Roman"/>
                <a:ea typeface="Arial"/>
                <a:cs typeface="Times New Roman"/>
              </a:rPr>
              <a:t>về</a:t>
            </a:r>
            <a:r>
              <a:rPr lang="en-US" sz="2800" dirty="0">
                <a:solidFill>
                  <a:srgbClr val="000000"/>
                </a:solidFill>
                <a:latin typeface="Times New Roman"/>
                <a:ea typeface="Arial"/>
                <a:cs typeface="Times New Roman"/>
              </a:rPr>
              <a:t> </a:t>
            </a:r>
            <a:r>
              <a:rPr lang="en-US" sz="2800" dirty="0" err="1">
                <a:solidFill>
                  <a:srgbClr val="000000"/>
                </a:solidFill>
                <a:latin typeface="Times New Roman"/>
                <a:ea typeface="Arial"/>
                <a:cs typeface="Times New Roman"/>
              </a:rPr>
              <a:t>thời</a:t>
            </a:r>
            <a:r>
              <a:rPr lang="en-US" sz="2800" dirty="0">
                <a:solidFill>
                  <a:srgbClr val="000000"/>
                </a:solidFill>
                <a:latin typeface="Times New Roman"/>
                <a:ea typeface="Arial"/>
                <a:cs typeface="Times New Roman"/>
              </a:rPr>
              <a:t> </a:t>
            </a:r>
            <a:r>
              <a:rPr lang="en-US" sz="2800" dirty="0" err="1">
                <a:solidFill>
                  <a:srgbClr val="000000"/>
                </a:solidFill>
                <a:latin typeface="Times New Roman"/>
                <a:ea typeface="Arial"/>
                <a:cs typeface="Times New Roman"/>
              </a:rPr>
              <a:t>kì</a:t>
            </a:r>
            <a:r>
              <a:rPr lang="en-US" sz="2800" dirty="0">
                <a:solidFill>
                  <a:srgbClr val="000000"/>
                </a:solidFill>
                <a:latin typeface="Times New Roman"/>
                <a:ea typeface="Arial"/>
                <a:cs typeface="Times New Roman"/>
              </a:rPr>
              <a:t> </a:t>
            </a:r>
            <a:r>
              <a:rPr lang="en-US" sz="2800" dirty="0" err="1">
                <a:solidFill>
                  <a:srgbClr val="000000"/>
                </a:solidFill>
                <a:latin typeface="Times New Roman"/>
                <a:ea typeface="Arial"/>
                <a:cs typeface="Times New Roman"/>
              </a:rPr>
              <a:t>lịch</a:t>
            </a:r>
            <a:r>
              <a:rPr lang="en-US" sz="2800" dirty="0">
                <a:solidFill>
                  <a:srgbClr val="000000"/>
                </a:solidFill>
                <a:latin typeface="Times New Roman"/>
                <a:ea typeface="Arial"/>
                <a:cs typeface="Times New Roman"/>
              </a:rPr>
              <a:t> </a:t>
            </a:r>
            <a:r>
              <a:rPr lang="en-US" sz="2800" dirty="0" err="1">
                <a:solidFill>
                  <a:srgbClr val="000000"/>
                </a:solidFill>
                <a:latin typeface="Times New Roman"/>
                <a:ea typeface="Arial"/>
                <a:cs typeface="Times New Roman"/>
              </a:rPr>
              <a:t>sử</a:t>
            </a:r>
            <a:r>
              <a:rPr lang="en-US" sz="2800" dirty="0">
                <a:solidFill>
                  <a:srgbClr val="000000"/>
                </a:solidFill>
                <a:latin typeface="Times New Roman"/>
                <a:ea typeface="Arial"/>
                <a:cs typeface="Times New Roman"/>
              </a:rPr>
              <a:t> </a:t>
            </a:r>
            <a:r>
              <a:rPr lang="en-US" sz="2800" dirty="0" err="1">
                <a:solidFill>
                  <a:srgbClr val="000000"/>
                </a:solidFill>
                <a:latin typeface="Times New Roman"/>
                <a:ea typeface="Arial"/>
                <a:cs typeface="Times New Roman"/>
              </a:rPr>
              <a:t>đó</a:t>
            </a:r>
            <a:r>
              <a:rPr lang="en-US" sz="2800" dirty="0">
                <a:solidFill>
                  <a:srgbClr val="000000"/>
                </a:solidFill>
                <a:latin typeface="Times New Roman"/>
                <a:ea typeface="Arial"/>
                <a:cs typeface="Times New Roman"/>
              </a:rPr>
              <a:t>.</a:t>
            </a:r>
            <a:endParaRPr lang="en-US" sz="2800" dirty="0">
              <a:solidFill>
                <a:srgbClr val="4F81BD"/>
              </a:solidFill>
              <a:latin typeface="Arial"/>
              <a:ea typeface="Arial"/>
              <a:cs typeface="Times New Roman"/>
            </a:endParaRPr>
          </a:p>
          <a:p>
            <a:pPr lvl="0" algn="ctr"/>
            <a:endParaRPr lang="en-US" sz="2800" dirty="0">
              <a:solidFill>
                <a:srgbClr val="FF0000"/>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xmlns="" id="{EE82ACD1-580D-3D4F-981A-1725373A7B91}"/>
              </a:ext>
            </a:extLst>
          </p:cNvPr>
          <p:cNvPicPr>
            <a:picLocks noChangeAspect="1"/>
          </p:cNvPicPr>
          <p:nvPr/>
        </p:nvPicPr>
        <p:blipFill>
          <a:blip r:embed="rId2"/>
          <a:stretch>
            <a:fillRect/>
          </a:stretch>
        </p:blipFill>
        <p:spPr>
          <a:xfrm>
            <a:off x="433220" y="228600"/>
            <a:ext cx="683419" cy="683419"/>
          </a:xfrm>
          <a:prstGeom prst="rect">
            <a:avLst/>
          </a:prstGeom>
        </p:spPr>
      </p:pic>
      <p:sp>
        <p:nvSpPr>
          <p:cNvPr id="2" name="Rectangle 4"/>
          <p:cNvSpPr>
            <a:spLocks noChangeArrowheads="1"/>
          </p:cNvSpPr>
          <p:nvPr/>
        </p:nvSpPr>
        <p:spPr bwMode="auto">
          <a:xfrm>
            <a:off x="774929" y="3131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5"/>
          <p:cNvSpPr>
            <a:spLocks noChangeArrowheads="1"/>
          </p:cNvSpPr>
          <p:nvPr/>
        </p:nvSpPr>
        <p:spPr bwMode="auto">
          <a:xfrm>
            <a:off x="0" y="51911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5102" y="1327758"/>
            <a:ext cx="8029184" cy="492272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542784" y="6274913"/>
            <a:ext cx="7941502" cy="369332"/>
          </a:xfrm>
          <a:prstGeom prst="rect">
            <a:avLst/>
          </a:prstGeom>
        </p:spPr>
        <p:txBody>
          <a:bodyPr wrap="square">
            <a:spAutoFit/>
          </a:bodyPr>
          <a:lstStyle/>
          <a:p>
            <a:pPr algn="ctr"/>
            <a:r>
              <a:rPr lang="vi-VN" b="1" dirty="0">
                <a:solidFill>
                  <a:srgbClr val="FF0000"/>
                </a:solidFill>
              </a:rPr>
              <a:t>Hình 2.2. Tượng Tây Sơn tam kiệt tại Bảo tàng Quang Trung</a:t>
            </a:r>
            <a:endParaRPr lang="en-US" b="1" dirty="0">
              <a:solidFill>
                <a:srgbClr val="FF0000"/>
              </a:solidFill>
            </a:endParaRPr>
          </a:p>
        </p:txBody>
      </p:sp>
    </p:spTree>
    <p:extLst>
      <p:ext uri="{BB962C8B-B14F-4D97-AF65-F5344CB8AC3E}">
        <p14:creationId xmlns:p14="http://schemas.microsoft.com/office/powerpoint/2010/main" val="3899047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260" y="365125"/>
            <a:ext cx="11812044" cy="6298722"/>
          </a:xfrm>
        </p:spPr>
        <p:txBody>
          <a:bodyPr>
            <a:normAutofit/>
          </a:bodyPr>
          <a:lstStyle/>
          <a:p>
            <a:r>
              <a:rPr lang="en-US" sz="2700" dirty="0">
                <a:latin typeface="Times New Roman" pitchFamily="18" charset="0"/>
                <a:cs typeface="Times New Roman" pitchFamily="18" charset="0"/>
              </a:rPr>
              <a:t/>
            </a:r>
            <a:br>
              <a:rPr lang="en-US" sz="2700" dirty="0">
                <a:latin typeface="Times New Roman" pitchFamily="18" charset="0"/>
                <a:cs typeface="Times New Roman" pitchFamily="18" charset="0"/>
              </a:rPr>
            </a:br>
            <a:r>
              <a:rPr lang="en-US" sz="2700" dirty="0" smtClean="0">
                <a:solidFill>
                  <a:srgbClr val="FF0000"/>
                </a:solidFill>
                <a:latin typeface="Times New Roman" pitchFamily="18" charset="0"/>
                <a:cs typeface="Times New Roman" pitchFamily="18" charset="0"/>
              </a:rPr>
              <a:t>1. </a:t>
            </a:r>
            <a:r>
              <a:rPr lang="en-US" sz="2700" dirty="0" err="1" smtClean="0">
                <a:solidFill>
                  <a:srgbClr val="FF0000"/>
                </a:solidFill>
                <a:latin typeface="Times New Roman" pitchFamily="18" charset="0"/>
                <a:cs typeface="Times New Roman" pitchFamily="18" charset="0"/>
              </a:rPr>
              <a:t>Cụm</a:t>
            </a:r>
            <a:r>
              <a:rPr lang="en-US" sz="2700" dirty="0" smtClean="0">
                <a:solidFill>
                  <a:srgbClr val="FF0000"/>
                </a:solidFill>
                <a:latin typeface="Times New Roman" pitchFamily="18" charset="0"/>
                <a:cs typeface="Times New Roman" pitchFamily="18" charset="0"/>
              </a:rPr>
              <a:t> </a:t>
            </a:r>
            <a:r>
              <a:rPr lang="en-US" sz="2700" dirty="0" err="1" smtClean="0">
                <a:solidFill>
                  <a:srgbClr val="FF0000"/>
                </a:solidFill>
                <a:latin typeface="Times New Roman" pitchFamily="18" charset="0"/>
                <a:cs typeface="Times New Roman" pitchFamily="18" charset="0"/>
              </a:rPr>
              <a:t>tượng</a:t>
            </a:r>
            <a:r>
              <a:rPr lang="en-US" sz="2700" dirty="0" smtClean="0">
                <a:solidFill>
                  <a:srgbClr val="FF0000"/>
                </a:solidFill>
                <a:latin typeface="Times New Roman" pitchFamily="18" charset="0"/>
                <a:cs typeface="Times New Roman" pitchFamily="18" charset="0"/>
              </a:rPr>
              <a:t> </a:t>
            </a:r>
            <a:r>
              <a:rPr lang="en-US" sz="2700" dirty="0">
                <a:solidFill>
                  <a:srgbClr val="FF0000"/>
                </a:solidFill>
                <a:latin typeface="Times New Roman" pitchFamily="18" charset="0"/>
                <a:cs typeface="Times New Roman" pitchFamily="18" charset="0"/>
              </a:rPr>
              <a:t>"</a:t>
            </a:r>
            <a:r>
              <a:rPr lang="en-US" sz="2700" dirty="0" err="1">
                <a:solidFill>
                  <a:srgbClr val="FF0000"/>
                </a:solidFill>
                <a:latin typeface="Times New Roman" pitchFamily="18" charset="0"/>
                <a:cs typeface="Times New Roman" pitchFamily="18" charset="0"/>
              </a:rPr>
              <a:t>Tây</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Sơn</a:t>
            </a:r>
            <a:r>
              <a:rPr lang="en-US" sz="2700" dirty="0">
                <a:solidFill>
                  <a:srgbClr val="FF0000"/>
                </a:solidFill>
                <a:latin typeface="Times New Roman" pitchFamily="18" charset="0"/>
                <a:cs typeface="Times New Roman" pitchFamily="18" charset="0"/>
              </a:rPr>
              <a:t> Tam </a:t>
            </a:r>
            <a:r>
              <a:rPr lang="en-US" sz="2700" dirty="0" err="1">
                <a:solidFill>
                  <a:srgbClr val="FF0000"/>
                </a:solidFill>
                <a:latin typeface="Times New Roman" pitchFamily="18" charset="0"/>
                <a:cs typeface="Times New Roman" pitchFamily="18" charset="0"/>
              </a:rPr>
              <a:t>Kiệt</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trưng</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bày</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trang</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trọng</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tại</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phòng</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khánh</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tiết</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tại</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bảo</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tàng</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Quang</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Trung</a:t>
            </a:r>
            <a:r>
              <a:rPr lang="en-US" sz="2700" dirty="0">
                <a:solidFill>
                  <a:srgbClr val="FF0000"/>
                </a:solidFill>
                <a:latin typeface="Times New Roman" pitchFamily="18" charset="0"/>
                <a:cs typeface="Times New Roman" pitchFamily="18" charset="0"/>
              </a:rPr>
              <a:t>. Ở </a:t>
            </a:r>
            <a:r>
              <a:rPr lang="en-US" sz="2700" dirty="0" err="1">
                <a:solidFill>
                  <a:srgbClr val="FF0000"/>
                </a:solidFill>
                <a:latin typeface="Times New Roman" pitchFamily="18" charset="0"/>
                <a:cs typeface="Times New Roman" pitchFamily="18" charset="0"/>
              </a:rPr>
              <a:t>giữa</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là</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Hoàng</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đế</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Quang</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Trung</a:t>
            </a:r>
            <a:r>
              <a:rPr lang="en-US" sz="2700" dirty="0">
                <a:solidFill>
                  <a:srgbClr val="FF0000"/>
                </a:solidFill>
                <a:latin typeface="Times New Roman" pitchFamily="18" charset="0"/>
                <a:cs typeface="Times New Roman" pitchFamily="18" charset="0"/>
              </a:rPr>
              <a:t> - </a:t>
            </a:r>
            <a:r>
              <a:rPr lang="en-US" sz="2700" dirty="0" err="1">
                <a:solidFill>
                  <a:srgbClr val="FF0000"/>
                </a:solidFill>
                <a:latin typeface="Times New Roman" pitchFamily="18" charset="0"/>
                <a:cs typeface="Times New Roman" pitchFamily="18" charset="0"/>
              </a:rPr>
              <a:t>Nguyễn</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Huệ</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bên</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phải</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là</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Hoàng</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đế</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Thái</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Đức</a:t>
            </a:r>
            <a:r>
              <a:rPr lang="en-US" sz="2700" dirty="0">
                <a:solidFill>
                  <a:srgbClr val="FF0000"/>
                </a:solidFill>
                <a:latin typeface="Times New Roman" pitchFamily="18" charset="0"/>
                <a:cs typeface="Times New Roman" pitchFamily="18" charset="0"/>
              </a:rPr>
              <a:t> - </a:t>
            </a:r>
            <a:r>
              <a:rPr lang="en-US" sz="2700" dirty="0" err="1">
                <a:solidFill>
                  <a:srgbClr val="FF0000"/>
                </a:solidFill>
                <a:latin typeface="Times New Roman" pitchFamily="18" charset="0"/>
                <a:cs typeface="Times New Roman" pitchFamily="18" charset="0"/>
              </a:rPr>
              <a:t>Nguyễn</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Nhạc</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bên</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trái</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là</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Đông</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Định</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Vương</a:t>
            </a:r>
            <a:r>
              <a:rPr lang="en-US" sz="2700" dirty="0">
                <a:solidFill>
                  <a:srgbClr val="FF0000"/>
                </a:solidFill>
                <a:latin typeface="Times New Roman" pitchFamily="18" charset="0"/>
                <a:cs typeface="Times New Roman" pitchFamily="18" charset="0"/>
              </a:rPr>
              <a:t> - </a:t>
            </a:r>
            <a:r>
              <a:rPr lang="en-US" sz="2700" dirty="0" err="1">
                <a:solidFill>
                  <a:srgbClr val="FF0000"/>
                </a:solidFill>
                <a:latin typeface="Times New Roman" pitchFamily="18" charset="0"/>
                <a:cs typeface="Times New Roman" pitchFamily="18" charset="0"/>
              </a:rPr>
              <a:t>Nguyễn</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Lữ</a:t>
            </a:r>
            <a:r>
              <a:rPr lang="en-US" sz="2700" dirty="0">
                <a:solidFill>
                  <a:srgbClr val="FF0000"/>
                </a:solidFill>
                <a:latin typeface="Times New Roman" pitchFamily="18" charset="0"/>
                <a:cs typeface="Times New Roman" pitchFamily="18" charset="0"/>
              </a:rPr>
              <a:t>. Di </a:t>
            </a:r>
            <a:r>
              <a:rPr lang="en-US" sz="2700" dirty="0" err="1">
                <a:solidFill>
                  <a:srgbClr val="FF0000"/>
                </a:solidFill>
                <a:latin typeface="Times New Roman" pitchFamily="18" charset="0"/>
                <a:cs typeface="Times New Roman" pitchFamily="18" charset="0"/>
              </a:rPr>
              <a:t>tích</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này</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gắn</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với</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phong</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trào</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Tây</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Sơn</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trên</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đất</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Bình</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Định</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cuối</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thế</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kỉ</a:t>
            </a:r>
            <a:r>
              <a:rPr lang="en-US" sz="2700" dirty="0">
                <a:solidFill>
                  <a:srgbClr val="FF0000"/>
                </a:solidFill>
                <a:latin typeface="Times New Roman" pitchFamily="18" charset="0"/>
                <a:cs typeface="Times New Roman" pitchFamily="18" charset="0"/>
              </a:rPr>
              <a:t> XVIII.</a:t>
            </a:r>
            <a:br>
              <a:rPr lang="en-US" sz="2700" dirty="0">
                <a:solidFill>
                  <a:srgbClr val="FF0000"/>
                </a:solidFill>
                <a:latin typeface="Times New Roman" pitchFamily="18" charset="0"/>
                <a:cs typeface="Times New Roman" pitchFamily="18" charset="0"/>
              </a:rPr>
            </a:br>
            <a:r>
              <a:rPr lang="en-US" sz="2700" dirty="0">
                <a:solidFill>
                  <a:srgbClr val="FF0000"/>
                </a:solidFill>
                <a:latin typeface="Times New Roman" pitchFamily="18" charset="0"/>
                <a:cs typeface="Times New Roman" pitchFamily="18" charset="0"/>
              </a:rPr>
              <a:t>2. </a:t>
            </a:r>
            <a:r>
              <a:rPr lang="en-US" sz="2700" dirty="0" err="1">
                <a:solidFill>
                  <a:srgbClr val="FF0000"/>
                </a:solidFill>
                <a:latin typeface="Times New Roman" pitchFamily="18" charset="0"/>
                <a:cs typeface="Times New Roman" pitchFamily="18" charset="0"/>
              </a:rPr>
              <a:t>Dưới</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triều</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hậu</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Lê</a:t>
            </a:r>
            <a:r>
              <a:rPr lang="en-US" sz="2700" dirty="0">
                <a:solidFill>
                  <a:srgbClr val="FF0000"/>
                </a:solidFill>
                <a:latin typeface="Times New Roman" pitchFamily="18" charset="0"/>
                <a:cs typeface="Times New Roman" pitchFamily="18" charset="0"/>
              </a:rPr>
              <a:t> (1533 -1789), </a:t>
            </a:r>
            <a:r>
              <a:rPr lang="en-US" sz="2700" dirty="0" err="1">
                <a:solidFill>
                  <a:srgbClr val="FF0000"/>
                </a:solidFill>
                <a:latin typeface="Times New Roman" pitchFamily="18" charset="0"/>
                <a:cs typeface="Times New Roman" pitchFamily="18" charset="0"/>
              </a:rPr>
              <a:t>Trịnh</a:t>
            </a:r>
            <a:r>
              <a:rPr lang="en-US" sz="2700" dirty="0">
                <a:solidFill>
                  <a:srgbClr val="FF0000"/>
                </a:solidFill>
                <a:latin typeface="Times New Roman" pitchFamily="18" charset="0"/>
                <a:cs typeface="Times New Roman" pitchFamily="18" charset="0"/>
              </a:rPr>
              <a:t> - </a:t>
            </a:r>
            <a:r>
              <a:rPr lang="en-US" sz="2700" dirty="0" err="1">
                <a:solidFill>
                  <a:srgbClr val="FF0000"/>
                </a:solidFill>
                <a:latin typeface="Times New Roman" pitchFamily="18" charset="0"/>
                <a:cs typeface="Times New Roman" pitchFamily="18" charset="0"/>
              </a:rPr>
              <a:t>Nguyễn</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phân</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tranh</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đất</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nước</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loạn</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lạc</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giang</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sơn</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bị</a:t>
            </a:r>
            <a:r>
              <a:rPr lang="en-US" sz="2700" dirty="0">
                <a:solidFill>
                  <a:srgbClr val="FF0000"/>
                </a:solidFill>
                <a:latin typeface="Times New Roman" pitchFamily="18" charset="0"/>
                <a:cs typeface="Times New Roman" pitchFamily="18" charset="0"/>
              </a:rPr>
              <a:t> chia </a:t>
            </a:r>
            <a:r>
              <a:rPr lang="en-US" sz="2700" dirty="0" err="1">
                <a:solidFill>
                  <a:srgbClr val="FF0000"/>
                </a:solidFill>
                <a:latin typeface="Times New Roman" pitchFamily="18" charset="0"/>
                <a:cs typeface="Times New Roman" pitchFamily="18" charset="0"/>
              </a:rPr>
              <a:t>cắt</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dân</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hai</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miền</a:t>
            </a:r>
            <a:r>
              <a:rPr lang="en-US" sz="2700" dirty="0">
                <a:solidFill>
                  <a:srgbClr val="FF0000"/>
                </a:solidFill>
                <a:latin typeface="Times New Roman" pitchFamily="18" charset="0"/>
                <a:cs typeface="Times New Roman" pitchFamily="18" charset="0"/>
              </a:rPr>
              <a:t> Nam - </a:t>
            </a:r>
            <a:r>
              <a:rPr lang="en-US" sz="2700" dirty="0" err="1">
                <a:solidFill>
                  <a:srgbClr val="FF0000"/>
                </a:solidFill>
                <a:latin typeface="Times New Roman" pitchFamily="18" charset="0"/>
                <a:cs typeface="Times New Roman" pitchFamily="18" charset="0"/>
              </a:rPr>
              <a:t>Bắc</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lâm</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cảnh</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nồi</a:t>
            </a:r>
            <a:r>
              <a:rPr lang="en-US" sz="2700" dirty="0">
                <a:solidFill>
                  <a:srgbClr val="FF0000"/>
                </a:solidFill>
                <a:latin typeface="Times New Roman" pitchFamily="18" charset="0"/>
                <a:cs typeface="Times New Roman" pitchFamily="18" charset="0"/>
              </a:rPr>
              <a:t> da </a:t>
            </a:r>
            <a:r>
              <a:rPr lang="en-US" sz="2700" dirty="0" err="1">
                <a:solidFill>
                  <a:srgbClr val="FF0000"/>
                </a:solidFill>
                <a:latin typeface="Times New Roman" pitchFamily="18" charset="0"/>
                <a:cs typeface="Times New Roman" pitchFamily="18" charset="0"/>
              </a:rPr>
              <a:t>xáo</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thịt</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Một</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bộ</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phận</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dân</a:t>
            </a:r>
            <a:r>
              <a:rPr lang="en-US" sz="2700" dirty="0">
                <a:solidFill>
                  <a:srgbClr val="FF0000"/>
                </a:solidFill>
                <a:latin typeface="Times New Roman" pitchFamily="18" charset="0"/>
                <a:cs typeface="Times New Roman" pitchFamily="18" charset="0"/>
              </a:rPr>
              <a:t> ở </a:t>
            </a:r>
            <a:r>
              <a:rPr lang="en-US" sz="2700" dirty="0" err="1">
                <a:solidFill>
                  <a:srgbClr val="FF0000"/>
                </a:solidFill>
                <a:latin typeface="Times New Roman" pitchFamily="18" charset="0"/>
                <a:cs typeface="Times New Roman" pitchFamily="18" charset="0"/>
              </a:rPr>
              <a:t>Bắc</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Trung</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bộ</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trở</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ra</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là</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nạn</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nhân</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của</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vua</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Lê</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chúa</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Trịnh</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ào</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ạt</a:t>
            </a:r>
            <a:r>
              <a:rPr lang="en-US" sz="2700" dirty="0">
                <a:solidFill>
                  <a:srgbClr val="FF0000"/>
                </a:solidFill>
                <a:latin typeface="Times New Roman" pitchFamily="18" charset="0"/>
                <a:cs typeface="Times New Roman" pitchFamily="18" charset="0"/>
              </a:rPr>
              <a:t> di </a:t>
            </a:r>
            <a:r>
              <a:rPr lang="en-US" sz="2700" dirty="0" err="1">
                <a:solidFill>
                  <a:srgbClr val="FF0000"/>
                </a:solidFill>
                <a:latin typeface="Times New Roman" pitchFamily="18" charset="0"/>
                <a:cs typeface="Times New Roman" pitchFamily="18" charset="0"/>
              </a:rPr>
              <a:t>cư</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vào</a:t>
            </a:r>
            <a:r>
              <a:rPr lang="en-US" sz="2700" dirty="0">
                <a:solidFill>
                  <a:srgbClr val="FF0000"/>
                </a:solidFill>
                <a:latin typeface="Times New Roman" pitchFamily="18" charset="0"/>
                <a:cs typeface="Times New Roman" pitchFamily="18" charset="0"/>
              </a:rPr>
              <a:t> Nam </a:t>
            </a:r>
            <a:r>
              <a:rPr lang="en-US" sz="2700" dirty="0" err="1">
                <a:solidFill>
                  <a:srgbClr val="FF0000"/>
                </a:solidFill>
                <a:latin typeface="Times New Roman" pitchFamily="18" charset="0"/>
                <a:cs typeface="Times New Roman" pitchFamily="18" charset="0"/>
              </a:rPr>
              <a:t>cùng</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với</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quân</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sĩ</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của</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chúa</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Trịnh</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hầu</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hết</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là</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tráng</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đinh</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trẻ</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khỏe</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bị</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chúa</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Nguyễn</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bắt</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làm</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tù</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binh</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đưa</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vào</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khai</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phá</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vùng</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đất</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mới</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phía</a:t>
            </a:r>
            <a:r>
              <a:rPr lang="en-US" sz="2700" dirty="0">
                <a:solidFill>
                  <a:srgbClr val="FF0000"/>
                </a:solidFill>
                <a:latin typeface="Times New Roman" pitchFamily="18" charset="0"/>
                <a:cs typeface="Times New Roman" pitchFamily="18" charset="0"/>
              </a:rPr>
              <a:t> Nam.</a:t>
            </a:r>
            <a:br>
              <a:rPr lang="en-US" sz="2700" dirty="0">
                <a:solidFill>
                  <a:srgbClr val="FF0000"/>
                </a:solidFill>
                <a:latin typeface="Times New Roman" pitchFamily="18" charset="0"/>
                <a:cs typeface="Times New Roman" pitchFamily="18" charset="0"/>
              </a:rPr>
            </a:br>
            <a:r>
              <a:rPr lang="en-US" sz="2700" dirty="0" err="1">
                <a:solidFill>
                  <a:srgbClr val="FF0000"/>
                </a:solidFill>
                <a:latin typeface="Times New Roman" pitchFamily="18" charset="0"/>
                <a:cs typeface="Times New Roman" pitchFamily="18" charset="0"/>
              </a:rPr>
              <a:t>Từ</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năm</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Nhâm</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Dần</a:t>
            </a:r>
            <a:r>
              <a:rPr lang="en-US" sz="2700" dirty="0">
                <a:solidFill>
                  <a:srgbClr val="FF0000"/>
                </a:solidFill>
                <a:latin typeface="Times New Roman" pitchFamily="18" charset="0"/>
                <a:cs typeface="Times New Roman" pitchFamily="18" charset="0"/>
              </a:rPr>
              <a:t> (1602) </a:t>
            </a:r>
            <a:r>
              <a:rPr lang="en-US" sz="2700" dirty="0" err="1">
                <a:solidFill>
                  <a:srgbClr val="FF0000"/>
                </a:solidFill>
                <a:latin typeface="Times New Roman" pitchFamily="18" charset="0"/>
                <a:cs typeface="Times New Roman" pitchFamily="18" charset="0"/>
              </a:rPr>
              <a:t>đến</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năm</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Nhâm</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Tuất</a:t>
            </a:r>
            <a:r>
              <a:rPr lang="en-US" sz="2700" dirty="0">
                <a:solidFill>
                  <a:srgbClr val="FF0000"/>
                </a:solidFill>
                <a:latin typeface="Times New Roman" pitchFamily="18" charset="0"/>
                <a:cs typeface="Times New Roman" pitchFamily="18" charset="0"/>
              </a:rPr>
              <a:t> (1742), </a:t>
            </a:r>
            <a:r>
              <a:rPr lang="en-US" sz="2700" dirty="0" err="1">
                <a:solidFill>
                  <a:srgbClr val="FF0000"/>
                </a:solidFill>
                <a:latin typeface="Times New Roman" pitchFamily="18" charset="0"/>
                <a:cs typeface="Times New Roman" pitchFamily="18" charset="0"/>
              </a:rPr>
              <a:t>các</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chúa</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Nguyễn</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Hoàng</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Nguyễn</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Phúc</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Tần</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Nguyễn</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Phúc</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Khoát</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ba</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lần</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đổi</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tên</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phủ</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Hoài</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Nhơn</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thành</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Quy</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Nhơn</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Quy</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Ninh</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rồi</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lại</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Quy</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Nhơn</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vẫn</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gồm</a:t>
            </a:r>
            <a:r>
              <a:rPr lang="en-US" sz="2700" dirty="0">
                <a:solidFill>
                  <a:srgbClr val="FF0000"/>
                </a:solidFill>
                <a:latin typeface="Times New Roman" pitchFamily="18" charset="0"/>
                <a:cs typeface="Times New Roman" pitchFamily="18" charset="0"/>
              </a:rPr>
              <a:t> 3 </a:t>
            </a:r>
            <a:r>
              <a:rPr lang="en-US" sz="2700" dirty="0" err="1">
                <a:solidFill>
                  <a:srgbClr val="FF0000"/>
                </a:solidFill>
                <a:latin typeface="Times New Roman" pitchFamily="18" charset="0"/>
                <a:cs typeface="Times New Roman" pitchFamily="18" charset="0"/>
              </a:rPr>
              <a:t>huyện</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Bồng</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Sơn</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Phù</a:t>
            </a:r>
            <a:r>
              <a:rPr lang="en-US" sz="2700" dirty="0">
                <a:solidFill>
                  <a:srgbClr val="FF0000"/>
                </a:solidFill>
                <a:latin typeface="Times New Roman" pitchFamily="18" charset="0"/>
                <a:cs typeface="Times New Roman" pitchFamily="18" charset="0"/>
              </a:rPr>
              <a:t> Ly, </a:t>
            </a:r>
            <a:r>
              <a:rPr lang="en-US" sz="2700" dirty="0" err="1">
                <a:solidFill>
                  <a:srgbClr val="FF0000"/>
                </a:solidFill>
                <a:latin typeface="Times New Roman" pitchFamily="18" charset="0"/>
                <a:cs typeface="Times New Roman" pitchFamily="18" charset="0"/>
              </a:rPr>
              <a:t>Tuy</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Viễn</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thuộc</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Thừa</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tuyên</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Quảng</a:t>
            </a:r>
            <a:r>
              <a:rPr lang="en-US" sz="2700" dirty="0">
                <a:solidFill>
                  <a:srgbClr val="FF0000"/>
                </a:solidFill>
                <a:latin typeface="Times New Roman" pitchFamily="18" charset="0"/>
                <a:cs typeface="Times New Roman" pitchFamily="18" charset="0"/>
              </a:rPr>
              <a:t> Nam.</a:t>
            </a:r>
            <a:r>
              <a:rPr lang="en-US" dirty="0">
                <a:solidFill>
                  <a:srgbClr val="FF0000"/>
                </a:solidFill>
              </a:rPr>
              <a:t/>
            </a:r>
            <a:br>
              <a:rPr lang="en-US" dirty="0">
                <a:solidFill>
                  <a:srgbClr val="FF0000"/>
                </a:solidFill>
              </a:rPr>
            </a:br>
            <a:endParaRPr lang="en-US" dirty="0">
              <a:solidFill>
                <a:srgbClr val="FF0000"/>
              </a:solidFill>
            </a:endParaRPr>
          </a:p>
        </p:txBody>
      </p:sp>
    </p:spTree>
    <p:extLst>
      <p:ext uri="{BB962C8B-B14F-4D97-AF65-F5344CB8AC3E}">
        <p14:creationId xmlns:p14="http://schemas.microsoft.com/office/powerpoint/2010/main" val="31317666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A4AF896F-1712-3A44-A8E9-1C7E0BC74F78}"/>
              </a:ext>
            </a:extLst>
          </p:cNvPr>
          <p:cNvSpPr txBox="1"/>
          <p:nvPr/>
        </p:nvSpPr>
        <p:spPr>
          <a:xfrm>
            <a:off x="587022" y="483146"/>
            <a:ext cx="11017956" cy="1877437"/>
          </a:xfrm>
          <a:prstGeom prst="rect">
            <a:avLst/>
          </a:prstGeom>
          <a:noFill/>
        </p:spPr>
        <p:txBody>
          <a:bodyPr wrap="square" rtlCol="0">
            <a:spAutoFit/>
          </a:bodyPr>
          <a:lstStyle/>
          <a:p>
            <a:pPr lvl="0"/>
            <a:r>
              <a:rPr lang="en-US" sz="3200" b="1" dirty="0" err="1">
                <a:solidFill>
                  <a:srgbClr val="002060"/>
                </a:solidFill>
                <a:latin typeface="Times New Roman" panose="02020603050405020304" pitchFamily="18" charset="0"/>
                <a:cs typeface="Times New Roman" panose="02020603050405020304" pitchFamily="18" charset="0"/>
              </a:rPr>
              <a:t>Tuần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smtClean="0">
                <a:solidFill>
                  <a:srgbClr val="002060"/>
                </a:solidFill>
                <a:latin typeface="Times New Roman" panose="02020603050405020304" pitchFamily="18" charset="0"/>
                <a:cs typeface="Times New Roman" panose="02020603050405020304" pitchFamily="18" charset="0"/>
              </a:rPr>
              <a:t>7  - </a:t>
            </a:r>
            <a:r>
              <a:rPr lang="en-US" sz="3200" b="1" dirty="0" err="1" smtClean="0">
                <a:solidFill>
                  <a:srgbClr val="002060"/>
                </a:solidFill>
                <a:latin typeface="Times New Roman" panose="02020603050405020304" pitchFamily="18" charset="0"/>
                <a:cs typeface="Times New Roman" panose="02020603050405020304" pitchFamily="18" charset="0"/>
              </a:rPr>
              <a:t>Tiết</a:t>
            </a:r>
            <a:r>
              <a:rPr lang="en-US" sz="3200" b="1" dirty="0" smtClean="0">
                <a:solidFill>
                  <a:srgbClr val="002060"/>
                </a:solidFill>
                <a:latin typeface="Times New Roman" panose="02020603050405020304" pitchFamily="18" charset="0"/>
                <a:cs typeface="Times New Roman" panose="02020603050405020304" pitchFamily="18" charset="0"/>
              </a:rPr>
              <a:t> 7</a:t>
            </a:r>
            <a:endParaRPr lang="en-US" sz="3200" b="1" dirty="0">
              <a:solidFill>
                <a:srgbClr val="002060"/>
              </a:solidFill>
              <a:latin typeface="Times New Roman" panose="02020603050405020304" pitchFamily="18" charset="0"/>
              <a:cs typeface="Times New Roman" panose="02020603050405020304" pitchFamily="18" charset="0"/>
            </a:endParaRPr>
          </a:p>
          <a:p>
            <a:pPr algn="ctr"/>
            <a:r>
              <a:rPr lang="en-US" sz="2800" b="1" dirty="0" smtClean="0">
                <a:solidFill>
                  <a:srgbClr val="FF0000"/>
                </a:solidFill>
                <a:latin typeface="Times New Roman" panose="02020603050405020304" pitchFamily="18" charset="0"/>
                <a:cs typeface="Times New Roman" panose="02020603050405020304" pitchFamily="18" charset="0"/>
              </a:rPr>
              <a:t>CHỦ </a:t>
            </a:r>
            <a:r>
              <a:rPr lang="en-US" sz="2800" b="1" dirty="0">
                <a:solidFill>
                  <a:srgbClr val="FF0000"/>
                </a:solidFill>
                <a:latin typeface="Times New Roman" panose="02020603050405020304" pitchFamily="18" charset="0"/>
                <a:cs typeface="Times New Roman" panose="02020603050405020304" pitchFamily="18" charset="0"/>
              </a:rPr>
              <a:t>ĐỀ 2:</a:t>
            </a:r>
          </a:p>
          <a:p>
            <a:pPr algn="ctr"/>
            <a:r>
              <a:rPr lang="en-US" sz="2800" b="1" dirty="0">
                <a:solidFill>
                  <a:srgbClr val="FF0000"/>
                </a:solidFill>
                <a:latin typeface="Times New Roman" panose="02020603050405020304" pitchFamily="18" charset="0"/>
                <a:cs typeface="Times New Roman" panose="02020603050405020304" pitchFamily="18" charset="0"/>
              </a:rPr>
              <a:t>LỊCH SỬ HÌNH THÀNH, PHÁT TRIỂN BÌNH ĐỊNH</a:t>
            </a:r>
          </a:p>
          <a:p>
            <a:pPr algn="ctr"/>
            <a:r>
              <a:rPr lang="en-US" sz="2800" b="1" dirty="0">
                <a:solidFill>
                  <a:srgbClr val="FF0000"/>
                </a:solidFill>
                <a:latin typeface="Times New Roman" panose="02020603050405020304" pitchFamily="18" charset="0"/>
                <a:cs typeface="Times New Roman" panose="02020603050405020304" pitchFamily="18" charset="0"/>
              </a:rPr>
              <a:t>TỪ THẾ KỶ XVI ĐẾN ĐẦU THẾ KỶ XX</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1999868" y="2670454"/>
            <a:ext cx="8927776" cy="969505"/>
          </a:xfrm>
          <a:prstGeom prst="round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just"/>
            <a:r>
              <a:rPr lang="en-US" sz="2800" b="1" dirty="0">
                <a:solidFill>
                  <a:srgbClr val="000099"/>
                </a:solidFill>
                <a:latin typeface="Times New Roman"/>
                <a:ea typeface="Calibri"/>
              </a:rPr>
              <a:t>3. </a:t>
            </a:r>
            <a:r>
              <a:rPr lang="en-US" sz="2800" b="1" dirty="0" err="1">
                <a:solidFill>
                  <a:srgbClr val="000099"/>
                </a:solidFill>
                <a:latin typeface="Times New Roman"/>
                <a:ea typeface="Calibri"/>
              </a:rPr>
              <a:t>Khởi</a:t>
            </a:r>
            <a:r>
              <a:rPr lang="en-US" sz="2800" b="1" dirty="0">
                <a:solidFill>
                  <a:srgbClr val="000099"/>
                </a:solidFill>
                <a:latin typeface="Times New Roman"/>
                <a:ea typeface="Calibri"/>
              </a:rPr>
              <a:t> </a:t>
            </a:r>
            <a:r>
              <a:rPr lang="en-US" sz="2800" b="1" dirty="0" err="1">
                <a:solidFill>
                  <a:srgbClr val="000099"/>
                </a:solidFill>
                <a:latin typeface="Times New Roman"/>
                <a:ea typeface="Calibri"/>
              </a:rPr>
              <a:t>nghĩa</a:t>
            </a:r>
            <a:r>
              <a:rPr lang="en-US" sz="2800" b="1" dirty="0">
                <a:solidFill>
                  <a:srgbClr val="000099"/>
                </a:solidFill>
                <a:latin typeface="Times New Roman"/>
                <a:ea typeface="Calibri"/>
              </a:rPr>
              <a:t> </a:t>
            </a:r>
            <a:r>
              <a:rPr lang="en-US" sz="2800" b="1" dirty="0" err="1">
                <a:solidFill>
                  <a:srgbClr val="000099"/>
                </a:solidFill>
                <a:latin typeface="Times New Roman"/>
                <a:ea typeface="Calibri"/>
              </a:rPr>
              <a:t>nông</a:t>
            </a:r>
            <a:r>
              <a:rPr lang="en-US" sz="2800" b="1" dirty="0">
                <a:solidFill>
                  <a:srgbClr val="000099"/>
                </a:solidFill>
                <a:latin typeface="Times New Roman"/>
                <a:ea typeface="Calibri"/>
              </a:rPr>
              <a:t> </a:t>
            </a:r>
            <a:r>
              <a:rPr lang="en-US" sz="2800" b="1" dirty="0" err="1">
                <a:solidFill>
                  <a:srgbClr val="000099"/>
                </a:solidFill>
                <a:latin typeface="Times New Roman"/>
                <a:ea typeface="Calibri"/>
              </a:rPr>
              <a:t>dân</a:t>
            </a:r>
            <a:r>
              <a:rPr lang="en-US" sz="2800" b="1" dirty="0">
                <a:solidFill>
                  <a:srgbClr val="000099"/>
                </a:solidFill>
                <a:latin typeface="Times New Roman"/>
                <a:ea typeface="Calibri"/>
              </a:rPr>
              <a:t> ở </a:t>
            </a:r>
            <a:r>
              <a:rPr lang="en-US" sz="2800" b="1" dirty="0" err="1">
                <a:solidFill>
                  <a:srgbClr val="000099"/>
                </a:solidFill>
                <a:latin typeface="Times New Roman"/>
                <a:ea typeface="Calibri"/>
              </a:rPr>
              <a:t>Bình</a:t>
            </a:r>
            <a:r>
              <a:rPr lang="en-US" sz="2800" b="1" dirty="0">
                <a:solidFill>
                  <a:srgbClr val="000099"/>
                </a:solidFill>
                <a:latin typeface="Times New Roman"/>
                <a:ea typeface="Calibri"/>
              </a:rPr>
              <a:t> </a:t>
            </a:r>
            <a:r>
              <a:rPr lang="en-US" sz="2800" b="1" dirty="0" err="1">
                <a:solidFill>
                  <a:srgbClr val="000099"/>
                </a:solidFill>
                <a:latin typeface="Times New Roman"/>
                <a:ea typeface="Calibri"/>
              </a:rPr>
              <a:t>Định</a:t>
            </a:r>
            <a:r>
              <a:rPr lang="nl-NL" sz="2800" i="1" dirty="0">
                <a:solidFill>
                  <a:srgbClr val="000099"/>
                </a:solidFill>
                <a:latin typeface="Times New Roman"/>
                <a:ea typeface="Calibri"/>
              </a:rPr>
              <a:t>:</a:t>
            </a:r>
            <a:r>
              <a:rPr lang="nl-NL" sz="2800" b="1" i="1" dirty="0">
                <a:solidFill>
                  <a:srgbClr val="000099"/>
                </a:solidFill>
                <a:latin typeface="Times New Roman"/>
                <a:ea typeface="Calibri"/>
              </a:rPr>
              <a:t> </a:t>
            </a:r>
            <a:endParaRPr lang="en-US" sz="28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11" name="Rounded Rectangle 10"/>
          <p:cNvSpPr/>
          <p:nvPr/>
        </p:nvSpPr>
        <p:spPr>
          <a:xfrm>
            <a:off x="1999867" y="4090239"/>
            <a:ext cx="8927777" cy="969505"/>
          </a:xfrm>
          <a:prstGeom prst="round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just"/>
            <a:r>
              <a:rPr lang="de-DE" sz="2800" b="1" dirty="0" smtClean="0">
                <a:solidFill>
                  <a:schemeClr val="accent1"/>
                </a:solidFill>
              </a:rPr>
              <a:t>a. Cuộc </a:t>
            </a:r>
            <a:r>
              <a:rPr lang="de-DE" sz="2800" b="1" dirty="0">
                <a:solidFill>
                  <a:schemeClr val="accent1"/>
                </a:solidFill>
              </a:rPr>
              <a:t>khởi nghĩa Chàng Lía</a:t>
            </a:r>
            <a:r>
              <a:rPr lang="de-DE" sz="2800" b="1" i="1" dirty="0">
                <a:solidFill>
                  <a:schemeClr val="accent1"/>
                </a:solidFill>
              </a:rPr>
              <a:t> (1769)</a:t>
            </a:r>
            <a:r>
              <a:rPr lang="nl-NL" sz="2800" i="1" dirty="0">
                <a:solidFill>
                  <a:schemeClr val="accent1"/>
                </a:solidFill>
              </a:rPr>
              <a:t>: </a:t>
            </a:r>
            <a:endParaRPr lang="nl-NL" sz="2800" i="1" dirty="0" smtClean="0">
              <a:solidFill>
                <a:schemeClr val="accent1"/>
              </a:solidFill>
            </a:endParaRPr>
          </a:p>
          <a:p>
            <a:pPr algn="just"/>
            <a:r>
              <a:rPr lang="en-US" sz="2800" b="1" dirty="0">
                <a:solidFill>
                  <a:schemeClr val="accent1"/>
                </a:solidFill>
                <a:latin typeface="Times New Roman"/>
                <a:ea typeface="Calibri"/>
              </a:rPr>
              <a:t>b</a:t>
            </a:r>
            <a:r>
              <a:rPr lang="vi-VN" sz="2800" b="1" dirty="0">
                <a:solidFill>
                  <a:schemeClr val="accent1"/>
                </a:solidFill>
                <a:latin typeface="Times New Roman"/>
                <a:ea typeface="Calibri"/>
              </a:rPr>
              <a:t>. </a:t>
            </a:r>
            <a:r>
              <a:rPr lang="vi-VN" sz="2800" b="1" dirty="0">
                <a:solidFill>
                  <a:schemeClr val="accent1"/>
                </a:solidFill>
                <a:latin typeface="Times New Roman"/>
                <a:ea typeface="Calibri"/>
              </a:rPr>
              <a:t>Phong</a:t>
            </a:r>
            <a:r>
              <a:rPr lang="vi-VN" sz="2800" b="1" dirty="0">
                <a:solidFill>
                  <a:schemeClr val="accent1"/>
                </a:solidFill>
                <a:latin typeface="Times New Roman"/>
                <a:ea typeface="Calibri"/>
              </a:rPr>
              <a:t> trào Tây Sơn trên đất Bình Định</a:t>
            </a:r>
            <a:r>
              <a:rPr lang="nl-NL" sz="2800" i="1" dirty="0">
                <a:solidFill>
                  <a:schemeClr val="accent1"/>
                </a:solidFill>
                <a:latin typeface="Times New Roman"/>
                <a:ea typeface="Calibri"/>
              </a:rPr>
              <a:t>:</a:t>
            </a:r>
            <a:r>
              <a:rPr lang="nl-NL" sz="2800" b="1" dirty="0">
                <a:solidFill>
                  <a:schemeClr val="accent1"/>
                </a:solidFill>
                <a:latin typeface="Times New Roman"/>
                <a:ea typeface="Calibri"/>
              </a:rPr>
              <a:t> </a:t>
            </a:r>
            <a:endParaRPr lang="en-US" sz="2800" b="1" dirty="0">
              <a:solidFill>
                <a:schemeClr val="accent1"/>
              </a:solidFill>
              <a:latin typeface="Times New Roman" panose="02020603050405020304" pitchFamily="18" charset="0"/>
              <a:cs typeface="Times New Roman" panose="02020603050405020304" pitchFamily="18" charset="0"/>
            </a:endParaRPr>
          </a:p>
        </p:txBody>
      </p:sp>
      <p:pic>
        <p:nvPicPr>
          <p:cNvPr id="14" name="Picture 13">
            <a:extLst>
              <a:ext uri="{FF2B5EF4-FFF2-40B4-BE49-F238E27FC236}">
                <a16:creationId xmlns:a16="http://schemas.microsoft.com/office/drawing/2014/main" xmlns="" id="{EE82ACD1-580D-3D4F-981A-1725373A7B91}"/>
              </a:ext>
            </a:extLst>
          </p:cNvPr>
          <p:cNvPicPr>
            <a:picLocks noChangeAspect="1"/>
          </p:cNvPicPr>
          <p:nvPr/>
        </p:nvPicPr>
        <p:blipFill>
          <a:blip r:embed="rId2"/>
          <a:stretch>
            <a:fillRect/>
          </a:stretch>
        </p:blipFill>
        <p:spPr>
          <a:xfrm>
            <a:off x="392068" y="145978"/>
            <a:ext cx="683419" cy="683419"/>
          </a:xfrm>
          <a:prstGeom prst="rect">
            <a:avLst/>
          </a:prstGeom>
        </p:spPr>
      </p:pic>
    </p:spTree>
    <p:extLst>
      <p:ext uri="{BB962C8B-B14F-4D97-AF65-F5344CB8AC3E}">
        <p14:creationId xmlns:p14="http://schemas.microsoft.com/office/powerpoint/2010/main" val="1639154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6" name="Straight Connector 5"/>
          <p:cNvCxnSpPr/>
          <p:nvPr/>
        </p:nvCxnSpPr>
        <p:spPr>
          <a:xfrm>
            <a:off x="6141156" y="2065841"/>
            <a:ext cx="0" cy="4792159"/>
          </a:xfrm>
          <a:prstGeom prst="line">
            <a:avLst/>
          </a:prstGeom>
          <a:ln w="31750"/>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xmlns="" id="{EE82ACD1-580D-3D4F-981A-1725373A7B91}"/>
              </a:ext>
            </a:extLst>
          </p:cNvPr>
          <p:cNvPicPr>
            <a:picLocks noChangeAspect="1"/>
          </p:cNvPicPr>
          <p:nvPr/>
        </p:nvPicPr>
        <p:blipFill>
          <a:blip r:embed="rId2"/>
          <a:stretch>
            <a:fillRect/>
          </a:stretch>
        </p:blipFill>
        <p:spPr>
          <a:xfrm>
            <a:off x="443355" y="161140"/>
            <a:ext cx="683419" cy="683419"/>
          </a:xfrm>
          <a:prstGeom prst="rect">
            <a:avLst/>
          </a:prstGeom>
        </p:spPr>
      </p:pic>
      <p:sp>
        <p:nvSpPr>
          <p:cNvPr id="11" name="Rounded Rectangle 10"/>
          <p:cNvSpPr/>
          <p:nvPr/>
        </p:nvSpPr>
        <p:spPr>
          <a:xfrm>
            <a:off x="33864" y="1890477"/>
            <a:ext cx="6060399" cy="1073116"/>
          </a:xfrm>
          <a:prstGeom prst="round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r>
              <a:rPr lang="en-US" sz="2800" b="1" dirty="0">
                <a:solidFill>
                  <a:schemeClr val="accent1"/>
                </a:solidFill>
                <a:latin typeface="Times New Roman" pitchFamily="18" charset="0"/>
                <a:cs typeface="Times New Roman" pitchFamily="18" charset="0"/>
              </a:rPr>
              <a:t>3. </a:t>
            </a:r>
            <a:r>
              <a:rPr lang="en-US" sz="2800" b="1" dirty="0" err="1">
                <a:solidFill>
                  <a:schemeClr val="accent1"/>
                </a:solidFill>
                <a:latin typeface="Times New Roman" pitchFamily="18" charset="0"/>
                <a:cs typeface="Times New Roman" pitchFamily="18" charset="0"/>
              </a:rPr>
              <a:t>Khởi</a:t>
            </a:r>
            <a:r>
              <a:rPr lang="en-US" sz="2800" b="1" dirty="0">
                <a:solidFill>
                  <a:schemeClr val="accent1"/>
                </a:solidFill>
                <a:latin typeface="Times New Roman" pitchFamily="18" charset="0"/>
                <a:cs typeface="Times New Roman" pitchFamily="18" charset="0"/>
              </a:rPr>
              <a:t> </a:t>
            </a:r>
            <a:r>
              <a:rPr lang="en-US" sz="2800" b="1" dirty="0" err="1">
                <a:solidFill>
                  <a:schemeClr val="accent1"/>
                </a:solidFill>
                <a:latin typeface="Times New Roman" pitchFamily="18" charset="0"/>
                <a:cs typeface="Times New Roman" pitchFamily="18" charset="0"/>
              </a:rPr>
              <a:t>nghĩa</a:t>
            </a:r>
            <a:r>
              <a:rPr lang="en-US" sz="2800" b="1" dirty="0">
                <a:solidFill>
                  <a:schemeClr val="accent1"/>
                </a:solidFill>
                <a:latin typeface="Times New Roman" pitchFamily="18" charset="0"/>
                <a:cs typeface="Times New Roman" pitchFamily="18" charset="0"/>
              </a:rPr>
              <a:t> </a:t>
            </a:r>
            <a:r>
              <a:rPr lang="en-US" sz="2800" b="1" dirty="0" err="1">
                <a:solidFill>
                  <a:schemeClr val="accent1"/>
                </a:solidFill>
                <a:latin typeface="Times New Roman" pitchFamily="18" charset="0"/>
                <a:cs typeface="Times New Roman" pitchFamily="18" charset="0"/>
              </a:rPr>
              <a:t>nông</a:t>
            </a:r>
            <a:r>
              <a:rPr lang="en-US" sz="2800" b="1" dirty="0">
                <a:solidFill>
                  <a:schemeClr val="accent1"/>
                </a:solidFill>
                <a:latin typeface="Times New Roman" pitchFamily="18" charset="0"/>
                <a:cs typeface="Times New Roman" pitchFamily="18" charset="0"/>
              </a:rPr>
              <a:t> </a:t>
            </a:r>
            <a:r>
              <a:rPr lang="en-US" sz="2800" b="1" dirty="0" err="1">
                <a:solidFill>
                  <a:schemeClr val="accent1"/>
                </a:solidFill>
                <a:latin typeface="Times New Roman" pitchFamily="18" charset="0"/>
                <a:cs typeface="Times New Roman" pitchFamily="18" charset="0"/>
              </a:rPr>
              <a:t>dân</a:t>
            </a:r>
            <a:r>
              <a:rPr lang="en-US" sz="2800" b="1" dirty="0">
                <a:solidFill>
                  <a:schemeClr val="accent1"/>
                </a:solidFill>
                <a:latin typeface="Times New Roman" pitchFamily="18" charset="0"/>
                <a:cs typeface="Times New Roman" pitchFamily="18" charset="0"/>
              </a:rPr>
              <a:t> ở </a:t>
            </a:r>
            <a:r>
              <a:rPr lang="en-US" sz="2800" b="1" dirty="0" err="1">
                <a:solidFill>
                  <a:schemeClr val="accent1"/>
                </a:solidFill>
                <a:latin typeface="Times New Roman" pitchFamily="18" charset="0"/>
                <a:cs typeface="Times New Roman" pitchFamily="18" charset="0"/>
              </a:rPr>
              <a:t>Bình</a:t>
            </a:r>
            <a:r>
              <a:rPr lang="en-US" sz="2800" b="1" dirty="0">
                <a:solidFill>
                  <a:schemeClr val="accent1"/>
                </a:solidFill>
                <a:latin typeface="Times New Roman" pitchFamily="18" charset="0"/>
                <a:cs typeface="Times New Roman" pitchFamily="18" charset="0"/>
              </a:rPr>
              <a:t> </a:t>
            </a:r>
            <a:r>
              <a:rPr lang="en-US" sz="2800" b="1" dirty="0" err="1">
                <a:solidFill>
                  <a:schemeClr val="accent1"/>
                </a:solidFill>
                <a:latin typeface="Times New Roman" pitchFamily="18" charset="0"/>
                <a:cs typeface="Times New Roman" pitchFamily="18" charset="0"/>
              </a:rPr>
              <a:t>Định</a:t>
            </a:r>
            <a:r>
              <a:rPr lang="nl-NL" sz="2800" dirty="0">
                <a:solidFill>
                  <a:schemeClr val="accent1"/>
                </a:solidFill>
                <a:latin typeface="Times New Roman" pitchFamily="18" charset="0"/>
                <a:cs typeface="Times New Roman" pitchFamily="18" charset="0"/>
              </a:rPr>
              <a:t>:</a:t>
            </a:r>
            <a:r>
              <a:rPr lang="nl-NL" sz="2800" b="1" dirty="0">
                <a:solidFill>
                  <a:schemeClr val="accent1"/>
                </a:solidFill>
                <a:latin typeface="Times New Roman" pitchFamily="18" charset="0"/>
                <a:cs typeface="Times New Roman" pitchFamily="18" charset="0"/>
              </a:rPr>
              <a:t> </a:t>
            </a:r>
            <a:endParaRPr lang="nl-NL" sz="2800" b="1" dirty="0" smtClean="0">
              <a:solidFill>
                <a:schemeClr val="accent1"/>
              </a:solidFill>
              <a:latin typeface="Times New Roman" pitchFamily="18" charset="0"/>
              <a:cs typeface="Times New Roman" pitchFamily="18" charset="0"/>
            </a:endParaRPr>
          </a:p>
          <a:p>
            <a:r>
              <a:rPr lang="de-DE" sz="2800" b="1" dirty="0" smtClean="0">
                <a:solidFill>
                  <a:schemeClr val="accent1"/>
                </a:solidFill>
                <a:latin typeface="Times New Roman" pitchFamily="18" charset="0"/>
                <a:cs typeface="Times New Roman" pitchFamily="18" charset="0"/>
              </a:rPr>
              <a:t>a</a:t>
            </a:r>
            <a:r>
              <a:rPr lang="de-DE" sz="2800" b="1" dirty="0">
                <a:solidFill>
                  <a:schemeClr val="accent1"/>
                </a:solidFill>
                <a:latin typeface="Times New Roman" pitchFamily="18" charset="0"/>
                <a:cs typeface="Times New Roman" pitchFamily="18" charset="0"/>
              </a:rPr>
              <a:t>. Cuộc khởi nghĩa Chàng Lía (1769)</a:t>
            </a:r>
            <a:r>
              <a:rPr lang="nl-NL" sz="2800" dirty="0">
                <a:solidFill>
                  <a:schemeClr val="accent1"/>
                </a:solidFill>
                <a:latin typeface="Times New Roman" pitchFamily="18" charset="0"/>
                <a:cs typeface="Times New Roman" pitchFamily="18" charset="0"/>
              </a:rPr>
              <a:t>:</a:t>
            </a:r>
            <a:endParaRPr lang="en-US" sz="2800" b="1" dirty="0">
              <a:solidFill>
                <a:schemeClr val="accent1"/>
              </a:solidFill>
              <a:latin typeface="Times New Roman" panose="02020603050405020304" pitchFamily="18" charset="0"/>
              <a:cs typeface="Times New Roman" panose="02020603050405020304" pitchFamily="18" charset="0"/>
            </a:endParaRPr>
          </a:p>
        </p:txBody>
      </p:sp>
      <p:sp>
        <p:nvSpPr>
          <p:cNvPr id="2" name="Rounded Rectangle 1"/>
          <p:cNvSpPr/>
          <p:nvPr/>
        </p:nvSpPr>
        <p:spPr>
          <a:xfrm>
            <a:off x="1227551" y="137694"/>
            <a:ext cx="10020822" cy="1615950"/>
          </a:xfrm>
          <a:prstGeom prst="roundRect">
            <a:avLst/>
          </a:prstGeom>
          <a:solidFill>
            <a:schemeClr val="accent4">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800" b="1" dirty="0" err="1">
                <a:solidFill>
                  <a:srgbClr val="002060"/>
                </a:solidFill>
                <a:latin typeface="Times New Roman" panose="02020603050405020304" pitchFamily="18" charset="0"/>
                <a:cs typeface="Times New Roman" panose="02020603050405020304" pitchFamily="18" charset="0"/>
              </a:rPr>
              <a:t>Tuần</a:t>
            </a:r>
            <a:r>
              <a:rPr lang="en-US" sz="2800" b="1" dirty="0">
                <a:solidFill>
                  <a:srgbClr val="002060"/>
                </a:solidFill>
                <a:latin typeface="Times New Roman" panose="02020603050405020304" pitchFamily="18" charset="0"/>
                <a:cs typeface="Times New Roman" panose="02020603050405020304" pitchFamily="18" charset="0"/>
              </a:rPr>
              <a:t>  7  - </a:t>
            </a:r>
            <a:r>
              <a:rPr lang="en-US" sz="2800" b="1" dirty="0" err="1">
                <a:solidFill>
                  <a:srgbClr val="002060"/>
                </a:solidFill>
                <a:latin typeface="Times New Roman" panose="02020603050405020304" pitchFamily="18" charset="0"/>
                <a:cs typeface="Times New Roman" panose="02020603050405020304" pitchFamily="18" charset="0"/>
              </a:rPr>
              <a:t>Tiết</a:t>
            </a:r>
            <a:r>
              <a:rPr lang="en-US" sz="2800" b="1" dirty="0">
                <a:solidFill>
                  <a:srgbClr val="002060"/>
                </a:solidFill>
                <a:latin typeface="Times New Roman" panose="02020603050405020304" pitchFamily="18" charset="0"/>
                <a:cs typeface="Times New Roman" panose="02020603050405020304" pitchFamily="18" charset="0"/>
              </a:rPr>
              <a:t> 7</a:t>
            </a:r>
          </a:p>
          <a:p>
            <a:pPr algn="ctr"/>
            <a:r>
              <a:rPr lang="en-US" sz="2400" b="1" dirty="0">
                <a:solidFill>
                  <a:srgbClr val="FF0000"/>
                </a:solidFill>
                <a:latin typeface="Times New Roman" panose="02020603050405020304" pitchFamily="18" charset="0"/>
                <a:cs typeface="Times New Roman" panose="02020603050405020304" pitchFamily="18" charset="0"/>
              </a:rPr>
              <a:t>CHỦ ĐỀ 2:</a:t>
            </a:r>
          </a:p>
          <a:p>
            <a:pPr algn="ctr"/>
            <a:r>
              <a:rPr lang="en-US" sz="2400" b="1" dirty="0">
                <a:solidFill>
                  <a:srgbClr val="FF0000"/>
                </a:solidFill>
                <a:latin typeface="Times New Roman" panose="02020603050405020304" pitchFamily="18" charset="0"/>
                <a:cs typeface="Times New Roman" panose="02020603050405020304" pitchFamily="18" charset="0"/>
              </a:rPr>
              <a:t>LỊCH SỬ HÌNH THÀNH, PHÁT TRIỂN BÌNH ĐỊNH</a:t>
            </a:r>
          </a:p>
          <a:p>
            <a:pPr algn="ctr"/>
            <a:r>
              <a:rPr lang="en-US" sz="2400" b="1" dirty="0">
                <a:solidFill>
                  <a:srgbClr val="FF0000"/>
                </a:solidFill>
                <a:latin typeface="Times New Roman" panose="02020603050405020304" pitchFamily="18" charset="0"/>
                <a:cs typeface="Times New Roman" panose="02020603050405020304" pitchFamily="18" charset="0"/>
              </a:rPr>
              <a:t>TỪ THẾ KỶ XVI ĐẾN ĐẦU THẾ KỶ XX</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6141922" y="1711511"/>
            <a:ext cx="6096000" cy="5157822"/>
          </a:xfrm>
          <a:prstGeom prst="rect">
            <a:avLst/>
          </a:prstGeom>
        </p:spPr>
        <p:txBody>
          <a:bodyPr>
            <a:spAutoFit/>
          </a:bodyPr>
          <a:lstStyle/>
          <a:p>
            <a:pPr indent="281305" algn="just">
              <a:spcBef>
                <a:spcPts val="100"/>
              </a:spcBef>
              <a:spcAft>
                <a:spcPts val="100"/>
              </a:spcAft>
            </a:pPr>
            <a:r>
              <a:rPr lang="de-DE" sz="2000" b="1" i="1" spc="-10" dirty="0">
                <a:solidFill>
                  <a:srgbClr val="000099"/>
                </a:solidFill>
                <a:latin typeface="Times New Roman"/>
                <a:ea typeface="Calibri"/>
              </a:rPr>
              <a:t>a. Nguyên nhân</a:t>
            </a:r>
            <a:r>
              <a:rPr lang="de-DE" sz="2000" b="1" spc="-10" dirty="0">
                <a:solidFill>
                  <a:srgbClr val="000099"/>
                </a:solidFill>
                <a:latin typeface="Times New Roman"/>
                <a:ea typeface="Calibri"/>
              </a:rPr>
              <a:t>: </a:t>
            </a:r>
            <a:endParaRPr lang="en-US" sz="2000" b="1" dirty="0">
              <a:solidFill>
                <a:srgbClr val="000000"/>
              </a:solidFill>
              <a:latin typeface="Times New Roman"/>
              <a:ea typeface="Calibri"/>
            </a:endParaRPr>
          </a:p>
          <a:p>
            <a:pPr indent="281305" algn="just">
              <a:spcBef>
                <a:spcPts val="100"/>
              </a:spcBef>
              <a:spcAft>
                <a:spcPts val="100"/>
              </a:spcAft>
            </a:pPr>
            <a:r>
              <a:rPr lang="de-DE" sz="2000" b="1" spc="-10" dirty="0">
                <a:solidFill>
                  <a:srgbClr val="000000"/>
                </a:solidFill>
                <a:latin typeface="Times New Roman"/>
                <a:ea typeface="Calibri"/>
              </a:rPr>
              <a:t>- </a:t>
            </a:r>
            <a:r>
              <a:rPr lang="de-DE" sz="2000" b="1" dirty="0">
                <a:solidFill>
                  <a:srgbClr val="000000"/>
                </a:solidFill>
                <a:latin typeface="Times New Roman"/>
                <a:ea typeface="Calibri"/>
              </a:rPr>
              <a:t>Nửa sau thế kỷ XVIII xã hội Đàng Trong lâm vào tình trạng khủng hoảng trầm trọng. </a:t>
            </a:r>
            <a:endParaRPr lang="en-US" sz="2000" b="1" dirty="0">
              <a:solidFill>
                <a:srgbClr val="000000"/>
              </a:solidFill>
              <a:latin typeface="Times New Roman"/>
              <a:ea typeface="Calibri"/>
            </a:endParaRPr>
          </a:p>
          <a:p>
            <a:pPr indent="281305" algn="just">
              <a:spcBef>
                <a:spcPts val="100"/>
              </a:spcBef>
              <a:spcAft>
                <a:spcPts val="100"/>
              </a:spcAft>
            </a:pPr>
            <a:r>
              <a:rPr lang="de-DE" sz="2000" b="1" dirty="0">
                <a:solidFill>
                  <a:srgbClr val="000000"/>
                </a:solidFill>
                <a:latin typeface="Times New Roman"/>
                <a:ea typeface="Calibri"/>
              </a:rPr>
              <a:t>- Ở Đàng Trong đã nổ ra một số phong trào đấu tranh của các tầng lớp nhân dân chống chúa Nguyễn, trong đó có cuộc khởi nghĩa ở Bình Định do chàng Lía lãnh đạo.</a:t>
            </a:r>
            <a:endParaRPr lang="en-US" sz="2000" b="1" dirty="0">
              <a:solidFill>
                <a:srgbClr val="000000"/>
              </a:solidFill>
              <a:latin typeface="Times New Roman"/>
              <a:ea typeface="Calibri"/>
            </a:endParaRPr>
          </a:p>
          <a:p>
            <a:pPr indent="281305" algn="just">
              <a:spcBef>
                <a:spcPts val="100"/>
              </a:spcBef>
              <a:spcAft>
                <a:spcPts val="100"/>
              </a:spcAft>
            </a:pPr>
            <a:r>
              <a:rPr lang="de-DE" sz="2000" b="1" i="1" spc="-10" dirty="0">
                <a:solidFill>
                  <a:srgbClr val="000099"/>
                </a:solidFill>
                <a:latin typeface="Times New Roman"/>
                <a:ea typeface="Calibri"/>
              </a:rPr>
              <a:t>b. Mục tiêu:</a:t>
            </a:r>
            <a:endParaRPr lang="en-US" sz="2000" b="1" dirty="0">
              <a:solidFill>
                <a:srgbClr val="000000"/>
              </a:solidFill>
              <a:latin typeface="Times New Roman"/>
              <a:ea typeface="Calibri"/>
            </a:endParaRPr>
          </a:p>
          <a:p>
            <a:pPr indent="281305" algn="just">
              <a:spcBef>
                <a:spcPts val="100"/>
              </a:spcBef>
              <a:spcAft>
                <a:spcPts val="100"/>
              </a:spcAft>
            </a:pPr>
            <a:r>
              <a:rPr lang="en-US" sz="2000" b="1" dirty="0" err="1">
                <a:solidFill>
                  <a:srgbClr val="000000"/>
                </a:solidFill>
                <a:latin typeface="Times New Roman"/>
                <a:ea typeface="Calibri"/>
              </a:rPr>
              <a:t>Lấy</a:t>
            </a:r>
            <a:r>
              <a:rPr lang="en-US" sz="2000" b="1" dirty="0">
                <a:solidFill>
                  <a:srgbClr val="000000"/>
                </a:solidFill>
                <a:latin typeface="Times New Roman"/>
                <a:ea typeface="Calibri"/>
              </a:rPr>
              <a:t> </a:t>
            </a:r>
            <a:r>
              <a:rPr lang="en-US" sz="2000" b="1" dirty="0" err="1">
                <a:solidFill>
                  <a:srgbClr val="000000"/>
                </a:solidFill>
                <a:latin typeface="Times New Roman"/>
                <a:ea typeface="Calibri"/>
              </a:rPr>
              <a:t>thóc</a:t>
            </a:r>
            <a:r>
              <a:rPr lang="en-US" sz="2000" b="1" dirty="0">
                <a:solidFill>
                  <a:srgbClr val="000000"/>
                </a:solidFill>
                <a:latin typeface="Times New Roman"/>
                <a:ea typeface="Calibri"/>
              </a:rPr>
              <a:t> </a:t>
            </a:r>
            <a:r>
              <a:rPr lang="en-US" sz="2000" b="1" dirty="0" err="1">
                <a:solidFill>
                  <a:srgbClr val="000000"/>
                </a:solidFill>
                <a:latin typeface="Times New Roman"/>
                <a:ea typeface="Calibri"/>
              </a:rPr>
              <a:t>lúa</a:t>
            </a:r>
            <a:r>
              <a:rPr lang="en-US" sz="2000" b="1" dirty="0">
                <a:solidFill>
                  <a:srgbClr val="000000"/>
                </a:solidFill>
                <a:latin typeface="Times New Roman"/>
                <a:ea typeface="Calibri"/>
              </a:rPr>
              <a:t> chia </a:t>
            </a:r>
            <a:r>
              <a:rPr lang="en-US" sz="2000" b="1" dirty="0" err="1">
                <a:solidFill>
                  <a:srgbClr val="000000"/>
                </a:solidFill>
                <a:latin typeface="Times New Roman"/>
                <a:ea typeface="Calibri"/>
              </a:rPr>
              <a:t>cho</a:t>
            </a:r>
            <a:r>
              <a:rPr lang="en-US" sz="2000" b="1" dirty="0">
                <a:solidFill>
                  <a:srgbClr val="000000"/>
                </a:solidFill>
                <a:latin typeface="Times New Roman"/>
                <a:ea typeface="Calibri"/>
              </a:rPr>
              <a:t> </a:t>
            </a:r>
            <a:r>
              <a:rPr lang="en-US" sz="2000" b="1" dirty="0" err="1">
                <a:solidFill>
                  <a:srgbClr val="000000"/>
                </a:solidFill>
                <a:latin typeface="Times New Roman"/>
                <a:ea typeface="Calibri"/>
              </a:rPr>
              <a:t>dân</a:t>
            </a:r>
            <a:r>
              <a:rPr lang="en-US" sz="2000" b="1" dirty="0">
                <a:solidFill>
                  <a:srgbClr val="000000"/>
                </a:solidFill>
                <a:latin typeface="Times New Roman"/>
                <a:ea typeface="Calibri"/>
              </a:rPr>
              <a:t> </a:t>
            </a:r>
            <a:r>
              <a:rPr lang="en-US" sz="2000" b="1" dirty="0" err="1">
                <a:solidFill>
                  <a:srgbClr val="000000"/>
                </a:solidFill>
                <a:latin typeface="Times New Roman"/>
                <a:ea typeface="Calibri"/>
              </a:rPr>
              <a:t>nghèo</a:t>
            </a:r>
            <a:r>
              <a:rPr lang="en-US" sz="2000" b="1" dirty="0">
                <a:solidFill>
                  <a:srgbClr val="000000"/>
                </a:solidFill>
                <a:latin typeface="Times New Roman"/>
                <a:ea typeface="Calibri"/>
              </a:rPr>
              <a:t>. </a:t>
            </a:r>
            <a:r>
              <a:rPr lang="en-US" sz="2000" b="1" dirty="0" err="1">
                <a:solidFill>
                  <a:srgbClr val="000000"/>
                </a:solidFill>
                <a:latin typeface="Times New Roman"/>
                <a:ea typeface="Calibri"/>
              </a:rPr>
              <a:t>Với</a:t>
            </a:r>
            <a:r>
              <a:rPr lang="en-US" sz="2000" b="1" dirty="0">
                <a:solidFill>
                  <a:srgbClr val="000000"/>
                </a:solidFill>
                <a:latin typeface="Times New Roman"/>
                <a:ea typeface="Calibri"/>
              </a:rPr>
              <a:t> </a:t>
            </a:r>
            <a:r>
              <a:rPr lang="en-US" sz="2000" b="1" dirty="0" err="1">
                <a:solidFill>
                  <a:srgbClr val="000000"/>
                </a:solidFill>
                <a:latin typeface="Times New Roman"/>
                <a:ea typeface="Calibri"/>
              </a:rPr>
              <a:t>khẩu</a:t>
            </a:r>
            <a:r>
              <a:rPr lang="en-US" sz="2000" b="1" dirty="0">
                <a:solidFill>
                  <a:srgbClr val="000000"/>
                </a:solidFill>
                <a:latin typeface="Times New Roman"/>
                <a:ea typeface="Calibri"/>
              </a:rPr>
              <a:t> </a:t>
            </a:r>
            <a:r>
              <a:rPr lang="en-US" sz="2000" b="1" dirty="0" err="1">
                <a:solidFill>
                  <a:srgbClr val="000000"/>
                </a:solidFill>
                <a:latin typeface="Times New Roman"/>
                <a:ea typeface="Calibri"/>
              </a:rPr>
              <a:t>hiệu</a:t>
            </a:r>
            <a:r>
              <a:rPr lang="en-US" sz="2000" b="1" dirty="0">
                <a:solidFill>
                  <a:srgbClr val="000000"/>
                </a:solidFill>
                <a:latin typeface="Times New Roman"/>
                <a:ea typeface="Calibri"/>
              </a:rPr>
              <a:t> </a:t>
            </a:r>
            <a:r>
              <a:rPr lang="en-US" sz="2000" b="1" i="1" dirty="0">
                <a:solidFill>
                  <a:srgbClr val="000000"/>
                </a:solidFill>
                <a:latin typeface="Times New Roman"/>
                <a:ea typeface="Calibri"/>
              </a:rPr>
              <a:t>“</a:t>
            </a:r>
            <a:r>
              <a:rPr lang="en-US" sz="2000" b="1" i="1" dirty="0" err="1">
                <a:solidFill>
                  <a:srgbClr val="000000"/>
                </a:solidFill>
                <a:latin typeface="Times New Roman"/>
                <a:ea typeface="Calibri"/>
              </a:rPr>
              <a:t>Lấy</a:t>
            </a:r>
            <a:r>
              <a:rPr lang="en-US" sz="2000" b="1" i="1" dirty="0">
                <a:solidFill>
                  <a:srgbClr val="000000"/>
                </a:solidFill>
                <a:latin typeface="Times New Roman"/>
                <a:ea typeface="Calibri"/>
              </a:rPr>
              <a:t> </a:t>
            </a:r>
            <a:r>
              <a:rPr lang="en-US" sz="2000" b="1" i="1" dirty="0" err="1">
                <a:solidFill>
                  <a:srgbClr val="000000"/>
                </a:solidFill>
                <a:latin typeface="Times New Roman"/>
                <a:ea typeface="Calibri"/>
              </a:rPr>
              <a:t>của</a:t>
            </a:r>
            <a:r>
              <a:rPr lang="en-US" sz="2000" b="1" i="1" dirty="0">
                <a:solidFill>
                  <a:srgbClr val="000000"/>
                </a:solidFill>
                <a:latin typeface="Times New Roman"/>
                <a:ea typeface="Calibri"/>
              </a:rPr>
              <a:t> </a:t>
            </a:r>
            <a:r>
              <a:rPr lang="en-US" sz="2000" b="1" i="1" dirty="0" err="1">
                <a:solidFill>
                  <a:srgbClr val="000000"/>
                </a:solidFill>
                <a:latin typeface="Times New Roman"/>
                <a:ea typeface="Calibri"/>
              </a:rPr>
              <a:t>nhà</a:t>
            </a:r>
            <a:r>
              <a:rPr lang="en-US" sz="2000" b="1" i="1" dirty="0">
                <a:solidFill>
                  <a:srgbClr val="000000"/>
                </a:solidFill>
                <a:latin typeface="Times New Roman"/>
                <a:ea typeface="Calibri"/>
              </a:rPr>
              <a:t> </a:t>
            </a:r>
            <a:r>
              <a:rPr lang="en-US" sz="2000" b="1" i="1" dirty="0" err="1">
                <a:solidFill>
                  <a:srgbClr val="000000"/>
                </a:solidFill>
                <a:latin typeface="Times New Roman"/>
                <a:ea typeface="Calibri"/>
              </a:rPr>
              <a:t>giàu</a:t>
            </a:r>
            <a:r>
              <a:rPr lang="en-US" sz="2000" b="1" i="1" dirty="0">
                <a:solidFill>
                  <a:srgbClr val="000000"/>
                </a:solidFill>
                <a:latin typeface="Times New Roman"/>
                <a:ea typeface="Calibri"/>
              </a:rPr>
              <a:t> chia </a:t>
            </a:r>
            <a:r>
              <a:rPr lang="en-US" sz="2000" b="1" i="1" dirty="0" err="1">
                <a:solidFill>
                  <a:srgbClr val="000000"/>
                </a:solidFill>
                <a:latin typeface="Times New Roman"/>
                <a:ea typeface="Calibri"/>
              </a:rPr>
              <a:t>cho</a:t>
            </a:r>
            <a:r>
              <a:rPr lang="en-US" sz="2000" b="1" i="1" dirty="0">
                <a:solidFill>
                  <a:srgbClr val="000000"/>
                </a:solidFill>
                <a:latin typeface="Times New Roman"/>
                <a:ea typeface="Calibri"/>
              </a:rPr>
              <a:t> </a:t>
            </a:r>
            <a:r>
              <a:rPr lang="en-US" sz="2000" b="1" i="1" dirty="0" err="1">
                <a:solidFill>
                  <a:srgbClr val="000000"/>
                </a:solidFill>
                <a:latin typeface="Times New Roman"/>
                <a:ea typeface="Calibri"/>
              </a:rPr>
              <a:t>dân</a:t>
            </a:r>
            <a:r>
              <a:rPr lang="en-US" sz="2000" b="1" i="1" dirty="0">
                <a:solidFill>
                  <a:srgbClr val="000000"/>
                </a:solidFill>
                <a:latin typeface="Times New Roman"/>
                <a:ea typeface="Calibri"/>
              </a:rPr>
              <a:t> </a:t>
            </a:r>
            <a:r>
              <a:rPr lang="en-US" sz="2000" b="1" i="1" dirty="0" err="1">
                <a:solidFill>
                  <a:srgbClr val="000000"/>
                </a:solidFill>
                <a:latin typeface="Times New Roman"/>
                <a:ea typeface="Calibri"/>
              </a:rPr>
              <a:t>nghèo</a:t>
            </a:r>
            <a:r>
              <a:rPr lang="en-US" sz="2000" b="1" i="1" dirty="0">
                <a:solidFill>
                  <a:srgbClr val="000000"/>
                </a:solidFill>
                <a:latin typeface="Times New Roman"/>
                <a:ea typeface="Calibri"/>
              </a:rPr>
              <a:t>”,</a:t>
            </a:r>
            <a:endParaRPr lang="en-US" sz="2000" b="1" dirty="0">
              <a:solidFill>
                <a:srgbClr val="000000"/>
              </a:solidFill>
              <a:latin typeface="Times New Roman"/>
              <a:ea typeface="Calibri"/>
            </a:endParaRPr>
          </a:p>
          <a:p>
            <a:pPr indent="281305" algn="just">
              <a:spcBef>
                <a:spcPts val="100"/>
              </a:spcBef>
              <a:spcAft>
                <a:spcPts val="100"/>
              </a:spcAft>
            </a:pPr>
            <a:r>
              <a:rPr lang="en-US" sz="2000" b="1" i="1" dirty="0">
                <a:solidFill>
                  <a:srgbClr val="000099"/>
                </a:solidFill>
                <a:latin typeface="Times New Roman"/>
                <a:ea typeface="Times New Roman"/>
              </a:rPr>
              <a:t>c. </a:t>
            </a:r>
            <a:r>
              <a:rPr lang="en-US" sz="2000" b="1" i="1" dirty="0" err="1">
                <a:solidFill>
                  <a:srgbClr val="000099"/>
                </a:solidFill>
                <a:latin typeface="Times New Roman"/>
                <a:ea typeface="Times New Roman"/>
              </a:rPr>
              <a:t>Kết</a:t>
            </a:r>
            <a:r>
              <a:rPr lang="en-US" sz="2000" b="1" i="1" dirty="0">
                <a:solidFill>
                  <a:srgbClr val="000099"/>
                </a:solidFill>
                <a:latin typeface="Times New Roman"/>
                <a:ea typeface="Times New Roman"/>
              </a:rPr>
              <a:t> </a:t>
            </a:r>
            <a:r>
              <a:rPr lang="en-US" sz="2000" b="1" i="1" dirty="0" err="1">
                <a:solidFill>
                  <a:srgbClr val="000099"/>
                </a:solidFill>
                <a:latin typeface="Times New Roman"/>
                <a:ea typeface="Times New Roman"/>
              </a:rPr>
              <a:t>quả</a:t>
            </a:r>
            <a:r>
              <a:rPr lang="en-US" sz="2000" b="1" i="1" dirty="0">
                <a:solidFill>
                  <a:srgbClr val="000099"/>
                </a:solidFill>
                <a:latin typeface="Times New Roman"/>
                <a:ea typeface="Times New Roman"/>
              </a:rPr>
              <a:t> </a:t>
            </a:r>
            <a:r>
              <a:rPr lang="en-US" sz="2000" b="1" i="1" dirty="0" err="1">
                <a:solidFill>
                  <a:srgbClr val="000099"/>
                </a:solidFill>
                <a:latin typeface="Times New Roman"/>
                <a:ea typeface="Times New Roman"/>
              </a:rPr>
              <a:t>và</a:t>
            </a:r>
            <a:r>
              <a:rPr lang="en-US" sz="2000" b="1" i="1" dirty="0">
                <a:solidFill>
                  <a:srgbClr val="000099"/>
                </a:solidFill>
                <a:latin typeface="Times New Roman"/>
                <a:ea typeface="Times New Roman"/>
              </a:rPr>
              <a:t> ý </a:t>
            </a:r>
            <a:r>
              <a:rPr lang="en-US" sz="2000" b="1" i="1" dirty="0" err="1">
                <a:solidFill>
                  <a:srgbClr val="000099"/>
                </a:solidFill>
                <a:latin typeface="Times New Roman"/>
                <a:ea typeface="Times New Roman"/>
              </a:rPr>
              <a:t>nghĩa</a:t>
            </a:r>
            <a:r>
              <a:rPr lang="en-US" sz="2000" b="1" i="1" dirty="0">
                <a:solidFill>
                  <a:srgbClr val="000099"/>
                </a:solidFill>
                <a:latin typeface="Times New Roman"/>
                <a:ea typeface="Times New Roman"/>
              </a:rPr>
              <a:t>: </a:t>
            </a:r>
            <a:endParaRPr lang="en-US" sz="2000" b="1" dirty="0">
              <a:solidFill>
                <a:srgbClr val="000000"/>
              </a:solidFill>
              <a:latin typeface="Times New Roman"/>
              <a:ea typeface="Calibri"/>
            </a:endParaRPr>
          </a:p>
          <a:p>
            <a:r>
              <a:rPr lang="en-US" sz="2000" b="1" dirty="0" err="1">
                <a:solidFill>
                  <a:srgbClr val="000000"/>
                </a:solidFill>
                <a:latin typeface="Times New Roman"/>
                <a:ea typeface="Calibri"/>
              </a:rPr>
              <a:t>Cuộc</a:t>
            </a:r>
            <a:r>
              <a:rPr lang="en-US" sz="2000" b="1" dirty="0">
                <a:solidFill>
                  <a:srgbClr val="000000"/>
                </a:solidFill>
                <a:latin typeface="Times New Roman"/>
                <a:ea typeface="Calibri"/>
              </a:rPr>
              <a:t> </a:t>
            </a:r>
            <a:r>
              <a:rPr lang="en-US" sz="2000" b="1" dirty="0" err="1">
                <a:solidFill>
                  <a:srgbClr val="000000"/>
                </a:solidFill>
                <a:latin typeface="Times New Roman"/>
                <a:ea typeface="Calibri"/>
              </a:rPr>
              <a:t>khởi</a:t>
            </a:r>
            <a:r>
              <a:rPr lang="en-US" sz="2000" b="1" dirty="0">
                <a:solidFill>
                  <a:srgbClr val="000000"/>
                </a:solidFill>
                <a:latin typeface="Times New Roman"/>
                <a:ea typeface="Calibri"/>
              </a:rPr>
              <a:t> </a:t>
            </a:r>
            <a:r>
              <a:rPr lang="en-US" sz="2000" b="1" dirty="0" err="1">
                <a:solidFill>
                  <a:srgbClr val="000000"/>
                </a:solidFill>
                <a:latin typeface="Times New Roman"/>
                <a:ea typeface="Calibri"/>
              </a:rPr>
              <a:t>nghĩa</a:t>
            </a:r>
            <a:r>
              <a:rPr lang="en-US" sz="2000" b="1" dirty="0">
                <a:solidFill>
                  <a:srgbClr val="000000"/>
                </a:solidFill>
                <a:latin typeface="Times New Roman"/>
                <a:ea typeface="Calibri"/>
              </a:rPr>
              <a:t> </a:t>
            </a:r>
            <a:r>
              <a:rPr lang="en-US" sz="2000" b="1" dirty="0" err="1">
                <a:solidFill>
                  <a:srgbClr val="000000"/>
                </a:solidFill>
                <a:latin typeface="Times New Roman"/>
                <a:ea typeface="Calibri"/>
              </a:rPr>
              <a:t>thất</a:t>
            </a:r>
            <a:r>
              <a:rPr lang="en-US" sz="2000" b="1" dirty="0">
                <a:solidFill>
                  <a:srgbClr val="000000"/>
                </a:solidFill>
                <a:latin typeface="Times New Roman"/>
                <a:ea typeface="Calibri"/>
              </a:rPr>
              <a:t> </a:t>
            </a:r>
            <a:r>
              <a:rPr lang="en-US" sz="2000" b="1" dirty="0" err="1">
                <a:solidFill>
                  <a:srgbClr val="000000"/>
                </a:solidFill>
                <a:latin typeface="Times New Roman"/>
                <a:ea typeface="Calibri"/>
              </a:rPr>
              <a:t>bại</a:t>
            </a:r>
            <a:r>
              <a:rPr lang="en-US" sz="2000" b="1" dirty="0">
                <a:solidFill>
                  <a:srgbClr val="000000"/>
                </a:solidFill>
                <a:latin typeface="Times New Roman"/>
                <a:ea typeface="Calibri"/>
              </a:rPr>
              <a:t> </a:t>
            </a:r>
            <a:r>
              <a:rPr lang="en-US" sz="2000" b="1" dirty="0" err="1">
                <a:solidFill>
                  <a:srgbClr val="000000"/>
                </a:solidFill>
                <a:latin typeface="Times New Roman"/>
                <a:ea typeface="Calibri"/>
              </a:rPr>
              <a:t>nhưng</a:t>
            </a:r>
            <a:r>
              <a:rPr lang="en-US" sz="2000" b="1" dirty="0">
                <a:solidFill>
                  <a:srgbClr val="000000"/>
                </a:solidFill>
                <a:latin typeface="Times New Roman"/>
                <a:ea typeface="Calibri"/>
              </a:rPr>
              <a:t> </a:t>
            </a:r>
            <a:r>
              <a:rPr lang="en-US" sz="2000" b="1" dirty="0" err="1">
                <a:solidFill>
                  <a:srgbClr val="000000"/>
                </a:solidFill>
                <a:latin typeface="Times New Roman"/>
                <a:ea typeface="Calibri"/>
              </a:rPr>
              <a:t>hình</a:t>
            </a:r>
            <a:r>
              <a:rPr lang="en-US" sz="2000" b="1" dirty="0">
                <a:solidFill>
                  <a:srgbClr val="000000"/>
                </a:solidFill>
                <a:latin typeface="Times New Roman"/>
                <a:ea typeface="Calibri"/>
              </a:rPr>
              <a:t> </a:t>
            </a:r>
            <a:r>
              <a:rPr lang="en-US" sz="2000" b="1" dirty="0" err="1">
                <a:solidFill>
                  <a:srgbClr val="000000"/>
                </a:solidFill>
                <a:latin typeface="Times New Roman"/>
                <a:ea typeface="Calibri"/>
              </a:rPr>
              <a:t>ảnh</a:t>
            </a:r>
            <a:r>
              <a:rPr lang="en-US" sz="2000" b="1" dirty="0">
                <a:solidFill>
                  <a:srgbClr val="000000"/>
                </a:solidFill>
                <a:latin typeface="Times New Roman"/>
                <a:ea typeface="Calibri"/>
              </a:rPr>
              <a:t> </a:t>
            </a:r>
            <a:r>
              <a:rPr lang="en-US" sz="2000" b="1" dirty="0" err="1">
                <a:solidFill>
                  <a:srgbClr val="000000"/>
                </a:solidFill>
                <a:latin typeface="Times New Roman"/>
                <a:ea typeface="Calibri"/>
              </a:rPr>
              <a:t>chàng</a:t>
            </a:r>
            <a:r>
              <a:rPr lang="en-US" sz="2000" b="1" dirty="0">
                <a:solidFill>
                  <a:srgbClr val="000000"/>
                </a:solidFill>
                <a:latin typeface="Times New Roman"/>
                <a:ea typeface="Calibri"/>
              </a:rPr>
              <a:t> </a:t>
            </a:r>
            <a:r>
              <a:rPr lang="en-US" sz="2000" b="1" dirty="0" err="1">
                <a:solidFill>
                  <a:srgbClr val="000000"/>
                </a:solidFill>
                <a:latin typeface="Times New Roman"/>
                <a:ea typeface="Calibri"/>
              </a:rPr>
              <a:t>Lía</a:t>
            </a:r>
            <a:r>
              <a:rPr lang="en-US" sz="2000" b="1" dirty="0">
                <a:solidFill>
                  <a:srgbClr val="000000"/>
                </a:solidFill>
                <a:latin typeface="Times New Roman"/>
                <a:ea typeface="Calibri"/>
              </a:rPr>
              <a:t> </a:t>
            </a:r>
            <a:r>
              <a:rPr lang="en-US" sz="2000" b="1" dirty="0" err="1">
                <a:solidFill>
                  <a:srgbClr val="000000"/>
                </a:solidFill>
                <a:latin typeface="Times New Roman"/>
                <a:ea typeface="Calibri"/>
              </a:rPr>
              <a:t>dũng</a:t>
            </a:r>
            <a:r>
              <a:rPr lang="en-US" sz="2000" b="1" dirty="0">
                <a:solidFill>
                  <a:srgbClr val="000000"/>
                </a:solidFill>
                <a:latin typeface="Times New Roman"/>
                <a:ea typeface="Calibri"/>
              </a:rPr>
              <a:t> </a:t>
            </a:r>
            <a:r>
              <a:rPr lang="en-US" sz="2000" b="1" dirty="0" err="1">
                <a:solidFill>
                  <a:srgbClr val="000000"/>
                </a:solidFill>
                <a:latin typeface="Times New Roman"/>
                <a:ea typeface="Calibri"/>
              </a:rPr>
              <a:t>cảm</a:t>
            </a:r>
            <a:r>
              <a:rPr lang="en-US" sz="2000" b="1" dirty="0">
                <a:solidFill>
                  <a:srgbClr val="000000"/>
                </a:solidFill>
                <a:latin typeface="Times New Roman"/>
                <a:ea typeface="Calibri"/>
              </a:rPr>
              <a:t>, </a:t>
            </a:r>
            <a:r>
              <a:rPr lang="en-US" sz="2000" b="1" dirty="0" err="1">
                <a:solidFill>
                  <a:srgbClr val="000000"/>
                </a:solidFill>
                <a:latin typeface="Times New Roman"/>
                <a:ea typeface="Calibri"/>
              </a:rPr>
              <a:t>khí</a:t>
            </a:r>
            <a:r>
              <a:rPr lang="en-US" sz="2000" b="1" dirty="0">
                <a:solidFill>
                  <a:srgbClr val="000000"/>
                </a:solidFill>
                <a:latin typeface="Times New Roman"/>
                <a:ea typeface="Calibri"/>
              </a:rPr>
              <a:t> </a:t>
            </a:r>
            <a:r>
              <a:rPr lang="en-US" sz="2000" b="1" dirty="0" err="1">
                <a:solidFill>
                  <a:srgbClr val="000000"/>
                </a:solidFill>
                <a:latin typeface="Times New Roman"/>
                <a:ea typeface="Calibri"/>
              </a:rPr>
              <a:t>phách</a:t>
            </a:r>
            <a:r>
              <a:rPr lang="en-US" sz="2000" b="1" dirty="0">
                <a:solidFill>
                  <a:srgbClr val="000000"/>
                </a:solidFill>
                <a:latin typeface="Times New Roman"/>
                <a:ea typeface="Calibri"/>
              </a:rPr>
              <a:t> </a:t>
            </a:r>
            <a:r>
              <a:rPr lang="en-US" sz="2000" b="1" dirty="0" err="1">
                <a:solidFill>
                  <a:srgbClr val="000000"/>
                </a:solidFill>
                <a:latin typeface="Times New Roman"/>
                <a:ea typeface="Calibri"/>
              </a:rPr>
              <a:t>hiên</a:t>
            </a:r>
            <a:r>
              <a:rPr lang="en-US" sz="2000" b="1" dirty="0">
                <a:solidFill>
                  <a:srgbClr val="000000"/>
                </a:solidFill>
                <a:latin typeface="Times New Roman"/>
                <a:ea typeface="Calibri"/>
              </a:rPr>
              <a:t> </a:t>
            </a:r>
            <a:r>
              <a:rPr lang="en-US" sz="2000" b="1" dirty="0" err="1">
                <a:solidFill>
                  <a:srgbClr val="000000"/>
                </a:solidFill>
                <a:latin typeface="Times New Roman"/>
                <a:ea typeface="Calibri"/>
              </a:rPr>
              <a:t>ngang</a:t>
            </a:r>
            <a:r>
              <a:rPr lang="en-US" sz="2000" b="1" dirty="0">
                <a:solidFill>
                  <a:srgbClr val="000000"/>
                </a:solidFill>
                <a:latin typeface="Times New Roman"/>
                <a:ea typeface="Calibri"/>
              </a:rPr>
              <a:t>, </a:t>
            </a:r>
            <a:r>
              <a:rPr lang="en-US" sz="2000" b="1" dirty="0" err="1">
                <a:solidFill>
                  <a:srgbClr val="000000"/>
                </a:solidFill>
                <a:latin typeface="Times New Roman"/>
                <a:ea typeface="Calibri"/>
              </a:rPr>
              <a:t>không</a:t>
            </a:r>
            <a:r>
              <a:rPr lang="en-US" sz="2000" b="1" dirty="0">
                <a:solidFill>
                  <a:srgbClr val="000000"/>
                </a:solidFill>
                <a:latin typeface="Times New Roman"/>
                <a:ea typeface="Calibri"/>
              </a:rPr>
              <a:t> </a:t>
            </a:r>
            <a:r>
              <a:rPr lang="en-US" sz="2000" b="1" dirty="0" err="1">
                <a:solidFill>
                  <a:srgbClr val="000000"/>
                </a:solidFill>
                <a:latin typeface="Times New Roman"/>
                <a:ea typeface="Calibri"/>
              </a:rPr>
              <a:t>chịu</a:t>
            </a:r>
            <a:r>
              <a:rPr lang="en-US" sz="2000" b="1" dirty="0">
                <a:solidFill>
                  <a:srgbClr val="000000"/>
                </a:solidFill>
                <a:latin typeface="Times New Roman"/>
                <a:ea typeface="Calibri"/>
              </a:rPr>
              <a:t> </a:t>
            </a:r>
            <a:r>
              <a:rPr lang="en-US" sz="2000" b="1" dirty="0" err="1">
                <a:solidFill>
                  <a:srgbClr val="000000"/>
                </a:solidFill>
                <a:latin typeface="Times New Roman"/>
                <a:ea typeface="Calibri"/>
              </a:rPr>
              <a:t>khuất</a:t>
            </a:r>
            <a:r>
              <a:rPr lang="en-US" sz="2000" b="1" dirty="0">
                <a:solidFill>
                  <a:srgbClr val="000000"/>
                </a:solidFill>
                <a:latin typeface="Times New Roman"/>
                <a:ea typeface="Calibri"/>
              </a:rPr>
              <a:t> </a:t>
            </a:r>
            <a:r>
              <a:rPr lang="en-US" sz="2000" b="1" dirty="0" err="1">
                <a:solidFill>
                  <a:srgbClr val="000000"/>
                </a:solidFill>
                <a:latin typeface="Times New Roman"/>
                <a:ea typeface="Calibri"/>
              </a:rPr>
              <a:t>phục</a:t>
            </a:r>
            <a:r>
              <a:rPr lang="en-US" sz="2000" b="1" dirty="0">
                <a:solidFill>
                  <a:srgbClr val="000000"/>
                </a:solidFill>
                <a:latin typeface="Times New Roman"/>
                <a:ea typeface="Calibri"/>
              </a:rPr>
              <a:t> </a:t>
            </a:r>
            <a:r>
              <a:rPr lang="en-US" sz="2000" b="1" dirty="0" err="1">
                <a:solidFill>
                  <a:srgbClr val="000000"/>
                </a:solidFill>
                <a:latin typeface="Times New Roman"/>
                <a:ea typeface="Calibri"/>
              </a:rPr>
              <a:t>trước</a:t>
            </a:r>
            <a:r>
              <a:rPr lang="en-US" sz="2000" b="1" dirty="0">
                <a:solidFill>
                  <a:srgbClr val="000000"/>
                </a:solidFill>
                <a:latin typeface="Times New Roman"/>
                <a:ea typeface="Calibri"/>
              </a:rPr>
              <a:t> </a:t>
            </a:r>
            <a:r>
              <a:rPr lang="en-US" sz="2000" b="1" dirty="0" err="1">
                <a:solidFill>
                  <a:srgbClr val="000000"/>
                </a:solidFill>
                <a:latin typeface="Times New Roman"/>
                <a:ea typeface="Calibri"/>
              </a:rPr>
              <a:t>áp</a:t>
            </a:r>
            <a:r>
              <a:rPr lang="en-US" sz="2000" b="1" dirty="0">
                <a:solidFill>
                  <a:srgbClr val="000000"/>
                </a:solidFill>
                <a:latin typeface="Times New Roman"/>
                <a:ea typeface="Calibri"/>
              </a:rPr>
              <a:t> </a:t>
            </a:r>
            <a:r>
              <a:rPr lang="en-US" sz="2000" b="1" dirty="0" err="1">
                <a:solidFill>
                  <a:srgbClr val="000000"/>
                </a:solidFill>
                <a:latin typeface="Times New Roman"/>
                <a:ea typeface="Calibri"/>
              </a:rPr>
              <a:t>bức</a:t>
            </a:r>
            <a:r>
              <a:rPr lang="en-US" sz="2000" b="1" dirty="0">
                <a:solidFill>
                  <a:srgbClr val="000000"/>
                </a:solidFill>
                <a:latin typeface="Times New Roman"/>
                <a:ea typeface="Calibri"/>
              </a:rPr>
              <a:t> </a:t>
            </a:r>
            <a:r>
              <a:rPr lang="en-US" sz="2000" b="1" dirty="0" err="1">
                <a:solidFill>
                  <a:srgbClr val="000000"/>
                </a:solidFill>
                <a:latin typeface="Times New Roman"/>
                <a:ea typeface="Calibri"/>
              </a:rPr>
              <a:t>cường</a:t>
            </a:r>
            <a:r>
              <a:rPr lang="en-US" sz="2000" b="1" dirty="0">
                <a:solidFill>
                  <a:srgbClr val="000000"/>
                </a:solidFill>
                <a:latin typeface="Times New Roman"/>
                <a:ea typeface="Calibri"/>
              </a:rPr>
              <a:t> </a:t>
            </a:r>
            <a:r>
              <a:rPr lang="en-US" sz="2000" b="1" dirty="0" err="1">
                <a:solidFill>
                  <a:srgbClr val="000000"/>
                </a:solidFill>
                <a:latin typeface="Times New Roman"/>
                <a:ea typeface="Calibri"/>
              </a:rPr>
              <a:t>quyền</a:t>
            </a:r>
            <a:r>
              <a:rPr lang="en-US" sz="2000" b="1" dirty="0">
                <a:solidFill>
                  <a:srgbClr val="000000"/>
                </a:solidFill>
                <a:latin typeface="Times New Roman"/>
                <a:ea typeface="Calibri"/>
              </a:rPr>
              <a:t>, </a:t>
            </a:r>
            <a:r>
              <a:rPr lang="en-US" sz="2000" b="1" dirty="0" err="1">
                <a:solidFill>
                  <a:srgbClr val="000000"/>
                </a:solidFill>
                <a:latin typeface="Times New Roman"/>
                <a:ea typeface="Calibri"/>
              </a:rPr>
              <a:t>vẫn</a:t>
            </a:r>
            <a:r>
              <a:rPr lang="en-US" sz="2000" b="1" dirty="0">
                <a:solidFill>
                  <a:srgbClr val="000000"/>
                </a:solidFill>
                <a:latin typeface="Times New Roman"/>
                <a:ea typeface="Calibri"/>
              </a:rPr>
              <a:t> </a:t>
            </a:r>
            <a:r>
              <a:rPr lang="en-US" sz="2000" b="1" dirty="0" err="1">
                <a:solidFill>
                  <a:srgbClr val="000000"/>
                </a:solidFill>
                <a:latin typeface="Times New Roman"/>
                <a:ea typeface="Calibri"/>
              </a:rPr>
              <a:t>sống</a:t>
            </a:r>
            <a:r>
              <a:rPr lang="en-US" sz="2000" b="1" dirty="0">
                <a:solidFill>
                  <a:srgbClr val="000000"/>
                </a:solidFill>
                <a:latin typeface="Times New Roman"/>
                <a:ea typeface="Calibri"/>
              </a:rPr>
              <a:t> </a:t>
            </a:r>
            <a:r>
              <a:rPr lang="en-US" sz="2000" b="1" dirty="0" err="1">
                <a:solidFill>
                  <a:srgbClr val="000000"/>
                </a:solidFill>
                <a:latin typeface="Times New Roman"/>
                <a:ea typeface="Calibri"/>
              </a:rPr>
              <a:t>mãi</a:t>
            </a:r>
            <a:r>
              <a:rPr lang="en-US" sz="2000" b="1" dirty="0">
                <a:solidFill>
                  <a:srgbClr val="000000"/>
                </a:solidFill>
                <a:latin typeface="Times New Roman"/>
                <a:ea typeface="Calibri"/>
              </a:rPr>
              <a:t> </a:t>
            </a:r>
            <a:r>
              <a:rPr lang="en-US" sz="2000" b="1" dirty="0" err="1">
                <a:solidFill>
                  <a:srgbClr val="000000"/>
                </a:solidFill>
                <a:latin typeface="Times New Roman"/>
                <a:ea typeface="Calibri"/>
              </a:rPr>
              <a:t>trong</a:t>
            </a:r>
            <a:r>
              <a:rPr lang="en-US" sz="2000" b="1" dirty="0">
                <a:solidFill>
                  <a:srgbClr val="000000"/>
                </a:solidFill>
                <a:latin typeface="Times New Roman"/>
                <a:ea typeface="Calibri"/>
              </a:rPr>
              <a:t> </a:t>
            </a:r>
            <a:r>
              <a:rPr lang="en-US" sz="2000" b="1" dirty="0" err="1">
                <a:solidFill>
                  <a:srgbClr val="000000"/>
                </a:solidFill>
                <a:latin typeface="Times New Roman"/>
                <a:ea typeface="Calibri"/>
              </a:rPr>
              <a:t>lòng</a:t>
            </a:r>
            <a:r>
              <a:rPr lang="en-US" sz="2000" b="1" dirty="0">
                <a:solidFill>
                  <a:srgbClr val="000000"/>
                </a:solidFill>
                <a:latin typeface="Times New Roman"/>
                <a:ea typeface="Calibri"/>
              </a:rPr>
              <a:t> </a:t>
            </a:r>
            <a:r>
              <a:rPr lang="en-US" sz="2000" b="1" dirty="0" err="1">
                <a:solidFill>
                  <a:srgbClr val="000000"/>
                </a:solidFill>
                <a:latin typeface="Times New Roman"/>
                <a:ea typeface="Calibri"/>
              </a:rPr>
              <a:t>dân</a:t>
            </a:r>
            <a:r>
              <a:rPr lang="en-US" sz="2000" b="1" dirty="0">
                <a:solidFill>
                  <a:srgbClr val="000000"/>
                </a:solidFill>
                <a:latin typeface="Times New Roman"/>
                <a:ea typeface="Calibri"/>
              </a:rPr>
              <a:t> </a:t>
            </a:r>
            <a:r>
              <a:rPr lang="en-US" sz="2000" b="1" dirty="0" err="1">
                <a:solidFill>
                  <a:srgbClr val="000000"/>
                </a:solidFill>
                <a:latin typeface="Times New Roman"/>
                <a:ea typeface="Calibri"/>
              </a:rPr>
              <a:t>Bình</a:t>
            </a:r>
            <a:r>
              <a:rPr lang="en-US" sz="2000" b="1" dirty="0">
                <a:solidFill>
                  <a:srgbClr val="000000"/>
                </a:solidFill>
                <a:latin typeface="Times New Roman"/>
                <a:ea typeface="Calibri"/>
              </a:rPr>
              <a:t> </a:t>
            </a:r>
            <a:r>
              <a:rPr lang="en-US" sz="2000" b="1" dirty="0" err="1">
                <a:solidFill>
                  <a:srgbClr val="000000"/>
                </a:solidFill>
                <a:latin typeface="Times New Roman"/>
                <a:ea typeface="Calibri"/>
              </a:rPr>
              <a:t>Định</a:t>
            </a:r>
            <a:r>
              <a:rPr lang="en-US" sz="2000" b="1" dirty="0">
                <a:solidFill>
                  <a:srgbClr val="000000"/>
                </a:solidFill>
                <a:latin typeface="Times New Roman"/>
                <a:ea typeface="Calibri"/>
              </a:rPr>
              <a:t>, </a:t>
            </a:r>
            <a:r>
              <a:rPr lang="en-US" sz="2000" b="1" dirty="0" err="1">
                <a:solidFill>
                  <a:srgbClr val="000000"/>
                </a:solidFill>
                <a:latin typeface="Times New Roman"/>
                <a:ea typeface="Calibri"/>
              </a:rPr>
              <a:t>trong</a:t>
            </a:r>
            <a:r>
              <a:rPr lang="en-US" sz="2000" b="1" dirty="0">
                <a:solidFill>
                  <a:srgbClr val="000000"/>
                </a:solidFill>
                <a:latin typeface="Times New Roman"/>
                <a:ea typeface="Calibri"/>
              </a:rPr>
              <a:t> </a:t>
            </a:r>
            <a:r>
              <a:rPr lang="en-US" sz="2000" b="1" dirty="0" err="1">
                <a:solidFill>
                  <a:srgbClr val="000000"/>
                </a:solidFill>
                <a:latin typeface="Times New Roman"/>
                <a:ea typeface="Calibri"/>
              </a:rPr>
              <a:t>lòng</a:t>
            </a:r>
            <a:r>
              <a:rPr lang="en-US" sz="2000" b="1" dirty="0">
                <a:solidFill>
                  <a:srgbClr val="000000"/>
                </a:solidFill>
                <a:latin typeface="Times New Roman"/>
                <a:ea typeface="Calibri"/>
              </a:rPr>
              <a:t> </a:t>
            </a:r>
            <a:r>
              <a:rPr lang="en-US" sz="2000" b="1" dirty="0" err="1">
                <a:solidFill>
                  <a:srgbClr val="000000"/>
                </a:solidFill>
                <a:latin typeface="Times New Roman"/>
                <a:ea typeface="Calibri"/>
              </a:rPr>
              <a:t>những</a:t>
            </a:r>
            <a:r>
              <a:rPr lang="en-US" sz="2000" b="1" dirty="0">
                <a:solidFill>
                  <a:srgbClr val="000000"/>
                </a:solidFill>
                <a:latin typeface="Times New Roman"/>
                <a:ea typeface="Calibri"/>
              </a:rPr>
              <a:t> </a:t>
            </a:r>
            <a:r>
              <a:rPr lang="en-US" sz="2000" b="1" dirty="0" err="1">
                <a:solidFill>
                  <a:srgbClr val="000000"/>
                </a:solidFill>
                <a:latin typeface="Times New Roman"/>
                <a:ea typeface="Calibri"/>
              </a:rPr>
              <a:t>người</a:t>
            </a:r>
            <a:r>
              <a:rPr lang="en-US" sz="2000" b="1" dirty="0">
                <a:solidFill>
                  <a:srgbClr val="000000"/>
                </a:solidFill>
                <a:latin typeface="Times New Roman"/>
                <a:ea typeface="Calibri"/>
              </a:rPr>
              <a:t> </a:t>
            </a:r>
            <a:r>
              <a:rPr lang="en-US" sz="2000" b="1" dirty="0" err="1">
                <a:solidFill>
                  <a:srgbClr val="000000"/>
                </a:solidFill>
                <a:latin typeface="Times New Roman"/>
                <a:ea typeface="Calibri"/>
              </a:rPr>
              <a:t>bị</a:t>
            </a:r>
            <a:r>
              <a:rPr lang="en-US" sz="2000" b="1" dirty="0">
                <a:solidFill>
                  <a:srgbClr val="000000"/>
                </a:solidFill>
                <a:latin typeface="Times New Roman"/>
                <a:ea typeface="Calibri"/>
              </a:rPr>
              <a:t> </a:t>
            </a:r>
            <a:r>
              <a:rPr lang="en-US" sz="2000" b="1" dirty="0" err="1">
                <a:solidFill>
                  <a:srgbClr val="000000"/>
                </a:solidFill>
                <a:latin typeface="Times New Roman"/>
                <a:ea typeface="Calibri"/>
              </a:rPr>
              <a:t>áp</a:t>
            </a:r>
            <a:r>
              <a:rPr lang="en-US" sz="2000" b="1" dirty="0">
                <a:solidFill>
                  <a:srgbClr val="000000"/>
                </a:solidFill>
                <a:latin typeface="Times New Roman"/>
                <a:ea typeface="Calibri"/>
              </a:rPr>
              <a:t> </a:t>
            </a:r>
            <a:r>
              <a:rPr lang="en-US" sz="2000" b="1" dirty="0" err="1">
                <a:solidFill>
                  <a:srgbClr val="000000"/>
                </a:solidFill>
                <a:latin typeface="Times New Roman"/>
                <a:ea typeface="Calibri"/>
              </a:rPr>
              <a:t>bức</a:t>
            </a:r>
            <a:r>
              <a:rPr lang="en-US" sz="2000" b="1" dirty="0">
                <a:solidFill>
                  <a:srgbClr val="000000"/>
                </a:solidFill>
                <a:latin typeface="Times New Roman"/>
                <a:ea typeface="Calibri"/>
              </a:rPr>
              <a:t>.</a:t>
            </a:r>
            <a:endParaRPr lang="en-US" sz="2000" b="1" dirty="0"/>
          </a:p>
        </p:txBody>
      </p:sp>
    </p:spTree>
    <p:extLst>
      <p:ext uri="{BB962C8B-B14F-4D97-AF65-F5344CB8AC3E}">
        <p14:creationId xmlns:p14="http://schemas.microsoft.com/office/powerpoint/2010/main" val="219503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EE82ACD1-580D-3D4F-981A-1725373A7B91}"/>
              </a:ext>
            </a:extLst>
          </p:cNvPr>
          <p:cNvPicPr>
            <a:picLocks noChangeAspect="1"/>
          </p:cNvPicPr>
          <p:nvPr/>
        </p:nvPicPr>
        <p:blipFill>
          <a:blip r:embed="rId2"/>
          <a:stretch>
            <a:fillRect/>
          </a:stretch>
        </p:blipFill>
        <p:spPr>
          <a:xfrm>
            <a:off x="443355" y="161140"/>
            <a:ext cx="683419" cy="683419"/>
          </a:xfrm>
          <a:prstGeom prst="rect">
            <a:avLst/>
          </a:prstGeom>
        </p:spPr>
      </p:pic>
      <p:sp>
        <p:nvSpPr>
          <p:cNvPr id="2" name="Rounded Rectangle 1"/>
          <p:cNvSpPr/>
          <p:nvPr/>
        </p:nvSpPr>
        <p:spPr>
          <a:xfrm>
            <a:off x="1651217" y="137694"/>
            <a:ext cx="9274691" cy="811875"/>
          </a:xfrm>
          <a:prstGeom prst="roundRect">
            <a:avLst/>
          </a:prstGeom>
          <a:solidFill>
            <a:schemeClr val="accent4">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12" name="Rounded Rectangle 11"/>
          <p:cNvSpPr/>
          <p:nvPr/>
        </p:nvSpPr>
        <p:spPr>
          <a:xfrm>
            <a:off x="1227551" y="137694"/>
            <a:ext cx="10020822" cy="1803840"/>
          </a:xfrm>
          <a:prstGeom prst="roundRect">
            <a:avLst/>
          </a:prstGeom>
          <a:solidFill>
            <a:schemeClr val="accent4">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800" b="1" dirty="0" err="1">
                <a:solidFill>
                  <a:srgbClr val="002060"/>
                </a:solidFill>
                <a:latin typeface="Times New Roman" panose="02020603050405020304" pitchFamily="18" charset="0"/>
                <a:cs typeface="Times New Roman" panose="02020603050405020304" pitchFamily="18" charset="0"/>
              </a:rPr>
              <a:t>Tuần</a:t>
            </a:r>
            <a:r>
              <a:rPr lang="en-US" sz="2800" b="1" dirty="0">
                <a:solidFill>
                  <a:srgbClr val="002060"/>
                </a:solidFill>
                <a:latin typeface="Times New Roman" panose="02020603050405020304" pitchFamily="18" charset="0"/>
                <a:cs typeface="Times New Roman" panose="02020603050405020304" pitchFamily="18" charset="0"/>
              </a:rPr>
              <a:t>  7  - </a:t>
            </a:r>
            <a:r>
              <a:rPr lang="en-US" sz="2800" b="1" dirty="0" err="1">
                <a:solidFill>
                  <a:srgbClr val="002060"/>
                </a:solidFill>
                <a:latin typeface="Times New Roman" panose="02020603050405020304" pitchFamily="18" charset="0"/>
                <a:cs typeface="Times New Roman" panose="02020603050405020304" pitchFamily="18" charset="0"/>
              </a:rPr>
              <a:t>Tiết</a:t>
            </a:r>
            <a:r>
              <a:rPr lang="en-US" sz="2800" b="1" dirty="0">
                <a:solidFill>
                  <a:srgbClr val="002060"/>
                </a:solidFill>
                <a:latin typeface="Times New Roman" panose="02020603050405020304" pitchFamily="18" charset="0"/>
                <a:cs typeface="Times New Roman" panose="02020603050405020304" pitchFamily="18" charset="0"/>
              </a:rPr>
              <a:t> 7</a:t>
            </a:r>
          </a:p>
          <a:p>
            <a:pPr algn="ctr"/>
            <a:r>
              <a:rPr lang="en-US" sz="2400" b="1" dirty="0">
                <a:solidFill>
                  <a:srgbClr val="FF0000"/>
                </a:solidFill>
                <a:latin typeface="Times New Roman" panose="02020603050405020304" pitchFamily="18" charset="0"/>
                <a:cs typeface="Times New Roman" panose="02020603050405020304" pitchFamily="18" charset="0"/>
              </a:rPr>
              <a:t>CHỦ ĐỀ 2:</a:t>
            </a:r>
          </a:p>
          <a:p>
            <a:pPr algn="ctr"/>
            <a:r>
              <a:rPr lang="en-US" sz="2400" b="1" dirty="0">
                <a:solidFill>
                  <a:srgbClr val="FF0000"/>
                </a:solidFill>
                <a:latin typeface="Times New Roman" panose="02020603050405020304" pitchFamily="18" charset="0"/>
                <a:cs typeface="Times New Roman" panose="02020603050405020304" pitchFamily="18" charset="0"/>
              </a:rPr>
              <a:t>LỊCH SỬ HÌNH THÀNH, PHÁT TRIỂN BÌNH ĐỊNH</a:t>
            </a:r>
          </a:p>
          <a:p>
            <a:pPr algn="ctr"/>
            <a:r>
              <a:rPr lang="en-US" sz="2400" b="1" dirty="0">
                <a:solidFill>
                  <a:srgbClr val="FF0000"/>
                </a:solidFill>
                <a:latin typeface="Times New Roman" panose="02020603050405020304" pitchFamily="18" charset="0"/>
                <a:cs typeface="Times New Roman" panose="02020603050405020304" pitchFamily="18" charset="0"/>
              </a:rPr>
              <a:t>TỪ THẾ KỶ XVI ĐẾN ĐẦU THẾ KỶ XX</a:t>
            </a:r>
            <a:endParaRPr lang="en-US" sz="2400" b="1" dirty="0">
              <a:solidFill>
                <a:srgbClr val="FF0000"/>
              </a:solidFill>
              <a:latin typeface="Times New Roman" panose="02020603050405020304" pitchFamily="18" charset="0"/>
              <a:cs typeface="Times New Roman" panose="02020603050405020304" pitchFamily="18" charset="0"/>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670" y="2129425"/>
            <a:ext cx="11260899" cy="4384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92267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6" name="Straight Connector 5"/>
          <p:cNvCxnSpPr/>
          <p:nvPr/>
        </p:nvCxnSpPr>
        <p:spPr>
          <a:xfrm>
            <a:off x="6141156" y="1890066"/>
            <a:ext cx="0" cy="4967934"/>
          </a:xfrm>
          <a:prstGeom prst="line">
            <a:avLst/>
          </a:prstGeom>
          <a:ln w="31750"/>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xmlns="" id="{EE82ACD1-580D-3D4F-981A-1725373A7B91}"/>
              </a:ext>
            </a:extLst>
          </p:cNvPr>
          <p:cNvPicPr>
            <a:picLocks noChangeAspect="1"/>
          </p:cNvPicPr>
          <p:nvPr/>
        </p:nvPicPr>
        <p:blipFill>
          <a:blip r:embed="rId2"/>
          <a:stretch>
            <a:fillRect/>
          </a:stretch>
        </p:blipFill>
        <p:spPr>
          <a:xfrm>
            <a:off x="348212" y="207534"/>
            <a:ext cx="683419" cy="683419"/>
          </a:xfrm>
          <a:prstGeom prst="rect">
            <a:avLst/>
          </a:prstGeom>
        </p:spPr>
      </p:pic>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3288" y="37453"/>
            <a:ext cx="10064750" cy="185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81287" y="2016786"/>
            <a:ext cx="5892190" cy="461665"/>
          </a:xfrm>
          <a:prstGeom prst="rect">
            <a:avLst/>
          </a:prstGeom>
        </p:spPr>
        <p:txBody>
          <a:bodyPr wrap="none">
            <a:spAutoFit/>
          </a:bodyPr>
          <a:lstStyle/>
          <a:p>
            <a:r>
              <a:rPr lang="en-US" sz="2400" b="1" dirty="0">
                <a:solidFill>
                  <a:srgbClr val="000099"/>
                </a:solidFill>
                <a:latin typeface="Times New Roman"/>
                <a:ea typeface="Calibri"/>
              </a:rPr>
              <a:t>b</a:t>
            </a:r>
            <a:r>
              <a:rPr lang="vi-VN" sz="2400" b="1" dirty="0">
                <a:solidFill>
                  <a:srgbClr val="000099"/>
                </a:solidFill>
                <a:latin typeface="Times New Roman"/>
                <a:ea typeface="Calibri"/>
              </a:rPr>
              <a:t>. Phong trào Tây Sơn trên đất Bình Định</a:t>
            </a:r>
            <a:r>
              <a:rPr lang="nl-NL" sz="2400" i="1" dirty="0">
                <a:solidFill>
                  <a:srgbClr val="000099"/>
                </a:solidFill>
                <a:latin typeface="Times New Roman"/>
                <a:ea typeface="Calibri"/>
              </a:rPr>
              <a:t>:</a:t>
            </a:r>
            <a:r>
              <a:rPr lang="nl-NL" sz="2400" b="1" dirty="0">
                <a:solidFill>
                  <a:srgbClr val="000099"/>
                </a:solidFill>
                <a:latin typeface="Times New Roman"/>
                <a:ea typeface="Calibri"/>
              </a:rPr>
              <a:t> </a:t>
            </a:r>
            <a:endParaRPr lang="en-US" sz="2400" dirty="0"/>
          </a:p>
        </p:txBody>
      </p:sp>
      <p:sp>
        <p:nvSpPr>
          <p:cNvPr id="11" name="Rectangle 10"/>
          <p:cNvSpPr/>
          <p:nvPr/>
        </p:nvSpPr>
        <p:spPr>
          <a:xfrm>
            <a:off x="6277455" y="2129520"/>
            <a:ext cx="5914545" cy="830997"/>
          </a:xfrm>
          <a:prstGeom prst="rect">
            <a:avLst/>
          </a:prstGeom>
        </p:spPr>
        <p:txBody>
          <a:bodyPr wrap="square">
            <a:spAutoFit/>
          </a:bodyPr>
          <a:lstStyle/>
          <a:p>
            <a:pPr lvl="1"/>
            <a:r>
              <a:rPr lang="en-US" sz="2400" b="1" dirty="0" smtClean="0">
                <a:solidFill>
                  <a:schemeClr val="accent1"/>
                </a:solidFill>
              </a:rPr>
              <a:t>1. </a:t>
            </a:r>
            <a:r>
              <a:rPr lang="vi-VN" sz="2400" b="1" dirty="0" smtClean="0">
                <a:solidFill>
                  <a:schemeClr val="accent1"/>
                </a:solidFill>
              </a:rPr>
              <a:t>Lập </a:t>
            </a:r>
            <a:r>
              <a:rPr lang="vi-VN" sz="2400" b="1" dirty="0">
                <a:solidFill>
                  <a:schemeClr val="accent1"/>
                </a:solidFill>
              </a:rPr>
              <a:t>niên biểu phong trào Tây Sơn </a:t>
            </a:r>
            <a:endParaRPr lang="en-US" sz="2400" b="1" dirty="0">
              <a:solidFill>
                <a:schemeClr val="accent1"/>
              </a:solidFill>
            </a:endParaRPr>
          </a:p>
          <a:p>
            <a:r>
              <a:rPr lang="vi-VN" sz="2400" b="1" dirty="0" smtClean="0">
                <a:solidFill>
                  <a:schemeClr val="accent1"/>
                </a:solidFill>
              </a:rPr>
              <a:t>ở </a:t>
            </a:r>
            <a:r>
              <a:rPr lang="vi-VN" sz="2400" b="1" dirty="0">
                <a:solidFill>
                  <a:schemeClr val="accent1"/>
                </a:solidFill>
              </a:rPr>
              <a:t>Bình Định</a:t>
            </a:r>
            <a:r>
              <a:rPr lang="en-US" sz="2400" b="1" dirty="0">
                <a:solidFill>
                  <a:schemeClr val="accent1"/>
                </a:solidFill>
              </a:rPr>
              <a:t>: </a:t>
            </a:r>
            <a:endParaRPr lang="en-US" sz="2400" b="1" dirty="0">
              <a:solidFill>
                <a:schemeClr val="accent1"/>
              </a:solidFill>
              <a:effectLst/>
            </a:endParaRPr>
          </a:p>
        </p:txBody>
      </p:sp>
    </p:spTree>
    <p:extLst>
      <p:ext uri="{BB962C8B-B14F-4D97-AF65-F5344CB8AC3E}">
        <p14:creationId xmlns:p14="http://schemas.microsoft.com/office/powerpoint/2010/main" val="16778190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60634766"/>
              </p:ext>
            </p:extLst>
          </p:nvPr>
        </p:nvGraphicFramePr>
        <p:xfrm>
          <a:off x="599004" y="475992"/>
          <a:ext cx="11100306" cy="6037542"/>
        </p:xfrm>
        <a:graphic>
          <a:graphicData uri="http://schemas.openxmlformats.org/drawingml/2006/table">
            <a:tbl>
              <a:tblPr firstRow="1" firstCol="1" bandRow="1"/>
              <a:tblGrid>
                <a:gridCol w="1840924"/>
                <a:gridCol w="9259382"/>
              </a:tblGrid>
              <a:tr h="316036">
                <a:tc>
                  <a:txBody>
                    <a:bodyPr/>
                    <a:lstStyle/>
                    <a:p>
                      <a:pPr algn="ctr">
                        <a:spcBef>
                          <a:spcPts val="100"/>
                        </a:spcBef>
                        <a:spcAft>
                          <a:spcPts val="100"/>
                        </a:spcAft>
                      </a:pPr>
                      <a:r>
                        <a:rPr lang="en-US" sz="2000" b="1" dirty="0" err="1">
                          <a:effectLst/>
                          <a:latin typeface="Times New Roman"/>
                          <a:ea typeface="Times New Roman"/>
                        </a:rPr>
                        <a:t>Thời</a:t>
                      </a:r>
                      <a:r>
                        <a:rPr lang="en-US" sz="2000" b="1" dirty="0">
                          <a:effectLst/>
                          <a:latin typeface="Times New Roman"/>
                          <a:ea typeface="Times New Roman"/>
                        </a:rPr>
                        <a:t> </a:t>
                      </a:r>
                      <a:r>
                        <a:rPr lang="en-US" sz="2000" b="1" dirty="0" err="1">
                          <a:effectLst/>
                          <a:latin typeface="Times New Roman"/>
                          <a:ea typeface="Times New Roman"/>
                        </a:rPr>
                        <a:t>gian</a:t>
                      </a:r>
                      <a:endParaRPr lang="en-US" sz="2000" dirty="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00"/>
                        </a:spcBef>
                        <a:spcAft>
                          <a:spcPts val="100"/>
                        </a:spcAft>
                      </a:pPr>
                      <a:r>
                        <a:rPr lang="en-US" sz="2000" b="1">
                          <a:effectLst/>
                          <a:latin typeface="Times New Roman"/>
                          <a:ea typeface="Times New Roman"/>
                        </a:rPr>
                        <a:t>Sự kiện </a:t>
                      </a:r>
                      <a:endParaRPr lang="en-US" sz="200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036">
                <a:tc>
                  <a:txBody>
                    <a:bodyPr/>
                    <a:lstStyle/>
                    <a:p>
                      <a:pPr>
                        <a:spcBef>
                          <a:spcPts val="100"/>
                        </a:spcBef>
                        <a:spcAft>
                          <a:spcPts val="100"/>
                        </a:spcAft>
                      </a:pPr>
                      <a:r>
                        <a:rPr lang="nl-NL" sz="2000" dirty="0">
                          <a:effectLst/>
                          <a:latin typeface="Times New Roman"/>
                        </a:rPr>
                        <a:t>Năm </a:t>
                      </a:r>
                      <a:r>
                        <a:rPr lang="en-US" sz="2000" dirty="0">
                          <a:effectLst/>
                          <a:latin typeface="Times New Roman"/>
                        </a:rPr>
                        <a:t>1771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100"/>
                        </a:spcBef>
                        <a:spcAft>
                          <a:spcPts val="100"/>
                        </a:spcAft>
                      </a:pPr>
                      <a:r>
                        <a:rPr lang="en-US" sz="2000">
                          <a:effectLst/>
                          <a:latin typeface="Times New Roman"/>
                        </a:rPr>
                        <a:t>Nguyễn Nhạc cùng hai em phất cờ khởi nghĩa ở Ấp Tây Sơn Thượng đạo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2073">
                <a:tc>
                  <a:txBody>
                    <a:bodyPr/>
                    <a:lstStyle/>
                    <a:p>
                      <a:pPr>
                        <a:spcBef>
                          <a:spcPts val="100"/>
                        </a:spcBef>
                        <a:spcAft>
                          <a:spcPts val="100"/>
                        </a:spcAft>
                      </a:pPr>
                      <a:r>
                        <a:rPr lang="nl-NL" sz="2000" dirty="0">
                          <a:effectLst/>
                          <a:latin typeface="Times New Roman"/>
                        </a:rPr>
                        <a:t>Đầu 1773</a:t>
                      </a:r>
                      <a:endParaRPr lang="en-US" sz="2000" dirty="0">
                        <a:effectLst/>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100"/>
                        </a:spcBef>
                        <a:spcAft>
                          <a:spcPts val="100"/>
                        </a:spcAft>
                      </a:pPr>
                      <a:r>
                        <a:rPr lang="nl-NL" sz="2000">
                          <a:effectLst/>
                          <a:latin typeface="Times New Roman"/>
                        </a:rPr>
                        <a:t>Từ Tây Sơn Thượng đạo nghĩa quân tiến xuống Tây Sơn Hạ đạo, chiếm phủ thành Quy Nhơn </a:t>
                      </a:r>
                      <a:endParaRPr lang="en-US" sz="2000">
                        <a:effectLst/>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036">
                <a:tc>
                  <a:txBody>
                    <a:bodyPr/>
                    <a:lstStyle/>
                    <a:p>
                      <a:pPr>
                        <a:spcBef>
                          <a:spcPts val="100"/>
                        </a:spcBef>
                        <a:spcAft>
                          <a:spcPts val="100"/>
                        </a:spcAft>
                      </a:pPr>
                      <a:r>
                        <a:rPr lang="nl-NL" sz="2000">
                          <a:effectLst/>
                          <a:latin typeface="Times New Roman"/>
                        </a:rPr>
                        <a:t>Cuối 1773</a:t>
                      </a:r>
                      <a:endParaRPr lang="en-US" sz="2000">
                        <a:effectLst/>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100"/>
                        </a:spcBef>
                        <a:spcAft>
                          <a:spcPts val="100"/>
                        </a:spcAft>
                      </a:pPr>
                      <a:r>
                        <a:rPr lang="nl-NL" sz="2000">
                          <a:solidFill>
                            <a:srgbClr val="000000"/>
                          </a:solidFill>
                          <a:effectLst/>
                          <a:latin typeface="Times New Roman"/>
                          <a:ea typeface="Calibri"/>
                        </a:rPr>
                        <a:t>Giải phóng hai phủ Quy Nhơn, Quảng Ngãi</a:t>
                      </a:r>
                      <a:endParaRPr lang="en-US" sz="2000">
                        <a:solidFill>
                          <a:srgbClr val="000000"/>
                        </a:solidFill>
                        <a:effectLst/>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036">
                <a:tc>
                  <a:txBody>
                    <a:bodyPr/>
                    <a:lstStyle/>
                    <a:p>
                      <a:pPr>
                        <a:spcBef>
                          <a:spcPts val="100"/>
                        </a:spcBef>
                        <a:spcAft>
                          <a:spcPts val="100"/>
                        </a:spcAft>
                      </a:pPr>
                      <a:r>
                        <a:rPr lang="vi-VN" sz="2000">
                          <a:effectLst/>
                          <a:latin typeface="Times New Roman"/>
                        </a:rPr>
                        <a:t>1778</a:t>
                      </a:r>
                      <a:endParaRPr lang="en-US" sz="2000">
                        <a:effectLst/>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100"/>
                        </a:spcBef>
                        <a:spcAft>
                          <a:spcPts val="100"/>
                        </a:spcAft>
                      </a:pPr>
                      <a:r>
                        <a:rPr lang="vi-VN" sz="2000">
                          <a:solidFill>
                            <a:srgbClr val="000000"/>
                          </a:solidFill>
                          <a:effectLst/>
                          <a:latin typeface="Times New Roman"/>
                          <a:ea typeface="Calibri"/>
                        </a:rPr>
                        <a:t>Nguyễn Nhạc xưng Hoàng Đế tại thành Đồ Bàn và đổi là thành Hoàng Đế</a:t>
                      </a:r>
                      <a:endParaRPr lang="en-US" sz="2000">
                        <a:solidFill>
                          <a:srgbClr val="000000"/>
                        </a:solidFill>
                        <a:effectLst/>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2073">
                <a:tc>
                  <a:txBody>
                    <a:bodyPr/>
                    <a:lstStyle/>
                    <a:p>
                      <a:pPr algn="just">
                        <a:spcBef>
                          <a:spcPts val="100"/>
                        </a:spcBef>
                        <a:spcAft>
                          <a:spcPts val="100"/>
                        </a:spcAft>
                      </a:pPr>
                      <a:r>
                        <a:rPr lang="vi-VN" sz="2000">
                          <a:effectLst/>
                          <a:latin typeface="Times New Roman"/>
                        </a:rPr>
                        <a:t>179</a:t>
                      </a:r>
                      <a:r>
                        <a:rPr lang="en-US" sz="2000">
                          <a:effectLst/>
                          <a:latin typeface="Times New Roman"/>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100"/>
                        </a:spcBef>
                        <a:spcAft>
                          <a:spcPts val="100"/>
                        </a:spcAft>
                      </a:pPr>
                      <a:r>
                        <a:rPr lang="en-US" sz="2000" dirty="0" err="1">
                          <a:effectLst/>
                          <a:latin typeface="Times New Roman"/>
                          <a:ea typeface="Times New Roman"/>
                        </a:rPr>
                        <a:t>Quân</a:t>
                      </a:r>
                      <a:r>
                        <a:rPr lang="en-US" sz="2000" dirty="0">
                          <a:effectLst/>
                          <a:latin typeface="Times New Roman"/>
                          <a:ea typeface="Times New Roman"/>
                        </a:rPr>
                        <a:t> </a:t>
                      </a:r>
                      <a:r>
                        <a:rPr lang="en-US" sz="2000" dirty="0" err="1">
                          <a:effectLst/>
                          <a:latin typeface="Times New Roman"/>
                          <a:ea typeface="Times New Roman"/>
                        </a:rPr>
                        <a:t>Nguyễn</a:t>
                      </a:r>
                      <a:r>
                        <a:rPr lang="en-US" sz="2000" dirty="0">
                          <a:effectLst/>
                          <a:latin typeface="Times New Roman"/>
                          <a:ea typeface="Times New Roman"/>
                        </a:rPr>
                        <a:t> </a:t>
                      </a:r>
                      <a:r>
                        <a:rPr lang="en-US" sz="2000" dirty="0" err="1">
                          <a:effectLst/>
                          <a:latin typeface="Times New Roman"/>
                          <a:ea typeface="Times New Roman"/>
                        </a:rPr>
                        <a:t>Ánh</a:t>
                      </a:r>
                      <a:r>
                        <a:rPr lang="en-US" sz="2000" dirty="0">
                          <a:effectLst/>
                          <a:latin typeface="Times New Roman"/>
                          <a:ea typeface="Times New Roman"/>
                        </a:rPr>
                        <a:t> </a:t>
                      </a:r>
                      <a:r>
                        <a:rPr lang="en-US" sz="2000" dirty="0" err="1">
                          <a:effectLst/>
                          <a:latin typeface="Times New Roman"/>
                          <a:ea typeface="Times New Roman"/>
                        </a:rPr>
                        <a:t>đem</a:t>
                      </a:r>
                      <a:r>
                        <a:rPr lang="en-US" sz="2000" dirty="0">
                          <a:effectLst/>
                          <a:latin typeface="Times New Roman"/>
                          <a:ea typeface="Times New Roman"/>
                        </a:rPr>
                        <a:t> </a:t>
                      </a:r>
                      <a:r>
                        <a:rPr lang="en-US" sz="2000" dirty="0" err="1">
                          <a:effectLst/>
                          <a:latin typeface="Times New Roman"/>
                          <a:ea typeface="Times New Roman"/>
                        </a:rPr>
                        <a:t>chiến</a:t>
                      </a:r>
                      <a:r>
                        <a:rPr lang="en-US" sz="2000" dirty="0">
                          <a:effectLst/>
                          <a:latin typeface="Times New Roman"/>
                          <a:ea typeface="Times New Roman"/>
                        </a:rPr>
                        <a:t> </a:t>
                      </a:r>
                      <a:r>
                        <a:rPr lang="en-US" sz="2000" dirty="0" err="1">
                          <a:effectLst/>
                          <a:latin typeface="Times New Roman"/>
                          <a:ea typeface="Times New Roman"/>
                        </a:rPr>
                        <a:t>thuyền</a:t>
                      </a:r>
                      <a:r>
                        <a:rPr lang="en-US" sz="2000" dirty="0">
                          <a:effectLst/>
                          <a:latin typeface="Times New Roman"/>
                          <a:ea typeface="Times New Roman"/>
                        </a:rPr>
                        <a:t> </a:t>
                      </a:r>
                      <a:r>
                        <a:rPr lang="en-US" sz="2000" dirty="0" err="1">
                          <a:effectLst/>
                          <a:latin typeface="Times New Roman"/>
                          <a:ea typeface="Times New Roman"/>
                        </a:rPr>
                        <a:t>đánh</a:t>
                      </a:r>
                      <a:r>
                        <a:rPr lang="en-US" sz="2000" dirty="0">
                          <a:effectLst/>
                          <a:latin typeface="Times New Roman"/>
                          <a:ea typeface="Times New Roman"/>
                        </a:rPr>
                        <a:t> </a:t>
                      </a:r>
                      <a:r>
                        <a:rPr lang="en-US" sz="2000" dirty="0" err="1">
                          <a:effectLst/>
                          <a:latin typeface="Times New Roman"/>
                          <a:ea typeface="Times New Roman"/>
                        </a:rPr>
                        <a:t>Quy</a:t>
                      </a:r>
                      <a:r>
                        <a:rPr lang="en-US" sz="2000" dirty="0">
                          <a:effectLst/>
                          <a:latin typeface="Times New Roman"/>
                          <a:ea typeface="Times New Roman"/>
                        </a:rPr>
                        <a:t> </a:t>
                      </a:r>
                      <a:r>
                        <a:rPr lang="en-US" sz="2000" dirty="0" err="1">
                          <a:effectLst/>
                          <a:latin typeface="Times New Roman"/>
                          <a:ea typeface="Times New Roman"/>
                        </a:rPr>
                        <a:t>Nhơn</a:t>
                      </a:r>
                      <a:r>
                        <a:rPr lang="en-US" sz="2000" dirty="0">
                          <a:effectLst/>
                          <a:latin typeface="Times New Roman"/>
                          <a:ea typeface="Times New Roman"/>
                        </a:rPr>
                        <a:t>, </a:t>
                      </a:r>
                      <a:r>
                        <a:rPr lang="en-US" sz="2000" dirty="0" err="1">
                          <a:effectLst/>
                          <a:latin typeface="Times New Roman"/>
                          <a:ea typeface="Times New Roman"/>
                        </a:rPr>
                        <a:t>mở</a:t>
                      </a:r>
                      <a:r>
                        <a:rPr lang="en-US" sz="2000" dirty="0">
                          <a:effectLst/>
                          <a:latin typeface="Times New Roman"/>
                          <a:ea typeface="Times New Roman"/>
                        </a:rPr>
                        <a:t> </a:t>
                      </a:r>
                      <a:r>
                        <a:rPr lang="en-US" sz="2000" dirty="0" err="1">
                          <a:effectLst/>
                          <a:latin typeface="Times New Roman"/>
                          <a:ea typeface="Times New Roman"/>
                        </a:rPr>
                        <a:t>đầu</a:t>
                      </a:r>
                      <a:r>
                        <a:rPr lang="en-US" sz="2000" dirty="0">
                          <a:effectLst/>
                          <a:latin typeface="Times New Roman"/>
                          <a:ea typeface="Times New Roman"/>
                        </a:rPr>
                        <a:t> </a:t>
                      </a:r>
                      <a:r>
                        <a:rPr lang="en-US" sz="2000" dirty="0" err="1">
                          <a:effectLst/>
                          <a:latin typeface="Times New Roman"/>
                          <a:ea typeface="Times New Roman"/>
                        </a:rPr>
                        <a:t>cho</a:t>
                      </a:r>
                      <a:r>
                        <a:rPr lang="en-US" sz="2000" dirty="0">
                          <a:effectLst/>
                          <a:latin typeface="Times New Roman"/>
                          <a:ea typeface="Times New Roman"/>
                        </a:rPr>
                        <a:t> </a:t>
                      </a:r>
                      <a:r>
                        <a:rPr lang="en-US" sz="2000" dirty="0" err="1">
                          <a:effectLst/>
                          <a:latin typeface="Times New Roman"/>
                          <a:ea typeface="Times New Roman"/>
                        </a:rPr>
                        <a:t>các</a:t>
                      </a:r>
                      <a:r>
                        <a:rPr lang="en-US" sz="2000" dirty="0">
                          <a:effectLst/>
                          <a:latin typeface="Times New Roman"/>
                          <a:ea typeface="Times New Roman"/>
                        </a:rPr>
                        <a:t> </a:t>
                      </a:r>
                      <a:r>
                        <a:rPr lang="en-US" sz="2000" dirty="0" err="1">
                          <a:effectLst/>
                          <a:latin typeface="Times New Roman"/>
                          <a:ea typeface="Times New Roman"/>
                        </a:rPr>
                        <a:t>trận</a:t>
                      </a:r>
                      <a:r>
                        <a:rPr lang="en-US" sz="2000" dirty="0">
                          <a:effectLst/>
                          <a:latin typeface="Times New Roman"/>
                          <a:ea typeface="Times New Roman"/>
                        </a:rPr>
                        <a:t>  </a:t>
                      </a:r>
                      <a:r>
                        <a:rPr lang="en-US" sz="2000" dirty="0" err="1">
                          <a:effectLst/>
                          <a:latin typeface="Times New Roman"/>
                          <a:ea typeface="Times New Roman"/>
                        </a:rPr>
                        <a:t>đánh</a:t>
                      </a:r>
                      <a:r>
                        <a:rPr lang="en-US" sz="2000" dirty="0">
                          <a:effectLst/>
                          <a:latin typeface="Times New Roman"/>
                          <a:ea typeface="Times New Roman"/>
                        </a:rPr>
                        <a:t> </a:t>
                      </a:r>
                      <a:r>
                        <a:rPr lang="en-US" sz="2000" dirty="0" err="1">
                          <a:effectLst/>
                          <a:latin typeface="Times New Roman"/>
                          <a:ea typeface="Times New Roman"/>
                        </a:rPr>
                        <a:t>lớn</a:t>
                      </a:r>
                      <a:r>
                        <a:rPr lang="en-US" sz="2000" dirty="0">
                          <a:effectLst/>
                          <a:latin typeface="Times New Roman"/>
                          <a:ea typeface="Times New Roman"/>
                        </a:rPr>
                        <a:t> </a:t>
                      </a:r>
                      <a:r>
                        <a:rPr lang="en-US" sz="2000" dirty="0" err="1">
                          <a:effectLst/>
                          <a:latin typeface="Times New Roman"/>
                          <a:ea typeface="Times New Roman"/>
                        </a:rPr>
                        <a:t>giữa</a:t>
                      </a:r>
                      <a:r>
                        <a:rPr lang="en-US" sz="2000" dirty="0">
                          <a:effectLst/>
                          <a:latin typeface="Times New Roman"/>
                          <a:ea typeface="Times New Roman"/>
                        </a:rPr>
                        <a:t> </a:t>
                      </a:r>
                      <a:r>
                        <a:rPr lang="en-US" sz="2000" dirty="0" err="1">
                          <a:effectLst/>
                          <a:latin typeface="Times New Roman"/>
                          <a:ea typeface="Times New Roman"/>
                        </a:rPr>
                        <a:t>quân</a:t>
                      </a:r>
                      <a:r>
                        <a:rPr lang="en-US" sz="2000" dirty="0">
                          <a:effectLst/>
                          <a:latin typeface="Times New Roman"/>
                          <a:ea typeface="Times New Roman"/>
                        </a:rPr>
                        <a:t> </a:t>
                      </a:r>
                      <a:r>
                        <a:rPr lang="en-US" sz="2000" dirty="0" err="1">
                          <a:effectLst/>
                          <a:latin typeface="Times New Roman"/>
                          <a:ea typeface="Times New Roman"/>
                        </a:rPr>
                        <a:t>Nguyễn</a:t>
                      </a:r>
                      <a:r>
                        <a:rPr lang="en-US" sz="2000" dirty="0">
                          <a:effectLst/>
                          <a:latin typeface="Times New Roman"/>
                          <a:ea typeface="Times New Roman"/>
                        </a:rPr>
                        <a:t> </a:t>
                      </a:r>
                      <a:r>
                        <a:rPr lang="en-US" sz="2000" dirty="0" err="1">
                          <a:effectLst/>
                          <a:latin typeface="Times New Roman"/>
                          <a:ea typeface="Times New Roman"/>
                        </a:rPr>
                        <a:t>Ánh</a:t>
                      </a:r>
                      <a:r>
                        <a:rPr lang="en-US" sz="2000" dirty="0">
                          <a:effectLst/>
                          <a:latin typeface="Times New Roman"/>
                          <a:ea typeface="Times New Roman"/>
                        </a:rPr>
                        <a:t> </a:t>
                      </a:r>
                      <a:r>
                        <a:rPr lang="en-US" sz="2000" dirty="0" err="1">
                          <a:effectLst/>
                          <a:latin typeface="Times New Roman"/>
                          <a:ea typeface="Times New Roman"/>
                        </a:rPr>
                        <a:t>và</a:t>
                      </a:r>
                      <a:r>
                        <a:rPr lang="en-US" sz="2000" dirty="0">
                          <a:effectLst/>
                          <a:latin typeface="Times New Roman"/>
                          <a:ea typeface="Times New Roman"/>
                        </a:rPr>
                        <a:t> </a:t>
                      </a:r>
                      <a:r>
                        <a:rPr lang="en-US" sz="2000" dirty="0" err="1">
                          <a:effectLst/>
                          <a:latin typeface="Times New Roman"/>
                          <a:ea typeface="Times New Roman"/>
                        </a:rPr>
                        <a:t>quân</a:t>
                      </a:r>
                      <a:r>
                        <a:rPr lang="en-US" sz="2000" dirty="0">
                          <a:effectLst/>
                          <a:latin typeface="Times New Roman"/>
                          <a:ea typeface="Times New Roman"/>
                        </a:rPr>
                        <a:t> </a:t>
                      </a:r>
                      <a:r>
                        <a:rPr lang="en-US" sz="2000" dirty="0" err="1">
                          <a:effectLst/>
                          <a:latin typeface="Times New Roman"/>
                          <a:ea typeface="Times New Roman"/>
                        </a:rPr>
                        <a:t>Tây</a:t>
                      </a:r>
                      <a:r>
                        <a:rPr lang="en-US" sz="2000" dirty="0">
                          <a:effectLst/>
                          <a:latin typeface="Times New Roman"/>
                          <a:ea typeface="Times New Roman"/>
                        </a:rPr>
                        <a:t> </a:t>
                      </a:r>
                      <a:r>
                        <a:rPr lang="en-US" sz="2000" dirty="0" err="1">
                          <a:effectLst/>
                          <a:latin typeface="Times New Roman"/>
                          <a:ea typeface="Times New Roman"/>
                        </a:rPr>
                        <a:t>Sơn</a:t>
                      </a:r>
                      <a:endParaRPr lang="en-US" sz="2000" dirty="0">
                        <a:effectLst/>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036">
                <a:tc>
                  <a:txBody>
                    <a:bodyPr/>
                    <a:lstStyle/>
                    <a:p>
                      <a:pPr algn="just">
                        <a:spcBef>
                          <a:spcPts val="100"/>
                        </a:spcBef>
                        <a:spcAft>
                          <a:spcPts val="100"/>
                        </a:spcAft>
                      </a:pPr>
                      <a:r>
                        <a:rPr lang="en-US" sz="2000">
                          <a:effectLst/>
                          <a:latin typeface="Times New Roman"/>
                          <a:ea typeface="Times New Roman"/>
                        </a:rPr>
                        <a:t>1792-1799</a:t>
                      </a:r>
                      <a:endParaRPr lang="en-US" sz="2000">
                        <a:effectLst/>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100"/>
                        </a:spcBef>
                        <a:spcAft>
                          <a:spcPts val="100"/>
                        </a:spcAft>
                      </a:pPr>
                      <a:r>
                        <a:rPr lang="en-US" sz="2000" dirty="0" err="1">
                          <a:effectLst/>
                          <a:latin typeface="Times New Roman"/>
                          <a:ea typeface="Times New Roman"/>
                        </a:rPr>
                        <a:t>Nguyễn</a:t>
                      </a:r>
                      <a:r>
                        <a:rPr lang="en-US" sz="2000" dirty="0">
                          <a:effectLst/>
                          <a:latin typeface="Times New Roman"/>
                          <a:ea typeface="Times New Roman"/>
                        </a:rPr>
                        <a:t> </a:t>
                      </a:r>
                      <a:r>
                        <a:rPr lang="en-US" sz="2000" dirty="0" err="1">
                          <a:effectLst/>
                          <a:latin typeface="Times New Roman"/>
                          <a:ea typeface="Times New Roman"/>
                        </a:rPr>
                        <a:t>Ánh</a:t>
                      </a:r>
                      <a:r>
                        <a:rPr lang="en-US" sz="2000" dirty="0">
                          <a:effectLst/>
                          <a:latin typeface="Times New Roman"/>
                          <a:ea typeface="Times New Roman"/>
                        </a:rPr>
                        <a:t> </a:t>
                      </a:r>
                      <a:r>
                        <a:rPr lang="en-US" sz="2000" dirty="0" err="1">
                          <a:effectLst/>
                          <a:latin typeface="Times New Roman"/>
                          <a:ea typeface="Times New Roman"/>
                        </a:rPr>
                        <a:t>nhiều</a:t>
                      </a:r>
                      <a:r>
                        <a:rPr lang="en-US" sz="2000" dirty="0">
                          <a:effectLst/>
                          <a:latin typeface="Times New Roman"/>
                          <a:ea typeface="Times New Roman"/>
                        </a:rPr>
                        <a:t> </a:t>
                      </a:r>
                      <a:r>
                        <a:rPr lang="en-US" sz="2000" dirty="0" err="1">
                          <a:effectLst/>
                          <a:latin typeface="Times New Roman"/>
                          <a:ea typeface="Times New Roman"/>
                        </a:rPr>
                        <a:t>lần</a:t>
                      </a:r>
                      <a:r>
                        <a:rPr lang="en-US" sz="2000" dirty="0">
                          <a:effectLst/>
                          <a:latin typeface="Times New Roman"/>
                          <a:ea typeface="Times New Roman"/>
                        </a:rPr>
                        <a:t> </a:t>
                      </a:r>
                      <a:r>
                        <a:rPr lang="en-US" sz="2000" dirty="0" err="1">
                          <a:effectLst/>
                          <a:latin typeface="Times New Roman"/>
                          <a:ea typeface="Times New Roman"/>
                        </a:rPr>
                        <a:t>đem</a:t>
                      </a:r>
                      <a:r>
                        <a:rPr lang="en-US" sz="2000" dirty="0">
                          <a:effectLst/>
                          <a:latin typeface="Times New Roman"/>
                          <a:ea typeface="Times New Roman"/>
                        </a:rPr>
                        <a:t> </a:t>
                      </a:r>
                      <a:r>
                        <a:rPr lang="en-US" sz="2000" dirty="0" err="1">
                          <a:effectLst/>
                          <a:latin typeface="Times New Roman"/>
                          <a:ea typeface="Times New Roman"/>
                        </a:rPr>
                        <a:t>quân</a:t>
                      </a:r>
                      <a:r>
                        <a:rPr lang="en-US" sz="2000" dirty="0">
                          <a:effectLst/>
                          <a:latin typeface="Times New Roman"/>
                          <a:ea typeface="Times New Roman"/>
                        </a:rPr>
                        <a:t> </a:t>
                      </a:r>
                      <a:r>
                        <a:rPr lang="en-US" sz="2000" dirty="0" err="1">
                          <a:effectLst/>
                          <a:latin typeface="Times New Roman"/>
                          <a:ea typeface="Times New Roman"/>
                        </a:rPr>
                        <a:t>tấn</a:t>
                      </a:r>
                      <a:r>
                        <a:rPr lang="en-US" sz="2000" dirty="0">
                          <a:effectLst/>
                          <a:latin typeface="Times New Roman"/>
                          <a:ea typeface="Times New Roman"/>
                        </a:rPr>
                        <a:t>  </a:t>
                      </a:r>
                      <a:r>
                        <a:rPr lang="en-US" sz="2000" dirty="0" err="1">
                          <a:effectLst/>
                          <a:latin typeface="Times New Roman"/>
                          <a:ea typeface="Times New Roman"/>
                        </a:rPr>
                        <a:t>công</a:t>
                      </a:r>
                      <a:r>
                        <a:rPr lang="en-US" sz="2000" dirty="0">
                          <a:effectLst/>
                          <a:latin typeface="Times New Roman"/>
                          <a:ea typeface="Times New Roman"/>
                        </a:rPr>
                        <a:t> </a:t>
                      </a:r>
                      <a:r>
                        <a:rPr lang="en-US" sz="2000" dirty="0" err="1">
                          <a:effectLst/>
                          <a:latin typeface="Times New Roman"/>
                          <a:ea typeface="Times New Roman"/>
                        </a:rPr>
                        <a:t>Quy</a:t>
                      </a:r>
                      <a:r>
                        <a:rPr lang="en-US" sz="2000" dirty="0">
                          <a:effectLst/>
                          <a:latin typeface="Times New Roman"/>
                          <a:ea typeface="Times New Roman"/>
                        </a:rPr>
                        <a:t> </a:t>
                      </a:r>
                      <a:r>
                        <a:rPr lang="en-US" sz="2000" dirty="0" err="1">
                          <a:effectLst/>
                          <a:latin typeface="Times New Roman"/>
                          <a:ea typeface="Times New Roman"/>
                        </a:rPr>
                        <a:t>Nhơn</a:t>
                      </a:r>
                      <a:endParaRPr lang="en-US" sz="2000" dirty="0">
                        <a:effectLst/>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036">
                <a:tc>
                  <a:txBody>
                    <a:bodyPr/>
                    <a:lstStyle/>
                    <a:p>
                      <a:pPr algn="just">
                        <a:spcBef>
                          <a:spcPts val="100"/>
                        </a:spcBef>
                        <a:spcAft>
                          <a:spcPts val="100"/>
                        </a:spcAft>
                      </a:pPr>
                      <a:r>
                        <a:rPr lang="vi-VN" sz="2000">
                          <a:effectLst/>
                          <a:latin typeface="Times New Roman"/>
                        </a:rPr>
                        <a:t>5</a:t>
                      </a:r>
                      <a:r>
                        <a:rPr lang="en-US" sz="2000">
                          <a:effectLst/>
                          <a:latin typeface="Times New Roman"/>
                        </a:rPr>
                        <a:t>-1799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100"/>
                        </a:spcBef>
                        <a:spcAft>
                          <a:spcPts val="100"/>
                        </a:spcAft>
                      </a:pPr>
                      <a:r>
                        <a:rPr lang="en-US" sz="2000" dirty="0" err="1">
                          <a:effectLst/>
                          <a:latin typeface="Times New Roman"/>
                          <a:ea typeface="Times New Roman"/>
                        </a:rPr>
                        <a:t>Quân</a:t>
                      </a:r>
                      <a:r>
                        <a:rPr lang="en-US" sz="2000" dirty="0">
                          <a:effectLst/>
                          <a:latin typeface="Times New Roman"/>
                          <a:ea typeface="Times New Roman"/>
                        </a:rPr>
                        <a:t> </a:t>
                      </a:r>
                      <a:r>
                        <a:rPr lang="en-US" sz="2000" dirty="0" err="1">
                          <a:effectLst/>
                          <a:latin typeface="Times New Roman"/>
                          <a:ea typeface="Times New Roman"/>
                        </a:rPr>
                        <a:t>Nguyễn</a:t>
                      </a:r>
                      <a:r>
                        <a:rPr lang="en-US" sz="2000" dirty="0">
                          <a:effectLst/>
                          <a:latin typeface="Times New Roman"/>
                          <a:ea typeface="Times New Roman"/>
                        </a:rPr>
                        <a:t> </a:t>
                      </a:r>
                      <a:r>
                        <a:rPr lang="en-US" sz="2000" dirty="0" err="1">
                          <a:effectLst/>
                          <a:latin typeface="Times New Roman"/>
                          <a:ea typeface="Times New Roman"/>
                        </a:rPr>
                        <a:t>vây</a:t>
                      </a:r>
                      <a:r>
                        <a:rPr lang="en-US" sz="2000" dirty="0">
                          <a:effectLst/>
                          <a:latin typeface="Times New Roman"/>
                          <a:ea typeface="Times New Roman"/>
                        </a:rPr>
                        <a:t> </a:t>
                      </a:r>
                      <a:r>
                        <a:rPr lang="en-US" sz="2000" dirty="0" err="1">
                          <a:effectLst/>
                          <a:latin typeface="Times New Roman"/>
                          <a:ea typeface="Times New Roman"/>
                        </a:rPr>
                        <a:t>đánh</a:t>
                      </a:r>
                      <a:r>
                        <a:rPr lang="en-US" sz="2000" dirty="0">
                          <a:effectLst/>
                          <a:latin typeface="Times New Roman"/>
                          <a:ea typeface="Times New Roman"/>
                        </a:rPr>
                        <a:t>, </a:t>
                      </a:r>
                      <a:r>
                        <a:rPr lang="en-US" sz="2000" dirty="0" err="1">
                          <a:effectLst/>
                          <a:latin typeface="Times New Roman"/>
                          <a:ea typeface="Times New Roman"/>
                        </a:rPr>
                        <a:t>chiếm</a:t>
                      </a:r>
                      <a:r>
                        <a:rPr lang="en-US" sz="2000" dirty="0">
                          <a:effectLst/>
                          <a:latin typeface="Times New Roman"/>
                          <a:ea typeface="Times New Roman"/>
                        </a:rPr>
                        <a:t> </a:t>
                      </a:r>
                      <a:r>
                        <a:rPr lang="en-US" sz="2000" dirty="0" err="1">
                          <a:effectLst/>
                          <a:latin typeface="Times New Roman"/>
                          <a:ea typeface="Times New Roman"/>
                        </a:rPr>
                        <a:t>được</a:t>
                      </a:r>
                      <a:r>
                        <a:rPr lang="en-US" sz="2000" dirty="0">
                          <a:effectLst/>
                          <a:latin typeface="Times New Roman"/>
                          <a:ea typeface="Times New Roman"/>
                        </a:rPr>
                        <a:t> </a:t>
                      </a:r>
                      <a:r>
                        <a:rPr lang="en-US" sz="2000" dirty="0" err="1">
                          <a:effectLst/>
                          <a:latin typeface="Times New Roman"/>
                          <a:ea typeface="Times New Roman"/>
                        </a:rPr>
                        <a:t>thành</a:t>
                      </a:r>
                      <a:r>
                        <a:rPr lang="en-US" sz="2000" dirty="0">
                          <a:effectLst/>
                          <a:latin typeface="Times New Roman"/>
                          <a:ea typeface="Times New Roman"/>
                        </a:rPr>
                        <a:t> </a:t>
                      </a:r>
                      <a:r>
                        <a:rPr lang="en-US" sz="2000" dirty="0" err="1">
                          <a:effectLst/>
                          <a:latin typeface="Times New Roman"/>
                          <a:ea typeface="Times New Roman"/>
                        </a:rPr>
                        <a:t>Quy</a:t>
                      </a:r>
                      <a:r>
                        <a:rPr lang="en-US" sz="2000" dirty="0">
                          <a:effectLst/>
                          <a:latin typeface="Times New Roman"/>
                          <a:ea typeface="Times New Roman"/>
                        </a:rPr>
                        <a:t> </a:t>
                      </a:r>
                      <a:r>
                        <a:rPr lang="en-US" sz="2000" dirty="0" err="1">
                          <a:effectLst/>
                          <a:latin typeface="Times New Roman"/>
                          <a:ea typeface="Times New Roman"/>
                        </a:rPr>
                        <a:t>Nhơn</a:t>
                      </a:r>
                      <a:r>
                        <a:rPr lang="en-US" sz="2000" dirty="0">
                          <a:effectLst/>
                          <a:latin typeface="Times New Roman"/>
                          <a:ea typeface="Times New Roman"/>
                        </a:rPr>
                        <a:t> </a:t>
                      </a:r>
                      <a:r>
                        <a:rPr lang="en-US" sz="2000" dirty="0" err="1">
                          <a:effectLst/>
                          <a:latin typeface="Times New Roman"/>
                          <a:ea typeface="Times New Roman"/>
                        </a:rPr>
                        <a:t>và</a:t>
                      </a:r>
                      <a:r>
                        <a:rPr lang="en-US" sz="2000" dirty="0">
                          <a:effectLst/>
                          <a:latin typeface="Times New Roman"/>
                          <a:ea typeface="Times New Roman"/>
                        </a:rPr>
                        <a:t> </a:t>
                      </a:r>
                      <a:r>
                        <a:rPr lang="en-US" sz="2000" dirty="0" err="1">
                          <a:effectLst/>
                          <a:latin typeface="Times New Roman"/>
                          <a:ea typeface="Times New Roman"/>
                        </a:rPr>
                        <a:t>đổi</a:t>
                      </a:r>
                      <a:r>
                        <a:rPr lang="en-US" sz="2000" dirty="0">
                          <a:effectLst/>
                          <a:latin typeface="Times New Roman"/>
                          <a:ea typeface="Times New Roman"/>
                        </a:rPr>
                        <a:t> </a:t>
                      </a:r>
                      <a:r>
                        <a:rPr lang="en-US" sz="2000" dirty="0" err="1">
                          <a:effectLst/>
                          <a:latin typeface="Times New Roman"/>
                          <a:ea typeface="Times New Roman"/>
                        </a:rPr>
                        <a:t>tên</a:t>
                      </a:r>
                      <a:r>
                        <a:rPr lang="en-US" sz="2000" dirty="0">
                          <a:effectLst/>
                          <a:latin typeface="Times New Roman"/>
                          <a:ea typeface="Times New Roman"/>
                        </a:rPr>
                        <a:t> </a:t>
                      </a:r>
                      <a:r>
                        <a:rPr lang="en-US" sz="2000" dirty="0" err="1">
                          <a:effectLst/>
                          <a:latin typeface="Times New Roman"/>
                          <a:ea typeface="Times New Roman"/>
                        </a:rPr>
                        <a:t>là</a:t>
                      </a:r>
                      <a:r>
                        <a:rPr lang="en-US" sz="2000" dirty="0">
                          <a:effectLst/>
                          <a:latin typeface="Times New Roman"/>
                          <a:ea typeface="Times New Roman"/>
                        </a:rPr>
                        <a:t> </a:t>
                      </a:r>
                      <a:r>
                        <a:rPr lang="en-US" sz="2000" dirty="0" err="1">
                          <a:effectLst/>
                          <a:latin typeface="Times New Roman"/>
                          <a:ea typeface="Times New Roman"/>
                        </a:rPr>
                        <a:t>thành</a:t>
                      </a:r>
                      <a:r>
                        <a:rPr lang="en-US" sz="2000" dirty="0">
                          <a:effectLst/>
                          <a:latin typeface="Times New Roman"/>
                          <a:ea typeface="Times New Roman"/>
                        </a:rPr>
                        <a:t> </a:t>
                      </a:r>
                      <a:r>
                        <a:rPr lang="en-US" sz="2000" dirty="0" err="1">
                          <a:effectLst/>
                          <a:latin typeface="Times New Roman"/>
                          <a:ea typeface="Times New Roman"/>
                        </a:rPr>
                        <a:t>Bình</a:t>
                      </a:r>
                      <a:r>
                        <a:rPr lang="en-US" sz="2000" dirty="0">
                          <a:effectLst/>
                          <a:latin typeface="Times New Roman"/>
                          <a:ea typeface="Times New Roman"/>
                        </a:rPr>
                        <a:t> </a:t>
                      </a:r>
                      <a:r>
                        <a:rPr lang="en-US" sz="2000" dirty="0" err="1">
                          <a:effectLst/>
                          <a:latin typeface="Times New Roman"/>
                          <a:ea typeface="Times New Roman"/>
                        </a:rPr>
                        <a:t>Định</a:t>
                      </a:r>
                      <a:endParaRPr lang="en-US" sz="2000" dirty="0">
                        <a:effectLst/>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2073">
                <a:tc>
                  <a:txBody>
                    <a:bodyPr/>
                    <a:lstStyle/>
                    <a:p>
                      <a:pPr algn="just">
                        <a:spcBef>
                          <a:spcPts val="100"/>
                        </a:spcBef>
                        <a:spcAft>
                          <a:spcPts val="100"/>
                        </a:spcAft>
                      </a:pPr>
                      <a:r>
                        <a:rPr lang="vi-VN" sz="2000">
                          <a:effectLst/>
                          <a:latin typeface="Times New Roman"/>
                        </a:rPr>
                        <a:t>1800</a:t>
                      </a:r>
                      <a:endParaRPr lang="en-US" sz="2000">
                        <a:effectLst/>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100"/>
                        </a:spcBef>
                        <a:spcAft>
                          <a:spcPts val="100"/>
                        </a:spcAft>
                      </a:pPr>
                      <a:r>
                        <a:rPr lang="en-US" sz="2000" dirty="0" err="1">
                          <a:effectLst/>
                          <a:latin typeface="Times New Roman"/>
                          <a:ea typeface="Times New Roman"/>
                        </a:rPr>
                        <a:t>Quân</a:t>
                      </a:r>
                      <a:r>
                        <a:rPr lang="en-US" sz="2000" dirty="0">
                          <a:effectLst/>
                          <a:latin typeface="Times New Roman"/>
                          <a:ea typeface="Times New Roman"/>
                        </a:rPr>
                        <a:t> </a:t>
                      </a:r>
                      <a:r>
                        <a:rPr lang="en-US" sz="2000" dirty="0" err="1">
                          <a:effectLst/>
                          <a:latin typeface="Times New Roman"/>
                          <a:ea typeface="Times New Roman"/>
                        </a:rPr>
                        <a:t>Tây</a:t>
                      </a:r>
                      <a:r>
                        <a:rPr lang="en-US" sz="2000" dirty="0">
                          <a:effectLst/>
                          <a:latin typeface="Times New Roman"/>
                          <a:ea typeface="Times New Roman"/>
                        </a:rPr>
                        <a:t> </a:t>
                      </a:r>
                      <a:r>
                        <a:rPr lang="en-US" sz="2000" dirty="0" err="1">
                          <a:effectLst/>
                          <a:latin typeface="Times New Roman"/>
                          <a:ea typeface="Times New Roman"/>
                        </a:rPr>
                        <a:t>Sơn</a:t>
                      </a:r>
                      <a:r>
                        <a:rPr lang="en-US" sz="2000" dirty="0">
                          <a:effectLst/>
                          <a:latin typeface="Times New Roman"/>
                          <a:ea typeface="Times New Roman"/>
                        </a:rPr>
                        <a:t> do </a:t>
                      </a:r>
                      <a:r>
                        <a:rPr lang="en-US" sz="2000" dirty="0" err="1">
                          <a:effectLst/>
                          <a:latin typeface="Times New Roman"/>
                          <a:ea typeface="Times New Roman"/>
                        </a:rPr>
                        <a:t>Trần</a:t>
                      </a:r>
                      <a:r>
                        <a:rPr lang="en-US" sz="2000" dirty="0">
                          <a:effectLst/>
                          <a:latin typeface="Times New Roman"/>
                          <a:ea typeface="Times New Roman"/>
                        </a:rPr>
                        <a:t> </a:t>
                      </a:r>
                      <a:r>
                        <a:rPr lang="en-US" sz="2000" dirty="0" err="1">
                          <a:effectLst/>
                          <a:latin typeface="Times New Roman"/>
                          <a:ea typeface="Times New Roman"/>
                        </a:rPr>
                        <a:t>Quang</a:t>
                      </a:r>
                      <a:r>
                        <a:rPr lang="en-US" sz="2000" dirty="0">
                          <a:effectLst/>
                          <a:latin typeface="Times New Roman"/>
                          <a:ea typeface="Times New Roman"/>
                        </a:rPr>
                        <a:t> </a:t>
                      </a:r>
                      <a:r>
                        <a:rPr lang="en-US" sz="2000" dirty="0" err="1">
                          <a:effectLst/>
                          <a:latin typeface="Times New Roman"/>
                          <a:ea typeface="Times New Roman"/>
                        </a:rPr>
                        <a:t>Diệu</a:t>
                      </a:r>
                      <a:r>
                        <a:rPr lang="en-US" sz="2000" dirty="0">
                          <a:effectLst/>
                          <a:latin typeface="Times New Roman"/>
                          <a:ea typeface="Times New Roman"/>
                        </a:rPr>
                        <a:t> </a:t>
                      </a:r>
                      <a:r>
                        <a:rPr lang="en-US" sz="2000" dirty="0" err="1">
                          <a:effectLst/>
                          <a:latin typeface="Times New Roman"/>
                          <a:ea typeface="Times New Roman"/>
                        </a:rPr>
                        <a:t>và</a:t>
                      </a:r>
                      <a:r>
                        <a:rPr lang="en-US" sz="2000" dirty="0">
                          <a:effectLst/>
                          <a:latin typeface="Times New Roman"/>
                          <a:ea typeface="Times New Roman"/>
                        </a:rPr>
                        <a:t> </a:t>
                      </a:r>
                      <a:r>
                        <a:rPr lang="en-US" sz="2000" dirty="0" err="1">
                          <a:effectLst/>
                          <a:latin typeface="Times New Roman"/>
                          <a:ea typeface="Times New Roman"/>
                        </a:rPr>
                        <a:t>Võ</a:t>
                      </a:r>
                      <a:r>
                        <a:rPr lang="en-US" sz="2000" dirty="0">
                          <a:effectLst/>
                          <a:latin typeface="Times New Roman"/>
                          <a:ea typeface="Times New Roman"/>
                        </a:rPr>
                        <a:t> </a:t>
                      </a:r>
                      <a:r>
                        <a:rPr lang="en-US" sz="2000" dirty="0" err="1">
                          <a:effectLst/>
                          <a:latin typeface="Times New Roman"/>
                          <a:ea typeface="Times New Roman"/>
                        </a:rPr>
                        <a:t>Văn</a:t>
                      </a:r>
                      <a:r>
                        <a:rPr lang="en-US" sz="2000" dirty="0">
                          <a:effectLst/>
                          <a:latin typeface="Times New Roman"/>
                          <a:ea typeface="Times New Roman"/>
                        </a:rPr>
                        <a:t> </a:t>
                      </a:r>
                      <a:r>
                        <a:rPr lang="en-US" sz="2000" dirty="0" err="1">
                          <a:effectLst/>
                          <a:latin typeface="Times New Roman"/>
                          <a:ea typeface="Times New Roman"/>
                        </a:rPr>
                        <a:t>Dũng</a:t>
                      </a:r>
                      <a:r>
                        <a:rPr lang="en-US" sz="2000" dirty="0">
                          <a:effectLst/>
                          <a:latin typeface="Times New Roman"/>
                          <a:ea typeface="Times New Roman"/>
                        </a:rPr>
                        <a:t> </a:t>
                      </a:r>
                      <a:r>
                        <a:rPr lang="en-US" sz="2000" dirty="0" err="1">
                          <a:effectLst/>
                          <a:latin typeface="Times New Roman"/>
                          <a:ea typeface="Times New Roman"/>
                        </a:rPr>
                        <a:t>chỉ</a:t>
                      </a:r>
                      <a:r>
                        <a:rPr lang="en-US" sz="2000" dirty="0">
                          <a:effectLst/>
                          <a:latin typeface="Times New Roman"/>
                          <a:ea typeface="Times New Roman"/>
                        </a:rPr>
                        <a:t> </a:t>
                      </a:r>
                      <a:r>
                        <a:rPr lang="en-US" sz="2000" dirty="0" err="1">
                          <a:effectLst/>
                          <a:latin typeface="Times New Roman"/>
                          <a:ea typeface="Times New Roman"/>
                        </a:rPr>
                        <a:t>huy</a:t>
                      </a:r>
                      <a:r>
                        <a:rPr lang="en-US" sz="2000" dirty="0">
                          <a:effectLst/>
                          <a:latin typeface="Times New Roman"/>
                          <a:ea typeface="Times New Roman"/>
                        </a:rPr>
                        <a:t> </a:t>
                      </a:r>
                      <a:r>
                        <a:rPr lang="en-US" sz="2000" dirty="0" err="1">
                          <a:effectLst/>
                          <a:latin typeface="Times New Roman"/>
                          <a:ea typeface="Times New Roman"/>
                        </a:rPr>
                        <a:t>bao</a:t>
                      </a:r>
                      <a:r>
                        <a:rPr lang="en-US" sz="2000" dirty="0">
                          <a:effectLst/>
                          <a:latin typeface="Times New Roman"/>
                          <a:ea typeface="Times New Roman"/>
                        </a:rPr>
                        <a:t> </a:t>
                      </a:r>
                      <a:r>
                        <a:rPr lang="en-US" sz="2000" dirty="0" err="1">
                          <a:effectLst/>
                          <a:latin typeface="Times New Roman"/>
                          <a:ea typeface="Times New Roman"/>
                        </a:rPr>
                        <a:t>vây</a:t>
                      </a:r>
                      <a:r>
                        <a:rPr lang="en-US" sz="2000" dirty="0">
                          <a:effectLst/>
                          <a:latin typeface="Times New Roman"/>
                          <a:ea typeface="Times New Roman"/>
                        </a:rPr>
                        <a:t>, </a:t>
                      </a:r>
                      <a:r>
                        <a:rPr lang="en-US" sz="2000" dirty="0" err="1">
                          <a:effectLst/>
                          <a:latin typeface="Times New Roman"/>
                          <a:ea typeface="Times New Roman"/>
                        </a:rPr>
                        <a:t>tấn</a:t>
                      </a:r>
                      <a:r>
                        <a:rPr lang="en-US" sz="2000" dirty="0">
                          <a:effectLst/>
                          <a:latin typeface="Times New Roman"/>
                          <a:ea typeface="Times New Roman"/>
                        </a:rPr>
                        <a:t> </a:t>
                      </a:r>
                      <a:r>
                        <a:rPr lang="en-US" sz="2000" dirty="0" err="1">
                          <a:effectLst/>
                          <a:latin typeface="Times New Roman"/>
                          <a:ea typeface="Times New Roman"/>
                        </a:rPr>
                        <a:t>công</a:t>
                      </a:r>
                      <a:r>
                        <a:rPr lang="en-US" sz="2000" dirty="0">
                          <a:effectLst/>
                          <a:latin typeface="Times New Roman"/>
                          <a:ea typeface="Times New Roman"/>
                        </a:rPr>
                        <a:t> </a:t>
                      </a:r>
                      <a:r>
                        <a:rPr lang="en-US" sz="2000" dirty="0" err="1">
                          <a:effectLst/>
                          <a:latin typeface="Times New Roman"/>
                          <a:ea typeface="Times New Roman"/>
                        </a:rPr>
                        <a:t>suốt</a:t>
                      </a:r>
                      <a:r>
                        <a:rPr lang="en-US" sz="2000" dirty="0">
                          <a:effectLst/>
                          <a:latin typeface="Times New Roman"/>
                          <a:ea typeface="Times New Roman"/>
                        </a:rPr>
                        <a:t> </a:t>
                      </a:r>
                      <a:r>
                        <a:rPr lang="en-US" sz="2000" dirty="0" err="1">
                          <a:effectLst/>
                          <a:latin typeface="Times New Roman"/>
                          <a:ea typeface="Times New Roman"/>
                        </a:rPr>
                        <a:t>nhưng</a:t>
                      </a:r>
                      <a:r>
                        <a:rPr lang="en-US" sz="2000" dirty="0">
                          <a:effectLst/>
                          <a:latin typeface="Times New Roman"/>
                          <a:ea typeface="Times New Roman"/>
                        </a:rPr>
                        <a:t> </a:t>
                      </a:r>
                      <a:r>
                        <a:rPr lang="en-US" sz="2000" dirty="0" err="1">
                          <a:effectLst/>
                          <a:latin typeface="Times New Roman"/>
                          <a:ea typeface="Times New Roman"/>
                        </a:rPr>
                        <a:t>không</a:t>
                      </a:r>
                      <a:r>
                        <a:rPr lang="en-US" sz="2000" dirty="0">
                          <a:effectLst/>
                          <a:latin typeface="Times New Roman"/>
                          <a:ea typeface="Times New Roman"/>
                        </a:rPr>
                        <a:t> </a:t>
                      </a:r>
                      <a:r>
                        <a:rPr lang="en-US" sz="2000" dirty="0" err="1">
                          <a:effectLst/>
                          <a:latin typeface="Times New Roman"/>
                          <a:ea typeface="Times New Roman"/>
                        </a:rPr>
                        <a:t>thể</a:t>
                      </a:r>
                      <a:r>
                        <a:rPr lang="en-US" sz="2000" dirty="0">
                          <a:effectLst/>
                          <a:latin typeface="Times New Roman"/>
                          <a:ea typeface="Times New Roman"/>
                        </a:rPr>
                        <a:t> </a:t>
                      </a:r>
                      <a:r>
                        <a:rPr lang="en-US" sz="2000" dirty="0" err="1">
                          <a:effectLst/>
                          <a:latin typeface="Times New Roman"/>
                          <a:ea typeface="Times New Roman"/>
                        </a:rPr>
                        <a:t>lấy</a:t>
                      </a:r>
                      <a:r>
                        <a:rPr lang="en-US" sz="2000" dirty="0">
                          <a:effectLst/>
                          <a:latin typeface="Times New Roman"/>
                          <a:ea typeface="Times New Roman"/>
                        </a:rPr>
                        <a:t> </a:t>
                      </a:r>
                      <a:r>
                        <a:rPr lang="en-US" sz="2000" dirty="0" err="1">
                          <a:effectLst/>
                          <a:latin typeface="Times New Roman"/>
                          <a:ea typeface="Times New Roman"/>
                        </a:rPr>
                        <a:t>lại</a:t>
                      </a:r>
                      <a:r>
                        <a:rPr lang="en-US" sz="2000" dirty="0">
                          <a:effectLst/>
                          <a:latin typeface="Times New Roman"/>
                          <a:ea typeface="Times New Roman"/>
                        </a:rPr>
                        <a:t> </a:t>
                      </a:r>
                      <a:r>
                        <a:rPr lang="en-US" sz="2000" dirty="0" err="1">
                          <a:effectLst/>
                          <a:latin typeface="Times New Roman"/>
                          <a:ea typeface="Times New Roman"/>
                        </a:rPr>
                        <a:t>thành</a:t>
                      </a:r>
                      <a:r>
                        <a:rPr lang="en-US" sz="2000" dirty="0">
                          <a:effectLst/>
                          <a:latin typeface="Times New Roman"/>
                          <a:ea typeface="Times New Roman"/>
                        </a:rPr>
                        <a:t>.</a:t>
                      </a:r>
                      <a:endParaRPr lang="en-US" sz="2000" dirty="0">
                        <a:effectLst/>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036">
                <a:tc>
                  <a:txBody>
                    <a:bodyPr/>
                    <a:lstStyle/>
                    <a:p>
                      <a:pPr algn="just">
                        <a:spcBef>
                          <a:spcPts val="100"/>
                        </a:spcBef>
                        <a:spcAft>
                          <a:spcPts val="100"/>
                        </a:spcAft>
                      </a:pPr>
                      <a:r>
                        <a:rPr lang="en-US" sz="2000">
                          <a:effectLst/>
                          <a:latin typeface="Times New Roman"/>
                          <a:ea typeface="Times New Roman"/>
                        </a:rPr>
                        <a:t>5-1801</a:t>
                      </a:r>
                      <a:endParaRPr lang="en-US" sz="2000">
                        <a:effectLst/>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100"/>
                        </a:spcBef>
                        <a:spcAft>
                          <a:spcPts val="100"/>
                        </a:spcAft>
                      </a:pPr>
                      <a:r>
                        <a:rPr lang="vi-VN" sz="2000" dirty="0">
                          <a:effectLst/>
                          <a:latin typeface="Times New Roman"/>
                        </a:rPr>
                        <a:t>Nghĩa quân Tây Sơn chiếm được thành Qui Nhơn (thành Bình Định).</a:t>
                      </a:r>
                      <a:endParaRPr lang="en-US" sz="2000" dirty="0">
                        <a:effectLst/>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29071">
                <a:tc>
                  <a:txBody>
                    <a:bodyPr/>
                    <a:lstStyle/>
                    <a:p>
                      <a:pPr algn="just">
                        <a:spcBef>
                          <a:spcPts val="100"/>
                        </a:spcBef>
                        <a:spcAft>
                          <a:spcPts val="100"/>
                        </a:spcAft>
                      </a:pPr>
                      <a:r>
                        <a:rPr lang="nl-NL" sz="2000">
                          <a:effectLst/>
                          <a:latin typeface="Times New Roman"/>
                        </a:rPr>
                        <a:t>Đầu năm 1802</a:t>
                      </a:r>
                      <a:endParaRPr lang="en-US" sz="2000">
                        <a:effectLst/>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100"/>
                        </a:spcBef>
                        <a:spcAft>
                          <a:spcPts val="100"/>
                        </a:spcAft>
                      </a:pPr>
                      <a:r>
                        <a:rPr lang="nl-NL" sz="2000" dirty="0">
                          <a:effectLst/>
                          <a:latin typeface="Times New Roman"/>
                        </a:rPr>
                        <a:t>Quân Nguyễn do Lê Văn Duyệt và Lê Chất kéo vào Quy Nhơn, các tướng Tây Sơn: Võ Văn Dũng, Nguyễn Quang Huy, Nguyễn Văn Lộc đã chỉ huy quân Tây Sơn với 8.000 quân mai phục các vị trí trọng yếu trên núi Kỳ Sơn (phía đông nam thành Quy Nhơn) đánh một trận lớn đại phá 3 vạn quân của nhà Nguyễn. Đây là trận đánh cuối cùng của nhà Tây Sơn và nhà Nguyễn trên đất Bình Định. </a:t>
                      </a:r>
                      <a:endParaRPr lang="en-US" sz="2000" dirty="0">
                        <a:effectLst/>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0703596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xmlns="" id="{EE82ACD1-580D-3D4F-981A-1725373A7B91}"/>
              </a:ext>
            </a:extLst>
          </p:cNvPr>
          <p:cNvPicPr>
            <a:picLocks noChangeAspect="1"/>
          </p:cNvPicPr>
          <p:nvPr/>
        </p:nvPicPr>
        <p:blipFill>
          <a:blip r:embed="rId2"/>
          <a:stretch>
            <a:fillRect/>
          </a:stretch>
        </p:blipFill>
        <p:spPr>
          <a:xfrm>
            <a:off x="348212" y="207534"/>
            <a:ext cx="683419" cy="683419"/>
          </a:xfrm>
          <a:prstGeom prst="rect">
            <a:avLst/>
          </a:prstGeom>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921" y="438411"/>
            <a:ext cx="5623197" cy="4835046"/>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8481" y="413359"/>
            <a:ext cx="5235881" cy="4835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724337" y="5323650"/>
            <a:ext cx="5407249" cy="369332"/>
          </a:xfrm>
          <a:prstGeom prst="rect">
            <a:avLst/>
          </a:prstGeom>
        </p:spPr>
        <p:txBody>
          <a:bodyPr wrap="none">
            <a:spAutoFit/>
          </a:bodyPr>
          <a:lstStyle/>
          <a:p>
            <a:r>
              <a:rPr lang="nl-NL" b="1" i="1" dirty="0">
                <a:solidFill>
                  <a:srgbClr val="000099"/>
                </a:solidFill>
                <a:latin typeface="Times New Roman"/>
                <a:ea typeface="Calibri"/>
              </a:rPr>
              <a:t>Hình 2.6. Lược đồ căn cứ địa của nghĩa quân Tây Sơn</a:t>
            </a:r>
            <a:endParaRPr lang="en-US" dirty="0"/>
          </a:p>
        </p:txBody>
      </p:sp>
      <p:sp>
        <p:nvSpPr>
          <p:cNvPr id="11" name="Rectangle 10"/>
          <p:cNvSpPr/>
          <p:nvPr/>
        </p:nvSpPr>
        <p:spPr>
          <a:xfrm>
            <a:off x="6242130" y="5322937"/>
            <a:ext cx="6096000" cy="646331"/>
          </a:xfrm>
          <a:prstGeom prst="rect">
            <a:avLst/>
          </a:prstGeom>
        </p:spPr>
        <p:txBody>
          <a:bodyPr>
            <a:spAutoFit/>
          </a:bodyPr>
          <a:lstStyle/>
          <a:p>
            <a:r>
              <a:rPr lang="en-US" b="1" i="1" dirty="0" err="1">
                <a:solidFill>
                  <a:srgbClr val="000099"/>
                </a:solidFill>
                <a:latin typeface="Times New Roman"/>
                <a:ea typeface="Calibri"/>
              </a:rPr>
              <a:t>Hình</a:t>
            </a:r>
            <a:r>
              <a:rPr lang="en-US" b="1" i="1" dirty="0">
                <a:solidFill>
                  <a:srgbClr val="000099"/>
                </a:solidFill>
                <a:latin typeface="Times New Roman"/>
                <a:ea typeface="Calibri"/>
              </a:rPr>
              <a:t> 2.7. </a:t>
            </a:r>
            <a:r>
              <a:rPr lang="en-US" b="1" i="1" dirty="0" err="1">
                <a:solidFill>
                  <a:srgbClr val="000099"/>
                </a:solidFill>
                <a:latin typeface="Times New Roman"/>
                <a:ea typeface="Calibri"/>
              </a:rPr>
              <a:t>Nguyễn</a:t>
            </a:r>
            <a:r>
              <a:rPr lang="en-US" b="1" i="1" dirty="0">
                <a:solidFill>
                  <a:srgbClr val="000099"/>
                </a:solidFill>
                <a:latin typeface="Times New Roman"/>
                <a:ea typeface="Calibri"/>
              </a:rPr>
              <a:t> </a:t>
            </a:r>
            <a:r>
              <a:rPr lang="en-US" b="1" i="1" dirty="0" err="1">
                <a:solidFill>
                  <a:srgbClr val="000099"/>
                </a:solidFill>
                <a:latin typeface="Times New Roman"/>
                <a:ea typeface="Calibri"/>
              </a:rPr>
              <a:t>Nhạc</a:t>
            </a:r>
            <a:r>
              <a:rPr lang="en-US" b="1" i="1" dirty="0">
                <a:solidFill>
                  <a:srgbClr val="000099"/>
                </a:solidFill>
                <a:latin typeface="Times New Roman"/>
                <a:ea typeface="Calibri"/>
              </a:rPr>
              <a:t> </a:t>
            </a:r>
            <a:r>
              <a:rPr lang="en-US" b="1" i="1" dirty="0" err="1">
                <a:solidFill>
                  <a:srgbClr val="000099"/>
                </a:solidFill>
                <a:latin typeface="Times New Roman"/>
                <a:ea typeface="Calibri"/>
              </a:rPr>
              <a:t>tự</a:t>
            </a:r>
            <a:r>
              <a:rPr lang="en-US" b="1" i="1" dirty="0">
                <a:solidFill>
                  <a:srgbClr val="000099"/>
                </a:solidFill>
                <a:latin typeface="Times New Roman"/>
                <a:ea typeface="Calibri"/>
              </a:rPr>
              <a:t> </a:t>
            </a:r>
            <a:r>
              <a:rPr lang="en-US" b="1" i="1" dirty="0" err="1">
                <a:solidFill>
                  <a:srgbClr val="000099"/>
                </a:solidFill>
                <a:latin typeface="Times New Roman"/>
                <a:ea typeface="Calibri"/>
              </a:rPr>
              <a:t>giam</a:t>
            </a:r>
            <a:r>
              <a:rPr lang="en-US" b="1" i="1" dirty="0">
                <a:solidFill>
                  <a:srgbClr val="000099"/>
                </a:solidFill>
                <a:latin typeface="Times New Roman"/>
                <a:ea typeface="Calibri"/>
              </a:rPr>
              <a:t> </a:t>
            </a:r>
            <a:r>
              <a:rPr lang="en-US" b="1" i="1" dirty="0" err="1">
                <a:solidFill>
                  <a:srgbClr val="000099"/>
                </a:solidFill>
                <a:latin typeface="Times New Roman"/>
                <a:ea typeface="Calibri"/>
              </a:rPr>
              <a:t>mình</a:t>
            </a:r>
            <a:r>
              <a:rPr lang="en-US" b="1" i="1" dirty="0">
                <a:solidFill>
                  <a:srgbClr val="000099"/>
                </a:solidFill>
                <a:latin typeface="Times New Roman"/>
                <a:ea typeface="Calibri"/>
              </a:rPr>
              <a:t> </a:t>
            </a:r>
            <a:r>
              <a:rPr lang="en-US" b="1" i="1" dirty="0" err="1">
                <a:solidFill>
                  <a:srgbClr val="000099"/>
                </a:solidFill>
                <a:latin typeface="Times New Roman"/>
                <a:ea typeface="Calibri"/>
              </a:rPr>
              <a:t>vào</a:t>
            </a:r>
            <a:r>
              <a:rPr lang="en-US" b="1" i="1" dirty="0">
                <a:solidFill>
                  <a:srgbClr val="000099"/>
                </a:solidFill>
                <a:latin typeface="Times New Roman"/>
                <a:ea typeface="Calibri"/>
              </a:rPr>
              <a:t> </a:t>
            </a:r>
            <a:r>
              <a:rPr lang="en-US" b="1" i="1" dirty="0" err="1">
                <a:solidFill>
                  <a:srgbClr val="000099"/>
                </a:solidFill>
                <a:latin typeface="Times New Roman"/>
                <a:ea typeface="Calibri"/>
              </a:rPr>
              <a:t>cũi</a:t>
            </a:r>
            <a:r>
              <a:rPr lang="en-US" b="1" i="1" dirty="0">
                <a:solidFill>
                  <a:srgbClr val="000099"/>
                </a:solidFill>
                <a:latin typeface="Times New Roman"/>
                <a:ea typeface="Calibri"/>
              </a:rPr>
              <a:t> </a:t>
            </a:r>
            <a:r>
              <a:rPr lang="en-US" b="1" i="1" dirty="0" err="1">
                <a:solidFill>
                  <a:srgbClr val="000099"/>
                </a:solidFill>
                <a:latin typeface="Times New Roman"/>
                <a:ea typeface="Calibri"/>
              </a:rPr>
              <a:t>đánh</a:t>
            </a:r>
            <a:r>
              <a:rPr lang="en-US" b="1" i="1" dirty="0">
                <a:solidFill>
                  <a:srgbClr val="000099"/>
                </a:solidFill>
                <a:latin typeface="Times New Roman"/>
                <a:ea typeface="Calibri"/>
              </a:rPr>
              <a:t> </a:t>
            </a:r>
            <a:r>
              <a:rPr lang="en-US" b="1" i="1" dirty="0" err="1">
                <a:solidFill>
                  <a:srgbClr val="000099"/>
                </a:solidFill>
                <a:latin typeface="Times New Roman"/>
                <a:ea typeface="Calibri"/>
              </a:rPr>
              <a:t>lừa</a:t>
            </a:r>
            <a:r>
              <a:rPr lang="en-US" b="1" i="1" dirty="0">
                <a:solidFill>
                  <a:srgbClr val="000099"/>
                </a:solidFill>
                <a:latin typeface="Times New Roman"/>
                <a:ea typeface="Calibri"/>
              </a:rPr>
              <a:t> </a:t>
            </a:r>
            <a:r>
              <a:rPr lang="en-US" b="1" i="1" dirty="0" err="1">
                <a:solidFill>
                  <a:srgbClr val="000099"/>
                </a:solidFill>
                <a:latin typeface="Times New Roman"/>
                <a:ea typeface="Calibri"/>
              </a:rPr>
              <a:t>quan</a:t>
            </a:r>
            <a:r>
              <a:rPr lang="en-US" b="1" i="1" dirty="0">
                <a:solidFill>
                  <a:srgbClr val="000099"/>
                </a:solidFill>
                <a:latin typeface="Times New Roman"/>
                <a:ea typeface="Calibri"/>
              </a:rPr>
              <a:t> </a:t>
            </a:r>
            <a:r>
              <a:rPr lang="en-US" b="1" i="1" dirty="0" err="1">
                <a:solidFill>
                  <a:srgbClr val="000099"/>
                </a:solidFill>
                <a:latin typeface="Times New Roman"/>
                <a:ea typeface="Calibri"/>
              </a:rPr>
              <a:t>phủ</a:t>
            </a:r>
            <a:endParaRPr lang="en-US" dirty="0"/>
          </a:p>
        </p:txBody>
      </p:sp>
    </p:spTree>
    <p:extLst>
      <p:ext uri="{BB962C8B-B14F-4D97-AF65-F5344CB8AC3E}">
        <p14:creationId xmlns:p14="http://schemas.microsoft.com/office/powerpoint/2010/main" val="5627054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716</TotalTime>
  <Words>711</Words>
  <Application>Microsoft Office PowerPoint</Application>
  <PresentationFormat>Custom</PresentationFormat>
  <Paragraphs>81</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 1. Cụm tượng "Tây Sơn Tam Kiệt" trưng bày trang trọng tại phòng khánh tiết tại bảo tàng Quang Trung. Ở giữa là Hoàng đế Quang Trung - Nguyễn Huệ; bên phải là Hoàng đế Thái Đức - Nguyễn Nhạc; bên trái là Đông Định Vương - Nguyễn Lữ. Di tích này gắn với phong trào Tây Sơn trên đất Bình Định cuối thế kỉ XVIII. 2. Dưới triều hậu Lê (1533 -1789), Trịnh - Nguyễn phân tranh, đất nước loạn lạc, giang sơn bị chia cắt, dân hai miền Nam - Bắc lâm cảnh nồi da xáo thịt. Một bộ phận dân ở Bắc Trung bộ trở ra là nạn nhân của vua Lê, chúa Trịnh, ào ạt di cư vào Nam cùng với quân sĩ của chúa Trịnh hầu hết là tráng đinh trẻ khỏe bị chúa Nguyễn bắt làm tù binh đưa vào khai phá vùng đất mới phía Nam. Từ năm Nhâm Dần (1602) đến năm Nhâm Tuất (1742), các chúa Nguyễn Hoàng, Nguyễn Phúc Tần, Nguyễn Phúc Khoát ba lần đổi tên phủ Hoài Nhơn thành Quy Nhơn, Quy Ninh rồi lại Quy Nhơn vẫn gồm 3 huyện Bồng Sơn, Phù Ly, Tuy Viễn thuộc Thừa tuyên Quảng Nam.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Hà Hoàng</dc:creator>
  <cp:lastModifiedBy>admin</cp:lastModifiedBy>
  <cp:revision>87</cp:revision>
  <dcterms:created xsi:type="dcterms:W3CDTF">2021-07-16T03:19:13Z</dcterms:created>
  <dcterms:modified xsi:type="dcterms:W3CDTF">2024-11-13T00:32:56Z</dcterms:modified>
</cp:coreProperties>
</file>