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84" r:id="rId24"/>
    <p:sldId id="486" r:id="rId25"/>
    <p:sldId id="472" r:id="rId26"/>
    <p:sldId id="271" r:id="rId27"/>
    <p:sldId id="480" r:id="rId28"/>
    <p:sldId id="479" r:id="rId29"/>
    <p:sldId id="481" r:id="rId30"/>
    <p:sldId id="482" r:id="rId31"/>
    <p:sldId id="366" r:id="rId32"/>
    <p:sldId id="263" r:id="rId33"/>
    <p:sldId id="447" r:id="rId34"/>
    <p:sldId id="258" r:id="rId35"/>
    <p:sldId id="259" r:id="rId36"/>
    <p:sldId id="260" r:id="rId37"/>
    <p:sldId id="261" r:id="rId38"/>
    <p:sldId id="367" r:id="rId39"/>
    <p:sldId id="303" r:id="rId40"/>
    <p:sldId id="44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1080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07/10/2025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11" Type="http://schemas.openxmlformats.org/officeDocument/2006/relationships/image" Target="../media/image21.jp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8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6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7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9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4.xml"/><Relationship Id="rId14" Type="http://schemas.openxmlformats.org/officeDocument/2006/relationships/slide" Target="slide35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=""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="" xmlns:aink="http://schemas.microsoft.com/office/drawing/2016/ink" xmlns:p14="http://schemas.microsoft.com/office/powerpoint/2010/main"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p14="http://schemas.microsoft.com/office/powerpoint/2010/main" xmlns:aink="http://schemas.microsoft.com/office/drawing/2016/ink" xmlns=""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=""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=""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=""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=""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-1" y="79512"/>
            <a:ext cx="143021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=""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=""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=""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=""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=""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=""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=""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=""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=""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=""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39504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=""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=""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=""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=""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=""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=""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=""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=""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-1" y="79512"/>
            <a:ext cx="131196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=""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1298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89236"/>
            <a:ext cx="138332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=""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30126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35987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-1" y="79512"/>
            <a:ext cx="125436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7, 8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=""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=""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=""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=""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=""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7042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=""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=""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558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1,2,3: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4,5,6: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=""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=""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=""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=""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=""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=""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=""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=""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=""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=""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=""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=""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=""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=""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=""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=""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=""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=""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=""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=""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=""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=""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=""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=""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=""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=""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=""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=""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=""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=""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=""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=""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=""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=""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=""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=""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=""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=""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=""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=""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=""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=""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=""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=""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=""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=""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=""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=""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=""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=""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=""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=""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=""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=""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=""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=""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=""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=""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=""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=""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=""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=""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=""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=""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=""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=""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=""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=""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=""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=""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=""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=""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=""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=""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=""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=""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 smtClean="0"/>
              <a:t>giới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thiệu</a:t>
            </a:r>
            <a:r>
              <a:rPr lang="en-US" sz="2600" b="1" dirty="0" smtClean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endParaRPr lang="en-US" sz="2600" b="1" dirty="0">
              <a:solidFill>
                <a:srgbClr val="0000FF"/>
              </a:solidFill>
            </a:endParaRP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=""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=""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=""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=""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=""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=""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=""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=""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=""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=""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=""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=""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=""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=""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=""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=""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=""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=""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=""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=""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1757</TotalTime>
  <Words>2266</Words>
  <Application>Microsoft Office PowerPoint</Application>
  <PresentationFormat>On-screen Show (4:3)</PresentationFormat>
  <Paragraphs>226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GOODLUCK</dc:creator>
  <cp:lastModifiedBy>admin</cp:lastModifiedBy>
  <cp:revision>151</cp:revision>
  <dcterms:created xsi:type="dcterms:W3CDTF">2022-06-17T13:18:04Z</dcterms:created>
  <dcterms:modified xsi:type="dcterms:W3CDTF">2025-10-07T08:58:13Z</dcterms:modified>
</cp:coreProperties>
</file>