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Override PartName="/ppt/slideLayouts/slideLayout44.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notesSlides/notesSlide1.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Masters/slideMaster5.xml" ContentType="application/vnd.openxmlformats-officedocument.presentationml.slideMaster+xml"/>
  <Override PartName="/ppt/slides/slide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 id="2147483700" r:id="rId3"/>
    <p:sldMasterId id="2147483707" r:id="rId4"/>
    <p:sldMasterId id="2147483714" r:id="rId5"/>
  </p:sldMasterIdLst>
  <p:notesMasterIdLst>
    <p:notesMasterId r:id="rId37"/>
  </p:notesMasterIdLst>
  <p:sldIdLst>
    <p:sldId id="344" r:id="rId6"/>
    <p:sldId id="261" r:id="rId7"/>
    <p:sldId id="417" r:id="rId8"/>
    <p:sldId id="419" r:id="rId9"/>
    <p:sldId id="412" r:id="rId10"/>
    <p:sldId id="414" r:id="rId11"/>
    <p:sldId id="415" r:id="rId12"/>
    <p:sldId id="274" r:id="rId13"/>
    <p:sldId id="275" r:id="rId14"/>
    <p:sldId id="280" r:id="rId15"/>
    <p:sldId id="296" r:id="rId16"/>
    <p:sldId id="321" r:id="rId17"/>
    <p:sldId id="320" r:id="rId18"/>
    <p:sldId id="319" r:id="rId19"/>
    <p:sldId id="318" r:id="rId20"/>
    <p:sldId id="404" r:id="rId21"/>
    <p:sldId id="405" r:id="rId22"/>
    <p:sldId id="351" r:id="rId23"/>
    <p:sldId id="352" r:id="rId24"/>
    <p:sldId id="365" r:id="rId25"/>
    <p:sldId id="286" r:id="rId26"/>
    <p:sldId id="355" r:id="rId27"/>
    <p:sldId id="368" r:id="rId28"/>
    <p:sldId id="371" r:id="rId29"/>
    <p:sldId id="394" r:id="rId30"/>
    <p:sldId id="395" r:id="rId31"/>
    <p:sldId id="401" r:id="rId32"/>
    <p:sldId id="403" r:id="rId33"/>
    <p:sldId id="372" r:id="rId34"/>
    <p:sldId id="406" r:id="rId35"/>
    <p:sldId id="324" r:id="rId36"/>
  </p:sldIdLst>
  <p:sldSz cx="9144000" cy="5143500" type="screen16x9"/>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15620"/>
    <p:restoredTop sz="94660"/>
  </p:normalViewPr>
  <p:slideViewPr>
    <p:cSldViewPr>
      <p:cViewPr varScale="1">
        <p:scale>
          <a:sx n="114" d="100"/>
          <a:sy n="114" d="100"/>
        </p:scale>
        <p:origin x="-114" y="-120"/>
      </p:cViewPr>
      <p:guideLst>
        <p:guide orient="horz" pos="162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379388-0A41-4B2B-9A09-18F017B15DE7}" type="datetimeFigureOut">
              <a:rPr lang="vi-VN" smtClean="0"/>
              <a:pPr/>
              <a:t>24/09/2024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1FD43C-0BCB-4B89-86C5-1C980E34242E}" type="slidenum">
              <a:rPr lang="vi-VN" smtClean="0"/>
              <a:pPr/>
              <a:t>‹#›</a:t>
            </a:fld>
            <a:endParaRPr lang="vi-VN"/>
          </a:p>
        </p:txBody>
      </p:sp>
    </p:spTree>
    <p:extLst>
      <p:ext uri="{BB962C8B-B14F-4D97-AF65-F5344CB8AC3E}">
        <p14:creationId xmlns:p14="http://schemas.microsoft.com/office/powerpoint/2010/main" xmlns="" val="2542421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F31FD43C-0BCB-4B89-86C5-1C980E34242E}" type="slidenum">
              <a:rPr lang="vi-VN" smtClean="0"/>
              <a:pPr/>
              <a:t>23</a:t>
            </a:fld>
            <a:endParaRPr lang="vi-VN"/>
          </a:p>
        </p:txBody>
      </p:sp>
    </p:spTree>
    <p:extLst>
      <p:ext uri="{BB962C8B-B14F-4D97-AF65-F5344CB8AC3E}">
        <p14:creationId xmlns:p14="http://schemas.microsoft.com/office/powerpoint/2010/main" xmlns="" val="6363342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rang chiếu Tiêu đề">
    <p:spTree>
      <p:nvGrpSpPr>
        <p:cNvPr id="1" name=""/>
        <p:cNvGrpSpPr/>
        <p:nvPr/>
      </p:nvGrpSpPr>
      <p:grpSpPr>
        <a:xfrm>
          <a:off x="0" y="0"/>
          <a:ext cx="0" cy="0"/>
          <a:chOff x="0" y="0"/>
          <a:chExt cx="0" cy="0"/>
        </a:xfrm>
      </p:grpSpPr>
      <p:pic>
        <p:nvPicPr>
          <p:cNvPr id="7" name="Ảnh 6"/>
          <p:cNvPicPr>
            <a:picLocks noChangeAspect="1"/>
          </p:cNvPicPr>
          <p:nvPr/>
        </p:nvPicPr>
        <p:blipFill rotWithShape="1">
          <a:blip r:embed="rId2" cstate="print">
            <a:extLst>
              <a:ext uri="{28A0092B-C50C-407E-A947-70E740481C1C}">
                <a14:useLocalDpi xmlns:a14="http://schemas.microsoft.com/office/drawing/2010/main" xmlns="" val="0"/>
              </a:ext>
            </a:extLst>
          </a:blip>
          <a:srcRect l="2124" r="323" b="422"/>
          <a:stretch>
            <a:fillRect/>
          </a:stretch>
        </p:blipFill>
        <p:spPr>
          <a:xfrm>
            <a:off x="1148" y="1"/>
            <a:ext cx="9141715" cy="5143500"/>
          </a:xfrm>
          <a:prstGeom prst="rect">
            <a:avLst/>
          </a:prstGeom>
        </p:spPr>
      </p:pic>
      <p:sp>
        <p:nvSpPr>
          <p:cNvPr id="2" name="Tiêu đề 1"/>
          <p:cNvSpPr>
            <a:spLocks noGrp="1"/>
          </p:cNvSpPr>
          <p:nvPr>
            <p:ph type="ctrTitle" hasCustomPrompt="1"/>
          </p:nvPr>
        </p:nvSpPr>
        <p:spPr>
          <a:xfrm>
            <a:off x="628650" y="400152"/>
            <a:ext cx="6343650" cy="1371599"/>
          </a:xfrm>
        </p:spPr>
        <p:txBody>
          <a:bodyPr anchor="b">
            <a:normAutofit/>
          </a:bodyPr>
          <a:lstStyle>
            <a:lvl1pPr algn="l" latinLnBrk="0">
              <a:defRPr lang="vi-VN" sz="4400">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3" name="Tiêu đề phụ 2"/>
          <p:cNvSpPr>
            <a:spLocks noGrp="1"/>
          </p:cNvSpPr>
          <p:nvPr>
            <p:ph type="subTitle" idx="1" hasCustomPrompt="1"/>
          </p:nvPr>
        </p:nvSpPr>
        <p:spPr>
          <a:xfrm>
            <a:off x="628650" y="1828799"/>
            <a:ext cx="5314950" cy="685800"/>
          </a:xfrm>
        </p:spPr>
        <p:txBody>
          <a:bodyPr>
            <a:normAutofit/>
          </a:bodyPr>
          <a:lstStyle>
            <a:lvl1pPr marL="0" indent="0" algn="l" latinLnBrk="0">
              <a:spcBef>
                <a:spcPts val="1200"/>
              </a:spcBef>
              <a:buNone/>
              <a:defRPr lang="vi-VN" sz="2400">
                <a:latin typeface="Segoe UI" panose="020B0502040204020203" pitchFamily="34" charset="0"/>
                <a:ea typeface="Segoe UI" panose="020B0502040204020203" pitchFamily="34" charset="0"/>
                <a:cs typeface="Segoe UI" panose="020B0502040204020203" pitchFamily="34" charset="0"/>
              </a:defRPr>
            </a:lvl1pPr>
            <a:lvl2pPr marL="451970" indent="0" algn="ctr" latinLnBrk="0">
              <a:buNone/>
              <a:defRPr lang="vi-VN" sz="2000"/>
            </a:lvl2pPr>
            <a:lvl3pPr marL="903895" indent="0" algn="ctr" latinLnBrk="0">
              <a:buNone/>
              <a:defRPr lang="vi-VN" sz="1900"/>
            </a:lvl3pPr>
            <a:lvl4pPr marL="1355826" indent="0" algn="ctr" latinLnBrk="0">
              <a:buNone/>
              <a:defRPr lang="vi-VN" sz="1600"/>
            </a:lvl4pPr>
            <a:lvl5pPr marL="1807796" indent="0" algn="ctr" latinLnBrk="0">
              <a:buNone/>
              <a:defRPr lang="vi-VN" sz="1600"/>
            </a:lvl5pPr>
            <a:lvl6pPr marL="2259748" indent="0" algn="ctr" latinLnBrk="0">
              <a:buNone/>
              <a:defRPr lang="vi-VN" sz="1600"/>
            </a:lvl6pPr>
            <a:lvl7pPr marL="2711694" indent="0" algn="ctr" latinLnBrk="0">
              <a:buNone/>
              <a:defRPr lang="vi-VN" sz="1600"/>
            </a:lvl7pPr>
            <a:lvl8pPr marL="3163641" indent="0" algn="ctr" latinLnBrk="0">
              <a:buNone/>
              <a:defRPr lang="vi-VN" sz="1600"/>
            </a:lvl8pPr>
            <a:lvl9pPr marL="3615587" indent="0" algn="ctr" latinLnBrk="0">
              <a:buNone/>
              <a:defRPr lang="vi-VN" sz="1600"/>
            </a:lvl9pPr>
          </a:lstStyle>
          <a:p>
            <a:r>
              <a:rPr lang="vi-VN"/>
              <a:t>Bấm để sửa kiểu tiêu đề phụ Bản cái</a:t>
            </a:r>
          </a:p>
        </p:txBody>
      </p:sp>
    </p:spTree>
    <p:extLst>
      <p:ext uri="{BB962C8B-B14F-4D97-AF65-F5344CB8AC3E}">
        <p14:creationId xmlns:p14="http://schemas.microsoft.com/office/powerpoint/2010/main" xmlns="" val="253592740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Hai Ảnh với Chú thích">
    <p:spTree>
      <p:nvGrpSpPr>
        <p:cNvPr id="1" name=""/>
        <p:cNvGrpSpPr/>
        <p:nvPr/>
      </p:nvGrpSpPr>
      <p:grpSpPr>
        <a:xfrm>
          <a:off x="0" y="0"/>
          <a:ext cx="0" cy="0"/>
          <a:chOff x="0" y="0"/>
          <a:chExt cx="0" cy="0"/>
        </a:xfrm>
      </p:grpSpPr>
      <p:pic>
        <p:nvPicPr>
          <p:cNvPr id="6" name="Ảnh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895" y="1386"/>
            <a:ext cx="9141715" cy="5142214"/>
          </a:xfrm>
          <a:prstGeom prst="rect">
            <a:avLst/>
          </a:prstGeom>
        </p:spPr>
      </p:pic>
      <p:sp>
        <p:nvSpPr>
          <p:cNvPr id="7" name="Hình tự do 5"/>
          <p:cNvSpPr/>
          <p:nvPr/>
        </p:nvSpPr>
        <p:spPr bwMode="gray">
          <a:xfrm>
            <a:off x="571500" y="700097"/>
            <a:ext cx="3086100" cy="3082099"/>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0384" tIns="45193" rIns="90384" bIns="45193" numCol="1" anchor="t" anchorCtr="0" compatLnSpc="1"/>
          <a:lstStyle/>
          <a:p>
            <a:pPr defTabSz="903895"/>
            <a:endParaRPr lang="vi-VN" sz="1900">
              <a:solidFill>
                <a:srgbClr val="404040"/>
              </a:solidFill>
              <a:latin typeface="Segoe UI" panose="020B0502040204020203" pitchFamily="34" charset="0"/>
              <a:ea typeface="Segoe UI" panose="020B0502040204020203" pitchFamily="34" charset="0"/>
              <a:cs typeface="Segoe UI" panose="020B0502040204020203" pitchFamily="34" charset="0"/>
            </a:endParaRPr>
          </a:p>
        </p:txBody>
      </p:sp>
      <p:sp>
        <p:nvSpPr>
          <p:cNvPr id="15" name="Chỗ dành sẵn cho Ảnh 14"/>
          <p:cNvSpPr>
            <a:spLocks noGrp="1"/>
          </p:cNvSpPr>
          <p:nvPr>
            <p:ph type="pic" sz="quarter" idx="13" hasCustomPrompt="1"/>
          </p:nvPr>
        </p:nvSpPr>
        <p:spPr>
          <a:xfrm>
            <a:off x="744327" y="834777"/>
            <a:ext cx="2728840" cy="281273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1554">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18" name="Hình tự do 5"/>
          <p:cNvSpPr/>
          <p:nvPr/>
        </p:nvSpPr>
        <p:spPr bwMode="gray">
          <a:xfrm>
            <a:off x="3975100" y="700097"/>
            <a:ext cx="3086100" cy="3082099"/>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0384" tIns="45193" rIns="90384" bIns="45193" numCol="1" anchor="t" anchorCtr="0" compatLnSpc="1"/>
          <a:lstStyle/>
          <a:p>
            <a:pPr defTabSz="903895"/>
            <a:endParaRPr lang="vi-VN" sz="1900">
              <a:solidFill>
                <a:srgbClr val="404040"/>
              </a:solidFill>
              <a:latin typeface="Segoe UI" panose="020B0502040204020203" pitchFamily="34" charset="0"/>
              <a:ea typeface="Segoe UI" panose="020B0502040204020203" pitchFamily="34" charset="0"/>
              <a:cs typeface="Segoe UI" panose="020B0502040204020203" pitchFamily="34" charset="0"/>
            </a:endParaRPr>
          </a:p>
        </p:txBody>
      </p:sp>
      <p:sp>
        <p:nvSpPr>
          <p:cNvPr id="19" name="Chỗ dành sẵn cho Ảnh 18"/>
          <p:cNvSpPr>
            <a:spLocks noGrp="1"/>
          </p:cNvSpPr>
          <p:nvPr>
            <p:ph type="pic" sz="quarter" idx="15" hasCustomPrompt="1"/>
          </p:nvPr>
        </p:nvSpPr>
        <p:spPr>
          <a:xfrm>
            <a:off x="4147927" y="834777"/>
            <a:ext cx="2728840" cy="281273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1554">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17" name="Chỗ dành sẵn cho Văn bản 16"/>
          <p:cNvSpPr>
            <a:spLocks noGrp="1"/>
          </p:cNvSpPr>
          <p:nvPr>
            <p:ph type="body" sz="quarter" idx="14" hasCustomPrompt="1"/>
          </p:nvPr>
        </p:nvSpPr>
        <p:spPr>
          <a:xfrm>
            <a:off x="771444" y="3979069"/>
            <a:ext cx="2674619" cy="822960"/>
          </a:xfrm>
        </p:spPr>
        <p:txBody>
          <a:bodyPr>
            <a:normAutofit/>
          </a:bodyPr>
          <a:lstStyle>
            <a:lvl1pPr marL="0" indent="0" latinLnBrk="0">
              <a:buNone/>
              <a:defRPr lang="vi-VN" sz="1900">
                <a:latin typeface="Segoe UI" panose="020B0502040204020203" pitchFamily="34" charset="0"/>
                <a:ea typeface="Segoe UI" panose="020B0502040204020203" pitchFamily="34" charset="0"/>
                <a:cs typeface="Segoe UI" panose="020B0502040204020203" pitchFamily="34" charset="0"/>
              </a:defRPr>
            </a:lvl1pPr>
            <a:lvl2pPr marL="0" indent="0" latinLnBrk="0">
              <a:spcBef>
                <a:spcPts val="1200"/>
              </a:spcBef>
              <a:buNone/>
              <a:defRPr lang="vi-VN" sz="1900"/>
            </a:lvl2pPr>
            <a:lvl3pPr marL="0" indent="0" latinLnBrk="0">
              <a:spcBef>
                <a:spcPts val="1200"/>
              </a:spcBef>
              <a:buNone/>
              <a:defRPr lang="vi-VN" sz="1900"/>
            </a:lvl3pPr>
            <a:lvl4pPr marL="0" indent="0" latinLnBrk="0">
              <a:spcBef>
                <a:spcPts val="1200"/>
              </a:spcBef>
              <a:buNone/>
              <a:defRPr lang="vi-VN" sz="1900"/>
            </a:lvl4pPr>
            <a:lvl5pPr marL="0" indent="0" latinLnBrk="0">
              <a:spcBef>
                <a:spcPts val="1200"/>
              </a:spcBef>
              <a:buNone/>
              <a:defRPr lang="vi-VN" sz="1900"/>
            </a:lvl5pPr>
          </a:lstStyle>
          <a:p>
            <a:pPr lvl="0"/>
            <a:r>
              <a:rPr lang="vi-VN"/>
              <a:t>Bấm để sửa kiểu văn bản Bản cái</a:t>
            </a:r>
          </a:p>
        </p:txBody>
      </p:sp>
      <p:sp>
        <p:nvSpPr>
          <p:cNvPr id="20" name="Chỗ dành sẵn cho Văn bản 16"/>
          <p:cNvSpPr>
            <a:spLocks noGrp="1"/>
          </p:cNvSpPr>
          <p:nvPr>
            <p:ph type="body" sz="quarter" idx="16" hasCustomPrompt="1"/>
          </p:nvPr>
        </p:nvSpPr>
        <p:spPr>
          <a:xfrm>
            <a:off x="4175037" y="3979069"/>
            <a:ext cx="2674619" cy="822960"/>
          </a:xfrm>
        </p:spPr>
        <p:txBody>
          <a:bodyPr>
            <a:normAutofit/>
          </a:bodyPr>
          <a:lstStyle>
            <a:lvl1pPr marL="0" indent="0" latinLnBrk="0">
              <a:buNone/>
              <a:defRPr lang="vi-VN" sz="1900">
                <a:latin typeface="Segoe UI" panose="020B0502040204020203" pitchFamily="34" charset="0"/>
                <a:ea typeface="Segoe UI" panose="020B0502040204020203" pitchFamily="34" charset="0"/>
                <a:cs typeface="Segoe UI" panose="020B0502040204020203" pitchFamily="34" charset="0"/>
              </a:defRPr>
            </a:lvl1pPr>
            <a:lvl2pPr marL="0" indent="0" latinLnBrk="0">
              <a:spcBef>
                <a:spcPts val="1200"/>
              </a:spcBef>
              <a:buNone/>
              <a:defRPr lang="vi-VN" sz="1900"/>
            </a:lvl2pPr>
            <a:lvl3pPr marL="0" indent="0" latinLnBrk="0">
              <a:spcBef>
                <a:spcPts val="1200"/>
              </a:spcBef>
              <a:buNone/>
              <a:defRPr lang="vi-VN" sz="1900"/>
            </a:lvl3pPr>
            <a:lvl4pPr marL="0" indent="0" latinLnBrk="0">
              <a:spcBef>
                <a:spcPts val="1200"/>
              </a:spcBef>
              <a:buNone/>
              <a:defRPr lang="vi-VN" sz="1900"/>
            </a:lvl4pPr>
            <a:lvl5pPr marL="0" indent="0" latinLnBrk="0">
              <a:spcBef>
                <a:spcPts val="1200"/>
              </a:spcBef>
              <a:buNone/>
              <a:defRPr lang="vi-VN" sz="1900"/>
            </a:lvl5pPr>
          </a:lstStyle>
          <a:p>
            <a:pPr lvl="0"/>
            <a:r>
              <a:rPr lang="vi-VN"/>
              <a:t>Bấm để sửa kiểu văn bản Bản cái</a:t>
            </a:r>
          </a:p>
        </p:txBody>
      </p:sp>
    </p:spTree>
    <p:extLst>
      <p:ext uri="{BB962C8B-B14F-4D97-AF65-F5344CB8AC3E}">
        <p14:creationId xmlns:p14="http://schemas.microsoft.com/office/powerpoint/2010/main" xmlns="" val="390714277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 Ảnh với Chú thích">
    <p:spTree>
      <p:nvGrpSpPr>
        <p:cNvPr id="1" name=""/>
        <p:cNvGrpSpPr/>
        <p:nvPr/>
      </p:nvGrpSpPr>
      <p:grpSpPr>
        <a:xfrm>
          <a:off x="0" y="0"/>
          <a:ext cx="0" cy="0"/>
          <a:chOff x="0" y="0"/>
          <a:chExt cx="0" cy="0"/>
        </a:xfrm>
      </p:grpSpPr>
      <p:pic>
        <p:nvPicPr>
          <p:cNvPr id="6" name="Ảnh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895" y="1386"/>
            <a:ext cx="9141715" cy="5142214"/>
          </a:xfrm>
          <a:prstGeom prst="rect">
            <a:avLst/>
          </a:prstGeom>
        </p:spPr>
      </p:pic>
      <p:sp>
        <p:nvSpPr>
          <p:cNvPr id="7" name="Hình tự do 5"/>
          <p:cNvSpPr/>
          <p:nvPr/>
        </p:nvSpPr>
        <p:spPr bwMode="gray">
          <a:xfrm>
            <a:off x="571500" y="700097"/>
            <a:ext cx="4000500" cy="3082099"/>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0384" tIns="45193" rIns="90384" bIns="45193" numCol="1" anchor="t" anchorCtr="0" compatLnSpc="1"/>
          <a:lstStyle/>
          <a:p>
            <a:pPr defTabSz="903895"/>
            <a:endParaRPr lang="vi-VN" sz="1900">
              <a:solidFill>
                <a:srgbClr val="404040"/>
              </a:solidFill>
              <a:latin typeface="Segoe UI" panose="020B0502040204020203" pitchFamily="34" charset="0"/>
              <a:ea typeface="Segoe UI" panose="020B0502040204020203" pitchFamily="34" charset="0"/>
              <a:cs typeface="Segoe UI" panose="020B0502040204020203" pitchFamily="34" charset="0"/>
            </a:endParaRPr>
          </a:p>
        </p:txBody>
      </p:sp>
      <p:sp>
        <p:nvSpPr>
          <p:cNvPr id="15" name="Chỗ dành sẵn cho Ảnh 14"/>
          <p:cNvSpPr>
            <a:spLocks noGrp="1"/>
          </p:cNvSpPr>
          <p:nvPr>
            <p:ph type="pic" sz="quarter" idx="13" hasCustomPrompt="1"/>
          </p:nvPr>
        </p:nvSpPr>
        <p:spPr>
          <a:xfrm>
            <a:off x="743916" y="834777"/>
            <a:ext cx="3655668" cy="281273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1554">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18" name="Hình tự do 5"/>
          <p:cNvSpPr/>
          <p:nvPr/>
        </p:nvSpPr>
        <p:spPr bwMode="gray">
          <a:xfrm>
            <a:off x="4743014" y="725487"/>
            <a:ext cx="2243207" cy="1450788"/>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0384" tIns="45193" rIns="90384" bIns="45193" numCol="1" anchor="t" anchorCtr="0" compatLnSpc="1"/>
          <a:lstStyle/>
          <a:p>
            <a:pPr defTabSz="903895"/>
            <a:endParaRPr lang="vi-VN" sz="1900">
              <a:solidFill>
                <a:srgbClr val="404040"/>
              </a:solidFill>
              <a:latin typeface="Segoe UI" panose="020B0502040204020203" pitchFamily="34" charset="0"/>
              <a:ea typeface="Segoe UI" panose="020B0502040204020203" pitchFamily="34" charset="0"/>
              <a:cs typeface="Segoe UI" panose="020B0502040204020203" pitchFamily="34" charset="0"/>
            </a:endParaRPr>
          </a:p>
        </p:txBody>
      </p:sp>
      <p:sp>
        <p:nvSpPr>
          <p:cNvPr id="19" name="Chỗ dành sẵn cho Ảnh 18"/>
          <p:cNvSpPr>
            <a:spLocks noGrp="1"/>
          </p:cNvSpPr>
          <p:nvPr>
            <p:ph type="pic" sz="quarter" idx="15" hasCustomPrompt="1"/>
          </p:nvPr>
        </p:nvSpPr>
        <p:spPr>
          <a:xfrm>
            <a:off x="4879628" y="832409"/>
            <a:ext cx="1969979" cy="1237147"/>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0768">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17" name="Chỗ dành sẵn cho Văn bản 16"/>
          <p:cNvSpPr>
            <a:spLocks noGrp="1"/>
          </p:cNvSpPr>
          <p:nvPr>
            <p:ph type="body" sz="quarter" idx="14" hasCustomPrompt="1"/>
          </p:nvPr>
        </p:nvSpPr>
        <p:spPr>
          <a:xfrm>
            <a:off x="771438" y="4439441"/>
            <a:ext cx="6078062" cy="373065"/>
          </a:xfrm>
        </p:spPr>
        <p:txBody>
          <a:bodyPr>
            <a:normAutofit/>
          </a:bodyPr>
          <a:lstStyle>
            <a:lvl1pPr marL="0" indent="0" latinLnBrk="0">
              <a:spcBef>
                <a:spcPts val="0"/>
              </a:spcBef>
              <a:buNone/>
              <a:defRPr lang="vi-VN" sz="1600">
                <a:latin typeface="Segoe UI" panose="020B0502040204020203" pitchFamily="34" charset="0"/>
                <a:ea typeface="Segoe UI" panose="020B0502040204020203" pitchFamily="34" charset="0"/>
                <a:cs typeface="Segoe UI" panose="020B0502040204020203" pitchFamily="34" charset="0"/>
              </a:defRPr>
            </a:lvl1pPr>
            <a:lvl2pPr marL="0" indent="0" latinLnBrk="0">
              <a:spcBef>
                <a:spcPts val="1200"/>
              </a:spcBef>
              <a:buNone/>
              <a:defRPr lang="vi-VN" sz="1900"/>
            </a:lvl2pPr>
            <a:lvl3pPr marL="0" indent="0" latinLnBrk="0">
              <a:spcBef>
                <a:spcPts val="1200"/>
              </a:spcBef>
              <a:buNone/>
              <a:defRPr lang="vi-VN" sz="1900"/>
            </a:lvl3pPr>
            <a:lvl4pPr marL="0" indent="0" latinLnBrk="0">
              <a:spcBef>
                <a:spcPts val="1200"/>
              </a:spcBef>
              <a:buNone/>
              <a:defRPr lang="vi-VN" sz="1900"/>
            </a:lvl4pPr>
            <a:lvl5pPr marL="0" indent="0" latinLnBrk="0">
              <a:spcBef>
                <a:spcPts val="1200"/>
              </a:spcBef>
              <a:buNone/>
              <a:defRPr lang="vi-VN" sz="1900"/>
            </a:lvl5pPr>
          </a:lstStyle>
          <a:p>
            <a:pPr lvl="0"/>
            <a:r>
              <a:rPr lang="vi-VN"/>
              <a:t>Bấm để sửa kiểu văn bản Bản cái</a:t>
            </a:r>
          </a:p>
        </p:txBody>
      </p:sp>
      <p:sp>
        <p:nvSpPr>
          <p:cNvPr id="12" name="Hình tự do 5"/>
          <p:cNvSpPr/>
          <p:nvPr/>
        </p:nvSpPr>
        <p:spPr bwMode="gray">
          <a:xfrm>
            <a:off x="4743014" y="2295716"/>
            <a:ext cx="2243207" cy="1450788"/>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0384" tIns="45193" rIns="90384" bIns="45193" numCol="1" anchor="t" anchorCtr="0" compatLnSpc="1"/>
          <a:lstStyle/>
          <a:p>
            <a:pPr defTabSz="903895"/>
            <a:endParaRPr lang="vi-VN" sz="1900">
              <a:solidFill>
                <a:srgbClr val="404040"/>
              </a:solidFill>
              <a:latin typeface="Segoe UI" panose="020B0502040204020203" pitchFamily="34" charset="0"/>
              <a:ea typeface="Segoe UI" panose="020B0502040204020203" pitchFamily="34" charset="0"/>
              <a:cs typeface="Segoe UI" panose="020B0502040204020203" pitchFamily="34" charset="0"/>
            </a:endParaRPr>
          </a:p>
        </p:txBody>
      </p:sp>
      <p:sp>
        <p:nvSpPr>
          <p:cNvPr id="13" name="Chỗ dành sẵn cho Ảnh 12"/>
          <p:cNvSpPr>
            <a:spLocks noGrp="1"/>
          </p:cNvSpPr>
          <p:nvPr>
            <p:ph type="pic" sz="quarter" idx="16" hasCustomPrompt="1"/>
          </p:nvPr>
        </p:nvSpPr>
        <p:spPr>
          <a:xfrm>
            <a:off x="4879628" y="2402639"/>
            <a:ext cx="1969979" cy="1237147"/>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0768">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2" name="Tiêu đề 1"/>
          <p:cNvSpPr>
            <a:spLocks noGrp="1"/>
          </p:cNvSpPr>
          <p:nvPr>
            <p:ph type="title" hasCustomPrompt="1"/>
          </p:nvPr>
        </p:nvSpPr>
        <p:spPr>
          <a:xfrm>
            <a:off x="771438" y="3979182"/>
            <a:ext cx="6078062" cy="434941"/>
          </a:xfrm>
        </p:spPr>
        <p:txBody>
          <a:bodyPr>
            <a:normAutofit/>
          </a:bodyPr>
          <a:lstStyle>
            <a:lvl1pPr latinLnBrk="0">
              <a:defRPr lang="vi-VN" sz="240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Tree>
    <p:extLst>
      <p:ext uri="{BB962C8B-B14F-4D97-AF65-F5344CB8AC3E}">
        <p14:creationId xmlns:p14="http://schemas.microsoft.com/office/powerpoint/2010/main" xmlns="" val="279684403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ăm Ảnh">
    <p:spTree>
      <p:nvGrpSpPr>
        <p:cNvPr id="1" name=""/>
        <p:cNvGrpSpPr/>
        <p:nvPr/>
      </p:nvGrpSpPr>
      <p:grpSpPr>
        <a:xfrm>
          <a:off x="0" y="0"/>
          <a:ext cx="0" cy="0"/>
          <a:chOff x="0" y="0"/>
          <a:chExt cx="0" cy="0"/>
        </a:xfrm>
      </p:grpSpPr>
      <p:pic>
        <p:nvPicPr>
          <p:cNvPr id="7" name="Ảnh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474" y="316"/>
            <a:ext cx="9141715" cy="5144786"/>
          </a:xfrm>
          <a:prstGeom prst="rect">
            <a:avLst/>
          </a:prstGeom>
        </p:spPr>
      </p:pic>
      <p:sp>
        <p:nvSpPr>
          <p:cNvPr id="8" name="Hình tự do 5"/>
          <p:cNvSpPr/>
          <p:nvPr/>
        </p:nvSpPr>
        <p:spPr bwMode="gray">
          <a:xfrm>
            <a:off x="3137005" y="198787"/>
            <a:ext cx="3924299" cy="2265018"/>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0384" tIns="45193" rIns="90384" bIns="45193" numCol="1" anchor="t" anchorCtr="0" compatLnSpc="1"/>
          <a:lstStyle/>
          <a:p>
            <a:pPr defTabSz="903895"/>
            <a:endParaRPr lang="vi-VN" sz="1900">
              <a:solidFill>
                <a:srgbClr val="404040"/>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Chỗ dành sẵn cho Ảnh 8"/>
          <p:cNvSpPr>
            <a:spLocks noGrp="1"/>
          </p:cNvSpPr>
          <p:nvPr>
            <p:ph type="pic" sz="quarter" idx="13" hasCustomPrompt="1"/>
          </p:nvPr>
        </p:nvSpPr>
        <p:spPr>
          <a:xfrm>
            <a:off x="3318427" y="327338"/>
            <a:ext cx="3561446" cy="200811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1554">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10" name="Hình tự do 5"/>
          <p:cNvSpPr/>
          <p:nvPr/>
        </p:nvSpPr>
        <p:spPr bwMode="gray">
          <a:xfrm>
            <a:off x="612147" y="288548"/>
            <a:ext cx="2359659" cy="142100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0384" tIns="45193" rIns="90384" bIns="45193" numCol="1" anchor="t" anchorCtr="0" compatLnSpc="1"/>
          <a:lstStyle/>
          <a:p>
            <a:pPr defTabSz="903895"/>
            <a:endParaRPr lang="vi-VN" sz="1900">
              <a:solidFill>
                <a:srgbClr val="404040"/>
              </a:solidFill>
              <a:latin typeface="Segoe UI" panose="020B0502040204020203" pitchFamily="34" charset="0"/>
              <a:ea typeface="Segoe UI" panose="020B0502040204020203" pitchFamily="34" charset="0"/>
              <a:cs typeface="Segoe UI" panose="020B0502040204020203" pitchFamily="34" charset="0"/>
            </a:endParaRPr>
          </a:p>
        </p:txBody>
      </p:sp>
      <p:sp>
        <p:nvSpPr>
          <p:cNvPr id="11" name="Chỗ dành sẵn cho Ảnh 10"/>
          <p:cNvSpPr>
            <a:spLocks noGrp="1"/>
          </p:cNvSpPr>
          <p:nvPr>
            <p:ph type="pic" sz="quarter" idx="15" hasCustomPrompt="1"/>
          </p:nvPr>
        </p:nvSpPr>
        <p:spPr>
          <a:xfrm>
            <a:off x="759877" y="403675"/>
            <a:ext cx="2064409" cy="1190744"/>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0768">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12" name="Hình tự do 5"/>
          <p:cNvSpPr/>
          <p:nvPr/>
        </p:nvSpPr>
        <p:spPr bwMode="gray">
          <a:xfrm>
            <a:off x="612147" y="1858778"/>
            <a:ext cx="2359659" cy="142100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0384" tIns="45193" rIns="90384" bIns="45193" numCol="1" anchor="t" anchorCtr="0" compatLnSpc="1"/>
          <a:lstStyle/>
          <a:p>
            <a:pPr defTabSz="903895"/>
            <a:endParaRPr lang="vi-VN" sz="1900">
              <a:solidFill>
                <a:srgbClr val="404040"/>
              </a:solidFill>
              <a:latin typeface="Segoe UI" panose="020B0502040204020203" pitchFamily="34" charset="0"/>
              <a:ea typeface="Segoe UI" panose="020B0502040204020203" pitchFamily="34" charset="0"/>
              <a:cs typeface="Segoe UI" panose="020B0502040204020203" pitchFamily="34" charset="0"/>
            </a:endParaRPr>
          </a:p>
        </p:txBody>
      </p:sp>
      <p:sp>
        <p:nvSpPr>
          <p:cNvPr id="13" name="Chỗ dành sẵn cho Ảnh 12"/>
          <p:cNvSpPr>
            <a:spLocks noGrp="1"/>
          </p:cNvSpPr>
          <p:nvPr>
            <p:ph type="pic" sz="quarter" idx="16" hasCustomPrompt="1"/>
          </p:nvPr>
        </p:nvSpPr>
        <p:spPr>
          <a:xfrm>
            <a:off x="759877" y="1973905"/>
            <a:ext cx="2064409" cy="1190744"/>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0768">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14" name="Hình tự do 5"/>
          <p:cNvSpPr/>
          <p:nvPr/>
        </p:nvSpPr>
        <p:spPr bwMode="gray">
          <a:xfrm>
            <a:off x="612147" y="3429005"/>
            <a:ext cx="2359659" cy="142100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0384" tIns="45193" rIns="90384" bIns="45193" numCol="1" anchor="t" anchorCtr="0" compatLnSpc="1"/>
          <a:lstStyle/>
          <a:p>
            <a:pPr defTabSz="903895"/>
            <a:endParaRPr lang="vi-VN" sz="1900">
              <a:solidFill>
                <a:srgbClr val="404040"/>
              </a:solidFill>
              <a:latin typeface="Segoe UI" panose="020B0502040204020203" pitchFamily="34" charset="0"/>
              <a:ea typeface="Segoe UI" panose="020B0502040204020203" pitchFamily="34" charset="0"/>
              <a:cs typeface="Segoe UI" panose="020B0502040204020203" pitchFamily="34" charset="0"/>
            </a:endParaRPr>
          </a:p>
        </p:txBody>
      </p:sp>
      <p:sp>
        <p:nvSpPr>
          <p:cNvPr id="15" name="Chỗ dành sẵn cho Ảnh 14"/>
          <p:cNvSpPr>
            <a:spLocks noGrp="1"/>
          </p:cNvSpPr>
          <p:nvPr>
            <p:ph type="pic" sz="quarter" idx="17" hasCustomPrompt="1"/>
          </p:nvPr>
        </p:nvSpPr>
        <p:spPr>
          <a:xfrm>
            <a:off x="759877" y="3544132"/>
            <a:ext cx="2064409" cy="1190744"/>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0768">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20" name="Hình tự do 5"/>
          <p:cNvSpPr/>
          <p:nvPr/>
        </p:nvSpPr>
        <p:spPr bwMode="gray">
          <a:xfrm>
            <a:off x="3137005" y="2586388"/>
            <a:ext cx="3924299" cy="2265018"/>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0384" tIns="45193" rIns="90384" bIns="45193" numCol="1" anchor="t" anchorCtr="0" compatLnSpc="1"/>
          <a:lstStyle/>
          <a:p>
            <a:pPr defTabSz="903895"/>
            <a:endParaRPr lang="vi-VN" sz="1900">
              <a:solidFill>
                <a:srgbClr val="404040"/>
              </a:solidFill>
              <a:latin typeface="Segoe UI" panose="020B0502040204020203" pitchFamily="34" charset="0"/>
              <a:ea typeface="Segoe UI" panose="020B0502040204020203" pitchFamily="34" charset="0"/>
              <a:cs typeface="Segoe UI" panose="020B0502040204020203" pitchFamily="34" charset="0"/>
            </a:endParaRPr>
          </a:p>
        </p:txBody>
      </p:sp>
      <p:sp>
        <p:nvSpPr>
          <p:cNvPr id="21" name="Chỗ dành sẵn cho Ảnh 20"/>
          <p:cNvSpPr>
            <a:spLocks noGrp="1"/>
          </p:cNvSpPr>
          <p:nvPr>
            <p:ph type="pic" sz="quarter" idx="18" hasCustomPrompt="1"/>
          </p:nvPr>
        </p:nvSpPr>
        <p:spPr>
          <a:xfrm>
            <a:off x="3318427" y="2714950"/>
            <a:ext cx="3561446" cy="200811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1554">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Tree>
    <p:extLst>
      <p:ext uri="{BB962C8B-B14F-4D97-AF65-F5344CB8AC3E}">
        <p14:creationId xmlns:p14="http://schemas.microsoft.com/office/powerpoint/2010/main" xmlns="" val="358355412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Văn bản Dọc 2"/>
          <p:cNvSpPr>
            <a:spLocks noGrp="1"/>
          </p:cNvSpPr>
          <p:nvPr>
            <p:ph type="body" orient="vert" idx="1" hasCustomPrompt="1"/>
          </p:nvPr>
        </p:nvSpPr>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p:txBody>
          <a:bodyPr/>
          <a:lstStyle/>
          <a:p>
            <a:fld id="{679DC548-14FE-4E4F-A263-940A54C248A3}" type="datetime1">
              <a:rPr lang="vi-VN" smtClean="0">
                <a:solidFill>
                  <a:srgbClr val="404040"/>
                </a:solidFill>
              </a:rPr>
              <a:pPr/>
              <a:t>24/09/2024</a:t>
            </a:fld>
            <a:endParaRPr>
              <a:solidFill>
                <a:srgbClr val="404040"/>
              </a:solidFill>
            </a:endParaRPr>
          </a:p>
        </p:txBody>
      </p:sp>
      <p:sp>
        <p:nvSpPr>
          <p:cNvPr id="5" name="Chỗ dành sẵn cho Chân trang 4"/>
          <p:cNvSpPr>
            <a:spLocks noGrp="1"/>
          </p:cNvSpPr>
          <p:nvPr>
            <p:ph type="ftr" sz="quarter" idx="11"/>
          </p:nvPr>
        </p:nvSpPr>
        <p:spPr/>
        <p:txBody>
          <a:bodyPr/>
          <a:lstStyle/>
          <a:p>
            <a:endParaRPr>
              <a:solidFill>
                <a:srgbClr val="404040"/>
              </a:solidFill>
            </a:endParaRPr>
          </a:p>
        </p:txBody>
      </p:sp>
      <p:sp>
        <p:nvSpPr>
          <p:cNvPr id="6" name="Chỗ dành sẵn cho Số Trang chiếu 5"/>
          <p:cNvSpPr>
            <a:spLocks noGrp="1"/>
          </p:cNvSpPr>
          <p:nvPr>
            <p:ph type="sldNum" sz="quarter" idx="12"/>
          </p:nvPr>
        </p:nvSpPr>
        <p:spPr/>
        <p:txBody>
          <a:bodyPr/>
          <a:lstStyle/>
          <a:p>
            <a:fld id="{289D71E3-7D81-4C24-B9D8-6B108755C64C}" type="slidenum">
              <a:rPr>
                <a:solidFill>
                  <a:srgbClr val="404040"/>
                </a:solidFill>
              </a:rPr>
              <a:pPr/>
              <a:t>‹#›</a:t>
            </a:fld>
            <a:endParaRPr>
              <a:solidFill>
                <a:srgbClr val="404040"/>
              </a:solidFill>
            </a:endParaRPr>
          </a:p>
        </p:txBody>
      </p:sp>
    </p:spTree>
    <p:extLst>
      <p:ext uri="{BB962C8B-B14F-4D97-AF65-F5344CB8AC3E}">
        <p14:creationId xmlns:p14="http://schemas.microsoft.com/office/powerpoint/2010/main" xmlns="" val="89673947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ăn bản và Tiêu đề Dọc">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6629405" y="273845"/>
            <a:ext cx="1371599" cy="3705225"/>
          </a:xfrm>
        </p:spPr>
        <p:txBody>
          <a:bodyPr vert="eaVert"/>
          <a:lstStyle/>
          <a:p>
            <a:r>
              <a:rPr lang="vi-VN"/>
              <a:t>Bấm để sửa kiểu tiêu đề Bản cái</a:t>
            </a:r>
          </a:p>
        </p:txBody>
      </p:sp>
      <p:sp>
        <p:nvSpPr>
          <p:cNvPr id="3" name="Chỗ dành sẵn cho Văn bản Dọc 2"/>
          <p:cNvSpPr>
            <a:spLocks noGrp="1"/>
          </p:cNvSpPr>
          <p:nvPr>
            <p:ph type="body" orient="vert" idx="1" hasCustomPrompt="1"/>
          </p:nvPr>
        </p:nvSpPr>
        <p:spPr>
          <a:xfrm>
            <a:off x="1143001" y="273845"/>
            <a:ext cx="5143500" cy="3705225"/>
          </a:xfr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p:txBody>
          <a:bodyPr/>
          <a:lstStyle/>
          <a:p>
            <a:fld id="{4FD9EE30-883E-4C68-B7FA-C27C015832CB}" type="datetime1">
              <a:rPr lang="vi-VN" smtClean="0">
                <a:solidFill>
                  <a:srgbClr val="404040"/>
                </a:solidFill>
              </a:rPr>
              <a:pPr/>
              <a:t>24/09/2024</a:t>
            </a:fld>
            <a:endParaRPr>
              <a:solidFill>
                <a:srgbClr val="404040"/>
              </a:solidFill>
            </a:endParaRPr>
          </a:p>
        </p:txBody>
      </p:sp>
      <p:sp>
        <p:nvSpPr>
          <p:cNvPr id="5" name="Chỗ dành sẵn cho Chân trang 4"/>
          <p:cNvSpPr>
            <a:spLocks noGrp="1"/>
          </p:cNvSpPr>
          <p:nvPr>
            <p:ph type="ftr" sz="quarter" idx="11"/>
          </p:nvPr>
        </p:nvSpPr>
        <p:spPr/>
        <p:txBody>
          <a:bodyPr/>
          <a:lstStyle/>
          <a:p>
            <a:endParaRPr>
              <a:solidFill>
                <a:srgbClr val="404040"/>
              </a:solidFill>
            </a:endParaRPr>
          </a:p>
        </p:txBody>
      </p:sp>
      <p:sp>
        <p:nvSpPr>
          <p:cNvPr id="6" name="Chỗ dành sẵn cho Số Trang chiếu 5"/>
          <p:cNvSpPr>
            <a:spLocks noGrp="1"/>
          </p:cNvSpPr>
          <p:nvPr>
            <p:ph type="sldNum" sz="quarter" idx="12"/>
          </p:nvPr>
        </p:nvSpPr>
        <p:spPr/>
        <p:txBody>
          <a:bodyPr/>
          <a:lstStyle/>
          <a:p>
            <a:fld id="{289D71E3-7D81-4C24-B9D8-6B108755C64C}" type="slidenum">
              <a:rPr>
                <a:solidFill>
                  <a:srgbClr val="404040"/>
                </a:solidFill>
              </a:rPr>
              <a:pPr/>
              <a:t>‹#›</a:t>
            </a:fld>
            <a:endParaRPr>
              <a:solidFill>
                <a:srgbClr val="404040"/>
              </a:solidFill>
            </a:endParaRPr>
          </a:p>
        </p:txBody>
      </p:sp>
    </p:spTree>
    <p:extLst>
      <p:ext uri="{BB962C8B-B14F-4D97-AF65-F5344CB8AC3E}">
        <p14:creationId xmlns:p14="http://schemas.microsoft.com/office/powerpoint/2010/main" xmlns="" val="320312865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7"/>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04CC9B-2CA8-4429-8247-96AC19A46BCE}"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B2AF25-40CF-4005-9C77-3A1FC71405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31917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04CC9B-2CA8-4429-8247-96AC19A46BCE}"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B2AF25-40CF-4005-9C77-3A1FC71405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741580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04CC9B-2CA8-4429-8247-96AC19A46BCE}"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B2AF25-40CF-4005-9C77-3A1FC71405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57306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04CC9B-2CA8-4429-8247-96AC19A46BCE}" type="datetimeFigureOut">
              <a:rPr lang="en-US" smtClean="0">
                <a:solidFill>
                  <a:prstClr val="black">
                    <a:tint val="75000"/>
                  </a:prstClr>
                </a:solidFill>
              </a:rPr>
              <a:pPr/>
              <a:t>9/24/2024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B2AF25-40CF-4005-9C77-3A1FC71405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43691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04CC9B-2CA8-4429-8247-96AC19A46BCE}" type="datetimeFigureOut">
              <a:rPr lang="en-US" smtClean="0">
                <a:solidFill>
                  <a:prstClr val="black">
                    <a:tint val="75000"/>
                  </a:prstClr>
                </a:solidFill>
              </a:rPr>
              <a:pPr/>
              <a:t>9/24/2024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DB2AF25-40CF-4005-9C77-3A1FC71405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7086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ội dung 2"/>
          <p:cNvSpPr>
            <a:spLocks noGrp="1"/>
          </p:cNvSpPr>
          <p:nvPr>
            <p:ph idx="1" hasCustomPrompt="1"/>
          </p:nvPr>
        </p:nvSpPr>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p:txBody>
          <a:bodyPr/>
          <a:lstStyle/>
          <a:p>
            <a:fld id="{3061750D-1F1D-40FB-8965-E86C791CC8EB}" type="datetime1">
              <a:rPr lang="vi-VN" smtClean="0">
                <a:solidFill>
                  <a:srgbClr val="404040"/>
                </a:solidFill>
              </a:rPr>
              <a:pPr/>
              <a:t>24/09/2024</a:t>
            </a:fld>
            <a:endParaRPr>
              <a:solidFill>
                <a:srgbClr val="404040"/>
              </a:solidFill>
            </a:endParaRPr>
          </a:p>
        </p:txBody>
      </p:sp>
      <p:sp>
        <p:nvSpPr>
          <p:cNvPr id="5" name="Chỗ dành sẵn cho Chân trang 4"/>
          <p:cNvSpPr>
            <a:spLocks noGrp="1"/>
          </p:cNvSpPr>
          <p:nvPr>
            <p:ph type="ftr" sz="quarter" idx="11"/>
          </p:nvPr>
        </p:nvSpPr>
        <p:spPr/>
        <p:txBody>
          <a:bodyPr/>
          <a:lstStyle/>
          <a:p>
            <a:endParaRPr>
              <a:solidFill>
                <a:srgbClr val="404040"/>
              </a:solidFill>
            </a:endParaRPr>
          </a:p>
        </p:txBody>
      </p:sp>
      <p:sp>
        <p:nvSpPr>
          <p:cNvPr id="6" name="Chỗ dành sẵn cho Số Trang chiếu 5"/>
          <p:cNvSpPr>
            <a:spLocks noGrp="1"/>
          </p:cNvSpPr>
          <p:nvPr>
            <p:ph type="sldNum" sz="quarter" idx="12"/>
          </p:nvPr>
        </p:nvSpPr>
        <p:spPr/>
        <p:txBody>
          <a:bodyPr/>
          <a:lstStyle/>
          <a:p>
            <a:fld id="{289D71E3-7D81-4C24-B9D8-6B108755C64C}" type="slidenum">
              <a:rPr>
                <a:solidFill>
                  <a:srgbClr val="404040"/>
                </a:solidFill>
              </a:rPr>
              <a:pPr/>
              <a:t>‹#›</a:t>
            </a:fld>
            <a:endParaRPr>
              <a:solidFill>
                <a:srgbClr val="404040"/>
              </a:solidFill>
            </a:endParaRPr>
          </a:p>
        </p:txBody>
      </p:sp>
    </p:spTree>
    <p:extLst>
      <p:ext uri="{BB962C8B-B14F-4D97-AF65-F5344CB8AC3E}">
        <p14:creationId xmlns:p14="http://schemas.microsoft.com/office/powerpoint/2010/main" xmlns="" val="399994029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04CC9B-2CA8-4429-8247-96AC19A46BCE}" type="datetimeFigureOut">
              <a:rPr lang="en-US" smtClean="0">
                <a:solidFill>
                  <a:prstClr val="black">
                    <a:tint val="75000"/>
                  </a:prstClr>
                </a:solidFill>
              </a:rPr>
              <a:pPr/>
              <a:t>9/24/2024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DB2AF25-40CF-4005-9C77-3A1FC71405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352261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04CC9B-2CA8-4429-8247-96AC19A46BCE}" type="datetimeFigureOut">
              <a:rPr lang="en-US" smtClean="0">
                <a:solidFill>
                  <a:prstClr val="black">
                    <a:tint val="75000"/>
                  </a:prstClr>
                </a:solidFill>
              </a:rPr>
              <a:pPr/>
              <a:t>9/24/2024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DB2AF25-40CF-4005-9C77-3A1FC71405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14093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6"/>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04CC9B-2CA8-4429-8247-96AC19A46BCE}" type="datetimeFigureOut">
              <a:rPr lang="en-US" smtClean="0">
                <a:solidFill>
                  <a:prstClr val="black">
                    <a:tint val="75000"/>
                  </a:prstClr>
                </a:solidFill>
              </a:rPr>
              <a:pPr/>
              <a:t>9/24/2024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B2AF25-40CF-4005-9C77-3A1FC71405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94430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11"/>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04CC9B-2CA8-4429-8247-96AC19A46BCE}" type="datetimeFigureOut">
              <a:rPr lang="en-US" smtClean="0">
                <a:solidFill>
                  <a:prstClr val="black">
                    <a:tint val="75000"/>
                  </a:prstClr>
                </a:solidFill>
              </a:rPr>
              <a:pPr/>
              <a:t>9/24/2024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B2AF25-40CF-4005-9C77-3A1FC71405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773906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04CC9B-2CA8-4429-8247-96AC19A46BCE}"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B2AF25-40CF-4005-9C77-3A1FC71405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78121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04CC9B-2CA8-4429-8247-96AC19A46BCE}"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B2AF25-40CF-4005-9C77-3A1FC71405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180695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TextBox 33"/>
          <p:cNvSpPr txBox="1"/>
          <p:nvPr userDrawn="1"/>
        </p:nvSpPr>
        <p:spPr>
          <a:xfrm>
            <a:off x="3707857" y="4799233"/>
            <a:ext cx="1799912" cy="614095"/>
          </a:xfrm>
          <a:prstGeom prst="rect">
            <a:avLst/>
          </a:prstGeom>
          <a:solidFill>
            <a:schemeClr val="accent3">
              <a:lumMod val="20000"/>
              <a:lumOff val="80000"/>
            </a:schemeClr>
          </a:solidFill>
          <a:ln>
            <a:solidFill>
              <a:schemeClr val="accent6">
                <a:lumMod val="50000"/>
              </a:schemeClr>
            </a:solidFill>
          </a:ln>
        </p:spPr>
        <p:txBody>
          <a:bodyPr lIns="120505" tIns="60238" rIns="120505" bIns="60238">
            <a:spAutoFit/>
          </a:bodyPr>
          <a:lstStyle/>
          <a:p>
            <a:pPr algn="ctr" defTabSz="903895" fontAlgn="base">
              <a:spcBef>
                <a:spcPct val="0"/>
              </a:spcBef>
              <a:spcAft>
                <a:spcPct val="0"/>
              </a:spcAft>
              <a:defRPr/>
            </a:pPr>
            <a:r>
              <a:rPr lang="vi-VN" altLang="zh-CN" sz="1600" b="1">
                <a:solidFill>
                  <a:srgbClr val="5A6378">
                    <a:lumMod val="10000"/>
                  </a:srgbClr>
                </a:solidFill>
                <a:latin typeface="Calibri" pitchFamily="34" charset="0"/>
                <a:ea typeface="微软雅黑" panose="020B0503020204020204" pitchFamily="34" charset="-122"/>
                <a:cs typeface="Calibri" panose="020F0502020204030204" pitchFamily="34" charset="0"/>
              </a:rPr>
              <a:t>GVTH: LÊ VĂN DIÊN</a:t>
            </a:r>
            <a:endParaRPr lang="zh-CN" altLang="en-US" sz="1600" b="1">
              <a:solidFill>
                <a:srgbClr val="5A6378">
                  <a:lumMod val="10000"/>
                </a:srgbClr>
              </a:solidFill>
              <a:ea typeface="微软雅黑" panose="020B0503020204020204" pitchFamily="34" charset="-122"/>
              <a:cs typeface="Calibri" panose="020F0502020204030204" pitchFamily="34" charset="0"/>
            </a:endParaRPr>
          </a:p>
        </p:txBody>
      </p:sp>
      <p:pic>
        <p:nvPicPr>
          <p:cNvPr id="3" name="图片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180" y="0"/>
            <a:ext cx="9137651"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日期占位符 2"/>
          <p:cNvSpPr>
            <a:spLocks noGrp="1"/>
          </p:cNvSpPr>
          <p:nvPr>
            <p:ph type="dt" sz="half" idx="10"/>
          </p:nvPr>
        </p:nvSpPr>
        <p:spPr/>
        <p:txBody>
          <a:bodyPr/>
          <a:lstStyle>
            <a:lvl1pPr>
              <a:defRPr/>
            </a:lvl1pPr>
          </a:lstStyle>
          <a:p>
            <a:pPr>
              <a:defRPr/>
            </a:pPr>
            <a:fld id="{71028F50-D3A5-4B66-A1D9-B8EE6418EB43}" type="datetimeFigureOut">
              <a:rPr lang="zh-CN" altLang="en-US">
                <a:solidFill>
                  <a:prstClr val="black">
                    <a:tint val="75000"/>
                  </a:prstClr>
                </a:solidFill>
              </a:rPr>
              <a:pPr>
                <a:defRPr/>
              </a:pPr>
              <a:t>2024/9/24</a:t>
            </a:fld>
            <a:endParaRPr lang="zh-CN" altLang="en-US">
              <a:solidFill>
                <a:prstClr val="black">
                  <a:tint val="75000"/>
                </a:prstClr>
              </a:solidFill>
            </a:endParaRPr>
          </a:p>
        </p:txBody>
      </p:sp>
      <p:sp>
        <p:nvSpPr>
          <p:cNvPr id="5" name="灯片编号占位符 4"/>
          <p:cNvSpPr>
            <a:spLocks noGrp="1"/>
          </p:cNvSpPr>
          <p:nvPr>
            <p:ph type="sldNum" sz="quarter" idx="11"/>
          </p:nvPr>
        </p:nvSpPr>
        <p:spPr/>
        <p:txBody>
          <a:bodyPr/>
          <a:lstStyle>
            <a:lvl1pPr>
              <a:defRPr/>
            </a:lvl1pPr>
          </a:lstStyle>
          <a:p>
            <a:pPr>
              <a:defRPr/>
            </a:pPr>
            <a:fld id="{7DC06FCB-004F-46A7-9D60-0D4CB41A266C}"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955096057"/>
      </p:ext>
    </p:extLst>
  </p:cSld>
  <p:clrMapOvr>
    <a:masterClrMapping/>
  </p:clrMapOvr>
  <p:transition spd="slow" advClick="0" advTm="0">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2" name="TextBox 33"/>
          <p:cNvSpPr txBox="1"/>
          <p:nvPr userDrawn="1"/>
        </p:nvSpPr>
        <p:spPr>
          <a:xfrm>
            <a:off x="3707857" y="4799233"/>
            <a:ext cx="1799912" cy="614095"/>
          </a:xfrm>
          <a:prstGeom prst="rect">
            <a:avLst/>
          </a:prstGeom>
          <a:solidFill>
            <a:schemeClr val="accent3">
              <a:lumMod val="20000"/>
              <a:lumOff val="80000"/>
            </a:schemeClr>
          </a:solidFill>
          <a:ln>
            <a:solidFill>
              <a:schemeClr val="accent6">
                <a:lumMod val="50000"/>
              </a:schemeClr>
            </a:solidFill>
          </a:ln>
        </p:spPr>
        <p:txBody>
          <a:bodyPr lIns="120505" tIns="60238" rIns="120505" bIns="60238">
            <a:spAutoFit/>
          </a:bodyPr>
          <a:lstStyle/>
          <a:p>
            <a:pPr algn="ctr" defTabSz="903895" fontAlgn="base">
              <a:spcBef>
                <a:spcPct val="0"/>
              </a:spcBef>
              <a:spcAft>
                <a:spcPct val="0"/>
              </a:spcAft>
              <a:defRPr/>
            </a:pPr>
            <a:r>
              <a:rPr lang="vi-VN" altLang="zh-CN" sz="1600" b="1">
                <a:solidFill>
                  <a:srgbClr val="5A6378">
                    <a:lumMod val="10000"/>
                  </a:srgbClr>
                </a:solidFill>
                <a:latin typeface="Calibri" pitchFamily="34" charset="0"/>
                <a:ea typeface="微软雅黑" panose="020B0503020204020204" pitchFamily="34" charset="-122"/>
                <a:cs typeface="Calibri" panose="020F0502020204030204" pitchFamily="34" charset="0"/>
              </a:rPr>
              <a:t>GVTH: LÊ VĂN DIÊN</a:t>
            </a:r>
            <a:endParaRPr lang="zh-CN" altLang="en-US" sz="1600" b="1">
              <a:solidFill>
                <a:srgbClr val="5A6378">
                  <a:lumMod val="10000"/>
                </a:srgbClr>
              </a:solidFill>
              <a:ea typeface="微软雅黑" panose="020B0503020204020204" pitchFamily="34" charset="-122"/>
              <a:cs typeface="Calibri" panose="020F0502020204030204" pitchFamily="34" charset="0"/>
            </a:endParaRPr>
          </a:p>
        </p:txBody>
      </p:sp>
      <p:pic>
        <p:nvPicPr>
          <p:cNvPr id="3" name="图片 10"/>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180" y="0"/>
            <a:ext cx="9137651"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日期占位符 2"/>
          <p:cNvSpPr>
            <a:spLocks noGrp="1"/>
          </p:cNvSpPr>
          <p:nvPr>
            <p:ph type="dt" sz="half" idx="10"/>
          </p:nvPr>
        </p:nvSpPr>
        <p:spPr/>
        <p:txBody>
          <a:bodyPr/>
          <a:lstStyle>
            <a:lvl1pPr>
              <a:defRPr/>
            </a:lvl1pPr>
          </a:lstStyle>
          <a:p>
            <a:pPr>
              <a:defRPr/>
            </a:pPr>
            <a:fld id="{A2DD8404-63DF-4E4C-A8D7-7FEABB9E64C8}" type="datetimeFigureOut">
              <a:rPr lang="zh-CN" altLang="en-US">
                <a:solidFill>
                  <a:prstClr val="black">
                    <a:tint val="75000"/>
                  </a:prstClr>
                </a:solidFill>
              </a:rPr>
              <a:pPr>
                <a:defRPr/>
              </a:pPr>
              <a:t>2024/9/24</a:t>
            </a:fld>
            <a:endParaRPr lang="zh-CN" altLang="en-US">
              <a:solidFill>
                <a:prstClr val="black">
                  <a:tint val="75000"/>
                </a:prstClr>
              </a:solidFill>
            </a:endParaRPr>
          </a:p>
        </p:txBody>
      </p:sp>
      <p:sp>
        <p:nvSpPr>
          <p:cNvPr id="5" name="灯片编号占位符 4"/>
          <p:cNvSpPr>
            <a:spLocks noGrp="1"/>
          </p:cNvSpPr>
          <p:nvPr>
            <p:ph type="sldNum" sz="quarter" idx="11"/>
          </p:nvPr>
        </p:nvSpPr>
        <p:spPr/>
        <p:txBody>
          <a:bodyPr/>
          <a:lstStyle>
            <a:lvl1pPr>
              <a:defRPr/>
            </a:lvl1pPr>
          </a:lstStyle>
          <a:p>
            <a:pPr>
              <a:defRPr/>
            </a:pPr>
            <a:fld id="{817084A3-8A2C-4118-8D86-C514057165B8}"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xmlns="" val="4024063582"/>
      </p:ext>
    </p:extLst>
  </p:cSld>
  <p:clrMapOvr>
    <a:masterClrMapping/>
  </p:clrMapOvr>
  <p:transition spd="slow" advClick="0" advTm="0">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
        <p:nvSpPr>
          <p:cNvPr id="2" name="TextBox 33"/>
          <p:cNvSpPr txBox="1"/>
          <p:nvPr userDrawn="1"/>
        </p:nvSpPr>
        <p:spPr>
          <a:xfrm>
            <a:off x="3707857" y="4799233"/>
            <a:ext cx="1799912" cy="614095"/>
          </a:xfrm>
          <a:prstGeom prst="rect">
            <a:avLst/>
          </a:prstGeom>
          <a:solidFill>
            <a:schemeClr val="accent3">
              <a:lumMod val="20000"/>
              <a:lumOff val="80000"/>
            </a:schemeClr>
          </a:solidFill>
          <a:ln>
            <a:solidFill>
              <a:schemeClr val="accent6">
                <a:lumMod val="50000"/>
              </a:schemeClr>
            </a:solidFill>
          </a:ln>
        </p:spPr>
        <p:txBody>
          <a:bodyPr lIns="120505" tIns="60238" rIns="120505" bIns="60238">
            <a:spAutoFit/>
          </a:bodyPr>
          <a:lstStyle/>
          <a:p>
            <a:pPr algn="ctr" defTabSz="903895" fontAlgn="base">
              <a:spcBef>
                <a:spcPct val="0"/>
              </a:spcBef>
              <a:spcAft>
                <a:spcPct val="0"/>
              </a:spcAft>
              <a:defRPr/>
            </a:pPr>
            <a:r>
              <a:rPr lang="vi-VN" altLang="zh-CN" sz="1600" b="1">
                <a:solidFill>
                  <a:srgbClr val="5A6378">
                    <a:lumMod val="10000"/>
                  </a:srgbClr>
                </a:solidFill>
                <a:latin typeface="Calibri" pitchFamily="34" charset="0"/>
                <a:ea typeface="微软雅黑" panose="020B0503020204020204" pitchFamily="34" charset="-122"/>
                <a:cs typeface="Calibri" panose="020F0502020204030204" pitchFamily="34" charset="0"/>
              </a:rPr>
              <a:t>GVTH: LÊ VĂN DIÊN</a:t>
            </a:r>
            <a:endParaRPr lang="zh-CN" altLang="en-US" sz="1600" b="1">
              <a:solidFill>
                <a:srgbClr val="5A6378">
                  <a:lumMod val="10000"/>
                </a:srgbClr>
              </a:solidFill>
              <a:ea typeface="微软雅黑" panose="020B0503020204020204" pitchFamily="34" charset="-122"/>
              <a:cs typeface="Calibri" panose="020F0502020204030204" pitchFamily="34" charset="0"/>
            </a:endParaRPr>
          </a:p>
        </p:txBody>
      </p:sp>
      <p:pic>
        <p:nvPicPr>
          <p:cNvPr id="3" name="图片 10"/>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180" y="0"/>
            <a:ext cx="9137651"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日期占位符 2"/>
          <p:cNvSpPr>
            <a:spLocks noGrp="1"/>
          </p:cNvSpPr>
          <p:nvPr>
            <p:ph type="dt" sz="half" idx="10"/>
          </p:nvPr>
        </p:nvSpPr>
        <p:spPr/>
        <p:txBody>
          <a:bodyPr/>
          <a:lstStyle>
            <a:lvl1pPr>
              <a:defRPr/>
            </a:lvl1pPr>
          </a:lstStyle>
          <a:p>
            <a:pPr>
              <a:defRPr/>
            </a:pPr>
            <a:fld id="{2B03F81D-228F-4D8C-9EE8-543FF790604D}" type="datetimeFigureOut">
              <a:rPr lang="zh-CN" altLang="en-US">
                <a:solidFill>
                  <a:prstClr val="black">
                    <a:tint val="75000"/>
                  </a:prstClr>
                </a:solidFill>
              </a:rPr>
              <a:pPr>
                <a:defRPr/>
              </a:pPr>
              <a:t>2024/9/24</a:t>
            </a:fld>
            <a:endParaRPr lang="zh-CN" altLang="en-US">
              <a:solidFill>
                <a:prstClr val="black">
                  <a:tint val="75000"/>
                </a:prstClr>
              </a:solidFill>
            </a:endParaRPr>
          </a:p>
        </p:txBody>
      </p:sp>
      <p:sp>
        <p:nvSpPr>
          <p:cNvPr id="5" name="灯片编号占位符 4"/>
          <p:cNvSpPr>
            <a:spLocks noGrp="1"/>
          </p:cNvSpPr>
          <p:nvPr>
            <p:ph type="sldNum" sz="quarter" idx="11"/>
          </p:nvPr>
        </p:nvSpPr>
        <p:spPr/>
        <p:txBody>
          <a:bodyPr/>
          <a:lstStyle>
            <a:lvl1pPr>
              <a:defRPr/>
            </a:lvl1pPr>
          </a:lstStyle>
          <a:p>
            <a:pPr>
              <a:defRPr/>
            </a:pPr>
            <a:fld id="{FBDC6D41-797A-4258-AFB8-F782923FD9A0}"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xmlns="" val="866352459"/>
      </p:ext>
    </p:extLst>
  </p:cSld>
  <p:clrMapOvr>
    <a:masterClrMapping/>
  </p:clrMapOvr>
  <p:transition spd="slow" advClick="0" advTm="0">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
        <p:nvSpPr>
          <p:cNvPr id="2" name="TextBox 33"/>
          <p:cNvSpPr txBox="1"/>
          <p:nvPr userDrawn="1"/>
        </p:nvSpPr>
        <p:spPr>
          <a:xfrm>
            <a:off x="3707857" y="4799233"/>
            <a:ext cx="1799912" cy="614095"/>
          </a:xfrm>
          <a:prstGeom prst="rect">
            <a:avLst/>
          </a:prstGeom>
          <a:solidFill>
            <a:schemeClr val="accent3">
              <a:lumMod val="20000"/>
              <a:lumOff val="80000"/>
            </a:schemeClr>
          </a:solidFill>
          <a:ln>
            <a:solidFill>
              <a:schemeClr val="accent6">
                <a:lumMod val="50000"/>
              </a:schemeClr>
            </a:solidFill>
          </a:ln>
        </p:spPr>
        <p:txBody>
          <a:bodyPr lIns="120505" tIns="60238" rIns="120505" bIns="60238">
            <a:spAutoFit/>
          </a:bodyPr>
          <a:lstStyle/>
          <a:p>
            <a:pPr algn="ctr" defTabSz="903895" fontAlgn="base">
              <a:spcBef>
                <a:spcPct val="0"/>
              </a:spcBef>
              <a:spcAft>
                <a:spcPct val="0"/>
              </a:spcAft>
              <a:defRPr/>
            </a:pPr>
            <a:r>
              <a:rPr lang="vi-VN" altLang="zh-CN" sz="1600" b="1">
                <a:solidFill>
                  <a:srgbClr val="5A6378">
                    <a:lumMod val="10000"/>
                  </a:srgbClr>
                </a:solidFill>
                <a:latin typeface="Calibri" pitchFamily="34" charset="0"/>
                <a:ea typeface="微软雅黑" panose="020B0503020204020204" pitchFamily="34" charset="-122"/>
                <a:cs typeface="Calibri" panose="020F0502020204030204" pitchFamily="34" charset="0"/>
              </a:rPr>
              <a:t>GVTH: LÊ VĂN DIÊN</a:t>
            </a:r>
            <a:endParaRPr lang="zh-CN" altLang="en-US" sz="1600" b="1">
              <a:solidFill>
                <a:srgbClr val="5A6378">
                  <a:lumMod val="10000"/>
                </a:srgbClr>
              </a:solidFill>
              <a:ea typeface="微软雅黑" panose="020B0503020204020204" pitchFamily="34" charset="-122"/>
              <a:cs typeface="Calibri" panose="020F0502020204030204" pitchFamily="34" charset="0"/>
            </a:endParaRPr>
          </a:p>
        </p:txBody>
      </p:sp>
      <p:pic>
        <p:nvPicPr>
          <p:cNvPr id="3" name="图片 10"/>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180" y="0"/>
            <a:ext cx="9137651"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日期占位符 2"/>
          <p:cNvSpPr>
            <a:spLocks noGrp="1"/>
          </p:cNvSpPr>
          <p:nvPr>
            <p:ph type="dt" sz="half" idx="10"/>
          </p:nvPr>
        </p:nvSpPr>
        <p:spPr/>
        <p:txBody>
          <a:bodyPr/>
          <a:lstStyle>
            <a:lvl1pPr>
              <a:defRPr/>
            </a:lvl1pPr>
          </a:lstStyle>
          <a:p>
            <a:pPr>
              <a:defRPr/>
            </a:pPr>
            <a:fld id="{5D96610F-A35A-4DDA-9D3A-6837EC5CF075}" type="datetimeFigureOut">
              <a:rPr lang="zh-CN" altLang="en-US">
                <a:solidFill>
                  <a:prstClr val="black">
                    <a:tint val="75000"/>
                  </a:prstClr>
                </a:solidFill>
              </a:rPr>
              <a:pPr>
                <a:defRPr/>
              </a:pPr>
              <a:t>2024/9/24</a:t>
            </a:fld>
            <a:endParaRPr lang="zh-CN" altLang="en-US">
              <a:solidFill>
                <a:prstClr val="black">
                  <a:tint val="75000"/>
                </a:prstClr>
              </a:solidFill>
            </a:endParaRPr>
          </a:p>
        </p:txBody>
      </p:sp>
      <p:sp>
        <p:nvSpPr>
          <p:cNvPr id="5" name="灯片编号占位符 4"/>
          <p:cNvSpPr>
            <a:spLocks noGrp="1"/>
          </p:cNvSpPr>
          <p:nvPr>
            <p:ph type="sldNum" sz="quarter" idx="11"/>
          </p:nvPr>
        </p:nvSpPr>
        <p:spPr/>
        <p:txBody>
          <a:bodyPr/>
          <a:lstStyle>
            <a:lvl1pPr>
              <a:defRPr/>
            </a:lvl1pPr>
          </a:lstStyle>
          <a:p>
            <a:pPr>
              <a:defRPr/>
            </a:pPr>
            <a:fld id="{7CEE6731-A05D-4B05-A12A-22B8BCC70E51}"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334532107"/>
      </p:ext>
    </p:extLst>
  </p:cSld>
  <p:clrMapOvr>
    <a:masterClrMapping/>
  </p:clrMapOvr>
  <p:transition spd="slow" advClick="0" advTm="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pic>
        <p:nvPicPr>
          <p:cNvPr id="7" name="Ảnh 6"/>
          <p:cNvPicPr>
            <a:picLocks noChangeAspect="1"/>
          </p:cNvPicPr>
          <p:nvPr/>
        </p:nvPicPr>
        <p:blipFill rotWithShape="1">
          <a:blip r:embed="rId2" cstate="print">
            <a:extLst>
              <a:ext uri="{28A0092B-C50C-407E-A947-70E740481C1C}">
                <a14:useLocalDpi xmlns:a14="http://schemas.microsoft.com/office/drawing/2010/main" xmlns="" val="0"/>
              </a:ext>
            </a:extLst>
          </a:blip>
          <a:srcRect l="434" t="422"/>
          <a:stretch>
            <a:fillRect/>
          </a:stretch>
        </p:blipFill>
        <p:spPr>
          <a:xfrm>
            <a:off x="2" y="0"/>
            <a:ext cx="9141715" cy="5142882"/>
          </a:xfrm>
          <a:prstGeom prst="rect">
            <a:avLst/>
          </a:prstGeom>
        </p:spPr>
      </p:pic>
      <p:sp>
        <p:nvSpPr>
          <p:cNvPr id="2" name="Tiêu đề 1"/>
          <p:cNvSpPr>
            <a:spLocks noGrp="1"/>
          </p:cNvSpPr>
          <p:nvPr>
            <p:ph type="title" hasCustomPrompt="1"/>
          </p:nvPr>
        </p:nvSpPr>
        <p:spPr>
          <a:xfrm>
            <a:off x="2514601" y="400152"/>
            <a:ext cx="5486400" cy="1371599"/>
          </a:xfrm>
        </p:spPr>
        <p:txBody>
          <a:bodyPr anchor="b">
            <a:normAutofit/>
          </a:bodyPr>
          <a:lstStyle>
            <a:lvl1pPr latinLnBrk="0">
              <a:defRPr lang="vi-VN" sz="4400">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3" name="Chỗ dành sẵn cho Văn bản 2"/>
          <p:cNvSpPr>
            <a:spLocks noGrp="1"/>
          </p:cNvSpPr>
          <p:nvPr>
            <p:ph type="body" idx="1" hasCustomPrompt="1"/>
          </p:nvPr>
        </p:nvSpPr>
        <p:spPr>
          <a:xfrm>
            <a:off x="2514702" y="1828799"/>
            <a:ext cx="4114801" cy="685800"/>
          </a:xfrm>
        </p:spPr>
        <p:txBody>
          <a:bodyPr>
            <a:normAutofit/>
          </a:bodyPr>
          <a:lstStyle>
            <a:lvl1pPr marL="0" indent="0" latinLnBrk="0">
              <a:spcBef>
                <a:spcPts val="1200"/>
              </a:spcBef>
              <a:buNone/>
              <a:defRPr lang="vi-VN" sz="24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1970" indent="0" latinLnBrk="0">
              <a:buNone/>
              <a:defRPr lang="vi-VN" sz="2000">
                <a:solidFill>
                  <a:schemeClr val="tx1">
                    <a:tint val="75000"/>
                  </a:schemeClr>
                </a:solidFill>
              </a:defRPr>
            </a:lvl2pPr>
            <a:lvl3pPr marL="903895" indent="0" latinLnBrk="0">
              <a:buNone/>
              <a:defRPr lang="vi-VN" sz="1900">
                <a:solidFill>
                  <a:schemeClr val="tx1">
                    <a:tint val="75000"/>
                  </a:schemeClr>
                </a:solidFill>
              </a:defRPr>
            </a:lvl3pPr>
            <a:lvl4pPr marL="1355826" indent="0" latinLnBrk="0">
              <a:buNone/>
              <a:defRPr lang="vi-VN" sz="1600">
                <a:solidFill>
                  <a:schemeClr val="tx1">
                    <a:tint val="75000"/>
                  </a:schemeClr>
                </a:solidFill>
              </a:defRPr>
            </a:lvl4pPr>
            <a:lvl5pPr marL="1807796" indent="0" latinLnBrk="0">
              <a:buNone/>
              <a:defRPr lang="vi-VN" sz="1600">
                <a:solidFill>
                  <a:schemeClr val="tx1">
                    <a:tint val="75000"/>
                  </a:schemeClr>
                </a:solidFill>
              </a:defRPr>
            </a:lvl5pPr>
            <a:lvl6pPr marL="2259748" indent="0" latinLnBrk="0">
              <a:buNone/>
              <a:defRPr lang="vi-VN" sz="1600">
                <a:solidFill>
                  <a:schemeClr val="tx1">
                    <a:tint val="75000"/>
                  </a:schemeClr>
                </a:solidFill>
              </a:defRPr>
            </a:lvl6pPr>
            <a:lvl7pPr marL="2711694" indent="0" latinLnBrk="0">
              <a:buNone/>
              <a:defRPr lang="vi-VN" sz="1600">
                <a:solidFill>
                  <a:schemeClr val="tx1">
                    <a:tint val="75000"/>
                  </a:schemeClr>
                </a:solidFill>
              </a:defRPr>
            </a:lvl7pPr>
            <a:lvl8pPr marL="3163641" indent="0" latinLnBrk="0">
              <a:buNone/>
              <a:defRPr lang="vi-VN" sz="1600">
                <a:solidFill>
                  <a:schemeClr val="tx1">
                    <a:tint val="75000"/>
                  </a:schemeClr>
                </a:solidFill>
              </a:defRPr>
            </a:lvl8pPr>
            <a:lvl9pPr marL="3615587" indent="0" latinLnBrk="0">
              <a:buNone/>
              <a:defRPr lang="vi-VN" sz="1600">
                <a:solidFill>
                  <a:schemeClr val="tx1">
                    <a:tint val="75000"/>
                  </a:schemeClr>
                </a:solidFill>
              </a:defRPr>
            </a:lvl9pPr>
          </a:lstStyle>
          <a:p>
            <a:pPr lvl="0"/>
            <a:r>
              <a:rPr lang="vi-VN"/>
              <a:t>Bấm để sửa kiểu văn bản Bản cái</a:t>
            </a:r>
          </a:p>
        </p:txBody>
      </p:sp>
    </p:spTree>
    <p:extLst>
      <p:ext uri="{BB962C8B-B14F-4D97-AF65-F5344CB8AC3E}">
        <p14:creationId xmlns:p14="http://schemas.microsoft.com/office/powerpoint/2010/main" xmlns="" val="396423459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C896E1C3-D910-4838-99DA-080BD664250F}" type="datetimeFigureOut">
              <a:rPr lang="zh-CN" altLang="en-US">
                <a:solidFill>
                  <a:prstClr val="black">
                    <a:tint val="75000"/>
                  </a:prstClr>
                </a:solidFill>
              </a:rPr>
              <a:pPr>
                <a:defRPr/>
              </a:pPr>
              <a:t>2024/9/24</a:t>
            </a:fld>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D8AA8F71-1102-4876-A5B9-44617800CAA2}"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150363519"/>
      </p:ext>
    </p:extLst>
  </p:cSld>
  <p:clrMapOvr>
    <a:masterClrMapping/>
  </p:clrMapOvr>
  <p:transition spd="slow" advClick="0" advTm="0">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4"/>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6352" y="0"/>
            <a:ext cx="9137651"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日期占位符 3"/>
          <p:cNvSpPr>
            <a:spLocks noGrp="1"/>
          </p:cNvSpPr>
          <p:nvPr>
            <p:ph type="dt" sz="half" idx="10"/>
          </p:nvPr>
        </p:nvSpPr>
        <p:spPr/>
        <p:txBody>
          <a:bodyPr/>
          <a:lstStyle>
            <a:lvl1pPr>
              <a:defRPr/>
            </a:lvl1pPr>
          </a:lstStyle>
          <a:p>
            <a:pPr>
              <a:defRPr/>
            </a:pPr>
            <a:fld id="{1C284A2B-7B7F-4461-813E-4BAC64C0CFF2}" type="datetimeFigureOut">
              <a:rPr lang="zh-CN" altLang="en-US">
                <a:solidFill>
                  <a:prstClr val="black">
                    <a:tint val="75000"/>
                  </a:prstClr>
                </a:solidFill>
              </a:rPr>
              <a:pPr>
                <a:defRPr/>
              </a:pPr>
              <a:t>2024/9/24</a:t>
            </a:fld>
            <a:endParaRPr lang="zh-CN" altLang="en-US">
              <a:solidFill>
                <a:prstClr val="black">
                  <a:tint val="75000"/>
                </a:prstClr>
              </a:solidFill>
            </a:endParaRPr>
          </a:p>
        </p:txBody>
      </p:sp>
      <p:sp>
        <p:nvSpPr>
          <p:cNvPr id="4" name="灯片编号占位符 5"/>
          <p:cNvSpPr>
            <a:spLocks noGrp="1"/>
          </p:cNvSpPr>
          <p:nvPr>
            <p:ph type="sldNum" sz="quarter" idx="11"/>
          </p:nvPr>
        </p:nvSpPr>
        <p:spPr/>
        <p:txBody>
          <a:bodyPr/>
          <a:lstStyle>
            <a:lvl1pPr>
              <a:defRPr/>
            </a:lvl1pPr>
          </a:lstStyle>
          <a:p>
            <a:pPr>
              <a:defRPr/>
            </a:pPr>
            <a:fld id="{72CFEE66-0FE0-43BE-988F-F04AA65E8F0B}"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677121845"/>
      </p:ext>
    </p:extLst>
  </p:cSld>
  <p:clrMapOvr>
    <a:masterClrMapping/>
  </p:clrMapOvr>
  <p:transition spd="slow" advClick="0" advTm="0">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TextBox 33"/>
          <p:cNvSpPr txBox="1"/>
          <p:nvPr userDrawn="1"/>
        </p:nvSpPr>
        <p:spPr>
          <a:xfrm>
            <a:off x="3707857" y="4799233"/>
            <a:ext cx="1799912" cy="614095"/>
          </a:xfrm>
          <a:prstGeom prst="rect">
            <a:avLst/>
          </a:prstGeom>
          <a:solidFill>
            <a:schemeClr val="accent3">
              <a:lumMod val="20000"/>
              <a:lumOff val="80000"/>
            </a:schemeClr>
          </a:solidFill>
          <a:ln>
            <a:solidFill>
              <a:schemeClr val="accent6">
                <a:lumMod val="50000"/>
              </a:schemeClr>
            </a:solidFill>
          </a:ln>
        </p:spPr>
        <p:txBody>
          <a:bodyPr lIns="120505" tIns="60238" rIns="120505" bIns="60238">
            <a:spAutoFit/>
          </a:bodyPr>
          <a:lstStyle/>
          <a:p>
            <a:pPr algn="ctr" defTabSz="903895" fontAlgn="base">
              <a:spcBef>
                <a:spcPct val="0"/>
              </a:spcBef>
              <a:spcAft>
                <a:spcPct val="0"/>
              </a:spcAft>
              <a:defRPr/>
            </a:pPr>
            <a:r>
              <a:rPr lang="vi-VN" altLang="zh-CN" sz="1600" b="1">
                <a:solidFill>
                  <a:srgbClr val="5A6378">
                    <a:lumMod val="10000"/>
                  </a:srgbClr>
                </a:solidFill>
                <a:latin typeface="Calibri" pitchFamily="34" charset="0"/>
                <a:ea typeface="微软雅黑" panose="020B0503020204020204" pitchFamily="34" charset="-122"/>
                <a:cs typeface="Calibri" panose="020F0502020204030204" pitchFamily="34" charset="0"/>
              </a:rPr>
              <a:t>GVTH: LÊ VĂN DIÊN</a:t>
            </a:r>
            <a:endParaRPr lang="zh-CN" altLang="en-US" sz="1600" b="1">
              <a:solidFill>
                <a:srgbClr val="5A6378">
                  <a:lumMod val="10000"/>
                </a:srgbClr>
              </a:solidFill>
              <a:ea typeface="微软雅黑" panose="020B0503020204020204" pitchFamily="34" charset="-122"/>
              <a:cs typeface="Calibri" panose="020F0502020204030204" pitchFamily="34" charset="0"/>
            </a:endParaRPr>
          </a:p>
        </p:txBody>
      </p:sp>
      <p:pic>
        <p:nvPicPr>
          <p:cNvPr id="3" name="图片 3"/>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180" y="0"/>
            <a:ext cx="9137651"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日期占位符 2"/>
          <p:cNvSpPr>
            <a:spLocks noGrp="1"/>
          </p:cNvSpPr>
          <p:nvPr>
            <p:ph type="dt" sz="half" idx="10"/>
          </p:nvPr>
        </p:nvSpPr>
        <p:spPr/>
        <p:txBody>
          <a:bodyPr/>
          <a:lstStyle>
            <a:lvl1pPr>
              <a:defRPr/>
            </a:lvl1pPr>
          </a:lstStyle>
          <a:p>
            <a:pPr>
              <a:defRPr/>
            </a:pPr>
            <a:fld id="{71028F50-D3A5-4B66-A1D9-B8EE6418EB43}" type="datetimeFigureOut">
              <a:rPr lang="zh-CN" altLang="en-US">
                <a:solidFill>
                  <a:prstClr val="black">
                    <a:tint val="75000"/>
                  </a:prstClr>
                </a:solidFill>
              </a:rPr>
              <a:pPr>
                <a:defRPr/>
              </a:pPr>
              <a:t>2024/9/24</a:t>
            </a:fld>
            <a:endParaRPr lang="zh-CN" altLang="en-US">
              <a:solidFill>
                <a:prstClr val="black">
                  <a:tint val="75000"/>
                </a:prstClr>
              </a:solidFill>
            </a:endParaRPr>
          </a:p>
        </p:txBody>
      </p:sp>
      <p:sp>
        <p:nvSpPr>
          <p:cNvPr id="5" name="灯片编号占位符 4"/>
          <p:cNvSpPr>
            <a:spLocks noGrp="1"/>
          </p:cNvSpPr>
          <p:nvPr>
            <p:ph type="sldNum" sz="quarter" idx="11"/>
          </p:nvPr>
        </p:nvSpPr>
        <p:spPr/>
        <p:txBody>
          <a:bodyPr/>
          <a:lstStyle>
            <a:lvl1pPr>
              <a:defRPr/>
            </a:lvl1pPr>
          </a:lstStyle>
          <a:p>
            <a:pPr>
              <a:defRPr/>
            </a:pPr>
            <a:fld id="{7DC06FCB-004F-46A7-9D60-0D4CB41A266C}"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312965818"/>
      </p:ext>
    </p:extLst>
  </p:cSld>
  <p:clrMapOvr>
    <a:masterClrMapping/>
  </p:clrMapOvr>
  <p:transition spd="slow" advClick="0" advTm="0">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2" name="TextBox 33"/>
          <p:cNvSpPr txBox="1"/>
          <p:nvPr userDrawn="1"/>
        </p:nvSpPr>
        <p:spPr>
          <a:xfrm>
            <a:off x="3707857" y="4799233"/>
            <a:ext cx="1799912" cy="614095"/>
          </a:xfrm>
          <a:prstGeom prst="rect">
            <a:avLst/>
          </a:prstGeom>
          <a:solidFill>
            <a:schemeClr val="accent3">
              <a:lumMod val="20000"/>
              <a:lumOff val="80000"/>
            </a:schemeClr>
          </a:solidFill>
          <a:ln>
            <a:solidFill>
              <a:schemeClr val="accent6">
                <a:lumMod val="50000"/>
              </a:schemeClr>
            </a:solidFill>
          </a:ln>
        </p:spPr>
        <p:txBody>
          <a:bodyPr lIns="120505" tIns="60238" rIns="120505" bIns="60238">
            <a:spAutoFit/>
          </a:bodyPr>
          <a:lstStyle/>
          <a:p>
            <a:pPr algn="ctr" defTabSz="903895" fontAlgn="base">
              <a:spcBef>
                <a:spcPct val="0"/>
              </a:spcBef>
              <a:spcAft>
                <a:spcPct val="0"/>
              </a:spcAft>
              <a:defRPr/>
            </a:pPr>
            <a:r>
              <a:rPr lang="vi-VN" altLang="zh-CN" sz="1600" b="1">
                <a:solidFill>
                  <a:srgbClr val="5A6378">
                    <a:lumMod val="10000"/>
                  </a:srgbClr>
                </a:solidFill>
                <a:latin typeface="Calibri" pitchFamily="34" charset="0"/>
                <a:ea typeface="微软雅黑" panose="020B0503020204020204" pitchFamily="34" charset="-122"/>
                <a:cs typeface="Calibri" panose="020F0502020204030204" pitchFamily="34" charset="0"/>
              </a:rPr>
              <a:t>GVTH: LÊ VĂN DIÊN</a:t>
            </a:r>
            <a:endParaRPr lang="zh-CN" altLang="en-US" sz="1600" b="1">
              <a:solidFill>
                <a:srgbClr val="5A6378">
                  <a:lumMod val="10000"/>
                </a:srgbClr>
              </a:solidFill>
              <a:ea typeface="微软雅黑" panose="020B0503020204020204" pitchFamily="34" charset="-122"/>
              <a:cs typeface="Calibri" panose="020F0502020204030204" pitchFamily="34" charset="0"/>
            </a:endParaRPr>
          </a:p>
        </p:txBody>
      </p:sp>
      <p:pic>
        <p:nvPicPr>
          <p:cNvPr id="3" name="图片 10"/>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180" y="0"/>
            <a:ext cx="9137651"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日期占位符 2"/>
          <p:cNvSpPr>
            <a:spLocks noGrp="1"/>
          </p:cNvSpPr>
          <p:nvPr>
            <p:ph type="dt" sz="half" idx="10"/>
          </p:nvPr>
        </p:nvSpPr>
        <p:spPr/>
        <p:txBody>
          <a:bodyPr/>
          <a:lstStyle>
            <a:lvl1pPr>
              <a:defRPr/>
            </a:lvl1pPr>
          </a:lstStyle>
          <a:p>
            <a:pPr>
              <a:defRPr/>
            </a:pPr>
            <a:fld id="{A2DD8404-63DF-4E4C-A8D7-7FEABB9E64C8}" type="datetimeFigureOut">
              <a:rPr lang="zh-CN" altLang="en-US">
                <a:solidFill>
                  <a:prstClr val="black">
                    <a:tint val="75000"/>
                  </a:prstClr>
                </a:solidFill>
              </a:rPr>
              <a:pPr>
                <a:defRPr/>
              </a:pPr>
              <a:t>2024/9/24</a:t>
            </a:fld>
            <a:endParaRPr lang="zh-CN" altLang="en-US">
              <a:solidFill>
                <a:prstClr val="black">
                  <a:tint val="75000"/>
                </a:prstClr>
              </a:solidFill>
            </a:endParaRPr>
          </a:p>
        </p:txBody>
      </p:sp>
      <p:sp>
        <p:nvSpPr>
          <p:cNvPr id="5" name="灯片编号占位符 4"/>
          <p:cNvSpPr>
            <a:spLocks noGrp="1"/>
          </p:cNvSpPr>
          <p:nvPr>
            <p:ph type="sldNum" sz="quarter" idx="11"/>
          </p:nvPr>
        </p:nvSpPr>
        <p:spPr/>
        <p:txBody>
          <a:bodyPr/>
          <a:lstStyle>
            <a:lvl1pPr>
              <a:defRPr/>
            </a:lvl1pPr>
          </a:lstStyle>
          <a:p>
            <a:pPr>
              <a:defRPr/>
            </a:pPr>
            <a:fld id="{817084A3-8A2C-4118-8D86-C514057165B8}"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09769967"/>
      </p:ext>
    </p:extLst>
  </p:cSld>
  <p:clrMapOvr>
    <a:masterClrMapping/>
  </p:clrMapOvr>
  <p:transition spd="slow" advClick="0" advTm="0">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
        <p:nvSpPr>
          <p:cNvPr id="2" name="TextBox 33"/>
          <p:cNvSpPr txBox="1"/>
          <p:nvPr userDrawn="1"/>
        </p:nvSpPr>
        <p:spPr>
          <a:xfrm>
            <a:off x="3707857" y="4799233"/>
            <a:ext cx="1799912" cy="614095"/>
          </a:xfrm>
          <a:prstGeom prst="rect">
            <a:avLst/>
          </a:prstGeom>
          <a:solidFill>
            <a:schemeClr val="accent3">
              <a:lumMod val="20000"/>
              <a:lumOff val="80000"/>
            </a:schemeClr>
          </a:solidFill>
          <a:ln>
            <a:solidFill>
              <a:schemeClr val="accent6">
                <a:lumMod val="50000"/>
              </a:schemeClr>
            </a:solidFill>
          </a:ln>
        </p:spPr>
        <p:txBody>
          <a:bodyPr lIns="120505" tIns="60238" rIns="120505" bIns="60238">
            <a:spAutoFit/>
          </a:bodyPr>
          <a:lstStyle/>
          <a:p>
            <a:pPr algn="ctr" defTabSz="903895" fontAlgn="base">
              <a:spcBef>
                <a:spcPct val="0"/>
              </a:spcBef>
              <a:spcAft>
                <a:spcPct val="0"/>
              </a:spcAft>
              <a:defRPr/>
            </a:pPr>
            <a:r>
              <a:rPr lang="vi-VN" altLang="zh-CN" sz="1600" b="1">
                <a:solidFill>
                  <a:srgbClr val="5A6378">
                    <a:lumMod val="10000"/>
                  </a:srgbClr>
                </a:solidFill>
                <a:latin typeface="Calibri" pitchFamily="34" charset="0"/>
                <a:ea typeface="微软雅黑" panose="020B0503020204020204" pitchFamily="34" charset="-122"/>
                <a:cs typeface="Calibri" panose="020F0502020204030204" pitchFamily="34" charset="0"/>
              </a:rPr>
              <a:t>GVTH: LÊ VĂN DIÊN</a:t>
            </a:r>
            <a:endParaRPr lang="zh-CN" altLang="en-US" sz="1600" b="1">
              <a:solidFill>
                <a:srgbClr val="5A6378">
                  <a:lumMod val="10000"/>
                </a:srgbClr>
              </a:solidFill>
              <a:ea typeface="微软雅黑" panose="020B0503020204020204" pitchFamily="34" charset="-122"/>
              <a:cs typeface="Calibri" panose="020F0502020204030204" pitchFamily="34" charset="0"/>
            </a:endParaRPr>
          </a:p>
        </p:txBody>
      </p:sp>
      <p:pic>
        <p:nvPicPr>
          <p:cNvPr id="3" name="图片 10"/>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180" y="0"/>
            <a:ext cx="9137651"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日期占位符 2"/>
          <p:cNvSpPr>
            <a:spLocks noGrp="1"/>
          </p:cNvSpPr>
          <p:nvPr>
            <p:ph type="dt" sz="half" idx="10"/>
          </p:nvPr>
        </p:nvSpPr>
        <p:spPr/>
        <p:txBody>
          <a:bodyPr/>
          <a:lstStyle>
            <a:lvl1pPr>
              <a:defRPr/>
            </a:lvl1pPr>
          </a:lstStyle>
          <a:p>
            <a:pPr>
              <a:defRPr/>
            </a:pPr>
            <a:fld id="{2B03F81D-228F-4D8C-9EE8-543FF790604D}" type="datetimeFigureOut">
              <a:rPr lang="zh-CN" altLang="en-US">
                <a:solidFill>
                  <a:prstClr val="black">
                    <a:tint val="75000"/>
                  </a:prstClr>
                </a:solidFill>
              </a:rPr>
              <a:pPr>
                <a:defRPr/>
              </a:pPr>
              <a:t>2024/9/24</a:t>
            </a:fld>
            <a:endParaRPr lang="zh-CN" altLang="en-US">
              <a:solidFill>
                <a:prstClr val="black">
                  <a:tint val="75000"/>
                </a:prstClr>
              </a:solidFill>
            </a:endParaRPr>
          </a:p>
        </p:txBody>
      </p:sp>
      <p:sp>
        <p:nvSpPr>
          <p:cNvPr id="5" name="灯片编号占位符 4"/>
          <p:cNvSpPr>
            <a:spLocks noGrp="1"/>
          </p:cNvSpPr>
          <p:nvPr>
            <p:ph type="sldNum" sz="quarter" idx="11"/>
          </p:nvPr>
        </p:nvSpPr>
        <p:spPr/>
        <p:txBody>
          <a:bodyPr/>
          <a:lstStyle>
            <a:lvl1pPr>
              <a:defRPr/>
            </a:lvl1pPr>
          </a:lstStyle>
          <a:p>
            <a:pPr>
              <a:defRPr/>
            </a:pPr>
            <a:fld id="{FBDC6D41-797A-4258-AFB8-F782923FD9A0}"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088596359"/>
      </p:ext>
    </p:extLst>
  </p:cSld>
  <p:clrMapOvr>
    <a:masterClrMapping/>
  </p:clrMapOvr>
  <p:transition spd="slow" advClick="0" advTm="0">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
        <p:nvSpPr>
          <p:cNvPr id="2" name="TextBox 33"/>
          <p:cNvSpPr txBox="1"/>
          <p:nvPr userDrawn="1"/>
        </p:nvSpPr>
        <p:spPr>
          <a:xfrm>
            <a:off x="3707857" y="4799233"/>
            <a:ext cx="1799912" cy="614095"/>
          </a:xfrm>
          <a:prstGeom prst="rect">
            <a:avLst/>
          </a:prstGeom>
          <a:solidFill>
            <a:schemeClr val="accent3">
              <a:lumMod val="20000"/>
              <a:lumOff val="80000"/>
            </a:schemeClr>
          </a:solidFill>
          <a:ln>
            <a:solidFill>
              <a:schemeClr val="accent6">
                <a:lumMod val="50000"/>
              </a:schemeClr>
            </a:solidFill>
          </a:ln>
        </p:spPr>
        <p:txBody>
          <a:bodyPr lIns="120505" tIns="60238" rIns="120505" bIns="60238">
            <a:spAutoFit/>
          </a:bodyPr>
          <a:lstStyle/>
          <a:p>
            <a:pPr algn="ctr" defTabSz="903895" fontAlgn="base">
              <a:spcBef>
                <a:spcPct val="0"/>
              </a:spcBef>
              <a:spcAft>
                <a:spcPct val="0"/>
              </a:spcAft>
              <a:defRPr/>
            </a:pPr>
            <a:r>
              <a:rPr lang="vi-VN" altLang="zh-CN" sz="1600" b="1">
                <a:solidFill>
                  <a:srgbClr val="5A6378">
                    <a:lumMod val="10000"/>
                  </a:srgbClr>
                </a:solidFill>
                <a:latin typeface="Calibri" pitchFamily="34" charset="0"/>
                <a:ea typeface="微软雅黑" panose="020B0503020204020204" pitchFamily="34" charset="-122"/>
                <a:cs typeface="Calibri" panose="020F0502020204030204" pitchFamily="34" charset="0"/>
              </a:rPr>
              <a:t>GVTH: LÊ VĂN DIÊN</a:t>
            </a:r>
            <a:endParaRPr lang="zh-CN" altLang="en-US" sz="1600" b="1">
              <a:solidFill>
                <a:srgbClr val="5A6378">
                  <a:lumMod val="10000"/>
                </a:srgbClr>
              </a:solidFill>
              <a:ea typeface="微软雅黑" panose="020B0503020204020204" pitchFamily="34" charset="-122"/>
              <a:cs typeface="Calibri" panose="020F0502020204030204" pitchFamily="34" charset="0"/>
            </a:endParaRPr>
          </a:p>
        </p:txBody>
      </p:sp>
      <p:pic>
        <p:nvPicPr>
          <p:cNvPr id="3" name="图片 10"/>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180" y="0"/>
            <a:ext cx="9137651"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日期占位符 2"/>
          <p:cNvSpPr>
            <a:spLocks noGrp="1"/>
          </p:cNvSpPr>
          <p:nvPr>
            <p:ph type="dt" sz="half" idx="10"/>
          </p:nvPr>
        </p:nvSpPr>
        <p:spPr/>
        <p:txBody>
          <a:bodyPr/>
          <a:lstStyle>
            <a:lvl1pPr>
              <a:defRPr/>
            </a:lvl1pPr>
          </a:lstStyle>
          <a:p>
            <a:pPr>
              <a:defRPr/>
            </a:pPr>
            <a:fld id="{5D96610F-A35A-4DDA-9D3A-6837EC5CF075}" type="datetimeFigureOut">
              <a:rPr lang="zh-CN" altLang="en-US">
                <a:solidFill>
                  <a:prstClr val="black">
                    <a:tint val="75000"/>
                  </a:prstClr>
                </a:solidFill>
              </a:rPr>
              <a:pPr>
                <a:defRPr/>
              </a:pPr>
              <a:t>2024/9/24</a:t>
            </a:fld>
            <a:endParaRPr lang="zh-CN" altLang="en-US">
              <a:solidFill>
                <a:prstClr val="black">
                  <a:tint val="75000"/>
                </a:prstClr>
              </a:solidFill>
            </a:endParaRPr>
          </a:p>
        </p:txBody>
      </p:sp>
      <p:sp>
        <p:nvSpPr>
          <p:cNvPr id="5" name="灯片编号占位符 4"/>
          <p:cNvSpPr>
            <a:spLocks noGrp="1"/>
          </p:cNvSpPr>
          <p:nvPr>
            <p:ph type="sldNum" sz="quarter" idx="11"/>
          </p:nvPr>
        </p:nvSpPr>
        <p:spPr/>
        <p:txBody>
          <a:bodyPr/>
          <a:lstStyle>
            <a:lvl1pPr>
              <a:defRPr/>
            </a:lvl1pPr>
          </a:lstStyle>
          <a:p>
            <a:pPr>
              <a:defRPr/>
            </a:pPr>
            <a:fld id="{7CEE6731-A05D-4B05-A12A-22B8BCC70E51}"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515871748"/>
      </p:ext>
    </p:extLst>
  </p:cSld>
  <p:clrMapOvr>
    <a:masterClrMapping/>
  </p:clrMapOvr>
  <p:transition spd="slow" advClick="0" advTm="0">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C896E1C3-D910-4838-99DA-080BD664250F}" type="datetimeFigureOut">
              <a:rPr lang="zh-CN" altLang="en-US">
                <a:solidFill>
                  <a:prstClr val="black">
                    <a:tint val="75000"/>
                  </a:prstClr>
                </a:solidFill>
              </a:rPr>
              <a:pPr>
                <a:defRPr/>
              </a:pPr>
              <a:t>2024/9/24</a:t>
            </a:fld>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D8AA8F71-1102-4876-A5B9-44617800CAA2}"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840914878"/>
      </p:ext>
    </p:extLst>
  </p:cSld>
  <p:clrMapOvr>
    <a:masterClrMapping/>
  </p:clrMapOvr>
  <p:transition spd="slow" advClick="0" advTm="0">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4"/>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6352" y="0"/>
            <a:ext cx="9137651"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日期占位符 3"/>
          <p:cNvSpPr>
            <a:spLocks noGrp="1"/>
          </p:cNvSpPr>
          <p:nvPr>
            <p:ph type="dt" sz="half" idx="10"/>
          </p:nvPr>
        </p:nvSpPr>
        <p:spPr/>
        <p:txBody>
          <a:bodyPr/>
          <a:lstStyle>
            <a:lvl1pPr>
              <a:defRPr/>
            </a:lvl1pPr>
          </a:lstStyle>
          <a:p>
            <a:pPr>
              <a:defRPr/>
            </a:pPr>
            <a:fld id="{1C284A2B-7B7F-4461-813E-4BAC64C0CFF2}" type="datetimeFigureOut">
              <a:rPr lang="zh-CN" altLang="en-US">
                <a:solidFill>
                  <a:prstClr val="black">
                    <a:tint val="75000"/>
                  </a:prstClr>
                </a:solidFill>
              </a:rPr>
              <a:pPr>
                <a:defRPr/>
              </a:pPr>
              <a:t>2024/9/24</a:t>
            </a:fld>
            <a:endParaRPr lang="zh-CN" altLang="en-US">
              <a:solidFill>
                <a:prstClr val="black">
                  <a:tint val="75000"/>
                </a:prstClr>
              </a:solidFill>
            </a:endParaRPr>
          </a:p>
        </p:txBody>
      </p:sp>
      <p:sp>
        <p:nvSpPr>
          <p:cNvPr id="4" name="灯片编号占位符 5"/>
          <p:cNvSpPr>
            <a:spLocks noGrp="1"/>
          </p:cNvSpPr>
          <p:nvPr>
            <p:ph type="sldNum" sz="quarter" idx="11"/>
          </p:nvPr>
        </p:nvSpPr>
        <p:spPr/>
        <p:txBody>
          <a:bodyPr/>
          <a:lstStyle>
            <a:lvl1pPr>
              <a:defRPr/>
            </a:lvl1pPr>
          </a:lstStyle>
          <a:p>
            <a:pPr>
              <a:defRPr/>
            </a:pPr>
            <a:fld id="{72CFEE66-0FE0-43BE-988F-F04AA65E8F0B}"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993666185"/>
      </p:ext>
    </p:extLst>
  </p:cSld>
  <p:clrMapOvr>
    <a:masterClrMapping/>
  </p:clrMapOvr>
  <p:transition spd="slow" advClick="0" advTm="0">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5"/>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1866D0-6F28-4541-A757-4B880423CA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8829890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DC191D-1AB4-4837-B057-1641BDD002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554297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ội dung 2"/>
          <p:cNvSpPr>
            <a:spLocks noGrp="1"/>
          </p:cNvSpPr>
          <p:nvPr>
            <p:ph sz="half" idx="1" hasCustomPrompt="1"/>
          </p:nvPr>
        </p:nvSpPr>
        <p:spPr>
          <a:xfrm>
            <a:off x="1143000" y="1369316"/>
            <a:ext cx="3291840" cy="2606041"/>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ội dung 3"/>
          <p:cNvSpPr>
            <a:spLocks noGrp="1"/>
          </p:cNvSpPr>
          <p:nvPr>
            <p:ph sz="half" idx="2" hasCustomPrompt="1"/>
          </p:nvPr>
        </p:nvSpPr>
        <p:spPr>
          <a:xfrm>
            <a:off x="4709160" y="1369316"/>
            <a:ext cx="3291840" cy="2606041"/>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Ngày 4"/>
          <p:cNvSpPr>
            <a:spLocks noGrp="1"/>
          </p:cNvSpPr>
          <p:nvPr>
            <p:ph type="dt" sz="half" idx="10"/>
          </p:nvPr>
        </p:nvSpPr>
        <p:spPr/>
        <p:txBody>
          <a:bodyPr/>
          <a:lstStyle/>
          <a:p>
            <a:fld id="{AA144500-A852-4614-BE02-A7B55E0B8DF2}" type="datetime1">
              <a:rPr lang="vi-VN" smtClean="0">
                <a:solidFill>
                  <a:srgbClr val="404040"/>
                </a:solidFill>
              </a:rPr>
              <a:pPr/>
              <a:t>24/09/2024</a:t>
            </a:fld>
            <a:endParaRPr>
              <a:solidFill>
                <a:srgbClr val="404040"/>
              </a:solidFill>
            </a:endParaRPr>
          </a:p>
        </p:txBody>
      </p:sp>
      <p:sp>
        <p:nvSpPr>
          <p:cNvPr id="6" name="Chỗ dành sẵn cho Chân trang 5"/>
          <p:cNvSpPr>
            <a:spLocks noGrp="1"/>
          </p:cNvSpPr>
          <p:nvPr>
            <p:ph type="ftr" sz="quarter" idx="11"/>
          </p:nvPr>
        </p:nvSpPr>
        <p:spPr/>
        <p:txBody>
          <a:bodyPr/>
          <a:lstStyle/>
          <a:p>
            <a:endParaRPr>
              <a:solidFill>
                <a:srgbClr val="404040"/>
              </a:solidFill>
            </a:endParaRPr>
          </a:p>
        </p:txBody>
      </p:sp>
      <p:sp>
        <p:nvSpPr>
          <p:cNvPr id="7" name="Chỗ dành sẵn cho Số Trang chiếu 6"/>
          <p:cNvSpPr>
            <a:spLocks noGrp="1"/>
          </p:cNvSpPr>
          <p:nvPr>
            <p:ph type="sldNum" sz="quarter" idx="12"/>
          </p:nvPr>
        </p:nvSpPr>
        <p:spPr/>
        <p:txBody>
          <a:bodyPr/>
          <a:lstStyle/>
          <a:p>
            <a:fld id="{289D71E3-7D81-4C24-B9D8-6B108755C64C}" type="slidenum">
              <a:rPr>
                <a:solidFill>
                  <a:srgbClr val="404040"/>
                </a:solidFill>
              </a:rPr>
              <a:pPr/>
              <a:t>‹#›</a:t>
            </a:fld>
            <a:endParaRPr>
              <a:solidFill>
                <a:srgbClr val="404040"/>
              </a:solidFill>
            </a:endParaRPr>
          </a:p>
        </p:txBody>
      </p:sp>
    </p:spTree>
    <p:extLst>
      <p:ext uri="{BB962C8B-B14F-4D97-AF65-F5344CB8AC3E}">
        <p14:creationId xmlns:p14="http://schemas.microsoft.com/office/powerpoint/2010/main" xmlns="" val="29844164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0D3483-BEB6-4457-8383-43514E5D20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7272368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C3D037-2AC9-4CA9-AC7B-F74152829A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2638204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FF04C5E-3619-4871-9973-11C307EF63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7336706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73B25A7-1B9A-4FEB-821E-720ABD28E9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4468419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D78AFBE-8282-433E-AA81-BF7D30248D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5688238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56B778-C099-460D-95C4-14267ACB62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7719554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2BE064-E120-4220-A8BE-7B69B1AFB4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6726974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F8032E-B30A-48C6-AD75-8AC5A42112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8876835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08767D-E47E-4BD1-8FA7-C7DC0CBA44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5294136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C3DD1EC-73D3-4357-9FEB-74C59432D5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026199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3" name="Chỗ dành sẵn cho Văn bản 2"/>
          <p:cNvSpPr>
            <a:spLocks noGrp="1"/>
          </p:cNvSpPr>
          <p:nvPr>
            <p:ph type="body" idx="1" hasCustomPrompt="1"/>
          </p:nvPr>
        </p:nvSpPr>
        <p:spPr>
          <a:xfrm>
            <a:off x="1143000" y="1371605"/>
            <a:ext cx="3291840" cy="596901"/>
          </a:xfrm>
        </p:spPr>
        <p:txBody>
          <a:bodyPr anchor="ctr">
            <a:normAutofit/>
          </a:bodyPr>
          <a:lstStyle>
            <a:lvl1pPr marL="0" indent="0" latinLnBrk="0">
              <a:spcBef>
                <a:spcPts val="0"/>
              </a:spcBef>
              <a:buNone/>
              <a:defRPr lang="vi-VN" sz="2400" b="0">
                <a:solidFill>
                  <a:schemeClr val="accent4">
                    <a:lumMod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1970" indent="0" latinLnBrk="0">
              <a:buNone/>
              <a:defRPr lang="vi-VN" sz="2000" b="1"/>
            </a:lvl2pPr>
            <a:lvl3pPr marL="903895" indent="0" latinLnBrk="0">
              <a:buNone/>
              <a:defRPr lang="vi-VN" sz="1900" b="1"/>
            </a:lvl3pPr>
            <a:lvl4pPr marL="1355826" indent="0" latinLnBrk="0">
              <a:buNone/>
              <a:defRPr lang="vi-VN" sz="1600" b="1"/>
            </a:lvl4pPr>
            <a:lvl5pPr marL="1807796" indent="0" latinLnBrk="0">
              <a:buNone/>
              <a:defRPr lang="vi-VN" sz="1600" b="1"/>
            </a:lvl5pPr>
            <a:lvl6pPr marL="2259748" indent="0" latinLnBrk="0">
              <a:buNone/>
              <a:defRPr lang="vi-VN" sz="1600" b="1"/>
            </a:lvl6pPr>
            <a:lvl7pPr marL="2711694" indent="0" latinLnBrk="0">
              <a:buNone/>
              <a:defRPr lang="vi-VN" sz="1600" b="1"/>
            </a:lvl7pPr>
            <a:lvl8pPr marL="3163641" indent="0" latinLnBrk="0">
              <a:buNone/>
              <a:defRPr lang="vi-VN" sz="1600" b="1"/>
            </a:lvl8pPr>
            <a:lvl9pPr marL="3615587" indent="0" latinLnBrk="0">
              <a:buNone/>
              <a:defRPr lang="vi-VN" sz="1600" b="1"/>
            </a:lvl9pPr>
          </a:lstStyle>
          <a:p>
            <a:pPr lvl="0"/>
            <a:r>
              <a:rPr lang="vi-VN"/>
              <a:t>Bấm để sửa kiểu văn bản Bản cái</a:t>
            </a:r>
          </a:p>
        </p:txBody>
      </p:sp>
      <p:sp>
        <p:nvSpPr>
          <p:cNvPr id="4" name="Chỗ dành sẵn cho Nội dung 3"/>
          <p:cNvSpPr>
            <a:spLocks noGrp="1"/>
          </p:cNvSpPr>
          <p:nvPr>
            <p:ph sz="half" idx="2" hasCustomPrompt="1"/>
          </p:nvPr>
        </p:nvSpPr>
        <p:spPr>
          <a:xfrm>
            <a:off x="1143000" y="1968502"/>
            <a:ext cx="3291840" cy="2006600"/>
          </a:xfr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vl2pPr>
              <a:defRPr>
                <a:latin typeface="Segoe UI" panose="020B0502040204020203" pitchFamily="34" charset="0"/>
                <a:ea typeface="Segoe UI" panose="020B0502040204020203" pitchFamily="34" charset="0"/>
                <a:cs typeface="Segoe UI" panose="020B0502040204020203" pitchFamily="34" charset="0"/>
              </a:defRPr>
            </a:lvl2pPr>
            <a:lvl3pPr>
              <a:defRPr>
                <a:latin typeface="Segoe UI" panose="020B0502040204020203" pitchFamily="34" charset="0"/>
                <a:ea typeface="Segoe UI" panose="020B0502040204020203" pitchFamily="34" charset="0"/>
                <a:cs typeface="Segoe UI" panose="020B0502040204020203" pitchFamily="34" charset="0"/>
              </a:defRPr>
            </a:lvl3pPr>
            <a:lvl4pPr>
              <a:defRPr>
                <a:latin typeface="Segoe UI" panose="020B0502040204020203" pitchFamily="34" charset="0"/>
                <a:ea typeface="Segoe UI" panose="020B0502040204020203" pitchFamily="34" charset="0"/>
                <a:cs typeface="Segoe UI" panose="020B0502040204020203" pitchFamily="34" charset="0"/>
              </a:defRPr>
            </a:lvl4pPr>
            <a:lvl5pPr>
              <a:defRPr>
                <a:latin typeface="Segoe UI" panose="020B0502040204020203" pitchFamily="34" charset="0"/>
                <a:ea typeface="Segoe UI" panose="020B0502040204020203" pitchFamily="34" charset="0"/>
                <a:cs typeface="Segoe UI" panose="020B0502040204020203" pitchFamily="34" charset="0"/>
              </a:defRPr>
            </a:lvl5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Văn bản 4"/>
          <p:cNvSpPr>
            <a:spLocks noGrp="1"/>
          </p:cNvSpPr>
          <p:nvPr>
            <p:ph type="body" sz="quarter" idx="3" hasCustomPrompt="1"/>
          </p:nvPr>
        </p:nvSpPr>
        <p:spPr>
          <a:xfrm>
            <a:off x="4709160" y="1371605"/>
            <a:ext cx="3291840" cy="596901"/>
          </a:xfrm>
        </p:spPr>
        <p:txBody>
          <a:bodyPr anchor="ctr">
            <a:normAutofit/>
          </a:bodyPr>
          <a:lstStyle>
            <a:lvl1pPr marL="0" indent="0" latinLnBrk="0">
              <a:spcBef>
                <a:spcPts val="0"/>
              </a:spcBef>
              <a:buNone/>
              <a:defRPr lang="vi-VN" sz="2400" b="0">
                <a:solidFill>
                  <a:schemeClr val="accent4">
                    <a:lumMod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1970" indent="0" latinLnBrk="0">
              <a:buNone/>
              <a:defRPr lang="vi-VN" sz="2000" b="1"/>
            </a:lvl2pPr>
            <a:lvl3pPr marL="903895" indent="0" latinLnBrk="0">
              <a:buNone/>
              <a:defRPr lang="vi-VN" sz="1900" b="1"/>
            </a:lvl3pPr>
            <a:lvl4pPr marL="1355826" indent="0" latinLnBrk="0">
              <a:buNone/>
              <a:defRPr lang="vi-VN" sz="1600" b="1"/>
            </a:lvl4pPr>
            <a:lvl5pPr marL="1807796" indent="0" latinLnBrk="0">
              <a:buNone/>
              <a:defRPr lang="vi-VN" sz="1600" b="1"/>
            </a:lvl5pPr>
            <a:lvl6pPr marL="2259748" indent="0" latinLnBrk="0">
              <a:buNone/>
              <a:defRPr lang="vi-VN" sz="1600" b="1"/>
            </a:lvl6pPr>
            <a:lvl7pPr marL="2711694" indent="0" latinLnBrk="0">
              <a:buNone/>
              <a:defRPr lang="vi-VN" sz="1600" b="1"/>
            </a:lvl7pPr>
            <a:lvl8pPr marL="3163641" indent="0" latinLnBrk="0">
              <a:buNone/>
              <a:defRPr lang="vi-VN" sz="1600" b="1"/>
            </a:lvl8pPr>
            <a:lvl9pPr marL="3615587" indent="0" latinLnBrk="0">
              <a:buNone/>
              <a:defRPr lang="vi-VN" sz="1600" b="1"/>
            </a:lvl9pPr>
          </a:lstStyle>
          <a:p>
            <a:pPr lvl="0"/>
            <a:r>
              <a:rPr lang="vi-VN"/>
              <a:t>Bấm để sửa kiểu văn bản Bản cái</a:t>
            </a:r>
          </a:p>
        </p:txBody>
      </p:sp>
      <p:sp>
        <p:nvSpPr>
          <p:cNvPr id="6" name="Chỗ dành sẵn cho Nội dung 5"/>
          <p:cNvSpPr>
            <a:spLocks noGrp="1"/>
          </p:cNvSpPr>
          <p:nvPr>
            <p:ph sz="quarter" idx="4" hasCustomPrompt="1"/>
          </p:nvPr>
        </p:nvSpPr>
        <p:spPr>
          <a:xfrm>
            <a:off x="4709160" y="1968502"/>
            <a:ext cx="3291840" cy="2006600"/>
          </a:xfr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vl2pPr>
              <a:defRPr>
                <a:latin typeface="Segoe UI" panose="020B0502040204020203" pitchFamily="34" charset="0"/>
                <a:ea typeface="Segoe UI" panose="020B0502040204020203" pitchFamily="34" charset="0"/>
                <a:cs typeface="Segoe UI" panose="020B0502040204020203" pitchFamily="34" charset="0"/>
              </a:defRPr>
            </a:lvl2pPr>
            <a:lvl3pPr>
              <a:defRPr>
                <a:latin typeface="Segoe UI" panose="020B0502040204020203" pitchFamily="34" charset="0"/>
                <a:ea typeface="Segoe UI" panose="020B0502040204020203" pitchFamily="34" charset="0"/>
                <a:cs typeface="Segoe UI" panose="020B0502040204020203" pitchFamily="34" charset="0"/>
              </a:defRPr>
            </a:lvl3pPr>
            <a:lvl4pPr>
              <a:defRPr>
                <a:latin typeface="Segoe UI" panose="020B0502040204020203" pitchFamily="34" charset="0"/>
                <a:ea typeface="Segoe UI" panose="020B0502040204020203" pitchFamily="34" charset="0"/>
                <a:cs typeface="Segoe UI" panose="020B0502040204020203" pitchFamily="34" charset="0"/>
              </a:defRPr>
            </a:lvl4pPr>
            <a:lvl5pPr>
              <a:defRPr>
                <a:latin typeface="Segoe UI" panose="020B0502040204020203" pitchFamily="34" charset="0"/>
                <a:ea typeface="Segoe UI" panose="020B0502040204020203" pitchFamily="34" charset="0"/>
                <a:cs typeface="Segoe UI" panose="020B0502040204020203" pitchFamily="34" charset="0"/>
              </a:defRPr>
            </a:lvl5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7" name="Chỗ dành sẵn cho Ngày 6"/>
          <p:cNvSpPr>
            <a:spLocks noGrp="1"/>
          </p:cNvSpPr>
          <p:nvPr>
            <p:ph type="dt" sz="half" idx="10"/>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B0B8EE9C-E5C3-4310-A0A8-D02DE97C9E16}" type="datetime1">
              <a:rPr lang="en-US" smtClean="0">
                <a:solidFill>
                  <a:srgbClr val="404040"/>
                </a:solidFill>
              </a:rPr>
              <a:pPr/>
              <a:t>9/24/2024</a:t>
            </a:fld>
            <a:endParaRPr lang="en-US">
              <a:solidFill>
                <a:srgbClr val="404040"/>
              </a:solidFill>
            </a:endParaRPr>
          </a:p>
        </p:txBody>
      </p:sp>
      <p:sp>
        <p:nvSpPr>
          <p:cNvPr id="8" name="Chỗ dành sẵn cho Chân trang 7"/>
          <p:cNvSpPr>
            <a:spLocks noGrp="1"/>
          </p:cNvSpPr>
          <p:nvPr>
            <p:ph type="ftr" sz="quarter" idx="11"/>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endParaRPr lang="en-US">
              <a:solidFill>
                <a:srgbClr val="404040"/>
              </a:solidFill>
            </a:endParaRPr>
          </a:p>
        </p:txBody>
      </p:sp>
      <p:sp>
        <p:nvSpPr>
          <p:cNvPr id="9" name="Chỗ dành sẵn cho Số Trang chiếu 8"/>
          <p:cNvSpPr>
            <a:spLocks noGrp="1"/>
          </p:cNvSpPr>
          <p:nvPr>
            <p:ph type="sldNum" sz="quarter" idx="12"/>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289D71E3-7D81-4C24-B9D8-6B108755C64C}" type="slidenum">
              <a:rPr lang="en-US" smtClean="0">
                <a:solidFill>
                  <a:srgbClr val="404040"/>
                </a:solidFill>
              </a:rPr>
              <a:pPr/>
              <a:t>‹#›</a:t>
            </a:fld>
            <a:endParaRPr lang="en-US">
              <a:solidFill>
                <a:srgbClr val="404040"/>
              </a:solidFill>
            </a:endParaRPr>
          </a:p>
        </p:txBody>
      </p:sp>
    </p:spTree>
    <p:extLst>
      <p:ext uri="{BB962C8B-B14F-4D97-AF65-F5344CB8AC3E}">
        <p14:creationId xmlns:p14="http://schemas.microsoft.com/office/powerpoint/2010/main" xmlns="" val="304839750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171450"/>
            <a:ext cx="8229600" cy="857250"/>
          </a:xfrm>
        </p:spPr>
        <p:txBody>
          <a:bodyPr/>
          <a:lstStyle/>
          <a:p>
            <a:r>
              <a:rPr lang="en-US"/>
              <a:t>Click to edit Master title style</a:t>
            </a:r>
            <a:endParaRPr lang="vi-VN"/>
          </a:p>
        </p:txBody>
      </p:sp>
      <p:sp>
        <p:nvSpPr>
          <p:cNvPr id="3" name="Content Placeholder 2"/>
          <p:cNvSpPr>
            <a:spLocks noGrp="1"/>
          </p:cNvSpPr>
          <p:nvPr>
            <p:ph sz="quarter" idx="1"/>
          </p:nvPr>
        </p:nvSpPr>
        <p:spPr>
          <a:xfrm>
            <a:off x="457200" y="1200150"/>
            <a:ext cx="4038600" cy="1628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4648200" y="1200150"/>
            <a:ext cx="4038600" cy="1628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457200" y="2943225"/>
            <a:ext cx="4038600" cy="1628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Content Placeholder 5"/>
          <p:cNvSpPr>
            <a:spLocks noGrp="1"/>
          </p:cNvSpPr>
          <p:nvPr>
            <p:ph sz="quarter" idx="4"/>
          </p:nvPr>
        </p:nvSpPr>
        <p:spPr>
          <a:xfrm>
            <a:off x="4648200" y="2943225"/>
            <a:ext cx="4038600" cy="1628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24">
            <a:extLst>
              <a:ext uri="{FF2B5EF4-FFF2-40B4-BE49-F238E27FC236}">
                <a16:creationId xmlns:a16="http://schemas.microsoft.com/office/drawing/2014/main" xmlns="" id="{6DE89DEF-B2B0-45DC-B9BE-FFC8270AF8CE}"/>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8" name="Rectangle 25">
            <a:extLst>
              <a:ext uri="{FF2B5EF4-FFF2-40B4-BE49-F238E27FC236}">
                <a16:creationId xmlns:a16="http://schemas.microsoft.com/office/drawing/2014/main" xmlns="" id="{50C07A84-3904-4AF7-9657-AAE25B02775D}"/>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9" name="Rectangle 26">
            <a:extLst>
              <a:ext uri="{FF2B5EF4-FFF2-40B4-BE49-F238E27FC236}">
                <a16:creationId xmlns:a16="http://schemas.microsoft.com/office/drawing/2014/main" xmlns="" id="{88465EFD-146B-4D10-96DE-7F76340A41FB}"/>
              </a:ext>
            </a:extLst>
          </p:cNvPr>
          <p:cNvSpPr>
            <a:spLocks noGrp="1" noChangeArrowheads="1"/>
          </p:cNvSpPr>
          <p:nvPr>
            <p:ph type="sldNum" sz="quarter" idx="12"/>
          </p:nvPr>
        </p:nvSpPr>
        <p:spPr>
          <a:ln/>
        </p:spPr>
        <p:txBody>
          <a:bodyPr/>
          <a:lstStyle>
            <a:lvl1pPr>
              <a:defRPr/>
            </a:lvl1pPr>
          </a:lstStyle>
          <a:p>
            <a:pPr>
              <a:defRPr/>
            </a:pPr>
            <a:fld id="{C5767035-4382-4575-977D-3D585060722B}" type="slidenum">
              <a:rPr lang="en-US" altLang="vi-VN"/>
              <a:pPr>
                <a:defRPr/>
              </a:pPr>
              <a:t>‹#›</a:t>
            </a:fld>
            <a:endParaRPr lang="en-US" altLang="vi-VN"/>
          </a:p>
        </p:txBody>
      </p:sp>
    </p:spTree>
    <p:extLst>
      <p:ext uri="{BB962C8B-B14F-4D97-AF65-F5344CB8AC3E}">
        <p14:creationId xmlns:p14="http://schemas.microsoft.com/office/powerpoint/2010/main" xmlns="" val="2574476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gày 2"/>
          <p:cNvSpPr>
            <a:spLocks noGrp="1"/>
          </p:cNvSpPr>
          <p:nvPr>
            <p:ph type="dt" sz="half" idx="10"/>
          </p:nvPr>
        </p:nvSpPr>
        <p:spPr/>
        <p:txBody>
          <a:bodyPr/>
          <a:lstStyle/>
          <a:p>
            <a:fld id="{85FC8679-97DB-46A1-A777-A0ABC5DB7EA2}" type="datetime1">
              <a:rPr lang="vi-VN" smtClean="0">
                <a:solidFill>
                  <a:srgbClr val="404040"/>
                </a:solidFill>
              </a:rPr>
              <a:pPr/>
              <a:t>24/09/2024</a:t>
            </a:fld>
            <a:endParaRPr>
              <a:solidFill>
                <a:srgbClr val="404040"/>
              </a:solidFill>
            </a:endParaRPr>
          </a:p>
        </p:txBody>
      </p:sp>
      <p:sp>
        <p:nvSpPr>
          <p:cNvPr id="4" name="Chỗ dành sẵn cho Chân trang 3"/>
          <p:cNvSpPr>
            <a:spLocks noGrp="1"/>
          </p:cNvSpPr>
          <p:nvPr>
            <p:ph type="ftr" sz="quarter" idx="11"/>
          </p:nvPr>
        </p:nvSpPr>
        <p:spPr/>
        <p:txBody>
          <a:bodyPr/>
          <a:lstStyle/>
          <a:p>
            <a:endParaRPr>
              <a:solidFill>
                <a:srgbClr val="404040"/>
              </a:solidFill>
            </a:endParaRPr>
          </a:p>
        </p:txBody>
      </p:sp>
      <p:sp>
        <p:nvSpPr>
          <p:cNvPr id="5" name="Chỗ dành sẵn cho Số Trang chiếu 4"/>
          <p:cNvSpPr>
            <a:spLocks noGrp="1"/>
          </p:cNvSpPr>
          <p:nvPr>
            <p:ph type="sldNum" sz="quarter" idx="12"/>
          </p:nvPr>
        </p:nvSpPr>
        <p:spPr/>
        <p:txBody>
          <a:bodyPr/>
          <a:lstStyle/>
          <a:p>
            <a:fld id="{289D71E3-7D81-4C24-B9D8-6B108755C64C}" type="slidenum">
              <a:rPr>
                <a:solidFill>
                  <a:srgbClr val="404040"/>
                </a:solidFill>
              </a:rPr>
              <a:pPr/>
              <a:t>‹#›</a:t>
            </a:fld>
            <a:endParaRPr>
              <a:solidFill>
                <a:srgbClr val="404040"/>
              </a:solidFill>
            </a:endParaRPr>
          </a:p>
        </p:txBody>
      </p:sp>
    </p:spTree>
    <p:extLst>
      <p:ext uri="{BB962C8B-B14F-4D97-AF65-F5344CB8AC3E}">
        <p14:creationId xmlns:p14="http://schemas.microsoft.com/office/powerpoint/2010/main" xmlns="" val="111819951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1"/>
          <p:cNvSpPr>
            <a:spLocks noGrp="1"/>
          </p:cNvSpPr>
          <p:nvPr>
            <p:ph type="dt" sz="half" idx="10"/>
          </p:nvPr>
        </p:nvSpPr>
        <p:spPr/>
        <p:txBody>
          <a:bodyPr/>
          <a:lstStyle/>
          <a:p>
            <a:fld id="{8798E3D9-170E-4FBE-A407-230C83F1DE4F}" type="datetime1">
              <a:rPr lang="vi-VN" smtClean="0">
                <a:solidFill>
                  <a:srgbClr val="404040"/>
                </a:solidFill>
              </a:rPr>
              <a:pPr/>
              <a:t>24/09/2024</a:t>
            </a:fld>
            <a:endParaRPr>
              <a:solidFill>
                <a:srgbClr val="404040"/>
              </a:solidFill>
            </a:endParaRPr>
          </a:p>
        </p:txBody>
      </p:sp>
      <p:sp>
        <p:nvSpPr>
          <p:cNvPr id="3" name="Chỗ dành sẵn cho Chân trang 2"/>
          <p:cNvSpPr>
            <a:spLocks noGrp="1"/>
          </p:cNvSpPr>
          <p:nvPr>
            <p:ph type="ftr" sz="quarter" idx="11"/>
          </p:nvPr>
        </p:nvSpPr>
        <p:spPr/>
        <p:txBody>
          <a:bodyPr/>
          <a:lstStyle/>
          <a:p>
            <a:endParaRPr>
              <a:solidFill>
                <a:srgbClr val="404040"/>
              </a:solidFill>
            </a:endParaRPr>
          </a:p>
        </p:txBody>
      </p:sp>
      <p:sp>
        <p:nvSpPr>
          <p:cNvPr id="4" name="Chỗ dành sẵn cho Số Trang chiếu 3"/>
          <p:cNvSpPr>
            <a:spLocks noGrp="1"/>
          </p:cNvSpPr>
          <p:nvPr>
            <p:ph type="sldNum" sz="quarter" idx="12"/>
          </p:nvPr>
        </p:nvSpPr>
        <p:spPr/>
        <p:txBody>
          <a:bodyPr/>
          <a:lstStyle/>
          <a:p>
            <a:fld id="{289D71E3-7D81-4C24-B9D8-6B108755C64C}" type="slidenum">
              <a:rPr>
                <a:solidFill>
                  <a:srgbClr val="404040"/>
                </a:solidFill>
              </a:rPr>
              <a:pPr/>
              <a:t>‹#›</a:t>
            </a:fld>
            <a:endParaRPr>
              <a:solidFill>
                <a:srgbClr val="404040"/>
              </a:solidFill>
            </a:endParaRPr>
          </a:p>
        </p:txBody>
      </p:sp>
    </p:spTree>
    <p:extLst>
      <p:ext uri="{BB962C8B-B14F-4D97-AF65-F5344CB8AC3E}">
        <p14:creationId xmlns:p14="http://schemas.microsoft.com/office/powerpoint/2010/main" xmlns="" val="38008995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ú thí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nchor="b"/>
          <a:lstStyle>
            <a:lvl1pPr latinLnBrk="0">
              <a:defRPr lang="vi-VN" sz="3200"/>
            </a:lvl1pPr>
          </a:lstStyle>
          <a:p>
            <a:r>
              <a:rPr lang="vi-VN"/>
              <a:t>Bấm để sửa kiểu tiêu đề Bản cái</a:t>
            </a:r>
          </a:p>
        </p:txBody>
      </p:sp>
      <p:sp>
        <p:nvSpPr>
          <p:cNvPr id="3" name="Chỗ dành sẵn cho Nội dung 2"/>
          <p:cNvSpPr>
            <a:spLocks noGrp="1"/>
          </p:cNvSpPr>
          <p:nvPr>
            <p:ph idx="1" hasCustomPrompt="1"/>
          </p:nvPr>
        </p:nvSpPr>
        <p:spPr>
          <a:xfrm>
            <a:off x="3543299" y="1371611"/>
            <a:ext cx="4457700" cy="2607469"/>
          </a:xfrm>
        </p:spPr>
        <p:txBody>
          <a:bodyPr>
            <a:normAutofit/>
          </a:bodyPr>
          <a:lstStyle>
            <a:lvl1pPr latinLnBrk="0">
              <a:defRPr lang="vi-VN" sz="2000"/>
            </a:lvl1pPr>
            <a:lvl2pPr latinLnBrk="0">
              <a:defRPr lang="vi-VN" sz="1900"/>
            </a:lvl2pPr>
            <a:lvl3pPr latinLnBrk="0">
              <a:defRPr lang="vi-VN" sz="1600"/>
            </a:lvl3pPr>
            <a:lvl4pPr latinLnBrk="0">
              <a:defRPr lang="vi-VN" sz="1500"/>
            </a:lvl4pPr>
            <a:lvl5pPr latinLnBrk="0">
              <a:defRPr lang="vi-VN" sz="1500"/>
            </a:lvl5pPr>
            <a:lvl6pPr latinLnBrk="0">
              <a:defRPr lang="vi-VN" sz="2000"/>
            </a:lvl6pPr>
            <a:lvl7pPr latinLnBrk="0">
              <a:defRPr lang="vi-VN" sz="2000"/>
            </a:lvl7pPr>
            <a:lvl8pPr latinLnBrk="0">
              <a:defRPr lang="vi-VN" sz="2000"/>
            </a:lvl8pPr>
            <a:lvl9pPr latinLnBrk="0">
              <a:defRPr lang="vi-VN" sz="20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Văn bản 3"/>
          <p:cNvSpPr>
            <a:spLocks noGrp="1"/>
          </p:cNvSpPr>
          <p:nvPr>
            <p:ph type="body" sz="half" idx="2" hasCustomPrompt="1"/>
          </p:nvPr>
        </p:nvSpPr>
        <p:spPr>
          <a:xfrm>
            <a:off x="1143001" y="1371611"/>
            <a:ext cx="2194560" cy="2607469"/>
          </a:xfrm>
        </p:spPr>
        <p:txBody>
          <a:bodyPr>
            <a:normAutofit/>
          </a:bodyPr>
          <a:lstStyle>
            <a:lvl1pPr marL="0" indent="0" latinLnBrk="0">
              <a:spcBef>
                <a:spcPts val="1200"/>
              </a:spcBef>
              <a:buNone/>
              <a:defRPr lang="vi-VN" sz="1900"/>
            </a:lvl1pPr>
            <a:lvl2pPr marL="451970" indent="0" latinLnBrk="0">
              <a:buNone/>
              <a:defRPr lang="vi-VN" sz="1500"/>
            </a:lvl2pPr>
            <a:lvl3pPr marL="903895" indent="0" latinLnBrk="0">
              <a:buNone/>
              <a:defRPr lang="vi-VN" sz="1200"/>
            </a:lvl3pPr>
            <a:lvl4pPr marL="1355826" indent="0" latinLnBrk="0">
              <a:buNone/>
              <a:defRPr lang="vi-VN" sz="1100"/>
            </a:lvl4pPr>
            <a:lvl5pPr marL="1807796" indent="0" latinLnBrk="0">
              <a:buNone/>
              <a:defRPr lang="vi-VN" sz="1100"/>
            </a:lvl5pPr>
            <a:lvl6pPr marL="2259748" indent="0" latinLnBrk="0">
              <a:buNone/>
              <a:defRPr lang="vi-VN" sz="1100"/>
            </a:lvl6pPr>
            <a:lvl7pPr marL="2711694" indent="0" latinLnBrk="0">
              <a:buNone/>
              <a:defRPr lang="vi-VN" sz="1100"/>
            </a:lvl7pPr>
            <a:lvl8pPr marL="3163641" indent="0" latinLnBrk="0">
              <a:buNone/>
              <a:defRPr lang="vi-VN" sz="1100"/>
            </a:lvl8pPr>
            <a:lvl9pPr marL="3615587" indent="0" latinLnBrk="0">
              <a:buNone/>
              <a:defRPr lang="vi-VN" sz="1100"/>
            </a:lvl9pPr>
          </a:lstStyle>
          <a:p>
            <a:pPr lvl="0"/>
            <a:r>
              <a:rPr lang="vi-VN"/>
              <a:t>Bấm để sửa kiểu văn bản Bản cái</a:t>
            </a:r>
          </a:p>
        </p:txBody>
      </p:sp>
      <p:sp>
        <p:nvSpPr>
          <p:cNvPr id="5" name="Chỗ dành sẵn cho Ngày 4"/>
          <p:cNvSpPr>
            <a:spLocks noGrp="1"/>
          </p:cNvSpPr>
          <p:nvPr>
            <p:ph type="dt" sz="half" idx="10"/>
          </p:nvPr>
        </p:nvSpPr>
        <p:spPr/>
        <p:txBody>
          <a:bodyPr/>
          <a:lstStyle/>
          <a:p>
            <a:fld id="{9A2FFA2F-4DD1-4D2C-BAC2-71F67BBB7B93}" type="datetime1">
              <a:rPr lang="vi-VN" smtClean="0">
                <a:solidFill>
                  <a:srgbClr val="404040"/>
                </a:solidFill>
              </a:rPr>
              <a:pPr/>
              <a:t>24/09/2024</a:t>
            </a:fld>
            <a:endParaRPr>
              <a:solidFill>
                <a:srgbClr val="404040"/>
              </a:solidFill>
            </a:endParaRPr>
          </a:p>
        </p:txBody>
      </p:sp>
      <p:sp>
        <p:nvSpPr>
          <p:cNvPr id="6" name="Chỗ dành sẵn cho Chân trang 5"/>
          <p:cNvSpPr>
            <a:spLocks noGrp="1"/>
          </p:cNvSpPr>
          <p:nvPr>
            <p:ph type="ftr" sz="quarter" idx="11"/>
          </p:nvPr>
        </p:nvSpPr>
        <p:spPr/>
        <p:txBody>
          <a:bodyPr/>
          <a:lstStyle/>
          <a:p>
            <a:endParaRPr>
              <a:solidFill>
                <a:srgbClr val="404040"/>
              </a:solidFill>
            </a:endParaRPr>
          </a:p>
        </p:txBody>
      </p:sp>
      <p:sp>
        <p:nvSpPr>
          <p:cNvPr id="7" name="Chỗ dành sẵn cho Số Trang chiếu 6"/>
          <p:cNvSpPr>
            <a:spLocks noGrp="1"/>
          </p:cNvSpPr>
          <p:nvPr>
            <p:ph type="sldNum" sz="quarter" idx="12"/>
          </p:nvPr>
        </p:nvSpPr>
        <p:spPr/>
        <p:txBody>
          <a:bodyPr/>
          <a:lstStyle/>
          <a:p>
            <a:fld id="{289D71E3-7D81-4C24-B9D8-6B108755C64C}" type="slidenum">
              <a:rPr>
                <a:solidFill>
                  <a:srgbClr val="404040"/>
                </a:solidFill>
              </a:rPr>
              <a:pPr/>
              <a:t>‹#›</a:t>
            </a:fld>
            <a:endParaRPr>
              <a:solidFill>
                <a:srgbClr val="404040"/>
              </a:solidFill>
            </a:endParaRPr>
          </a:p>
        </p:txBody>
      </p:sp>
    </p:spTree>
    <p:extLst>
      <p:ext uri="{BB962C8B-B14F-4D97-AF65-F5344CB8AC3E}">
        <p14:creationId xmlns:p14="http://schemas.microsoft.com/office/powerpoint/2010/main" xmlns="" val="129978425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nh với Chú thí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nchor="b"/>
          <a:lstStyle>
            <a:lvl1pPr latinLnBrk="0">
              <a:defRPr lang="vi-VN" sz="3200">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4" name="Chỗ dành sẵn cho Văn bản 3"/>
          <p:cNvSpPr>
            <a:spLocks noGrp="1"/>
          </p:cNvSpPr>
          <p:nvPr>
            <p:ph type="body" sz="half" idx="2" hasCustomPrompt="1"/>
          </p:nvPr>
        </p:nvSpPr>
        <p:spPr>
          <a:xfrm>
            <a:off x="5257822" y="1684496"/>
            <a:ext cx="2743199" cy="1645920"/>
          </a:xfrm>
        </p:spPr>
        <p:txBody>
          <a:bodyPr>
            <a:normAutofit/>
          </a:bodyPr>
          <a:lstStyle>
            <a:lvl1pPr marL="0" indent="0" latinLnBrk="0">
              <a:spcBef>
                <a:spcPts val="1200"/>
              </a:spcBef>
              <a:buNone/>
              <a:defRPr lang="vi-VN" sz="1900">
                <a:latin typeface="Segoe UI" panose="020B0502040204020203" pitchFamily="34" charset="0"/>
                <a:ea typeface="Segoe UI" panose="020B0502040204020203" pitchFamily="34" charset="0"/>
                <a:cs typeface="Segoe UI" panose="020B0502040204020203" pitchFamily="34" charset="0"/>
              </a:defRPr>
            </a:lvl1pPr>
            <a:lvl2pPr marL="451970" indent="0" latinLnBrk="0">
              <a:buNone/>
              <a:defRPr lang="vi-VN" sz="1500"/>
            </a:lvl2pPr>
            <a:lvl3pPr marL="903895" indent="0" latinLnBrk="0">
              <a:buNone/>
              <a:defRPr lang="vi-VN" sz="1200"/>
            </a:lvl3pPr>
            <a:lvl4pPr marL="1355826" indent="0" latinLnBrk="0">
              <a:buNone/>
              <a:defRPr lang="vi-VN" sz="1100"/>
            </a:lvl4pPr>
            <a:lvl5pPr marL="1807796" indent="0" latinLnBrk="0">
              <a:buNone/>
              <a:defRPr lang="vi-VN" sz="1100"/>
            </a:lvl5pPr>
            <a:lvl6pPr marL="2259748" indent="0" latinLnBrk="0">
              <a:buNone/>
              <a:defRPr lang="vi-VN" sz="1100"/>
            </a:lvl6pPr>
            <a:lvl7pPr marL="2711694" indent="0" latinLnBrk="0">
              <a:buNone/>
              <a:defRPr lang="vi-VN" sz="1100"/>
            </a:lvl7pPr>
            <a:lvl8pPr marL="3163641" indent="0" latinLnBrk="0">
              <a:buNone/>
              <a:defRPr lang="vi-VN" sz="1100"/>
            </a:lvl8pPr>
            <a:lvl9pPr marL="3615587" indent="0" latinLnBrk="0">
              <a:buNone/>
              <a:defRPr lang="vi-VN" sz="1100"/>
            </a:lvl9pPr>
          </a:lstStyle>
          <a:p>
            <a:pPr lvl="0"/>
            <a:r>
              <a:rPr lang="vi-VN"/>
              <a:t>Bấm để sửa kiểu văn bản Bản cái</a:t>
            </a:r>
          </a:p>
        </p:txBody>
      </p:sp>
      <p:sp>
        <p:nvSpPr>
          <p:cNvPr id="5" name="Chỗ dành sẵn cho Ngày 4"/>
          <p:cNvSpPr>
            <a:spLocks noGrp="1"/>
          </p:cNvSpPr>
          <p:nvPr>
            <p:ph type="dt" sz="half" idx="10"/>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B52B8FF1-2ED6-4537-923F-233B63C57ADF}" type="datetime1">
              <a:rPr lang="en-US" smtClean="0">
                <a:solidFill>
                  <a:srgbClr val="404040"/>
                </a:solidFill>
              </a:rPr>
              <a:pPr/>
              <a:t>9/24/2024</a:t>
            </a:fld>
            <a:endParaRPr lang="en-US">
              <a:solidFill>
                <a:srgbClr val="404040"/>
              </a:solidFill>
            </a:endParaRPr>
          </a:p>
        </p:txBody>
      </p:sp>
      <p:sp>
        <p:nvSpPr>
          <p:cNvPr id="6" name="Chỗ dành sẵn cho Chân trang 5"/>
          <p:cNvSpPr>
            <a:spLocks noGrp="1"/>
          </p:cNvSpPr>
          <p:nvPr>
            <p:ph type="ftr" sz="quarter" idx="11"/>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endParaRPr lang="en-US">
              <a:solidFill>
                <a:srgbClr val="404040"/>
              </a:solidFill>
            </a:endParaRPr>
          </a:p>
        </p:txBody>
      </p:sp>
      <p:sp>
        <p:nvSpPr>
          <p:cNvPr id="7" name="Chỗ dành sẵn cho Số Trang chiếu 6"/>
          <p:cNvSpPr>
            <a:spLocks noGrp="1"/>
          </p:cNvSpPr>
          <p:nvPr>
            <p:ph type="sldNum" sz="quarter" idx="12"/>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289D71E3-7D81-4C24-B9D8-6B108755C64C}" type="slidenum">
              <a:rPr lang="en-US" smtClean="0">
                <a:solidFill>
                  <a:srgbClr val="404040"/>
                </a:solidFill>
              </a:rPr>
              <a:pPr/>
              <a:t>‹#›</a:t>
            </a:fld>
            <a:endParaRPr lang="en-US">
              <a:solidFill>
                <a:srgbClr val="404040"/>
              </a:solidFill>
            </a:endParaRPr>
          </a:p>
        </p:txBody>
      </p:sp>
      <p:sp>
        <p:nvSpPr>
          <p:cNvPr id="8" name="Hình tự do 5"/>
          <p:cNvSpPr/>
          <p:nvPr/>
        </p:nvSpPr>
        <p:spPr bwMode="gray">
          <a:xfrm>
            <a:off x="603349" y="1271689"/>
            <a:ext cx="4197350" cy="2471738"/>
          </a:xfrm>
          <a:custGeom>
            <a:avLst/>
            <a:gdLst>
              <a:gd name="T0" fmla="*/ 1279 w 1347"/>
              <a:gd name="T1" fmla="*/ 919 h 986"/>
              <a:gd name="T2" fmla="*/ 65 w 1347"/>
              <a:gd name="T3" fmla="*/ 919 h 986"/>
              <a:gd name="T4" fmla="*/ 65 w 1347"/>
              <a:gd name="T5" fmla="*/ 64 h 986"/>
              <a:gd name="T6" fmla="*/ 1279 w 1347"/>
              <a:gd name="T7" fmla="*/ 64 h 986"/>
              <a:gd name="T8" fmla="*/ 1279 w 1347"/>
              <a:gd name="T9" fmla="*/ 919 h 986"/>
            </a:gdLst>
            <a:ahLst/>
            <a:cxnLst>
              <a:cxn ang="0">
                <a:pos x="T0" y="T1"/>
              </a:cxn>
              <a:cxn ang="0">
                <a:pos x="T2" y="T3"/>
              </a:cxn>
              <a:cxn ang="0">
                <a:pos x="T4" y="T5"/>
              </a:cxn>
              <a:cxn ang="0">
                <a:pos x="T6" y="T7"/>
              </a:cxn>
              <a:cxn ang="0">
                <a:pos x="T8" y="T9"/>
              </a:cxn>
            </a:cxnLst>
            <a:rect l="0" t="0" r="r" b="b"/>
            <a:pathLst>
              <a:path w="1347" h="986">
                <a:moveTo>
                  <a:pt x="1279" y="919"/>
                </a:moveTo>
                <a:cubicBezTo>
                  <a:pt x="1211" y="986"/>
                  <a:pt x="121" y="974"/>
                  <a:pt x="65" y="919"/>
                </a:cubicBezTo>
                <a:cubicBezTo>
                  <a:pt x="9" y="863"/>
                  <a:pt x="0" y="128"/>
                  <a:pt x="65" y="64"/>
                </a:cubicBezTo>
                <a:cubicBezTo>
                  <a:pt x="130" y="0"/>
                  <a:pt x="1217" y="3"/>
                  <a:pt x="1279" y="64"/>
                </a:cubicBezTo>
                <a:cubicBezTo>
                  <a:pt x="1341" y="125"/>
                  <a:pt x="1347" y="852"/>
                  <a:pt x="1279" y="919"/>
                </a:cubicBezTo>
                <a:close/>
              </a:path>
            </a:pathLst>
          </a:custGeom>
          <a:solidFill>
            <a:srgbClr val="FFFFFF"/>
          </a:solidFill>
          <a:ln>
            <a:noFill/>
          </a:ln>
          <a:effectLst>
            <a:outerShdw blurRad="317500" dist="63500" dir="2700000" algn="tl" rotWithShape="0">
              <a:prstClr val="black">
                <a:alpha val="30000"/>
              </a:prstClr>
            </a:outerShdw>
          </a:effectLst>
        </p:spPr>
        <p:txBody>
          <a:bodyPr vert="horz" wrap="square" lIns="90384" tIns="45193" rIns="90384" bIns="45193" numCol="1" anchor="t" anchorCtr="0" compatLnSpc="1"/>
          <a:lstStyle/>
          <a:p>
            <a:pPr defTabSz="903895"/>
            <a:endParaRPr lang="vi-VN" sz="1900">
              <a:solidFill>
                <a:srgbClr val="404040"/>
              </a:solidFill>
              <a:latin typeface="Segoe UI" panose="020B0502040204020203" pitchFamily="34" charset="0"/>
              <a:ea typeface="Segoe UI" panose="020B0502040204020203" pitchFamily="34" charset="0"/>
              <a:cs typeface="Segoe UI" panose="020B0502040204020203" pitchFamily="34" charset="0"/>
            </a:endParaRPr>
          </a:p>
        </p:txBody>
      </p:sp>
      <p:sp>
        <p:nvSpPr>
          <p:cNvPr id="12" name="Chỗ dành sẵn cho Ảnh 11"/>
          <p:cNvSpPr>
            <a:spLocks noGrp="1"/>
          </p:cNvSpPr>
          <p:nvPr>
            <p:ph type="pic" idx="1" hasCustomPrompt="1"/>
          </p:nvPr>
        </p:nvSpPr>
        <p:spPr>
          <a:xfrm>
            <a:off x="754623" y="1405901"/>
            <a:ext cx="3894817" cy="2203133"/>
          </a:xfrm>
          <a:custGeom>
            <a:avLst/>
            <a:gdLst>
              <a:gd name="connsiteX0" fmla="*/ 2531359 w 5066932"/>
              <a:gd name="connsiteY0" fmla="*/ 21 h 2945784"/>
              <a:gd name="connsiteX1" fmla="*/ 4878015 w 5066932"/>
              <a:gd name="connsiteY1" fmla="*/ 145719 h 2945784"/>
              <a:gd name="connsiteX2" fmla="*/ 4878015 w 5066932"/>
              <a:gd name="connsiteY2" fmla="*/ 2803241 h 2945784"/>
              <a:gd name="connsiteX3" fmla="*/ 175988 w 5066932"/>
              <a:gd name="connsiteY3" fmla="*/ 2803241 h 2945784"/>
              <a:gd name="connsiteX4" fmla="*/ 175988 w 5066932"/>
              <a:gd name="connsiteY4" fmla="*/ 145719 h 2945784"/>
              <a:gd name="connsiteX5" fmla="*/ 2531359 w 5066932"/>
              <a:gd name="connsiteY5" fmla="*/ 21 h 29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6932" h="2945784">
                <a:moveTo>
                  <a:pt x="2531359" y="21"/>
                </a:moveTo>
                <a:cubicBezTo>
                  <a:pt x="3645379" y="1187"/>
                  <a:pt x="4757946" y="50918"/>
                  <a:pt x="4878015" y="145719"/>
                </a:cubicBezTo>
                <a:cubicBezTo>
                  <a:pt x="5118151" y="335320"/>
                  <a:pt x="5141390" y="2594991"/>
                  <a:pt x="4878015" y="2803241"/>
                </a:cubicBezTo>
                <a:cubicBezTo>
                  <a:pt x="4614639" y="3011491"/>
                  <a:pt x="392886" y="2974193"/>
                  <a:pt x="175988" y="2803241"/>
                </a:cubicBezTo>
                <a:cubicBezTo>
                  <a:pt x="-40909" y="2629181"/>
                  <a:pt x="-75768" y="344644"/>
                  <a:pt x="175988" y="145719"/>
                </a:cubicBezTo>
                <a:cubicBezTo>
                  <a:pt x="301866" y="46256"/>
                  <a:pt x="1417339" y="-1144"/>
                  <a:pt x="2531359" y="21"/>
                </a:cubicBezTo>
                <a:close/>
              </a:path>
            </a:pathLst>
          </a:custGeom>
          <a:solidFill>
            <a:schemeClr val="accent2">
              <a:lumMod val="20000"/>
              <a:lumOff val="80000"/>
            </a:schemeClr>
          </a:solidFill>
        </p:spPr>
        <p:txBody>
          <a:bodyPr wrap="square" tIns="361554">
            <a:noAutofit/>
          </a:bodyPr>
          <a:lstStyle>
            <a:lvl1pPr marL="0" indent="0" algn="ctr" latinLnBrk="0">
              <a:buNone/>
              <a:defRPr lang="vi-VN" sz="2000">
                <a:latin typeface="Segoe UI" panose="020B0502040204020203" pitchFamily="34" charset="0"/>
                <a:ea typeface="Segoe UI" panose="020B0502040204020203" pitchFamily="34" charset="0"/>
                <a:cs typeface="Segoe UI" panose="020B0502040204020203" pitchFamily="34" charset="0"/>
              </a:defRPr>
            </a:lvl1pPr>
            <a:lvl2pPr marL="451970" indent="0" latinLnBrk="0">
              <a:buNone/>
              <a:defRPr lang="vi-VN" sz="2800"/>
            </a:lvl2pPr>
            <a:lvl3pPr marL="903895" indent="0" latinLnBrk="0">
              <a:buNone/>
              <a:defRPr lang="vi-VN" sz="2400"/>
            </a:lvl3pPr>
            <a:lvl4pPr marL="1355826" indent="0" latinLnBrk="0">
              <a:buNone/>
              <a:defRPr lang="vi-VN" sz="2000"/>
            </a:lvl4pPr>
            <a:lvl5pPr marL="1807796" indent="0" latinLnBrk="0">
              <a:buNone/>
              <a:defRPr lang="vi-VN" sz="2000"/>
            </a:lvl5pPr>
            <a:lvl6pPr marL="2259748" indent="0" latinLnBrk="0">
              <a:buNone/>
              <a:defRPr lang="vi-VN" sz="2000"/>
            </a:lvl6pPr>
            <a:lvl7pPr marL="2711694" indent="0" latinLnBrk="0">
              <a:buNone/>
              <a:defRPr lang="vi-VN" sz="2000"/>
            </a:lvl7pPr>
            <a:lvl8pPr marL="3163641" indent="0" latinLnBrk="0">
              <a:buNone/>
              <a:defRPr lang="vi-VN" sz="2000"/>
            </a:lvl8pPr>
            <a:lvl9pPr marL="3615587" indent="0" latinLnBrk="0">
              <a:buNone/>
              <a:defRPr lang="vi-VN" sz="2000"/>
            </a:lvl9pPr>
          </a:lstStyle>
          <a:p>
            <a:r>
              <a:rPr lang="vi-VN"/>
              <a:t>Bấm vào biểu tượng để thêm ảnh</a:t>
            </a:r>
          </a:p>
        </p:txBody>
      </p:sp>
    </p:spTree>
    <p:extLst>
      <p:ext uri="{BB962C8B-B14F-4D97-AF65-F5344CB8AC3E}">
        <p14:creationId xmlns:p14="http://schemas.microsoft.com/office/powerpoint/2010/main" xmlns="" val="115837906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Ảnh 6"/>
          <p:cNvPicPr>
            <a:picLocks noChangeAspect="1"/>
          </p:cNvPicPr>
          <p:nvPr userDrawn="1"/>
        </p:nvPicPr>
        <p:blipFill rotWithShape="1">
          <a:blip r:embed="rId16" cstate="print">
            <a:extLst>
              <a:ext uri="{28A0092B-C50C-407E-A947-70E740481C1C}">
                <a14:useLocalDpi xmlns:a14="http://schemas.microsoft.com/office/drawing/2010/main" xmlns="" val="0"/>
              </a:ext>
            </a:extLst>
          </a:blip>
          <a:srcRect l="525" t="511" r="525" b="2999"/>
          <a:stretch>
            <a:fillRect/>
          </a:stretch>
        </p:blipFill>
        <p:spPr>
          <a:xfrm>
            <a:off x="1" y="0"/>
            <a:ext cx="9141620" cy="5143500"/>
          </a:xfrm>
          <a:prstGeom prst="rect">
            <a:avLst/>
          </a:prstGeom>
        </p:spPr>
      </p:pic>
      <p:sp>
        <p:nvSpPr>
          <p:cNvPr id="2" name="Chỗ dành sẵn cho Tiêu đề 1"/>
          <p:cNvSpPr>
            <a:spLocks noGrp="1"/>
          </p:cNvSpPr>
          <p:nvPr>
            <p:ph type="title"/>
          </p:nvPr>
        </p:nvSpPr>
        <p:spPr>
          <a:xfrm>
            <a:off x="628650" y="273844"/>
            <a:ext cx="7372350" cy="812006"/>
          </a:xfrm>
          <a:prstGeom prst="rect">
            <a:avLst/>
          </a:prstGeom>
        </p:spPr>
        <p:txBody>
          <a:bodyPr vert="horz" lIns="90384" tIns="45193" rIns="90384" bIns="45193" rtlCol="0" anchor="b">
            <a:normAutofit/>
          </a:bodyPr>
          <a:lstStyle/>
          <a:p>
            <a:r>
              <a:rPr lang="vi-VN"/>
              <a:t>Bấm để sửa kiểu tiêu đề Bản cái</a:t>
            </a:r>
          </a:p>
        </p:txBody>
      </p:sp>
      <p:sp>
        <p:nvSpPr>
          <p:cNvPr id="3" name="Chỗ dành sẵn cho Văn bản 2"/>
          <p:cNvSpPr>
            <a:spLocks noGrp="1"/>
          </p:cNvSpPr>
          <p:nvPr>
            <p:ph type="body" idx="1"/>
          </p:nvPr>
        </p:nvSpPr>
        <p:spPr>
          <a:xfrm>
            <a:off x="1143001" y="1371707"/>
            <a:ext cx="6858000" cy="2606041"/>
          </a:xfrm>
          <a:prstGeom prst="rect">
            <a:avLst/>
          </a:prstGeom>
        </p:spPr>
        <p:txBody>
          <a:bodyPr vert="horz" lIns="90384" tIns="45193" rIns="90384" bIns="45193" rtlCol="0">
            <a:normAutofit/>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2"/>
          </p:nvPr>
        </p:nvSpPr>
        <p:spPr>
          <a:xfrm>
            <a:off x="5257802" y="4812513"/>
            <a:ext cx="1028700" cy="273844"/>
          </a:xfrm>
          <a:prstGeom prst="rect">
            <a:avLst/>
          </a:prstGeom>
        </p:spPr>
        <p:txBody>
          <a:bodyPr vert="horz" lIns="90384" tIns="45193" rIns="90384" bIns="45193" rtlCol="0" anchor="ctr"/>
          <a:lstStyle>
            <a:lvl1pPr algn="r" latinLnBrk="0">
              <a:defRPr lang="vi-VN" sz="110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defTabSz="903895"/>
            <a:fld id="{C651254F-DB1A-412F-B68D-4F350F1DF55A}" type="datetime1">
              <a:rPr lang="vi-VN" smtClean="0">
                <a:solidFill>
                  <a:srgbClr val="404040"/>
                </a:solidFill>
              </a:rPr>
              <a:pPr defTabSz="903895"/>
              <a:t>24/09/2024</a:t>
            </a:fld>
            <a:endParaRPr lang="en-US">
              <a:solidFill>
                <a:srgbClr val="404040"/>
              </a:solidFill>
            </a:endParaRPr>
          </a:p>
        </p:txBody>
      </p:sp>
      <p:sp>
        <p:nvSpPr>
          <p:cNvPr id="5" name="Chỗ dành sẵn cho Chân trang 4"/>
          <p:cNvSpPr>
            <a:spLocks noGrp="1"/>
          </p:cNvSpPr>
          <p:nvPr>
            <p:ph type="ftr" sz="quarter" idx="3"/>
          </p:nvPr>
        </p:nvSpPr>
        <p:spPr>
          <a:xfrm>
            <a:off x="1657354" y="4812513"/>
            <a:ext cx="3429001" cy="273844"/>
          </a:xfrm>
          <a:prstGeom prst="rect">
            <a:avLst/>
          </a:prstGeom>
        </p:spPr>
        <p:txBody>
          <a:bodyPr vert="horz" lIns="90384" tIns="45193" rIns="90384" bIns="45193" rtlCol="0" anchor="ctr"/>
          <a:lstStyle>
            <a:lvl1pPr algn="l" latinLnBrk="0">
              <a:defRPr lang="vi-VN" sz="110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defTabSz="903895"/>
            <a:endParaRPr lang="en-US">
              <a:solidFill>
                <a:srgbClr val="404040"/>
              </a:solidFill>
            </a:endParaRPr>
          </a:p>
        </p:txBody>
      </p:sp>
      <p:sp>
        <p:nvSpPr>
          <p:cNvPr id="6" name="Chỗ dành sẵn cho Số Trang chiếu 5"/>
          <p:cNvSpPr>
            <a:spLocks noGrp="1"/>
          </p:cNvSpPr>
          <p:nvPr>
            <p:ph type="sldNum" sz="quarter" idx="4"/>
          </p:nvPr>
        </p:nvSpPr>
        <p:spPr>
          <a:xfrm>
            <a:off x="6457951" y="4812513"/>
            <a:ext cx="628650" cy="273844"/>
          </a:xfrm>
          <a:prstGeom prst="rect">
            <a:avLst/>
          </a:prstGeom>
        </p:spPr>
        <p:txBody>
          <a:bodyPr vert="horz" lIns="90384" tIns="45193" rIns="90384" bIns="45193" rtlCol="0" anchor="ctr"/>
          <a:lstStyle>
            <a:lvl1pPr algn="r" latinLnBrk="0">
              <a:defRPr lang="vi-VN" sz="110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defTabSz="903895"/>
            <a:fld id="{289D71E3-7D81-4C24-B9D8-6B108755C64C}" type="slidenum">
              <a:rPr lang="en-US" smtClean="0">
                <a:solidFill>
                  <a:srgbClr val="404040"/>
                </a:solidFill>
              </a:rPr>
              <a:pPr defTabSz="903895"/>
              <a:t>‹#›</a:t>
            </a:fld>
            <a:endParaRPr lang="en-US">
              <a:solidFill>
                <a:srgbClr val="404040"/>
              </a:solidFill>
            </a:endParaRPr>
          </a:p>
        </p:txBody>
      </p:sp>
    </p:spTree>
    <p:extLst>
      <p:ext uri="{BB962C8B-B14F-4D97-AF65-F5344CB8AC3E}">
        <p14:creationId xmlns:p14="http://schemas.microsoft.com/office/powerpoint/2010/main" xmlns="" val="30228065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hf sldNum="0" hdr="0" ftr="0" dt="0"/>
  <p:txStyles>
    <p:titleStyle>
      <a:lvl1pPr algn="l" defTabSz="903895" rtl="0" eaLnBrk="1" latinLnBrk="0" hangingPunct="1">
        <a:lnSpc>
          <a:spcPct val="90000"/>
        </a:lnSpc>
        <a:spcBef>
          <a:spcPct val="0"/>
        </a:spcBef>
        <a:buNone/>
        <a:defRPr lang="vi-VN" sz="32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225961" indent="-225961" algn="l" defTabSz="903895" rtl="0" eaLnBrk="1" latinLnBrk="0" hangingPunct="1">
        <a:lnSpc>
          <a:spcPct val="90000"/>
        </a:lnSpc>
        <a:spcBef>
          <a:spcPts val="1800"/>
        </a:spcBef>
        <a:buFont typeface="Arial" panose="020B0604020202020204" pitchFamily="34" charset="0"/>
        <a:buChar char="•"/>
        <a:defRPr lang="vi-VN"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1970" indent="-180768" algn="l" defTabSz="903895" rtl="0" eaLnBrk="1" latinLnBrk="0" hangingPunct="1">
        <a:lnSpc>
          <a:spcPct val="90000"/>
        </a:lnSpc>
        <a:spcBef>
          <a:spcPts val="1200"/>
        </a:spcBef>
        <a:buFont typeface="Arial" panose="020B0604020202020204" pitchFamily="34" charset="0"/>
        <a:buChar char="•"/>
        <a:defRPr lang="vi-VN" sz="19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677886" indent="-180768" algn="l" defTabSz="903895" rtl="0" eaLnBrk="1" latinLnBrk="0" hangingPunct="1">
        <a:lnSpc>
          <a:spcPct val="90000"/>
        </a:lnSpc>
        <a:spcBef>
          <a:spcPts val="600"/>
        </a:spcBef>
        <a:buFont typeface="Arial" panose="020B0604020202020204" pitchFamily="34" charset="0"/>
        <a:buChar char="•"/>
        <a:defRPr lang="vi-VN" sz="16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903895" indent="-180768" algn="l" defTabSz="903895" rtl="0" eaLnBrk="1" latinLnBrk="0" hangingPunct="1">
        <a:lnSpc>
          <a:spcPct val="90000"/>
        </a:lnSpc>
        <a:spcBef>
          <a:spcPts val="600"/>
        </a:spcBef>
        <a:buFont typeface="Arial" panose="020B0604020202020204" pitchFamily="34" charset="0"/>
        <a:buChar char="•"/>
        <a:defRPr lang="vi-VN" sz="15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129895" indent="-180768" algn="l" defTabSz="903895" rtl="0" eaLnBrk="1" latinLnBrk="0" hangingPunct="1">
        <a:lnSpc>
          <a:spcPct val="90000"/>
        </a:lnSpc>
        <a:spcBef>
          <a:spcPts val="600"/>
        </a:spcBef>
        <a:buFont typeface="Arial" panose="020B0604020202020204" pitchFamily="34" charset="0"/>
        <a:buChar char="•"/>
        <a:defRPr lang="vi-VN" sz="15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1355826" indent="-180768" algn="l" defTabSz="903895" rtl="0" eaLnBrk="1" latinLnBrk="0" hangingPunct="1">
        <a:lnSpc>
          <a:spcPct val="90000"/>
        </a:lnSpc>
        <a:spcBef>
          <a:spcPts val="600"/>
        </a:spcBef>
        <a:buFont typeface="Arial" panose="020B0604020202020204" pitchFamily="34" charset="0"/>
        <a:buChar char="•"/>
        <a:defRPr lang="vi-VN" sz="1500" kern="1200">
          <a:solidFill>
            <a:schemeClr val="tx1"/>
          </a:solidFill>
          <a:latin typeface="+mn-lt"/>
          <a:ea typeface="+mn-ea"/>
          <a:cs typeface="+mn-cs"/>
        </a:defRPr>
      </a:lvl6pPr>
      <a:lvl7pPr marL="1581826" indent="-180768" algn="l" defTabSz="903895" rtl="0" eaLnBrk="1" latinLnBrk="0" hangingPunct="1">
        <a:lnSpc>
          <a:spcPct val="90000"/>
        </a:lnSpc>
        <a:spcBef>
          <a:spcPts val="600"/>
        </a:spcBef>
        <a:buFont typeface="Arial" panose="020B0604020202020204" pitchFamily="34" charset="0"/>
        <a:buChar char="•"/>
        <a:defRPr lang="vi-VN" sz="1500" kern="1200">
          <a:solidFill>
            <a:schemeClr val="tx1"/>
          </a:solidFill>
          <a:latin typeface="+mn-lt"/>
          <a:ea typeface="+mn-ea"/>
          <a:cs typeface="+mn-cs"/>
        </a:defRPr>
      </a:lvl7pPr>
      <a:lvl8pPr marL="1807796" indent="-180768" algn="l" defTabSz="903895" rtl="0" eaLnBrk="1" latinLnBrk="0" hangingPunct="1">
        <a:lnSpc>
          <a:spcPct val="90000"/>
        </a:lnSpc>
        <a:spcBef>
          <a:spcPts val="600"/>
        </a:spcBef>
        <a:buFont typeface="Arial" panose="020B0604020202020204" pitchFamily="34" charset="0"/>
        <a:buChar char="•"/>
        <a:defRPr lang="vi-VN" sz="1500" kern="1200">
          <a:solidFill>
            <a:schemeClr val="tx1"/>
          </a:solidFill>
          <a:latin typeface="+mn-lt"/>
          <a:ea typeface="+mn-ea"/>
          <a:cs typeface="+mn-cs"/>
        </a:defRPr>
      </a:lvl8pPr>
      <a:lvl9pPr marL="2033757" indent="-180768" algn="l" defTabSz="903895" rtl="0" eaLnBrk="1" latinLnBrk="0" hangingPunct="1">
        <a:lnSpc>
          <a:spcPct val="90000"/>
        </a:lnSpc>
        <a:spcBef>
          <a:spcPts val="600"/>
        </a:spcBef>
        <a:buFont typeface="Arial" panose="020B0604020202020204" pitchFamily="34" charset="0"/>
        <a:buChar char="•"/>
        <a:defRPr lang="vi-VN" sz="1500" kern="1200">
          <a:solidFill>
            <a:schemeClr val="tx1"/>
          </a:solidFill>
          <a:latin typeface="+mn-lt"/>
          <a:ea typeface="+mn-ea"/>
          <a:cs typeface="+mn-cs"/>
        </a:defRPr>
      </a:lvl9pPr>
    </p:bodyStyle>
    <p:otherStyle>
      <a:defPPr>
        <a:defRPr lang="vi-VN"/>
      </a:defPPr>
      <a:lvl1pPr marL="0" algn="l" defTabSz="903895" rtl="0" eaLnBrk="1" latinLnBrk="0" hangingPunct="1">
        <a:defRPr lang="vi-VN" sz="1900" kern="1200">
          <a:solidFill>
            <a:schemeClr val="tx1"/>
          </a:solidFill>
          <a:latin typeface="+mn-lt"/>
          <a:ea typeface="+mn-ea"/>
          <a:cs typeface="+mn-cs"/>
        </a:defRPr>
      </a:lvl1pPr>
      <a:lvl2pPr marL="451970" algn="l" defTabSz="903895" rtl="0" eaLnBrk="1" latinLnBrk="0" hangingPunct="1">
        <a:defRPr lang="vi-VN" sz="1900" kern="1200">
          <a:solidFill>
            <a:schemeClr val="tx1"/>
          </a:solidFill>
          <a:latin typeface="+mn-lt"/>
          <a:ea typeface="+mn-ea"/>
          <a:cs typeface="+mn-cs"/>
        </a:defRPr>
      </a:lvl2pPr>
      <a:lvl3pPr marL="903895" algn="l" defTabSz="903895" rtl="0" eaLnBrk="1" latinLnBrk="0" hangingPunct="1">
        <a:defRPr lang="vi-VN" sz="1900" kern="1200">
          <a:solidFill>
            <a:schemeClr val="tx1"/>
          </a:solidFill>
          <a:latin typeface="+mn-lt"/>
          <a:ea typeface="+mn-ea"/>
          <a:cs typeface="+mn-cs"/>
        </a:defRPr>
      </a:lvl3pPr>
      <a:lvl4pPr marL="1355826" algn="l" defTabSz="903895" rtl="0" eaLnBrk="1" latinLnBrk="0" hangingPunct="1">
        <a:defRPr lang="vi-VN" sz="1900" kern="1200">
          <a:solidFill>
            <a:schemeClr val="tx1"/>
          </a:solidFill>
          <a:latin typeface="+mn-lt"/>
          <a:ea typeface="+mn-ea"/>
          <a:cs typeface="+mn-cs"/>
        </a:defRPr>
      </a:lvl4pPr>
      <a:lvl5pPr marL="1807796" algn="l" defTabSz="903895" rtl="0" eaLnBrk="1" latinLnBrk="0" hangingPunct="1">
        <a:defRPr lang="vi-VN" sz="1900" kern="1200">
          <a:solidFill>
            <a:schemeClr val="tx1"/>
          </a:solidFill>
          <a:latin typeface="+mn-lt"/>
          <a:ea typeface="+mn-ea"/>
          <a:cs typeface="+mn-cs"/>
        </a:defRPr>
      </a:lvl5pPr>
      <a:lvl6pPr marL="2259748" algn="l" defTabSz="903895" rtl="0" eaLnBrk="1" latinLnBrk="0" hangingPunct="1">
        <a:defRPr lang="vi-VN" sz="1900" kern="1200">
          <a:solidFill>
            <a:schemeClr val="tx1"/>
          </a:solidFill>
          <a:latin typeface="+mn-lt"/>
          <a:ea typeface="+mn-ea"/>
          <a:cs typeface="+mn-cs"/>
        </a:defRPr>
      </a:lvl6pPr>
      <a:lvl7pPr marL="2711694" algn="l" defTabSz="903895" rtl="0" eaLnBrk="1" latinLnBrk="0" hangingPunct="1">
        <a:defRPr lang="vi-VN" sz="1900" kern="1200">
          <a:solidFill>
            <a:schemeClr val="tx1"/>
          </a:solidFill>
          <a:latin typeface="+mn-lt"/>
          <a:ea typeface="+mn-ea"/>
          <a:cs typeface="+mn-cs"/>
        </a:defRPr>
      </a:lvl7pPr>
      <a:lvl8pPr marL="3163641" algn="l" defTabSz="903895" rtl="0" eaLnBrk="1" latinLnBrk="0" hangingPunct="1">
        <a:defRPr lang="vi-VN" sz="1900" kern="1200">
          <a:solidFill>
            <a:schemeClr val="tx1"/>
          </a:solidFill>
          <a:latin typeface="+mn-lt"/>
          <a:ea typeface="+mn-ea"/>
          <a:cs typeface="+mn-cs"/>
        </a:defRPr>
      </a:lvl8pPr>
      <a:lvl9pPr marL="3615587" algn="l" defTabSz="903895" rtl="0" eaLnBrk="1" latinLnBrk="0" hangingPunct="1">
        <a:defRPr lang="vi-VN"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04CC9B-2CA8-4429-8247-96AC19A46BCE}"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DB2AF25-40CF-4005-9C77-3A1FC71405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5337629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28543" y="274555"/>
            <a:ext cx="7886918" cy="993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5699" tIns="42943" rIns="85699" bIns="42943"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628543" y="1369591"/>
            <a:ext cx="7886918" cy="32628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5699" tIns="42943" rIns="85699" bIns="42943"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543" y="4767379"/>
            <a:ext cx="2057043" cy="272966"/>
          </a:xfrm>
          <a:prstGeom prst="rect">
            <a:avLst/>
          </a:prstGeom>
        </p:spPr>
        <p:txBody>
          <a:bodyPr vert="horz" lIns="85699" tIns="42943" rIns="85699" bIns="42943" rtlCol="0" anchor="ctr"/>
          <a:lstStyle>
            <a:lvl1pPr algn="l">
              <a:defRPr sz="1200" smtClean="0">
                <a:solidFill>
                  <a:schemeClr val="tx1">
                    <a:tint val="75000"/>
                  </a:schemeClr>
                </a:solidFill>
                <a:cs typeface="+mn-cs"/>
              </a:defRPr>
            </a:lvl1pPr>
          </a:lstStyle>
          <a:p>
            <a:pPr defTabSz="903895" fontAlgn="base">
              <a:spcBef>
                <a:spcPct val="0"/>
              </a:spcBef>
              <a:spcAft>
                <a:spcPct val="0"/>
              </a:spcAft>
              <a:defRPr/>
            </a:pPr>
            <a:fld id="{ECB8DB82-EBF8-495A-BE37-409D50BC39AE}" type="datetimeFigureOut">
              <a:rPr lang="zh-CN" altLang="en-US">
                <a:solidFill>
                  <a:prstClr val="black">
                    <a:tint val="75000"/>
                  </a:prstClr>
                </a:solidFill>
              </a:rPr>
              <a:pPr defTabSz="903895" fontAlgn="base">
                <a:spcBef>
                  <a:spcPct val="0"/>
                </a:spcBef>
                <a:spcAft>
                  <a:spcPct val="0"/>
                </a:spcAft>
                <a:defRPr/>
              </a:pPr>
              <a:t>2024/9/24</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424" y="4767379"/>
            <a:ext cx="3087152" cy="272966"/>
          </a:xfrm>
          <a:prstGeom prst="rect">
            <a:avLst/>
          </a:prstGeom>
        </p:spPr>
        <p:txBody>
          <a:bodyPr vert="horz" lIns="85699" tIns="42943" rIns="85699" bIns="42943" rtlCol="0" anchor="ctr"/>
          <a:lstStyle>
            <a:lvl1pPr algn="ctr">
              <a:defRPr sz="1200">
                <a:solidFill>
                  <a:schemeClr val="tx1">
                    <a:tint val="75000"/>
                  </a:schemeClr>
                </a:solidFill>
                <a:cs typeface="+mn-cs"/>
              </a:defRPr>
            </a:lvl1pPr>
          </a:lstStyle>
          <a:p>
            <a:pPr defTabSz="903895" fontAlgn="base">
              <a:spcBef>
                <a:spcPct val="0"/>
              </a:spcBef>
              <a:spcAft>
                <a:spcPct val="0"/>
              </a:spcAft>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8427" y="4767379"/>
            <a:ext cx="2057043" cy="272966"/>
          </a:xfrm>
          <a:prstGeom prst="rect">
            <a:avLst/>
          </a:prstGeom>
        </p:spPr>
        <p:txBody>
          <a:bodyPr vert="horz" lIns="85699" tIns="42943" rIns="85699" bIns="42943" rtlCol="0" anchor="ctr"/>
          <a:lstStyle>
            <a:lvl1pPr algn="r">
              <a:defRPr sz="1200" smtClean="0">
                <a:solidFill>
                  <a:schemeClr val="tx1">
                    <a:tint val="75000"/>
                  </a:schemeClr>
                </a:solidFill>
                <a:cs typeface="+mn-cs"/>
              </a:defRPr>
            </a:lvl1pPr>
          </a:lstStyle>
          <a:p>
            <a:pPr defTabSz="903895" fontAlgn="base">
              <a:spcBef>
                <a:spcPct val="0"/>
              </a:spcBef>
              <a:spcAft>
                <a:spcPct val="0"/>
              </a:spcAft>
              <a:defRPr/>
            </a:pPr>
            <a:fld id="{94C5B19A-3750-43CA-90CB-5FD63782FFC6}" type="slidenum">
              <a:rPr lang="zh-CN" altLang="en-US">
                <a:solidFill>
                  <a:prstClr val="black">
                    <a:tint val="75000"/>
                  </a:prstClr>
                </a:solidFill>
              </a:rPr>
              <a:pPr defTabSz="903895" fontAlgn="base">
                <a:spcBef>
                  <a:spcPct val="0"/>
                </a:spcBef>
                <a:spcAft>
                  <a:spcPct val="0"/>
                </a:spcAft>
                <a:defRPr/>
              </a:pPr>
              <a:t>‹#›</a:t>
            </a:fld>
            <a:endParaRPr lang="zh-CN" altLang="en-US">
              <a:solidFill>
                <a:prstClr val="black">
                  <a:tint val="75000"/>
                </a:prstClr>
              </a:solidFill>
            </a:endParaRPr>
          </a:p>
        </p:txBody>
      </p:sp>
    </p:spTree>
    <p:extLst>
      <p:ext uri="{BB962C8B-B14F-4D97-AF65-F5344CB8AC3E}">
        <p14:creationId xmlns:p14="http://schemas.microsoft.com/office/powerpoint/2010/main" xmlns="" val="78284148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Lst>
  <p:transition spd="slow" advClick="0" advTm="0">
    <p:wipe/>
  </p:transition>
  <p:txStyles>
    <p:titleStyle>
      <a:lvl1pPr algn="l" defTabSz="855590" rtl="0" fontAlgn="base">
        <a:lnSpc>
          <a:spcPct val="90000"/>
        </a:lnSpc>
        <a:spcBef>
          <a:spcPct val="0"/>
        </a:spcBef>
        <a:spcAft>
          <a:spcPct val="0"/>
        </a:spcAft>
        <a:defRPr sz="4100" kern="1200">
          <a:solidFill>
            <a:schemeClr val="tx1"/>
          </a:solidFill>
          <a:latin typeface="+mj-lt"/>
          <a:ea typeface="+mj-ea"/>
          <a:cs typeface="+mj-cs"/>
        </a:defRPr>
      </a:lvl1pPr>
      <a:lvl2pPr algn="l" defTabSz="855590" rtl="0" fontAlgn="base">
        <a:lnSpc>
          <a:spcPct val="90000"/>
        </a:lnSpc>
        <a:spcBef>
          <a:spcPct val="0"/>
        </a:spcBef>
        <a:spcAft>
          <a:spcPct val="0"/>
        </a:spcAft>
        <a:defRPr sz="4100">
          <a:solidFill>
            <a:schemeClr val="tx1"/>
          </a:solidFill>
          <a:latin typeface="Calibri Light"/>
          <a:ea typeface="宋体" pitchFamily="2" charset="-122"/>
        </a:defRPr>
      </a:lvl2pPr>
      <a:lvl3pPr algn="l" defTabSz="855590" rtl="0" fontAlgn="base">
        <a:lnSpc>
          <a:spcPct val="90000"/>
        </a:lnSpc>
        <a:spcBef>
          <a:spcPct val="0"/>
        </a:spcBef>
        <a:spcAft>
          <a:spcPct val="0"/>
        </a:spcAft>
        <a:defRPr sz="4100">
          <a:solidFill>
            <a:schemeClr val="tx1"/>
          </a:solidFill>
          <a:latin typeface="Calibri Light"/>
          <a:ea typeface="宋体" pitchFamily="2" charset="-122"/>
        </a:defRPr>
      </a:lvl3pPr>
      <a:lvl4pPr algn="l" defTabSz="855590" rtl="0" fontAlgn="base">
        <a:lnSpc>
          <a:spcPct val="90000"/>
        </a:lnSpc>
        <a:spcBef>
          <a:spcPct val="0"/>
        </a:spcBef>
        <a:spcAft>
          <a:spcPct val="0"/>
        </a:spcAft>
        <a:defRPr sz="4100">
          <a:solidFill>
            <a:schemeClr val="tx1"/>
          </a:solidFill>
          <a:latin typeface="Calibri Light"/>
          <a:ea typeface="宋体" pitchFamily="2" charset="-122"/>
        </a:defRPr>
      </a:lvl4pPr>
      <a:lvl5pPr algn="l" defTabSz="855590" rtl="0" fontAlgn="base">
        <a:lnSpc>
          <a:spcPct val="90000"/>
        </a:lnSpc>
        <a:spcBef>
          <a:spcPct val="0"/>
        </a:spcBef>
        <a:spcAft>
          <a:spcPct val="0"/>
        </a:spcAft>
        <a:defRPr sz="4100">
          <a:solidFill>
            <a:schemeClr val="tx1"/>
          </a:solidFill>
          <a:latin typeface="Calibri Light"/>
          <a:ea typeface="宋体" pitchFamily="2" charset="-122"/>
        </a:defRPr>
      </a:lvl5pPr>
      <a:lvl6pPr marL="602443" algn="l" defTabSz="855590" rtl="0" fontAlgn="base">
        <a:lnSpc>
          <a:spcPct val="90000"/>
        </a:lnSpc>
        <a:spcBef>
          <a:spcPct val="0"/>
        </a:spcBef>
        <a:spcAft>
          <a:spcPct val="0"/>
        </a:spcAft>
        <a:defRPr sz="4100">
          <a:solidFill>
            <a:schemeClr val="tx1"/>
          </a:solidFill>
          <a:latin typeface="Calibri Light"/>
          <a:ea typeface="宋体" pitchFamily="2" charset="-122"/>
        </a:defRPr>
      </a:lvl6pPr>
      <a:lvl7pPr marL="1204908" algn="l" defTabSz="855590" rtl="0" fontAlgn="base">
        <a:lnSpc>
          <a:spcPct val="90000"/>
        </a:lnSpc>
        <a:spcBef>
          <a:spcPct val="0"/>
        </a:spcBef>
        <a:spcAft>
          <a:spcPct val="0"/>
        </a:spcAft>
        <a:defRPr sz="4100">
          <a:solidFill>
            <a:schemeClr val="tx1"/>
          </a:solidFill>
          <a:latin typeface="Calibri Light"/>
          <a:ea typeface="宋体" pitchFamily="2" charset="-122"/>
        </a:defRPr>
      </a:lvl7pPr>
      <a:lvl8pPr marL="1807344" algn="l" defTabSz="855590" rtl="0" fontAlgn="base">
        <a:lnSpc>
          <a:spcPct val="90000"/>
        </a:lnSpc>
        <a:spcBef>
          <a:spcPct val="0"/>
        </a:spcBef>
        <a:spcAft>
          <a:spcPct val="0"/>
        </a:spcAft>
        <a:defRPr sz="4100">
          <a:solidFill>
            <a:schemeClr val="tx1"/>
          </a:solidFill>
          <a:latin typeface="Calibri Light"/>
          <a:ea typeface="宋体" pitchFamily="2" charset="-122"/>
        </a:defRPr>
      </a:lvl8pPr>
      <a:lvl9pPr marL="2409781" algn="l" defTabSz="855590" rtl="0" fontAlgn="base">
        <a:lnSpc>
          <a:spcPct val="90000"/>
        </a:lnSpc>
        <a:spcBef>
          <a:spcPct val="0"/>
        </a:spcBef>
        <a:spcAft>
          <a:spcPct val="0"/>
        </a:spcAft>
        <a:defRPr sz="4100">
          <a:solidFill>
            <a:schemeClr val="tx1"/>
          </a:solidFill>
          <a:latin typeface="Calibri Light"/>
          <a:ea typeface="宋体" pitchFamily="2" charset="-122"/>
        </a:defRPr>
      </a:lvl9pPr>
    </p:titleStyle>
    <p:bodyStyle>
      <a:lvl1pPr marL="213383" indent="-213383" algn="l" defTabSz="855590" rtl="0" fontAlgn="base">
        <a:lnSpc>
          <a:spcPct val="90000"/>
        </a:lnSpc>
        <a:spcBef>
          <a:spcPts val="950"/>
        </a:spcBef>
        <a:spcAft>
          <a:spcPct val="0"/>
        </a:spcAft>
        <a:buFont typeface="Arial" pitchFamily="34" charset="0"/>
        <a:buChar char="•"/>
        <a:defRPr sz="2700" kern="1200">
          <a:solidFill>
            <a:schemeClr val="tx1"/>
          </a:solidFill>
          <a:latin typeface="+mn-lt"/>
          <a:ea typeface="+mn-ea"/>
          <a:cs typeface="+mn-cs"/>
        </a:defRPr>
      </a:lvl1pPr>
      <a:lvl2pPr marL="642151" indent="-213383" algn="l" defTabSz="855590" rtl="0" fontAlgn="base">
        <a:lnSpc>
          <a:spcPct val="90000"/>
        </a:lnSpc>
        <a:spcBef>
          <a:spcPts val="467"/>
        </a:spcBef>
        <a:spcAft>
          <a:spcPct val="0"/>
        </a:spcAft>
        <a:buFont typeface="Arial" pitchFamily="34" charset="0"/>
        <a:buChar char="•"/>
        <a:defRPr sz="2300" kern="1200">
          <a:solidFill>
            <a:schemeClr val="tx1"/>
          </a:solidFill>
          <a:latin typeface="+mn-lt"/>
          <a:ea typeface="+mn-ea"/>
          <a:cs typeface="+mn-cs"/>
        </a:defRPr>
      </a:lvl2pPr>
      <a:lvl3pPr marL="1071012" indent="-213383" algn="l" defTabSz="855590" rtl="0" fontAlgn="base">
        <a:lnSpc>
          <a:spcPct val="90000"/>
        </a:lnSpc>
        <a:spcBef>
          <a:spcPts val="467"/>
        </a:spcBef>
        <a:spcAft>
          <a:spcPct val="0"/>
        </a:spcAft>
        <a:buFont typeface="Arial" pitchFamily="34" charset="0"/>
        <a:buChar char="•"/>
        <a:defRPr sz="1900" kern="1200">
          <a:solidFill>
            <a:schemeClr val="tx1"/>
          </a:solidFill>
          <a:latin typeface="+mn-lt"/>
          <a:ea typeface="+mn-ea"/>
          <a:cs typeface="+mn-cs"/>
        </a:defRPr>
      </a:lvl3pPr>
      <a:lvl4pPr marL="1497743" indent="-213383" algn="l" defTabSz="855590" rtl="0" fontAlgn="base">
        <a:lnSpc>
          <a:spcPct val="90000"/>
        </a:lnSpc>
        <a:spcBef>
          <a:spcPts val="467"/>
        </a:spcBef>
        <a:spcAft>
          <a:spcPct val="0"/>
        </a:spcAft>
        <a:buFont typeface="Arial" pitchFamily="34" charset="0"/>
        <a:buChar char="•"/>
        <a:defRPr sz="1700" kern="1200">
          <a:solidFill>
            <a:schemeClr val="tx1"/>
          </a:solidFill>
          <a:latin typeface="+mn-lt"/>
          <a:ea typeface="+mn-ea"/>
          <a:cs typeface="+mn-cs"/>
        </a:defRPr>
      </a:lvl4pPr>
      <a:lvl5pPr marL="1926564" indent="-213383" algn="l" defTabSz="855590" rtl="0" fontAlgn="base">
        <a:lnSpc>
          <a:spcPct val="90000"/>
        </a:lnSpc>
        <a:spcBef>
          <a:spcPts val="467"/>
        </a:spcBef>
        <a:spcAft>
          <a:spcPct val="0"/>
        </a:spcAft>
        <a:buFont typeface="Arial" pitchFamily="34" charset="0"/>
        <a:buChar char="•"/>
        <a:defRPr sz="1700" kern="1200">
          <a:solidFill>
            <a:schemeClr val="tx1"/>
          </a:solidFill>
          <a:latin typeface="+mn-lt"/>
          <a:ea typeface="+mn-ea"/>
          <a:cs typeface="+mn-cs"/>
        </a:defRPr>
      </a:lvl5pPr>
      <a:lvl6pPr marL="2356537" indent="-214228" algn="l" defTabSz="856954"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6pPr>
      <a:lvl7pPr marL="2784990" indent="-214228" algn="l" defTabSz="856954"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7pPr>
      <a:lvl8pPr marL="3213452" indent="-214228" algn="l" defTabSz="856954"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8pPr>
      <a:lvl9pPr marL="3641913" indent="-214228" algn="l" defTabSz="856954"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9pPr>
    </p:bodyStyle>
    <p:otherStyle>
      <a:defPPr>
        <a:defRPr lang="zh-CN"/>
      </a:defPPr>
      <a:lvl1pPr marL="0" algn="l" defTabSz="856954" rtl="0" eaLnBrk="1" latinLnBrk="0" hangingPunct="1">
        <a:defRPr sz="1700" kern="1200">
          <a:solidFill>
            <a:schemeClr val="tx1"/>
          </a:solidFill>
          <a:latin typeface="+mn-lt"/>
          <a:ea typeface="+mn-ea"/>
          <a:cs typeface="+mn-cs"/>
        </a:defRPr>
      </a:lvl1pPr>
      <a:lvl2pPr marL="428460" algn="l" defTabSz="856954" rtl="0" eaLnBrk="1" latinLnBrk="0" hangingPunct="1">
        <a:defRPr sz="1700" kern="1200">
          <a:solidFill>
            <a:schemeClr val="tx1"/>
          </a:solidFill>
          <a:latin typeface="+mn-lt"/>
          <a:ea typeface="+mn-ea"/>
          <a:cs typeface="+mn-cs"/>
        </a:defRPr>
      </a:lvl2pPr>
      <a:lvl3pPr marL="856954" algn="l" defTabSz="856954" rtl="0" eaLnBrk="1" latinLnBrk="0" hangingPunct="1">
        <a:defRPr sz="1700" kern="1200">
          <a:solidFill>
            <a:schemeClr val="tx1"/>
          </a:solidFill>
          <a:latin typeface="+mn-lt"/>
          <a:ea typeface="+mn-ea"/>
          <a:cs typeface="+mn-cs"/>
        </a:defRPr>
      </a:lvl3pPr>
      <a:lvl4pPr marL="1285363" algn="l" defTabSz="856954" rtl="0" eaLnBrk="1" latinLnBrk="0" hangingPunct="1">
        <a:defRPr sz="1700" kern="1200">
          <a:solidFill>
            <a:schemeClr val="tx1"/>
          </a:solidFill>
          <a:latin typeface="+mn-lt"/>
          <a:ea typeface="+mn-ea"/>
          <a:cs typeface="+mn-cs"/>
        </a:defRPr>
      </a:lvl4pPr>
      <a:lvl5pPr marL="1713857" algn="l" defTabSz="856954" rtl="0" eaLnBrk="1" latinLnBrk="0" hangingPunct="1">
        <a:defRPr sz="1700" kern="1200">
          <a:solidFill>
            <a:schemeClr val="tx1"/>
          </a:solidFill>
          <a:latin typeface="+mn-lt"/>
          <a:ea typeface="+mn-ea"/>
          <a:cs typeface="+mn-cs"/>
        </a:defRPr>
      </a:lvl5pPr>
      <a:lvl6pPr marL="2142302" algn="l" defTabSz="856954" rtl="0" eaLnBrk="1" latinLnBrk="0" hangingPunct="1">
        <a:defRPr sz="1700" kern="1200">
          <a:solidFill>
            <a:schemeClr val="tx1"/>
          </a:solidFill>
          <a:latin typeface="+mn-lt"/>
          <a:ea typeface="+mn-ea"/>
          <a:cs typeface="+mn-cs"/>
        </a:defRPr>
      </a:lvl6pPr>
      <a:lvl7pPr marL="2570766" algn="l" defTabSz="856954" rtl="0" eaLnBrk="1" latinLnBrk="0" hangingPunct="1">
        <a:defRPr sz="1700" kern="1200">
          <a:solidFill>
            <a:schemeClr val="tx1"/>
          </a:solidFill>
          <a:latin typeface="+mn-lt"/>
          <a:ea typeface="+mn-ea"/>
          <a:cs typeface="+mn-cs"/>
        </a:defRPr>
      </a:lvl7pPr>
      <a:lvl8pPr marL="2999221" algn="l" defTabSz="856954" rtl="0" eaLnBrk="1" latinLnBrk="0" hangingPunct="1">
        <a:defRPr sz="1700" kern="1200">
          <a:solidFill>
            <a:schemeClr val="tx1"/>
          </a:solidFill>
          <a:latin typeface="+mn-lt"/>
          <a:ea typeface="+mn-ea"/>
          <a:cs typeface="+mn-cs"/>
        </a:defRPr>
      </a:lvl8pPr>
      <a:lvl9pPr marL="3427686" algn="l" defTabSz="856954" rtl="0" eaLnBrk="1" latinLnBrk="0" hangingPunct="1">
        <a:defRPr sz="1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28543" y="274555"/>
            <a:ext cx="7886918" cy="993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5699" tIns="42943" rIns="85699" bIns="42943"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628543" y="1369591"/>
            <a:ext cx="7886918" cy="32628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5699" tIns="42943" rIns="85699" bIns="42943"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543" y="4767379"/>
            <a:ext cx="2057043" cy="272966"/>
          </a:xfrm>
          <a:prstGeom prst="rect">
            <a:avLst/>
          </a:prstGeom>
        </p:spPr>
        <p:txBody>
          <a:bodyPr vert="horz" lIns="85699" tIns="42943" rIns="85699" bIns="42943" rtlCol="0" anchor="ctr"/>
          <a:lstStyle>
            <a:lvl1pPr algn="l">
              <a:defRPr sz="1200" smtClean="0">
                <a:solidFill>
                  <a:schemeClr val="tx1">
                    <a:tint val="75000"/>
                  </a:schemeClr>
                </a:solidFill>
                <a:cs typeface="+mn-cs"/>
              </a:defRPr>
            </a:lvl1pPr>
          </a:lstStyle>
          <a:p>
            <a:pPr defTabSz="903895" fontAlgn="base">
              <a:spcBef>
                <a:spcPct val="0"/>
              </a:spcBef>
              <a:spcAft>
                <a:spcPct val="0"/>
              </a:spcAft>
              <a:defRPr/>
            </a:pPr>
            <a:fld id="{ECB8DB82-EBF8-495A-BE37-409D50BC39AE}" type="datetimeFigureOut">
              <a:rPr lang="zh-CN" altLang="en-US">
                <a:solidFill>
                  <a:prstClr val="black">
                    <a:tint val="75000"/>
                  </a:prstClr>
                </a:solidFill>
              </a:rPr>
              <a:pPr defTabSz="903895" fontAlgn="base">
                <a:spcBef>
                  <a:spcPct val="0"/>
                </a:spcBef>
                <a:spcAft>
                  <a:spcPct val="0"/>
                </a:spcAft>
                <a:defRPr/>
              </a:pPr>
              <a:t>2024/9/24</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424" y="4767379"/>
            <a:ext cx="3087152" cy="272966"/>
          </a:xfrm>
          <a:prstGeom prst="rect">
            <a:avLst/>
          </a:prstGeom>
        </p:spPr>
        <p:txBody>
          <a:bodyPr vert="horz" lIns="85699" tIns="42943" rIns="85699" bIns="42943" rtlCol="0" anchor="ctr"/>
          <a:lstStyle>
            <a:lvl1pPr algn="ctr">
              <a:defRPr sz="1200">
                <a:solidFill>
                  <a:schemeClr val="tx1">
                    <a:tint val="75000"/>
                  </a:schemeClr>
                </a:solidFill>
                <a:cs typeface="+mn-cs"/>
              </a:defRPr>
            </a:lvl1pPr>
          </a:lstStyle>
          <a:p>
            <a:pPr defTabSz="903895" fontAlgn="base">
              <a:spcBef>
                <a:spcPct val="0"/>
              </a:spcBef>
              <a:spcAft>
                <a:spcPct val="0"/>
              </a:spcAft>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8427" y="4767379"/>
            <a:ext cx="2057043" cy="272966"/>
          </a:xfrm>
          <a:prstGeom prst="rect">
            <a:avLst/>
          </a:prstGeom>
        </p:spPr>
        <p:txBody>
          <a:bodyPr vert="horz" lIns="85699" tIns="42943" rIns="85699" bIns="42943" rtlCol="0" anchor="ctr"/>
          <a:lstStyle>
            <a:lvl1pPr algn="r">
              <a:defRPr sz="1200" smtClean="0">
                <a:solidFill>
                  <a:schemeClr val="tx1">
                    <a:tint val="75000"/>
                  </a:schemeClr>
                </a:solidFill>
                <a:cs typeface="+mn-cs"/>
              </a:defRPr>
            </a:lvl1pPr>
          </a:lstStyle>
          <a:p>
            <a:pPr defTabSz="903895" fontAlgn="base">
              <a:spcBef>
                <a:spcPct val="0"/>
              </a:spcBef>
              <a:spcAft>
                <a:spcPct val="0"/>
              </a:spcAft>
              <a:defRPr/>
            </a:pPr>
            <a:fld id="{94C5B19A-3750-43CA-90CB-5FD63782FFC6}" type="slidenum">
              <a:rPr lang="zh-CN" altLang="en-US">
                <a:solidFill>
                  <a:prstClr val="black">
                    <a:tint val="75000"/>
                  </a:prstClr>
                </a:solidFill>
              </a:rPr>
              <a:pPr defTabSz="903895" fontAlgn="base">
                <a:spcBef>
                  <a:spcPct val="0"/>
                </a:spcBef>
                <a:spcAft>
                  <a:spcPct val="0"/>
                </a:spcAft>
                <a:def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24679699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Lst>
  <p:transition spd="slow" advClick="0" advTm="0">
    <p:wipe/>
  </p:transition>
  <p:txStyles>
    <p:titleStyle>
      <a:lvl1pPr algn="l" defTabSz="855590" rtl="0" fontAlgn="base">
        <a:lnSpc>
          <a:spcPct val="90000"/>
        </a:lnSpc>
        <a:spcBef>
          <a:spcPct val="0"/>
        </a:spcBef>
        <a:spcAft>
          <a:spcPct val="0"/>
        </a:spcAft>
        <a:defRPr sz="4100" kern="1200">
          <a:solidFill>
            <a:schemeClr val="tx1"/>
          </a:solidFill>
          <a:latin typeface="+mj-lt"/>
          <a:ea typeface="+mj-ea"/>
          <a:cs typeface="+mj-cs"/>
        </a:defRPr>
      </a:lvl1pPr>
      <a:lvl2pPr algn="l" defTabSz="855590" rtl="0" fontAlgn="base">
        <a:lnSpc>
          <a:spcPct val="90000"/>
        </a:lnSpc>
        <a:spcBef>
          <a:spcPct val="0"/>
        </a:spcBef>
        <a:spcAft>
          <a:spcPct val="0"/>
        </a:spcAft>
        <a:defRPr sz="4100">
          <a:solidFill>
            <a:schemeClr val="tx1"/>
          </a:solidFill>
          <a:latin typeface="Calibri Light"/>
          <a:ea typeface="宋体" pitchFamily="2" charset="-122"/>
        </a:defRPr>
      </a:lvl2pPr>
      <a:lvl3pPr algn="l" defTabSz="855590" rtl="0" fontAlgn="base">
        <a:lnSpc>
          <a:spcPct val="90000"/>
        </a:lnSpc>
        <a:spcBef>
          <a:spcPct val="0"/>
        </a:spcBef>
        <a:spcAft>
          <a:spcPct val="0"/>
        </a:spcAft>
        <a:defRPr sz="4100">
          <a:solidFill>
            <a:schemeClr val="tx1"/>
          </a:solidFill>
          <a:latin typeface="Calibri Light"/>
          <a:ea typeface="宋体" pitchFamily="2" charset="-122"/>
        </a:defRPr>
      </a:lvl3pPr>
      <a:lvl4pPr algn="l" defTabSz="855590" rtl="0" fontAlgn="base">
        <a:lnSpc>
          <a:spcPct val="90000"/>
        </a:lnSpc>
        <a:spcBef>
          <a:spcPct val="0"/>
        </a:spcBef>
        <a:spcAft>
          <a:spcPct val="0"/>
        </a:spcAft>
        <a:defRPr sz="4100">
          <a:solidFill>
            <a:schemeClr val="tx1"/>
          </a:solidFill>
          <a:latin typeface="Calibri Light"/>
          <a:ea typeface="宋体" pitchFamily="2" charset="-122"/>
        </a:defRPr>
      </a:lvl4pPr>
      <a:lvl5pPr algn="l" defTabSz="855590" rtl="0" fontAlgn="base">
        <a:lnSpc>
          <a:spcPct val="90000"/>
        </a:lnSpc>
        <a:spcBef>
          <a:spcPct val="0"/>
        </a:spcBef>
        <a:spcAft>
          <a:spcPct val="0"/>
        </a:spcAft>
        <a:defRPr sz="4100">
          <a:solidFill>
            <a:schemeClr val="tx1"/>
          </a:solidFill>
          <a:latin typeface="Calibri Light"/>
          <a:ea typeface="宋体" pitchFamily="2" charset="-122"/>
        </a:defRPr>
      </a:lvl5pPr>
      <a:lvl6pPr marL="602443" algn="l" defTabSz="855590" rtl="0" fontAlgn="base">
        <a:lnSpc>
          <a:spcPct val="90000"/>
        </a:lnSpc>
        <a:spcBef>
          <a:spcPct val="0"/>
        </a:spcBef>
        <a:spcAft>
          <a:spcPct val="0"/>
        </a:spcAft>
        <a:defRPr sz="4100">
          <a:solidFill>
            <a:schemeClr val="tx1"/>
          </a:solidFill>
          <a:latin typeface="Calibri Light"/>
          <a:ea typeface="宋体" pitchFamily="2" charset="-122"/>
        </a:defRPr>
      </a:lvl6pPr>
      <a:lvl7pPr marL="1204908" algn="l" defTabSz="855590" rtl="0" fontAlgn="base">
        <a:lnSpc>
          <a:spcPct val="90000"/>
        </a:lnSpc>
        <a:spcBef>
          <a:spcPct val="0"/>
        </a:spcBef>
        <a:spcAft>
          <a:spcPct val="0"/>
        </a:spcAft>
        <a:defRPr sz="4100">
          <a:solidFill>
            <a:schemeClr val="tx1"/>
          </a:solidFill>
          <a:latin typeface="Calibri Light"/>
          <a:ea typeface="宋体" pitchFamily="2" charset="-122"/>
        </a:defRPr>
      </a:lvl7pPr>
      <a:lvl8pPr marL="1807344" algn="l" defTabSz="855590" rtl="0" fontAlgn="base">
        <a:lnSpc>
          <a:spcPct val="90000"/>
        </a:lnSpc>
        <a:spcBef>
          <a:spcPct val="0"/>
        </a:spcBef>
        <a:spcAft>
          <a:spcPct val="0"/>
        </a:spcAft>
        <a:defRPr sz="4100">
          <a:solidFill>
            <a:schemeClr val="tx1"/>
          </a:solidFill>
          <a:latin typeface="Calibri Light"/>
          <a:ea typeface="宋体" pitchFamily="2" charset="-122"/>
        </a:defRPr>
      </a:lvl8pPr>
      <a:lvl9pPr marL="2409781" algn="l" defTabSz="855590" rtl="0" fontAlgn="base">
        <a:lnSpc>
          <a:spcPct val="90000"/>
        </a:lnSpc>
        <a:spcBef>
          <a:spcPct val="0"/>
        </a:spcBef>
        <a:spcAft>
          <a:spcPct val="0"/>
        </a:spcAft>
        <a:defRPr sz="4100">
          <a:solidFill>
            <a:schemeClr val="tx1"/>
          </a:solidFill>
          <a:latin typeface="Calibri Light"/>
          <a:ea typeface="宋体" pitchFamily="2" charset="-122"/>
        </a:defRPr>
      </a:lvl9pPr>
    </p:titleStyle>
    <p:bodyStyle>
      <a:lvl1pPr marL="213383" indent="-213383" algn="l" defTabSz="855590" rtl="0" fontAlgn="base">
        <a:lnSpc>
          <a:spcPct val="90000"/>
        </a:lnSpc>
        <a:spcBef>
          <a:spcPts val="950"/>
        </a:spcBef>
        <a:spcAft>
          <a:spcPct val="0"/>
        </a:spcAft>
        <a:buFont typeface="Arial" pitchFamily="34" charset="0"/>
        <a:buChar char="•"/>
        <a:defRPr sz="2700" kern="1200">
          <a:solidFill>
            <a:schemeClr val="tx1"/>
          </a:solidFill>
          <a:latin typeface="+mn-lt"/>
          <a:ea typeface="+mn-ea"/>
          <a:cs typeface="+mn-cs"/>
        </a:defRPr>
      </a:lvl1pPr>
      <a:lvl2pPr marL="642151" indent="-213383" algn="l" defTabSz="855590" rtl="0" fontAlgn="base">
        <a:lnSpc>
          <a:spcPct val="90000"/>
        </a:lnSpc>
        <a:spcBef>
          <a:spcPts val="467"/>
        </a:spcBef>
        <a:spcAft>
          <a:spcPct val="0"/>
        </a:spcAft>
        <a:buFont typeface="Arial" pitchFamily="34" charset="0"/>
        <a:buChar char="•"/>
        <a:defRPr sz="2300" kern="1200">
          <a:solidFill>
            <a:schemeClr val="tx1"/>
          </a:solidFill>
          <a:latin typeface="+mn-lt"/>
          <a:ea typeface="+mn-ea"/>
          <a:cs typeface="+mn-cs"/>
        </a:defRPr>
      </a:lvl2pPr>
      <a:lvl3pPr marL="1071012" indent="-213383" algn="l" defTabSz="855590" rtl="0" fontAlgn="base">
        <a:lnSpc>
          <a:spcPct val="90000"/>
        </a:lnSpc>
        <a:spcBef>
          <a:spcPts val="467"/>
        </a:spcBef>
        <a:spcAft>
          <a:spcPct val="0"/>
        </a:spcAft>
        <a:buFont typeface="Arial" pitchFamily="34" charset="0"/>
        <a:buChar char="•"/>
        <a:defRPr sz="1900" kern="1200">
          <a:solidFill>
            <a:schemeClr val="tx1"/>
          </a:solidFill>
          <a:latin typeface="+mn-lt"/>
          <a:ea typeface="+mn-ea"/>
          <a:cs typeface="+mn-cs"/>
        </a:defRPr>
      </a:lvl3pPr>
      <a:lvl4pPr marL="1497743" indent="-213383" algn="l" defTabSz="855590" rtl="0" fontAlgn="base">
        <a:lnSpc>
          <a:spcPct val="90000"/>
        </a:lnSpc>
        <a:spcBef>
          <a:spcPts val="467"/>
        </a:spcBef>
        <a:spcAft>
          <a:spcPct val="0"/>
        </a:spcAft>
        <a:buFont typeface="Arial" pitchFamily="34" charset="0"/>
        <a:buChar char="•"/>
        <a:defRPr sz="1700" kern="1200">
          <a:solidFill>
            <a:schemeClr val="tx1"/>
          </a:solidFill>
          <a:latin typeface="+mn-lt"/>
          <a:ea typeface="+mn-ea"/>
          <a:cs typeface="+mn-cs"/>
        </a:defRPr>
      </a:lvl4pPr>
      <a:lvl5pPr marL="1926564" indent="-213383" algn="l" defTabSz="855590" rtl="0" fontAlgn="base">
        <a:lnSpc>
          <a:spcPct val="90000"/>
        </a:lnSpc>
        <a:spcBef>
          <a:spcPts val="467"/>
        </a:spcBef>
        <a:spcAft>
          <a:spcPct val="0"/>
        </a:spcAft>
        <a:buFont typeface="Arial" pitchFamily="34" charset="0"/>
        <a:buChar char="•"/>
        <a:defRPr sz="1700" kern="1200">
          <a:solidFill>
            <a:schemeClr val="tx1"/>
          </a:solidFill>
          <a:latin typeface="+mn-lt"/>
          <a:ea typeface="+mn-ea"/>
          <a:cs typeface="+mn-cs"/>
        </a:defRPr>
      </a:lvl5pPr>
      <a:lvl6pPr marL="2356537" indent="-214228" algn="l" defTabSz="856954"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6pPr>
      <a:lvl7pPr marL="2784990" indent="-214228" algn="l" defTabSz="856954"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7pPr>
      <a:lvl8pPr marL="3213452" indent="-214228" algn="l" defTabSz="856954"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8pPr>
      <a:lvl9pPr marL="3641913" indent="-214228" algn="l" defTabSz="856954"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9pPr>
    </p:bodyStyle>
    <p:otherStyle>
      <a:defPPr>
        <a:defRPr lang="zh-CN"/>
      </a:defPPr>
      <a:lvl1pPr marL="0" algn="l" defTabSz="856954" rtl="0" eaLnBrk="1" latinLnBrk="0" hangingPunct="1">
        <a:defRPr sz="1700" kern="1200">
          <a:solidFill>
            <a:schemeClr val="tx1"/>
          </a:solidFill>
          <a:latin typeface="+mn-lt"/>
          <a:ea typeface="+mn-ea"/>
          <a:cs typeface="+mn-cs"/>
        </a:defRPr>
      </a:lvl1pPr>
      <a:lvl2pPr marL="428460" algn="l" defTabSz="856954" rtl="0" eaLnBrk="1" latinLnBrk="0" hangingPunct="1">
        <a:defRPr sz="1700" kern="1200">
          <a:solidFill>
            <a:schemeClr val="tx1"/>
          </a:solidFill>
          <a:latin typeface="+mn-lt"/>
          <a:ea typeface="+mn-ea"/>
          <a:cs typeface="+mn-cs"/>
        </a:defRPr>
      </a:lvl2pPr>
      <a:lvl3pPr marL="856954" algn="l" defTabSz="856954" rtl="0" eaLnBrk="1" latinLnBrk="0" hangingPunct="1">
        <a:defRPr sz="1700" kern="1200">
          <a:solidFill>
            <a:schemeClr val="tx1"/>
          </a:solidFill>
          <a:latin typeface="+mn-lt"/>
          <a:ea typeface="+mn-ea"/>
          <a:cs typeface="+mn-cs"/>
        </a:defRPr>
      </a:lvl3pPr>
      <a:lvl4pPr marL="1285363" algn="l" defTabSz="856954" rtl="0" eaLnBrk="1" latinLnBrk="0" hangingPunct="1">
        <a:defRPr sz="1700" kern="1200">
          <a:solidFill>
            <a:schemeClr val="tx1"/>
          </a:solidFill>
          <a:latin typeface="+mn-lt"/>
          <a:ea typeface="+mn-ea"/>
          <a:cs typeface="+mn-cs"/>
        </a:defRPr>
      </a:lvl4pPr>
      <a:lvl5pPr marL="1713857" algn="l" defTabSz="856954" rtl="0" eaLnBrk="1" latinLnBrk="0" hangingPunct="1">
        <a:defRPr sz="1700" kern="1200">
          <a:solidFill>
            <a:schemeClr val="tx1"/>
          </a:solidFill>
          <a:latin typeface="+mn-lt"/>
          <a:ea typeface="+mn-ea"/>
          <a:cs typeface="+mn-cs"/>
        </a:defRPr>
      </a:lvl5pPr>
      <a:lvl6pPr marL="2142302" algn="l" defTabSz="856954" rtl="0" eaLnBrk="1" latinLnBrk="0" hangingPunct="1">
        <a:defRPr sz="1700" kern="1200">
          <a:solidFill>
            <a:schemeClr val="tx1"/>
          </a:solidFill>
          <a:latin typeface="+mn-lt"/>
          <a:ea typeface="+mn-ea"/>
          <a:cs typeface="+mn-cs"/>
        </a:defRPr>
      </a:lvl6pPr>
      <a:lvl7pPr marL="2570766" algn="l" defTabSz="856954" rtl="0" eaLnBrk="1" latinLnBrk="0" hangingPunct="1">
        <a:defRPr sz="1700" kern="1200">
          <a:solidFill>
            <a:schemeClr val="tx1"/>
          </a:solidFill>
          <a:latin typeface="+mn-lt"/>
          <a:ea typeface="+mn-ea"/>
          <a:cs typeface="+mn-cs"/>
        </a:defRPr>
      </a:lvl7pPr>
      <a:lvl8pPr marL="2999221" algn="l" defTabSz="856954" rtl="0" eaLnBrk="1" latinLnBrk="0" hangingPunct="1">
        <a:defRPr sz="1700" kern="1200">
          <a:solidFill>
            <a:schemeClr val="tx1"/>
          </a:solidFill>
          <a:latin typeface="+mn-lt"/>
          <a:ea typeface="+mn-ea"/>
          <a:cs typeface="+mn-cs"/>
        </a:defRPr>
      </a:lvl8pPr>
      <a:lvl9pPr marL="3427686" algn="l" defTabSz="856954" rtl="0" eaLnBrk="1" latinLnBrk="0" hangingPunct="1">
        <a:defRPr sz="1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8"/>
            <a:ext cx="8229600" cy="857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defRPr/>
            </a:pPr>
            <a:fld id="{B472C7F6-A22D-4053-A771-4F5AAB6DA85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xmlns="" val="357959507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8" Type="http://schemas.openxmlformats.org/officeDocument/2006/relationships/hyperlink" Target="https://cdn.tuoitre.vn/2017/doan-5-1507852592847.jpg" TargetMode="External"/><Relationship Id="rId3" Type="http://schemas.openxmlformats.org/officeDocument/2006/relationships/image" Target="../media/image22.jpeg"/><Relationship Id="rId7" Type="http://schemas.openxmlformats.org/officeDocument/2006/relationships/image" Target="../media/image24.jpeg"/><Relationship Id="rId2" Type="http://schemas.openxmlformats.org/officeDocument/2006/relationships/hyperlink" Target="https://cdn.tuoitre.vn/2017/doan-0-1507852259366.jpg" TargetMode="External"/><Relationship Id="rId1" Type="http://schemas.openxmlformats.org/officeDocument/2006/relationships/slideLayout" Target="../slideLayouts/slideLayout44.xml"/><Relationship Id="rId6" Type="http://schemas.openxmlformats.org/officeDocument/2006/relationships/hyperlink" Target="https://cdn.tuoitre.vn/2017/doan-8-1507852717619.jpg" TargetMode="External"/><Relationship Id="rId5" Type="http://schemas.openxmlformats.org/officeDocument/2006/relationships/image" Target="../media/image23.jpeg"/><Relationship Id="rId4" Type="http://schemas.openxmlformats.org/officeDocument/2006/relationships/hyperlink" Target="https://cdn.tuoitre.vn/2017/doan-1-1507852369505.jpg" TargetMode="External"/><Relationship Id="rId9"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39.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39.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44.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4.xml"/><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4.xml"/><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4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4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gif"/><Relationship Id="rId1" Type="http://schemas.openxmlformats.org/officeDocument/2006/relationships/slideLayout" Target="../slideLayouts/slideLayout50.xml"/><Relationship Id="rId4" Type="http://schemas.openxmlformats.org/officeDocument/2006/relationships/image" Target="../media/image49.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1.wav"/><Relationship Id="rId7" Type="http://schemas.microsoft.com/office/2007/relationships/media" Target="../media/media1.mp3"/><Relationship Id="rId2" Type="http://schemas.openxmlformats.org/officeDocument/2006/relationships/slideLayout" Target="../slideLayouts/slideLayout39.xml"/><Relationship Id="rId1" Type="http://schemas.openxmlformats.org/officeDocument/2006/relationships/video" Target="NULL" TargetMode="External"/><Relationship Id="rId6" Type="http://schemas.openxmlformats.org/officeDocument/2006/relationships/image" Target="../media/image52.gif"/><Relationship Id="rId5" Type="http://schemas.openxmlformats.org/officeDocument/2006/relationships/image" Target="../media/image51.gif"/><Relationship Id="rId4" Type="http://schemas.openxmlformats.org/officeDocument/2006/relationships/image" Target="../media/image50.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vi.wikipedia.org/wiki/H%C3%ACnh:Phao_phong_khong_To_Vinh_Dien.JPG" TargetMode="External"/><Relationship Id="rId1" Type="http://schemas.openxmlformats.org/officeDocument/2006/relationships/slideLayout" Target="../slideLayouts/slideLayout39.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Picture17"/>
          <p:cNvPicPr>
            <a:picLocks noChangeAspect="1"/>
          </p:cNvPicPr>
          <p:nvPr/>
        </p:nvPicPr>
        <p:blipFill>
          <a:blip r:embed="rId2"/>
          <a:stretch>
            <a:fillRect/>
          </a:stretch>
        </p:blipFill>
        <p:spPr>
          <a:xfrm>
            <a:off x="-108520" y="-30560"/>
            <a:ext cx="9252520" cy="5143500"/>
          </a:xfrm>
          <a:prstGeom prst="rect">
            <a:avLst/>
          </a:prstGeom>
          <a:noFill/>
          <a:ln w="9525" cap="flat" cmpd="sng">
            <a:solidFill>
              <a:srgbClr val="000000"/>
            </a:solidFill>
            <a:prstDash val="solid"/>
            <a:miter/>
            <a:headEnd type="none" w="med" len="med"/>
            <a:tailEnd type="none" w="med" len="med"/>
          </a:ln>
        </p:spPr>
      </p:pic>
      <p:sp>
        <p:nvSpPr>
          <p:cNvPr id="2051" name="Text Box 5"/>
          <p:cNvSpPr txBox="1"/>
          <p:nvPr/>
        </p:nvSpPr>
        <p:spPr>
          <a:xfrm>
            <a:off x="395536" y="240591"/>
            <a:ext cx="8748464" cy="3600986"/>
          </a:xfrm>
          <a:prstGeom prst="rect">
            <a:avLst/>
          </a:prstGeom>
          <a:noFill/>
          <a:ln w="9525">
            <a:noFill/>
          </a:ln>
        </p:spPr>
        <p:txBody>
          <a:bodyPr wrap="square">
            <a:spAutoFit/>
          </a:bodyPr>
          <a:lstStyle/>
          <a:p>
            <a:pPr algn="ctr">
              <a:spcBef>
                <a:spcPct val="50000"/>
              </a:spcBef>
            </a:pPr>
            <a:r>
              <a:rPr sz="4800" b="1">
                <a:solidFill>
                  <a:srgbClr val="006600"/>
                </a:solidFill>
                <a:latin typeface="Times New Roman" panose="02020603050405020304" pitchFamily="18" charset="0"/>
                <a:cs typeface="Arial" panose="020B0604020202020204" pitchFamily="34" charset="0"/>
              </a:rPr>
              <a:t>B</a:t>
            </a:r>
            <a:r>
              <a:rPr sz="4800" b="1">
                <a:solidFill>
                  <a:srgbClr val="006600"/>
                </a:solidFill>
                <a:latin typeface="Times New Roman" panose="02020603050405020304" pitchFamily="18" charset="0"/>
                <a:ea typeface="Arial" panose="020B0604020202020204" pitchFamily="34" charset="0"/>
              </a:rPr>
              <a:t>à</a:t>
            </a:r>
            <a:r>
              <a:rPr sz="4800" b="1">
                <a:solidFill>
                  <a:srgbClr val="006600"/>
                </a:solidFill>
                <a:latin typeface="Times New Roman" panose="02020603050405020304" pitchFamily="18" charset="0"/>
                <a:cs typeface="Arial" panose="020B0604020202020204" pitchFamily="34" charset="0"/>
              </a:rPr>
              <a:t>i</a:t>
            </a:r>
            <a:r>
              <a:rPr lang="vi-VN" sz="4800" b="1">
                <a:solidFill>
                  <a:srgbClr val="006600"/>
                </a:solidFill>
                <a:cs typeface="Arial" panose="020B0604020202020204" pitchFamily="34" charset="0"/>
              </a:rPr>
              <a:t> 1: sống có lí tưởng</a:t>
            </a:r>
          </a:p>
          <a:p>
            <a:pPr algn="ctr">
              <a:spcBef>
                <a:spcPct val="50000"/>
              </a:spcBef>
            </a:pPr>
            <a:r>
              <a:rPr lang="vi-VN" sz="4800" b="1">
                <a:solidFill>
                  <a:srgbClr val="006600"/>
                </a:solidFill>
                <a:cs typeface="Arial" panose="020B0604020202020204" pitchFamily="34" charset="0"/>
              </a:rPr>
              <a:t>GDCD 9 -KNTT</a:t>
            </a:r>
            <a:endParaRPr sz="4800" b="1" dirty="0">
              <a:solidFill>
                <a:srgbClr val="006600"/>
              </a:solidFill>
              <a:latin typeface="Times New Roman" panose="02020603050405020304" pitchFamily="18" charset="0"/>
              <a:cs typeface="Arial" panose="020B0604020202020204" pitchFamily="34" charset="0"/>
            </a:endParaRPr>
          </a:p>
          <a:p>
            <a:pPr>
              <a:spcBef>
                <a:spcPct val="50000"/>
              </a:spcBef>
            </a:pPr>
            <a:r>
              <a:rPr sz="7200" b="1" dirty="0">
                <a:solidFill>
                  <a:srgbClr val="006600"/>
                </a:solidFill>
                <a:latin typeface="Times New Roman" panose="02020603050405020304" pitchFamily="18" charset="0"/>
                <a:cs typeface="Arial" panose="020B0604020202020204" pitchFamily="34" charset="0"/>
              </a:rPr>
              <a:t>	</a:t>
            </a:r>
            <a:r>
              <a:rPr sz="7200" b="1">
                <a:solidFill>
                  <a:srgbClr val="006600"/>
                </a:solidFill>
                <a:latin typeface="Times New Roman" panose="02020603050405020304" pitchFamily="18" charset="0"/>
                <a:cs typeface="Arial" panose="020B0604020202020204" pitchFamily="34" charset="0"/>
              </a:rPr>
              <a:t>	</a:t>
            </a:r>
            <a:endParaRPr sz="6000" b="1" dirty="0">
              <a:solidFill>
                <a:srgbClr val="006600"/>
              </a:solidFill>
              <a:latin typeface="Times New Roman" panose="02020603050405020304" pitchFamily="18" charset="0"/>
              <a:ea typeface="Arial" panose="020B0604020202020204" pitchFamily="34" charset="0"/>
            </a:endParaRPr>
          </a:p>
        </p:txBody>
      </p:sp>
      <p:pic>
        <p:nvPicPr>
          <p:cNvPr id="2052" name="Picture 7" descr="HoaBuom"/>
          <p:cNvPicPr>
            <a:picLocks noChangeAspect="1"/>
          </p:cNvPicPr>
          <p:nvPr/>
        </p:nvPicPr>
        <p:blipFill>
          <a:blip r:embed="rId3"/>
          <a:stretch>
            <a:fillRect/>
          </a:stretch>
        </p:blipFill>
        <p:spPr>
          <a:xfrm>
            <a:off x="7308304" y="1453700"/>
            <a:ext cx="1555502" cy="1424781"/>
          </a:xfrm>
          <a:prstGeom prst="rect">
            <a:avLst/>
          </a:prstGeom>
          <a:noFill/>
          <a:ln w="9525">
            <a:noFill/>
          </a:ln>
        </p:spPr>
      </p:pic>
      <p:sp>
        <p:nvSpPr>
          <p:cNvPr id="5" name="Rounded Rectangle 4"/>
          <p:cNvSpPr/>
          <p:nvPr/>
        </p:nvSpPr>
        <p:spPr>
          <a:xfrm>
            <a:off x="3779912" y="2878481"/>
            <a:ext cx="5328592" cy="126825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defRPr>
            </a:lvl1pPr>
            <a:lvl2pPr marL="457200" lvl="1"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5pPr>
          </a:lstStyle>
          <a:p>
            <a:pPr lvl="0" eaLnBrk="1" hangingPunct="1">
              <a:buNone/>
            </a:pPr>
            <a:endParaRPr lang="vi-VN" b="1" i="1" dirty="0">
              <a:cs typeface="Times New Roman" panose="02020603050405020304" pitchFamily="18" charset="0"/>
            </a:endParaRPr>
          </a:p>
          <a:p>
            <a:pPr lvl="0" eaLnBrk="1" hangingPunct="1">
              <a:buNone/>
            </a:pPr>
            <a:r>
              <a:rPr b="1" dirty="0">
                <a:cs typeface="Times New Roman" panose="02020603050405020304" pitchFamily="18" charset="0"/>
              </a:rPr>
              <a:t>Giáo viên</a:t>
            </a:r>
            <a:r>
              <a:rPr b="1" dirty="0" smtClean="0">
                <a:cs typeface="Times New Roman" panose="02020603050405020304" pitchFamily="18" charset="0"/>
              </a:rPr>
              <a:t>:</a:t>
            </a:r>
            <a:r>
              <a:rPr lang="en-US" b="1" dirty="0" smtClean="0">
                <a:cs typeface="Times New Roman" panose="02020603050405020304" pitchFamily="18" charset="0"/>
              </a:rPr>
              <a:t> Cao Văn Sự</a:t>
            </a:r>
            <a:endParaRPr lang="vi-VN" b="1" dirty="0">
              <a:cs typeface="Times New Roman" panose="02020603050405020304" pitchFamily="18" charset="0"/>
            </a:endParaRPr>
          </a:p>
          <a:p>
            <a:pPr lvl="0" eaLnBrk="1" hangingPunct="1">
              <a:buNone/>
            </a:pPr>
            <a:r>
              <a:rPr lang="vi-VN" b="1" dirty="0">
                <a:cs typeface="Times New Roman" panose="02020603050405020304" pitchFamily="18" charset="0"/>
              </a:rPr>
              <a:t>Trường : THCS </a:t>
            </a:r>
            <a:r>
              <a:rPr lang="en-US" b="1" smtClean="0">
                <a:cs typeface="Times New Roman" panose="02020603050405020304" pitchFamily="18" charset="0"/>
              </a:rPr>
              <a:t>Hoài Châu</a:t>
            </a:r>
            <a:r>
              <a:rPr lang="vi-VN" b="1" i="1" smtClean="0">
                <a:cs typeface="Times New Roman" panose="02020603050405020304" pitchFamily="18" charset="0"/>
              </a:rPr>
              <a:t>.</a:t>
            </a:r>
            <a:endParaRPr lang="vi-VN" b="1" i="1" dirty="0">
              <a:cs typeface="Times New Roman" panose="02020603050405020304" pitchFamily="18" charset="0"/>
            </a:endParaRPr>
          </a:p>
          <a:p>
            <a:pPr lvl="0" algn="ctr" eaLnBrk="1" hangingPunct="1">
              <a:buNone/>
            </a:pPr>
            <a:endParaRPr lang="vi-VN" b="1" i="1" dirty="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7B9F453-30E1-4A20-A719-BF0886AE0E3E}"/>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51470"/>
            <a:ext cx="2752725" cy="2297286"/>
          </a:xfrm>
          <a:prstGeom prst="rect">
            <a:avLst/>
          </a:prstGeom>
          <a:solidFill>
            <a:srgbClr val="FF0000"/>
          </a:solidFill>
          <a:ln>
            <a:solidFill>
              <a:srgbClr val="FF0000"/>
            </a:solidFill>
          </a:ln>
          <a:effectLst/>
        </p:spPr>
      </p:pic>
      <p:pic>
        <p:nvPicPr>
          <p:cNvPr id="5" name="Picture 2">
            <a:extLst>
              <a:ext uri="{FF2B5EF4-FFF2-40B4-BE49-F238E27FC236}">
                <a16:creationId xmlns:a16="http://schemas.microsoft.com/office/drawing/2014/main" xmlns="" id="{2CDADA50-E64C-4436-8016-42C1E130D258}"/>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009" y="2866753"/>
            <a:ext cx="2680716" cy="2225277"/>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xmlns="" id="{F2A422D0-8538-47FA-ADDD-DB7B0C2689E3}"/>
              </a:ext>
            </a:extLst>
          </p:cNvPr>
          <p:cNvSpPr txBox="1"/>
          <p:nvPr/>
        </p:nvSpPr>
        <p:spPr>
          <a:xfrm>
            <a:off x="72008" y="2427734"/>
            <a:ext cx="2680717" cy="369332"/>
          </a:xfrm>
          <a:prstGeom prst="rect">
            <a:avLst/>
          </a:prstGeom>
          <a:noFill/>
        </p:spPr>
        <p:txBody>
          <a:bodyPr wrap="square" rtlCol="0">
            <a:spAutoFit/>
          </a:bodyPr>
          <a:lstStyle/>
          <a:p>
            <a:r>
              <a:rPr lang="en-US">
                <a:solidFill>
                  <a:srgbClr val="FF0000"/>
                </a:solidFill>
              </a:rPr>
              <a:t>Võ Thị Sáu(1933-1952).</a:t>
            </a:r>
            <a:endParaRPr lang="vi-VN">
              <a:solidFill>
                <a:srgbClr val="FF0000"/>
              </a:solidFill>
            </a:endParaRPr>
          </a:p>
        </p:txBody>
      </p:sp>
      <p:sp>
        <p:nvSpPr>
          <p:cNvPr id="7" name="TextBox 6">
            <a:extLst>
              <a:ext uri="{FF2B5EF4-FFF2-40B4-BE49-F238E27FC236}">
                <a16:creationId xmlns:a16="http://schemas.microsoft.com/office/drawing/2014/main" xmlns="" id="{3ADE7EBD-0E7F-46A9-AC63-51A167FF3F49}"/>
              </a:ext>
            </a:extLst>
          </p:cNvPr>
          <p:cNvSpPr txBox="1"/>
          <p:nvPr/>
        </p:nvSpPr>
        <p:spPr>
          <a:xfrm>
            <a:off x="2987824" y="267494"/>
            <a:ext cx="5904656" cy="452431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lvl="0" algn="just" fontAlgn="base">
              <a:spcBef>
                <a:spcPct val="0"/>
              </a:spcBef>
              <a:spcAft>
                <a:spcPct val="0"/>
              </a:spcAft>
            </a:pPr>
            <a:r>
              <a:rPr lang="en-US" altLang="vi-VN" sz="2000">
                <a:solidFill>
                  <a:srgbClr val="FF0000"/>
                </a:solidFill>
                <a:latin typeface="Times New Roman" pitchFamily="18" charset="0"/>
                <a:cs typeface="Times New Roman" pitchFamily="18" charset="0"/>
              </a:rPr>
              <a:t>-</a:t>
            </a:r>
            <a:r>
              <a:rPr lang="en-US" altLang="vi-VN" sz="2400">
                <a:solidFill>
                  <a:srgbClr val="FF0000"/>
                </a:solidFill>
                <a:latin typeface="Times New Roman" pitchFamily="18" charset="0"/>
                <a:cs typeface="Times New Roman" pitchFamily="18" charset="0"/>
              </a:rPr>
              <a:t>Võ Thị Sáu người con gái trẻ măng</a:t>
            </a:r>
          </a:p>
          <a:p>
            <a:pPr lvl="0" algn="just" fontAlgn="base">
              <a:spcBef>
                <a:spcPct val="0"/>
              </a:spcBef>
              <a:spcAft>
                <a:spcPct val="0"/>
              </a:spcAft>
            </a:pPr>
            <a:r>
              <a:rPr lang="en-US" altLang="vi-VN" sz="2400">
                <a:solidFill>
                  <a:srgbClr val="FF0000"/>
                </a:solidFill>
                <a:latin typeface="Times New Roman" pitchFamily="18" charset="0"/>
                <a:cs typeface="Times New Roman" pitchFamily="18" charset="0"/>
              </a:rPr>
              <a:t>Giặc đem ra bãi bắn</a:t>
            </a:r>
          </a:p>
          <a:p>
            <a:pPr lvl="0" algn="just" fontAlgn="base">
              <a:spcBef>
                <a:spcPct val="0"/>
              </a:spcBef>
              <a:spcAft>
                <a:spcPct val="0"/>
              </a:spcAft>
            </a:pPr>
            <a:r>
              <a:rPr lang="en-US" altLang="vi-VN" sz="2400">
                <a:solidFill>
                  <a:srgbClr val="FF0000"/>
                </a:solidFill>
                <a:latin typeface="Times New Roman" pitchFamily="18" charset="0"/>
                <a:cs typeface="Times New Roman" pitchFamily="18" charset="0"/>
              </a:rPr>
              <a:t> Đi giữa hai hàng lính</a:t>
            </a:r>
          </a:p>
          <a:p>
            <a:pPr lvl="0" algn="just" fontAlgn="base">
              <a:spcBef>
                <a:spcPct val="0"/>
              </a:spcBef>
              <a:spcAft>
                <a:spcPct val="0"/>
              </a:spcAft>
            </a:pPr>
            <a:r>
              <a:rPr lang="en-US" altLang="vi-VN" sz="2400">
                <a:solidFill>
                  <a:srgbClr val="FF0000"/>
                </a:solidFill>
                <a:latin typeface="Times New Roman" pitchFamily="18" charset="0"/>
                <a:cs typeface="Times New Roman" pitchFamily="18" charset="0"/>
              </a:rPr>
              <a:t>Vẩn ung dung mỉm cười</a:t>
            </a:r>
          </a:p>
          <a:p>
            <a:pPr lvl="0" algn="just" fontAlgn="base">
              <a:spcBef>
                <a:spcPct val="0"/>
              </a:spcBef>
              <a:spcAft>
                <a:spcPct val="0"/>
              </a:spcAft>
            </a:pPr>
            <a:r>
              <a:rPr lang="en-US" altLang="vi-VN" sz="2400">
                <a:solidFill>
                  <a:srgbClr val="FF0000"/>
                </a:solidFill>
                <a:latin typeface="Times New Roman" pitchFamily="18" charset="0"/>
                <a:cs typeface="Times New Roman" pitchFamily="18" charset="0"/>
              </a:rPr>
              <a:t>Ngắt một đóa hoa tươi</a:t>
            </a:r>
          </a:p>
          <a:p>
            <a:pPr lvl="0" algn="just" fontAlgn="base">
              <a:spcBef>
                <a:spcPct val="0"/>
              </a:spcBef>
              <a:spcAft>
                <a:spcPct val="0"/>
              </a:spcAft>
            </a:pPr>
            <a:r>
              <a:rPr lang="en-US" altLang="vi-VN" sz="2400">
                <a:solidFill>
                  <a:srgbClr val="FF0000"/>
                </a:solidFill>
                <a:latin typeface="Times New Roman" pitchFamily="18" charset="0"/>
                <a:cs typeface="Times New Roman" pitchFamily="18" charset="0"/>
              </a:rPr>
              <a:t>Chị cài lên mái tóc</a:t>
            </a:r>
          </a:p>
          <a:p>
            <a:pPr algn="just" fontAlgn="base">
              <a:spcBef>
                <a:spcPct val="0"/>
              </a:spcBef>
              <a:spcAft>
                <a:spcPct val="0"/>
              </a:spcAft>
            </a:pPr>
            <a:r>
              <a:rPr lang="en-US" altLang="vi-VN" sz="2400">
                <a:solidFill>
                  <a:srgbClr val="FF0000"/>
                </a:solidFill>
                <a:latin typeface="Times New Roman" pitchFamily="18" charset="0"/>
                <a:cs typeface="Times New Roman" pitchFamily="18" charset="0"/>
              </a:rPr>
              <a:t>-Đối mặt với cái chết trước những họng súng sẵn sàng nhả đạn, chị đã không hề nao núng hô vang những lời cuối cùng "Hồ Chủ </a:t>
            </a:r>
            <a:r>
              <a:rPr lang="vi-VN" altLang="vi-VN" sz="2400">
                <a:solidFill>
                  <a:srgbClr val="FF0000"/>
                </a:solidFill>
                <a:latin typeface="Times New Roman" pitchFamily="18" charset="0"/>
                <a:cs typeface="Times New Roman" pitchFamily="18" charset="0"/>
              </a:rPr>
              <a:t>T</a:t>
            </a:r>
            <a:r>
              <a:rPr lang="en-US" altLang="vi-VN" sz="2400">
                <a:solidFill>
                  <a:srgbClr val="FF0000"/>
                </a:solidFill>
                <a:latin typeface="Times New Roman" pitchFamily="18" charset="0"/>
                <a:cs typeface="Times New Roman" pitchFamily="18" charset="0"/>
              </a:rPr>
              <a:t>ịch muôn năm" át cả tiếng súng kẻ thù.Thể hiện sự gan dạ, dũng cảm trước quân thù...quyết tử cho tổ quốc quyết sinh.</a:t>
            </a:r>
          </a:p>
        </p:txBody>
      </p:sp>
    </p:spTree>
    <p:extLst>
      <p:ext uri="{BB962C8B-B14F-4D97-AF65-F5344CB8AC3E}">
        <p14:creationId xmlns:p14="http://schemas.microsoft.com/office/powerpoint/2010/main" xmlns="" val="325300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xmlns="" id="{81FA1F7C-403D-4C61-B430-B5B5A9D71C31}"/>
              </a:ext>
            </a:extLst>
          </p:cNvPr>
          <p:cNvSpPr/>
          <p:nvPr/>
        </p:nvSpPr>
        <p:spPr>
          <a:xfrm>
            <a:off x="467544" y="555526"/>
            <a:ext cx="8136904" cy="4176464"/>
          </a:xfrm>
          <a:prstGeom prst="cloud">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FF0000"/>
                </a:solidFill>
              </a:rPr>
              <a:t>MỘT SỐ HÌNH ẢNH CỦA THANH NIÊN SỐNG CÓ LÍ TƯỞNG VÀ KHÔNG CÓ LÍ TƯỞNG</a:t>
            </a:r>
          </a:p>
        </p:txBody>
      </p:sp>
    </p:spTree>
    <p:extLst>
      <p:ext uri="{BB962C8B-B14F-4D97-AF65-F5344CB8AC3E}">
        <p14:creationId xmlns:p14="http://schemas.microsoft.com/office/powerpoint/2010/main" xmlns="" val="3029685347"/>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Hàng nghìn thanh niên tình nguyện giúp dân sau mưa lũ miền Bắc - Ảnh 1.">
            <a:hlinkClick r:id="rId2" tooltip="&quot;Đoàn viên, thanh niên tình nguyện giúp người dân dựng, lợp lại mái nhà tại phường Cầu Thia, thị xã Nghĩa Lộ - Ảnh: DUY QUỲNH&quot;"/>
            <a:extLst>
              <a:ext uri="{FF2B5EF4-FFF2-40B4-BE49-F238E27FC236}">
                <a16:creationId xmlns:a16="http://schemas.microsoft.com/office/drawing/2014/main" xmlns="" id="{8528F8E5-B0A1-4A4D-9436-B77392C7B3A9}"/>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4366023" cy="17895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3" name="Picture 2" descr="Hàng nghìn thanh niên tình nguyện giúp dân sau mưa lũ miền Bắc - Ảnh 2.">
            <a:hlinkClick r:id="rId4" tooltip="&quot;Đoàn viên thanh niên tham gia giúp đỡ người dân sửa nhà, góp phần giúp bà con nhanh chóng ổn định cuộc sống sau lũ - ẢNH: DUY QUỲNH&quot;"/>
            <a:extLst>
              <a:ext uri="{FF2B5EF4-FFF2-40B4-BE49-F238E27FC236}">
                <a16:creationId xmlns:a16="http://schemas.microsoft.com/office/drawing/2014/main" xmlns="" id="{A57F7446-023B-40D1-A8D9-457C5065ED6F}"/>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366022" y="0"/>
            <a:ext cx="4777977" cy="2484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4" name="Picture 4" descr="Hàng nghìn thanh niên tình nguyện giúp dân sau mưa lũ miền Bắc - Ảnh 7.">
            <a:hlinkClick r:id="rId6" tooltip="&quot;Lực lượng quân đội cũng được huy động, cùng thanh niên tình nguyện giúp người dân khắc phục hậu quả sau lũ - Ảnh: DUY QUỲNH&quot;"/>
            <a:extLst>
              <a:ext uri="{FF2B5EF4-FFF2-40B4-BE49-F238E27FC236}">
                <a16:creationId xmlns:a16="http://schemas.microsoft.com/office/drawing/2014/main" xmlns="" id="{C3D9B081-9876-496C-8DCF-E074696863AF}"/>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366023" y="2477691"/>
            <a:ext cx="4777976" cy="26658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5" name="Picture 5" descr="Hàng nghìn thanh niên tình nguyện giúp dân sau mưa lũ miền Bắc - Ảnh 5.">
            <a:hlinkClick r:id="rId8" tooltip="&quot;Đội thanh niên tình nguyện gồm 21 đoàn viên chi đoàn cơ quan Tỉnh đoàn Yên Bái cũng tham gia giúp dân dọn dẹp nhà cửa sau lũ tại thị xã Nghĩa Lộ, huyện Văn Chấn, Trạm Tấu - Ảnh: DUY QUỲNH&quot;"/>
            <a:extLst>
              <a:ext uri="{FF2B5EF4-FFF2-40B4-BE49-F238E27FC236}">
                <a16:creationId xmlns:a16="http://schemas.microsoft.com/office/drawing/2014/main" xmlns="" id="{F69D3B31-A7C6-480B-9DE7-D2B9BD37628C}"/>
              </a:ext>
            </a:extLst>
          </p:cNvPr>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0" y="1789509"/>
            <a:ext cx="4366023" cy="3353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a:extLst>
              <a:ext uri="{FF2B5EF4-FFF2-40B4-BE49-F238E27FC236}">
                <a16:creationId xmlns:a16="http://schemas.microsoft.com/office/drawing/2014/main" xmlns="" id="{76458240-971A-46AD-8418-175587EDEA4D}"/>
              </a:ext>
            </a:extLst>
          </p:cNvPr>
          <p:cNvSpPr/>
          <p:nvPr/>
        </p:nvSpPr>
        <p:spPr>
          <a:xfrm>
            <a:off x="1700808" y="2039541"/>
            <a:ext cx="6858000" cy="76795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US" sz="1350"/>
          </a:p>
        </p:txBody>
      </p:sp>
      <p:sp>
        <p:nvSpPr>
          <p:cNvPr id="30727" name="TextBox 3">
            <a:extLst>
              <a:ext uri="{FF2B5EF4-FFF2-40B4-BE49-F238E27FC236}">
                <a16:creationId xmlns:a16="http://schemas.microsoft.com/office/drawing/2014/main" xmlns="" id="{4BC1E70E-33E9-49E3-BC0D-A7CD15A8E755}"/>
              </a:ext>
            </a:extLst>
          </p:cNvPr>
          <p:cNvSpPr txBox="1">
            <a:spLocks noChangeArrowheads="1"/>
          </p:cNvSpPr>
          <p:nvPr/>
        </p:nvSpPr>
        <p:spPr bwMode="auto">
          <a:xfrm>
            <a:off x="1575198" y="2155031"/>
            <a:ext cx="6041231"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2100" b="1">
                <a:solidFill>
                  <a:schemeClr val="bg1"/>
                </a:solidFill>
              </a:rPr>
              <a:t>T</a:t>
            </a:r>
            <a:r>
              <a:rPr lang="vi-VN" altLang="en-US" sz="2100" b="1">
                <a:solidFill>
                  <a:schemeClr val="bg1"/>
                </a:solidFill>
              </a:rPr>
              <a:t>hanh niên tình nguyện giúp dân sau</a:t>
            </a:r>
            <a:r>
              <a:rPr lang="en-US" altLang="en-US" sz="2100" b="1">
                <a:solidFill>
                  <a:schemeClr val="bg1"/>
                </a:solidFill>
              </a:rPr>
              <a:t> bão, lũ lụt</a:t>
            </a:r>
            <a:endParaRPr lang="vi-VN" altLang="en-US" sz="2100">
              <a:solidFill>
                <a:schemeClr val="bg1"/>
              </a:solidFill>
            </a:endParaRPr>
          </a:p>
        </p:txBody>
      </p:sp>
    </p:spTree>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a:extLst>
              <a:ext uri="{FF2B5EF4-FFF2-40B4-BE49-F238E27FC236}">
                <a16:creationId xmlns:a16="http://schemas.microsoft.com/office/drawing/2014/main" xmlns="" id="{CABAEFC5-8FA7-435A-886C-C8BCF1E10B4D}"/>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0528" y="0"/>
            <a:ext cx="9144000" cy="51399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699" name="Picture 5" descr="Kết quả hình ảnh cho thanh nien vinh phuc  hien mau">
            <a:extLst>
              <a:ext uri="{FF2B5EF4-FFF2-40B4-BE49-F238E27FC236}">
                <a16:creationId xmlns:a16="http://schemas.microsoft.com/office/drawing/2014/main" xmlns="" id="{26EB61B6-5AE3-41BE-9A0E-0D5DEB477E72}"/>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148065" y="-78581"/>
            <a:ext cx="3960440" cy="332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0" name="Picture 6" descr="https://www.nihbt.org.vn/Uploads/thangtuve82@yahoo.com/2017/5/24/_MG_0130.jpg?maxwidth=620&amp;quality=100&amp;format=jpg">
            <a:extLst>
              <a:ext uri="{FF2B5EF4-FFF2-40B4-BE49-F238E27FC236}">
                <a16:creationId xmlns:a16="http://schemas.microsoft.com/office/drawing/2014/main" xmlns="" id="{EF739032-1A46-4B6B-8FA2-D7A220737BD6}"/>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139953" y="3234929"/>
            <a:ext cx="4968552" cy="193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Cloud 1">
            <a:extLst>
              <a:ext uri="{FF2B5EF4-FFF2-40B4-BE49-F238E27FC236}">
                <a16:creationId xmlns:a16="http://schemas.microsoft.com/office/drawing/2014/main" xmlns="" id="{8B2E41C6-7B6B-408A-85EA-3D68A749DCC5}"/>
              </a:ext>
            </a:extLst>
          </p:cNvPr>
          <p:cNvSpPr/>
          <p:nvPr/>
        </p:nvSpPr>
        <p:spPr>
          <a:xfrm>
            <a:off x="1798772" y="195486"/>
            <a:ext cx="3204260" cy="2808312"/>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en-US" sz="2800" b="1">
                <a:solidFill>
                  <a:srgbClr val="FF0000"/>
                </a:solidFill>
                <a:latin typeface="Times New Roman" panose="02020603050405020304" pitchFamily="18" charset="0"/>
                <a:cs typeface="Times New Roman" panose="02020603050405020304" pitchFamily="18" charset="0"/>
              </a:rPr>
              <a:t>Thanh niên hiến máu nhân đạo</a:t>
            </a:r>
            <a:endParaRPr lang="vi-VN" sz="2800"/>
          </a:p>
        </p:txBody>
      </p:sp>
    </p:spTree>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a:extLst>
              <a:ext uri="{FF2B5EF4-FFF2-40B4-BE49-F238E27FC236}">
                <a16:creationId xmlns:a16="http://schemas.microsoft.com/office/drawing/2014/main" xmlns="" id="{A493B264-052B-4B21-A89B-3F1D4BD1CDE0}"/>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7860"/>
            <a:ext cx="9144000" cy="5125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5" name="Picture 7" descr="http://baovinhphuc.com.vn/thumbnail/550/8.jpg?url=Storage/Images/2016/7/18/8.jpg">
            <a:extLst>
              <a:ext uri="{FF2B5EF4-FFF2-40B4-BE49-F238E27FC236}">
                <a16:creationId xmlns:a16="http://schemas.microsoft.com/office/drawing/2014/main" xmlns="" id="{7D29D77F-4660-40F4-8C2A-9808A8EDF052}"/>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86313" y="1538288"/>
            <a:ext cx="2793206" cy="2346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Arrow: Pentagon 2">
            <a:extLst>
              <a:ext uri="{FF2B5EF4-FFF2-40B4-BE49-F238E27FC236}">
                <a16:creationId xmlns:a16="http://schemas.microsoft.com/office/drawing/2014/main" xmlns="" id="{80C09425-B9F8-4E34-98D0-E3B8F9B817E2}"/>
              </a:ext>
            </a:extLst>
          </p:cNvPr>
          <p:cNvSpPr/>
          <p:nvPr/>
        </p:nvSpPr>
        <p:spPr>
          <a:xfrm>
            <a:off x="1485900" y="390525"/>
            <a:ext cx="6343650" cy="86796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pic>
        <p:nvPicPr>
          <p:cNvPr id="28677" name="Picture 10" descr="Kết quả hình ảnh cho thanh nien vinh phuc tham nghia trang">
            <a:extLst>
              <a:ext uri="{FF2B5EF4-FFF2-40B4-BE49-F238E27FC236}">
                <a16:creationId xmlns:a16="http://schemas.microsoft.com/office/drawing/2014/main" xmlns="" id="{747D8153-5517-48AE-A05C-EBCACE5EB406}"/>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39478" y="1378744"/>
            <a:ext cx="3032522" cy="2506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8" name="Rectangle 4">
            <a:extLst>
              <a:ext uri="{FF2B5EF4-FFF2-40B4-BE49-F238E27FC236}">
                <a16:creationId xmlns:a16="http://schemas.microsoft.com/office/drawing/2014/main" xmlns="" id="{08CEB624-4A1C-4D28-AFA3-D9B4F7653D60}"/>
              </a:ext>
            </a:extLst>
          </p:cNvPr>
          <p:cNvSpPr>
            <a:spLocks noGrp="1" noRot="1" noChangeArrowheads="1"/>
          </p:cNvSpPr>
          <p:nvPr>
            <p:ph idx="1"/>
          </p:nvPr>
        </p:nvSpPr>
        <p:spPr>
          <a:xfrm>
            <a:off x="1578769" y="428625"/>
            <a:ext cx="5772150" cy="742950"/>
          </a:xfrm>
        </p:spPr>
        <p:txBody>
          <a:bodyPr/>
          <a:lstStyle/>
          <a:p>
            <a:pPr marL="0" indent="0" algn="ctr">
              <a:buNone/>
              <a:defRPr/>
            </a:pPr>
            <a:r>
              <a:rPr lang="en-US" altLang="vi-VN" sz="2100" b="1" dirty="0" err="1">
                <a:solidFill>
                  <a:srgbClr val="C00000"/>
                </a:solidFill>
                <a:effectLst>
                  <a:outerShdw blurRad="38100" dist="38100" dir="2700000" algn="tl">
                    <a:srgbClr val="FFFFFF"/>
                  </a:outerShdw>
                </a:effectLst>
                <a:latin typeface="Times New Roman" pitchFamily="18" charset="0"/>
                <a:cs typeface="Times New Roman" pitchFamily="18" charset="0"/>
              </a:rPr>
              <a:t>Tích</a:t>
            </a:r>
            <a:r>
              <a:rPr lang="en-US" altLang="vi-VN" sz="2100"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sz="2100" b="1" dirty="0" err="1">
                <a:solidFill>
                  <a:srgbClr val="C00000"/>
                </a:solidFill>
                <a:effectLst>
                  <a:outerShdw blurRad="38100" dist="38100" dir="2700000" algn="tl">
                    <a:srgbClr val="FFFFFF"/>
                  </a:outerShdw>
                </a:effectLst>
                <a:latin typeface="Times New Roman" pitchFamily="18" charset="0"/>
                <a:cs typeface="Times New Roman" pitchFamily="18" charset="0"/>
              </a:rPr>
              <a:t>cực</a:t>
            </a:r>
            <a:r>
              <a:rPr lang="en-US" altLang="vi-VN" sz="2100"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sz="2100" b="1" dirty="0" err="1">
                <a:solidFill>
                  <a:srgbClr val="C00000"/>
                </a:solidFill>
                <a:effectLst>
                  <a:outerShdw blurRad="38100" dist="38100" dir="2700000" algn="tl">
                    <a:srgbClr val="FFFFFF"/>
                  </a:outerShdw>
                </a:effectLst>
                <a:latin typeface="Times New Roman" pitchFamily="18" charset="0"/>
                <a:cs typeface="Times New Roman" pitchFamily="18" charset="0"/>
              </a:rPr>
              <a:t>tham</a:t>
            </a:r>
            <a:r>
              <a:rPr lang="en-US" altLang="vi-VN" sz="2100"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sz="2100" b="1" dirty="0" err="1">
                <a:solidFill>
                  <a:srgbClr val="C00000"/>
                </a:solidFill>
                <a:effectLst>
                  <a:outerShdw blurRad="38100" dist="38100" dir="2700000" algn="tl">
                    <a:srgbClr val="FFFFFF"/>
                  </a:outerShdw>
                </a:effectLst>
                <a:latin typeface="Times New Roman" pitchFamily="18" charset="0"/>
                <a:cs typeface="Times New Roman" pitchFamily="18" charset="0"/>
              </a:rPr>
              <a:t>gia</a:t>
            </a:r>
            <a:r>
              <a:rPr lang="en-US" altLang="vi-VN" sz="2100"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sz="2100" b="1" dirty="0" err="1">
                <a:solidFill>
                  <a:srgbClr val="C00000"/>
                </a:solidFill>
                <a:effectLst>
                  <a:outerShdw blurRad="38100" dist="38100" dir="2700000" algn="tl">
                    <a:srgbClr val="FFFFFF"/>
                  </a:outerShdw>
                </a:effectLst>
                <a:latin typeface="Times New Roman" pitchFamily="18" charset="0"/>
                <a:cs typeface="Times New Roman" pitchFamily="18" charset="0"/>
              </a:rPr>
              <a:t>các</a:t>
            </a:r>
            <a:r>
              <a:rPr lang="en-US" altLang="vi-VN" sz="2100"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sz="2100" b="1" dirty="0" err="1">
                <a:solidFill>
                  <a:srgbClr val="C00000"/>
                </a:solidFill>
                <a:effectLst>
                  <a:outerShdw blurRad="38100" dist="38100" dir="2700000" algn="tl">
                    <a:srgbClr val="FFFFFF"/>
                  </a:outerShdw>
                </a:effectLst>
                <a:latin typeface="Times New Roman" pitchFamily="18" charset="0"/>
                <a:cs typeface="Times New Roman" pitchFamily="18" charset="0"/>
              </a:rPr>
              <a:t>hoạt</a:t>
            </a:r>
            <a:r>
              <a:rPr lang="en-US" altLang="vi-VN" sz="2100"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sz="2100" b="1" dirty="0" err="1">
                <a:solidFill>
                  <a:srgbClr val="C00000"/>
                </a:solidFill>
                <a:effectLst>
                  <a:outerShdw blurRad="38100" dist="38100" dir="2700000" algn="tl">
                    <a:srgbClr val="FFFFFF"/>
                  </a:outerShdw>
                </a:effectLst>
                <a:latin typeface="Times New Roman" pitchFamily="18" charset="0"/>
                <a:cs typeface="Times New Roman" pitchFamily="18" charset="0"/>
              </a:rPr>
              <a:t>động</a:t>
            </a:r>
            <a:r>
              <a:rPr lang="en-US" altLang="vi-VN" sz="2100"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sz="2100" b="1" dirty="0" err="1">
                <a:solidFill>
                  <a:srgbClr val="C00000"/>
                </a:solidFill>
                <a:effectLst>
                  <a:outerShdw blurRad="38100" dist="38100" dir="2700000" algn="tl">
                    <a:srgbClr val="FFFFFF"/>
                  </a:outerShdw>
                </a:effectLst>
                <a:latin typeface="Times New Roman" pitchFamily="18" charset="0"/>
                <a:cs typeface="Times New Roman" pitchFamily="18" charset="0"/>
              </a:rPr>
              <a:t>chính</a:t>
            </a:r>
            <a:r>
              <a:rPr lang="en-US" altLang="vi-VN" sz="2100"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sz="2100" b="1" dirty="0" err="1">
                <a:solidFill>
                  <a:srgbClr val="C00000"/>
                </a:solidFill>
                <a:effectLst>
                  <a:outerShdw blurRad="38100" dist="38100" dir="2700000" algn="tl">
                    <a:srgbClr val="FFFFFF"/>
                  </a:outerShdw>
                </a:effectLst>
                <a:latin typeface="Times New Roman" pitchFamily="18" charset="0"/>
                <a:cs typeface="Times New Roman" pitchFamily="18" charset="0"/>
              </a:rPr>
              <a:t>trị</a:t>
            </a:r>
            <a:r>
              <a:rPr lang="en-US" altLang="vi-VN" sz="2100"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sz="2100" b="1" dirty="0" err="1">
                <a:solidFill>
                  <a:srgbClr val="C00000"/>
                </a:solidFill>
                <a:effectLst>
                  <a:outerShdw blurRad="38100" dist="38100" dir="2700000" algn="tl">
                    <a:srgbClr val="FFFFFF"/>
                  </a:outerShdw>
                </a:effectLst>
                <a:latin typeface="Times New Roman" pitchFamily="18" charset="0"/>
                <a:cs typeface="Times New Roman" pitchFamily="18" charset="0"/>
              </a:rPr>
              <a:t>xã</a:t>
            </a:r>
            <a:r>
              <a:rPr lang="en-US" altLang="vi-VN" sz="2100"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sz="2100" b="1" dirty="0" err="1">
                <a:solidFill>
                  <a:srgbClr val="C00000"/>
                </a:solidFill>
                <a:effectLst>
                  <a:outerShdw blurRad="38100" dist="38100" dir="2700000" algn="tl">
                    <a:srgbClr val="FFFFFF"/>
                  </a:outerShdw>
                </a:effectLst>
                <a:latin typeface="Times New Roman" pitchFamily="18" charset="0"/>
                <a:cs typeface="Times New Roman" pitchFamily="18" charset="0"/>
              </a:rPr>
              <a:t>hội</a:t>
            </a:r>
            <a:r>
              <a:rPr lang="en-US" altLang="vi-VN" sz="2100"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sz="2100" b="1" dirty="0" err="1">
                <a:solidFill>
                  <a:srgbClr val="C00000"/>
                </a:solidFill>
                <a:effectLst>
                  <a:outerShdw blurRad="38100" dist="38100" dir="2700000" algn="tl">
                    <a:srgbClr val="FFFFFF"/>
                  </a:outerShdw>
                </a:effectLst>
                <a:latin typeface="Times New Roman" pitchFamily="18" charset="0"/>
                <a:cs typeface="Times New Roman" pitchFamily="18" charset="0"/>
              </a:rPr>
              <a:t>như</a:t>
            </a:r>
            <a:r>
              <a:rPr lang="en-US" altLang="vi-VN" sz="2100"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sz="2100" b="1" dirty="0" err="1">
                <a:solidFill>
                  <a:srgbClr val="C00000"/>
                </a:solidFill>
                <a:effectLst>
                  <a:outerShdw blurRad="38100" dist="38100" dir="2700000" algn="tl">
                    <a:srgbClr val="FFFFFF"/>
                  </a:outerShdw>
                </a:effectLst>
                <a:latin typeface="Times New Roman" pitchFamily="18" charset="0"/>
                <a:cs typeface="Times New Roman" pitchFamily="18" charset="0"/>
              </a:rPr>
              <a:t>phong</a:t>
            </a:r>
            <a:r>
              <a:rPr lang="en-US" altLang="vi-VN" sz="2100"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sz="2100" b="1" dirty="0" err="1">
                <a:solidFill>
                  <a:srgbClr val="C00000"/>
                </a:solidFill>
                <a:effectLst>
                  <a:outerShdw blurRad="38100" dist="38100" dir="2700000" algn="tl">
                    <a:srgbClr val="FFFFFF"/>
                  </a:outerShdw>
                </a:effectLst>
                <a:latin typeface="Times New Roman" pitchFamily="18" charset="0"/>
                <a:cs typeface="Times New Roman" pitchFamily="18" charset="0"/>
              </a:rPr>
              <a:t>trào</a:t>
            </a:r>
            <a:r>
              <a:rPr lang="en-US" altLang="vi-VN" sz="2100"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sz="2100" b="1" dirty="0" err="1">
                <a:solidFill>
                  <a:srgbClr val="C00000"/>
                </a:solidFill>
                <a:effectLst>
                  <a:outerShdw blurRad="38100" dist="38100" dir="2700000" algn="tl">
                    <a:srgbClr val="FFFFFF"/>
                  </a:outerShdw>
                </a:effectLst>
                <a:latin typeface="Times New Roman" pitchFamily="18" charset="0"/>
                <a:cs typeface="Times New Roman" pitchFamily="18" charset="0"/>
              </a:rPr>
              <a:t>đền</a:t>
            </a:r>
            <a:r>
              <a:rPr lang="en-US" altLang="vi-VN" sz="2100"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sz="2100" b="1" dirty="0" err="1">
                <a:solidFill>
                  <a:srgbClr val="C00000"/>
                </a:solidFill>
                <a:effectLst>
                  <a:outerShdw blurRad="38100" dist="38100" dir="2700000" algn="tl">
                    <a:srgbClr val="FFFFFF"/>
                  </a:outerShdw>
                </a:effectLst>
                <a:latin typeface="Times New Roman" pitchFamily="18" charset="0"/>
                <a:cs typeface="Times New Roman" pitchFamily="18" charset="0"/>
              </a:rPr>
              <a:t>ơn</a:t>
            </a:r>
            <a:r>
              <a:rPr lang="en-US" altLang="vi-VN" sz="2100"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sz="2100" b="1" dirty="0" err="1">
                <a:solidFill>
                  <a:srgbClr val="C00000"/>
                </a:solidFill>
                <a:effectLst>
                  <a:outerShdw blurRad="38100" dist="38100" dir="2700000" algn="tl">
                    <a:srgbClr val="FFFFFF"/>
                  </a:outerShdw>
                </a:effectLst>
                <a:latin typeface="Times New Roman" pitchFamily="18" charset="0"/>
                <a:cs typeface="Times New Roman" pitchFamily="18" charset="0"/>
              </a:rPr>
              <a:t>đáp</a:t>
            </a:r>
            <a:r>
              <a:rPr lang="en-US" altLang="vi-VN" sz="2100"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sz="2100" b="1" dirty="0" err="1">
                <a:solidFill>
                  <a:srgbClr val="C00000"/>
                </a:solidFill>
                <a:effectLst>
                  <a:outerShdw blurRad="38100" dist="38100" dir="2700000" algn="tl">
                    <a:srgbClr val="FFFFFF"/>
                  </a:outerShdw>
                </a:effectLst>
                <a:latin typeface="Times New Roman" pitchFamily="18" charset="0"/>
                <a:cs typeface="Times New Roman" pitchFamily="18" charset="0"/>
              </a:rPr>
              <a:t>nghĩa</a:t>
            </a:r>
            <a:r>
              <a:rPr lang="en-US" altLang="vi-VN" sz="2100" b="1" dirty="0">
                <a:solidFill>
                  <a:srgbClr val="C00000"/>
                </a:solidFill>
                <a:effectLst>
                  <a:outerShdw blurRad="38100" dist="38100" dir="2700000" algn="tl">
                    <a:srgbClr val="FFFFFF"/>
                  </a:outerShdw>
                </a:effectLst>
                <a:latin typeface="Times New Roman" pitchFamily="18" charset="0"/>
                <a:cs typeface="Times New Roman" pitchFamily="18" charset="0"/>
              </a:rPr>
              <a:t>.</a:t>
            </a:r>
          </a:p>
        </p:txBody>
      </p:sp>
      <p:sp>
        <p:nvSpPr>
          <p:cNvPr id="4" name="Double Wave 3">
            <a:extLst>
              <a:ext uri="{FF2B5EF4-FFF2-40B4-BE49-F238E27FC236}">
                <a16:creationId xmlns:a16="http://schemas.microsoft.com/office/drawing/2014/main" xmlns="" id="{5DBC849B-4B9C-4562-A008-E385E615C72E}"/>
              </a:ext>
            </a:extLst>
          </p:cNvPr>
          <p:cNvSpPr/>
          <p:nvPr/>
        </p:nvSpPr>
        <p:spPr>
          <a:xfrm>
            <a:off x="4601766" y="3880248"/>
            <a:ext cx="3143250" cy="1131094"/>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8680" name="TextBox 1">
            <a:extLst>
              <a:ext uri="{FF2B5EF4-FFF2-40B4-BE49-F238E27FC236}">
                <a16:creationId xmlns:a16="http://schemas.microsoft.com/office/drawing/2014/main" xmlns="" id="{29449E9F-387D-4FEB-8737-4A6FDB1AB50B}"/>
              </a:ext>
            </a:extLst>
          </p:cNvPr>
          <p:cNvSpPr txBox="1">
            <a:spLocks noChangeArrowheads="1"/>
          </p:cNvSpPr>
          <p:nvPr/>
        </p:nvSpPr>
        <p:spPr bwMode="auto">
          <a:xfrm>
            <a:off x="4768454" y="3948113"/>
            <a:ext cx="2811065"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vi-VN" altLang="en-US" sz="1800">
                <a:solidFill>
                  <a:srgbClr val="002060"/>
                </a:solidFill>
              </a:rPr>
              <a:t>Đoàn viên thanh niên tham gia vệ sinh, chỉnh trang nghĩa trang liệt sĩ</a:t>
            </a:r>
            <a:r>
              <a:rPr lang="en-US" altLang="en-US" sz="1800">
                <a:solidFill>
                  <a:srgbClr val="002060"/>
                </a:solidFill>
              </a:rPr>
              <a:t>.</a:t>
            </a:r>
            <a:endParaRPr lang="vi-VN" altLang="en-US" sz="1800">
              <a:solidFill>
                <a:srgbClr val="002060"/>
              </a:solidFill>
            </a:endParaRPr>
          </a:p>
        </p:txBody>
      </p:sp>
      <p:sp>
        <p:nvSpPr>
          <p:cNvPr id="5" name="Double Wave 4">
            <a:extLst>
              <a:ext uri="{FF2B5EF4-FFF2-40B4-BE49-F238E27FC236}">
                <a16:creationId xmlns:a16="http://schemas.microsoft.com/office/drawing/2014/main" xmlns="" id="{9E62CC83-7DDD-4C89-8EDE-AD3DB38816A9}"/>
              </a:ext>
            </a:extLst>
          </p:cNvPr>
          <p:cNvSpPr/>
          <p:nvPr/>
        </p:nvSpPr>
        <p:spPr>
          <a:xfrm>
            <a:off x="1444228" y="3880248"/>
            <a:ext cx="3032522" cy="1131094"/>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8682" name="Rectangle 5">
            <a:extLst>
              <a:ext uri="{FF2B5EF4-FFF2-40B4-BE49-F238E27FC236}">
                <a16:creationId xmlns:a16="http://schemas.microsoft.com/office/drawing/2014/main" xmlns="" id="{679EC993-171C-45F9-BCAA-276EA8A57AB3}"/>
              </a:ext>
            </a:extLst>
          </p:cNvPr>
          <p:cNvSpPr>
            <a:spLocks noChangeArrowheads="1"/>
          </p:cNvSpPr>
          <p:nvPr/>
        </p:nvSpPr>
        <p:spPr bwMode="auto">
          <a:xfrm>
            <a:off x="1539478" y="3995738"/>
            <a:ext cx="2880122"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vi-VN" altLang="en-US" sz="1800">
                <a:solidFill>
                  <a:srgbClr val="002060"/>
                </a:solidFill>
                <a:cs typeface="Times New Roman" panose="02020603050405020304" pitchFamily="18" charset="0"/>
              </a:rPr>
              <a:t>Đoàn viên thanh niên thắp hương trên mộ anh hùng liệt sĩ</a:t>
            </a:r>
          </a:p>
        </p:txBody>
      </p:sp>
    </p:spTree>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muahexanh2.jpg">
            <a:extLst>
              <a:ext uri="{FF2B5EF4-FFF2-40B4-BE49-F238E27FC236}">
                <a16:creationId xmlns:a16="http://schemas.microsoft.com/office/drawing/2014/main" xmlns="" id="{AB615EDB-077B-42C4-81C8-47FBD0CC177A}"/>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5497" y="2514600"/>
            <a:ext cx="3586386"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1" name="Picture 7" descr="thanh-nien-tinh-nguyen">
            <a:extLst>
              <a:ext uri="{FF2B5EF4-FFF2-40B4-BE49-F238E27FC236}">
                <a16:creationId xmlns:a16="http://schemas.microsoft.com/office/drawing/2014/main" xmlns="" id="{B8F43EB4-068C-428B-8660-EA250841A3D6}"/>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879306" y="2582466"/>
            <a:ext cx="3229198" cy="25610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2" name="Picture 8" descr="images18744_Ly-tuong-thanh-nien5">
            <a:extLst>
              <a:ext uri="{FF2B5EF4-FFF2-40B4-BE49-F238E27FC236}">
                <a16:creationId xmlns:a16="http://schemas.microsoft.com/office/drawing/2014/main" xmlns="" id="{857A81D7-1470-4EEC-986B-CE4E7BA754F8}"/>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625454" y="-7144"/>
            <a:ext cx="2180034" cy="2578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3" name="Picture 9" descr="Kết quả hình ảnh cho thanh nien">
            <a:extLst>
              <a:ext uri="{FF2B5EF4-FFF2-40B4-BE49-F238E27FC236}">
                <a16:creationId xmlns:a16="http://schemas.microsoft.com/office/drawing/2014/main" xmlns="" id="{2A4F8AD8-FF29-43F9-BE30-8BB25F60695A}"/>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5496" y="3573"/>
            <a:ext cx="3589959" cy="2568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4" name="Picture 10" descr="Kết quả hình ảnh cho thanh nien vinh phuc an toan giao thong">
            <a:extLst>
              <a:ext uri="{FF2B5EF4-FFF2-40B4-BE49-F238E27FC236}">
                <a16:creationId xmlns:a16="http://schemas.microsoft.com/office/drawing/2014/main" xmlns="" id="{12618E1A-ABA7-4335-B00E-7038E9B0D5B4}"/>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769649" y="-7144"/>
            <a:ext cx="3338855" cy="2578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5" name="Picture 4">
            <a:extLst>
              <a:ext uri="{FF2B5EF4-FFF2-40B4-BE49-F238E27FC236}">
                <a16:creationId xmlns:a16="http://schemas.microsoft.com/office/drawing/2014/main" xmlns="" id="{C7E6A1A8-F5A4-4A6F-995D-C97CC9982213}"/>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576637" y="2568178"/>
            <a:ext cx="2309813" cy="25753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27656" name="Group 2">
            <a:extLst>
              <a:ext uri="{FF2B5EF4-FFF2-40B4-BE49-F238E27FC236}">
                <a16:creationId xmlns:a16="http://schemas.microsoft.com/office/drawing/2014/main" xmlns="" id="{6CC79EB4-83B9-4900-BB41-460CDEB7445E}"/>
              </a:ext>
            </a:extLst>
          </p:cNvPr>
          <p:cNvGrpSpPr>
            <a:grpSpLocks/>
          </p:cNvGrpSpPr>
          <p:nvPr/>
        </p:nvGrpSpPr>
        <p:grpSpPr bwMode="auto">
          <a:xfrm>
            <a:off x="1200150" y="2343151"/>
            <a:ext cx="6743700" cy="806406"/>
            <a:chOff x="76200" y="3124200"/>
            <a:chExt cx="8991600" cy="1074835"/>
          </a:xfrm>
        </p:grpSpPr>
        <p:sp>
          <p:nvSpPr>
            <p:cNvPr id="2" name="Rectangle 1">
              <a:extLst>
                <a:ext uri="{FF2B5EF4-FFF2-40B4-BE49-F238E27FC236}">
                  <a16:creationId xmlns:a16="http://schemas.microsoft.com/office/drawing/2014/main" xmlns="" id="{6D62851D-B499-4C5E-B806-0392F76013C2}"/>
                </a:ext>
              </a:extLst>
            </p:cNvPr>
            <p:cNvSpPr/>
            <p:nvPr/>
          </p:nvSpPr>
          <p:spPr>
            <a:xfrm>
              <a:off x="76200" y="3124200"/>
              <a:ext cx="8991600" cy="9140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US" sz="1350"/>
            </a:p>
          </p:txBody>
        </p:sp>
        <p:sp>
          <p:nvSpPr>
            <p:cNvPr id="27658" name="Text Box 4">
              <a:extLst>
                <a:ext uri="{FF2B5EF4-FFF2-40B4-BE49-F238E27FC236}">
                  <a16:creationId xmlns:a16="http://schemas.microsoft.com/office/drawing/2014/main" xmlns="" id="{3DD8D8A4-4158-41D7-9A08-F3AFE98051B3}"/>
                </a:ext>
              </a:extLst>
            </p:cNvPr>
            <p:cNvSpPr txBox="1">
              <a:spLocks noChangeArrowheads="1"/>
            </p:cNvSpPr>
            <p:nvPr/>
          </p:nvSpPr>
          <p:spPr bwMode="auto">
            <a:xfrm>
              <a:off x="610711" y="3337559"/>
              <a:ext cx="8294688" cy="8614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vi-VN" sz="1800" b="1">
                  <a:solidFill>
                    <a:schemeClr val="bg1"/>
                  </a:solidFill>
                  <a:cs typeface="Times New Roman" panose="02020603050405020304" pitchFamily="18" charset="0"/>
                </a:rPr>
                <a:t>HOẠT ĐỘNG XÃ HỘI CỦA THANH NIÊN TÌNH NGUYỆN</a:t>
              </a:r>
            </a:p>
          </p:txBody>
        </p:sp>
      </p:grpSp>
    </p:spTree>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9B986BD-34E8-40A0-96D5-848EC888ADBC}"/>
              </a:ext>
            </a:extLst>
          </p:cNvPr>
          <p:cNvSpPr txBox="1"/>
          <p:nvPr/>
        </p:nvSpPr>
        <p:spPr>
          <a:xfrm>
            <a:off x="179512" y="0"/>
            <a:ext cx="8712968" cy="523220"/>
          </a:xfrm>
          <a:prstGeom prst="rect">
            <a:avLst/>
          </a:prstGeom>
          <a:noFill/>
        </p:spPr>
        <p:txBody>
          <a:bodyPr wrap="square">
            <a:spAutoFit/>
          </a:bodyPr>
          <a:lstStyle/>
          <a:p>
            <a:r>
              <a:rPr lang="en-US" altLang="vi-VN" sz="2800" b="1">
                <a:solidFill>
                  <a:srgbClr val="FF0000"/>
                </a:solidFill>
                <a:latin typeface="Times New Roman" panose="02020603050405020304" pitchFamily="18" charset="0"/>
                <a:cs typeface="Times New Roman" panose="02020603050405020304" pitchFamily="18" charset="0"/>
              </a:rPr>
              <a:t>Đua đòi - coi thường tính mạng</a:t>
            </a:r>
            <a:r>
              <a:rPr lang="vi-VN" altLang="vi-VN" sz="2800" b="1">
                <a:solidFill>
                  <a:srgbClr val="FF0000"/>
                </a:solidFill>
                <a:latin typeface="Times New Roman" panose="02020603050405020304" pitchFamily="18" charset="0"/>
                <a:cs typeface="Times New Roman" panose="02020603050405020304" pitchFamily="18" charset="0"/>
              </a:rPr>
              <a:t> -</a:t>
            </a:r>
            <a:r>
              <a:rPr lang="en-US" altLang="vi-VN" sz="2800" b="1">
                <a:solidFill>
                  <a:srgbClr val="FF0000"/>
                </a:solidFill>
                <a:latin typeface="Times New Roman" panose="02020603050405020304" pitchFamily="18" charset="0"/>
                <a:cs typeface="Times New Roman" panose="02020603050405020304" pitchFamily="18" charset="0"/>
              </a:rPr>
              <a:t> vi phạm pháp luật</a:t>
            </a:r>
            <a:endParaRPr lang="vi-VN" sz="2800"/>
          </a:p>
        </p:txBody>
      </p:sp>
      <p:pic>
        <p:nvPicPr>
          <p:cNvPr id="3" name="hvbffz7UM_5VoM:b" descr="ANd9GcSyzMpOsDl9sHcGg5KiHQT1AYcvlKXWIObmysDxTITcvYjpaZk&amp;t=1&amp;h=167&amp;w=222&amp;usg=__5fqlCNkVJPFHNXL4-qpcGYuCG1A=">
            <a:extLst>
              <a:ext uri="{FF2B5EF4-FFF2-40B4-BE49-F238E27FC236}">
                <a16:creationId xmlns:a16="http://schemas.microsoft.com/office/drawing/2014/main" xmlns="" id="{14B1399C-C933-447C-9A41-5E45D101D96C}"/>
              </a:ext>
            </a:extLst>
          </p:cNvPr>
          <p:cNvPicPr>
            <a:picLocks noChangeAspect="1"/>
          </p:cNvPicPr>
          <p:nvPr/>
        </p:nvPicPr>
        <p:blipFill>
          <a:blip r:embed="rId2"/>
          <a:stretch>
            <a:fillRect/>
          </a:stretch>
        </p:blipFill>
        <p:spPr>
          <a:xfrm>
            <a:off x="106330" y="627534"/>
            <a:ext cx="4285142" cy="2160240"/>
          </a:xfrm>
          <a:prstGeom prst="rect">
            <a:avLst/>
          </a:prstGeom>
          <a:solidFill>
            <a:srgbClr val="FF0000"/>
          </a:solidFill>
          <a:ln w="28575">
            <a:solidFill>
              <a:srgbClr val="FF0000"/>
            </a:solidFill>
          </a:ln>
        </p:spPr>
      </p:pic>
      <p:pic>
        <p:nvPicPr>
          <p:cNvPr id="4" name="Picture 2">
            <a:extLst>
              <a:ext uri="{FF2B5EF4-FFF2-40B4-BE49-F238E27FC236}">
                <a16:creationId xmlns:a16="http://schemas.microsoft.com/office/drawing/2014/main" xmlns="" id="{1F36CE56-A819-4A06-B9B9-F89C62843B0B}"/>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6330" y="2887980"/>
            <a:ext cx="4249646" cy="2140292"/>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 name="Picture 2">
            <a:extLst>
              <a:ext uri="{FF2B5EF4-FFF2-40B4-BE49-F238E27FC236}">
                <a16:creationId xmlns:a16="http://schemas.microsoft.com/office/drawing/2014/main" xmlns="" id="{43128031-79E9-489C-B3E4-84B94E7E006C}"/>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572000" y="622838"/>
            <a:ext cx="4465670" cy="2160240"/>
          </a:xfrm>
          <a:prstGeom prst="rect">
            <a:avLst/>
          </a:prstGeom>
          <a:solidFill>
            <a:srgbClr val="FF0000"/>
          </a:solidFill>
          <a:ln w="28575">
            <a:solidFill>
              <a:srgbClr val="FF0000"/>
            </a:solidFill>
          </a:ln>
        </p:spPr>
      </p:pic>
      <p:pic>
        <p:nvPicPr>
          <p:cNvPr id="6" name="Picture 1">
            <a:extLst>
              <a:ext uri="{FF2B5EF4-FFF2-40B4-BE49-F238E27FC236}">
                <a16:creationId xmlns:a16="http://schemas.microsoft.com/office/drawing/2014/main" xmlns="" id="{04C45925-A3E0-4EFC-9BEA-6BA3038D613A}"/>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32176" y="2918217"/>
            <a:ext cx="4538265" cy="2079818"/>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2626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19_pham104-470">
            <a:extLst>
              <a:ext uri="{FF2B5EF4-FFF2-40B4-BE49-F238E27FC236}">
                <a16:creationId xmlns:a16="http://schemas.microsoft.com/office/drawing/2014/main" xmlns="" id="{43CF51BE-1620-4508-8244-5377C3C9ACB1}"/>
              </a:ext>
            </a:extLst>
          </p:cNvPr>
          <p:cNvPicPr>
            <a:picLocks noChangeAspect="1"/>
          </p:cNvPicPr>
          <p:nvPr/>
        </p:nvPicPr>
        <p:blipFill>
          <a:blip r:embed="rId2"/>
          <a:stretch>
            <a:fillRect/>
          </a:stretch>
        </p:blipFill>
        <p:spPr>
          <a:xfrm>
            <a:off x="107505" y="123478"/>
            <a:ext cx="3096344" cy="3672408"/>
          </a:xfrm>
          <a:prstGeom prst="rect">
            <a:avLst/>
          </a:prstGeom>
          <a:noFill/>
          <a:ln w="28575">
            <a:solidFill>
              <a:srgbClr val="FF0000"/>
            </a:solidFill>
          </a:ln>
        </p:spPr>
      </p:pic>
      <p:sp>
        <p:nvSpPr>
          <p:cNvPr id="3" name="Rectangle 2">
            <a:extLst>
              <a:ext uri="{FF2B5EF4-FFF2-40B4-BE49-F238E27FC236}">
                <a16:creationId xmlns:a16="http://schemas.microsoft.com/office/drawing/2014/main" xmlns="" id="{D4FE2C26-6AD1-4DDE-8D49-B58E8784B573}"/>
              </a:ext>
            </a:extLst>
          </p:cNvPr>
          <p:cNvSpPr txBox="1">
            <a:spLocks/>
          </p:cNvSpPr>
          <p:nvPr/>
        </p:nvSpPr>
        <p:spPr>
          <a:xfrm>
            <a:off x="107506" y="3939902"/>
            <a:ext cx="3096344" cy="860698"/>
          </a:xfrm>
          <a:prstGeom prst="rect">
            <a:avLst/>
          </a:prstGeom>
          <a:ln w="38100">
            <a:solidFill>
              <a:srgbClr val="FF0000"/>
            </a:solidFill>
          </a:ln>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just"/>
            <a:r>
              <a:rPr lang="en-US" altLang="vi-VN" sz="1800" kern="0">
                <a:latin typeface="Times New Roman" panose="02020603050405020304" pitchFamily="18" charset="0"/>
                <a:cs typeface="Times New Roman" panose="02020603050405020304" pitchFamily="18" charset="0"/>
              </a:rPr>
              <a:t>Sát thủ Lê Văn Luyện thảm sát ba người trong 1 gia đình.</a:t>
            </a:r>
            <a:endParaRPr lang="en-US" altLang="vi-VN" sz="1800" kern="0" dirty="0">
              <a:latin typeface="Times New Roman" panose="02020603050405020304" pitchFamily="18" charset="0"/>
              <a:ea typeface="Times New Roman" panose="02020603050405020304" pitchFamily="18" charset="0"/>
            </a:endParaRPr>
          </a:p>
        </p:txBody>
      </p:sp>
      <p:pic>
        <p:nvPicPr>
          <p:cNvPr id="4" name="Picture 4" descr="images (2)">
            <a:extLst>
              <a:ext uri="{FF2B5EF4-FFF2-40B4-BE49-F238E27FC236}">
                <a16:creationId xmlns:a16="http://schemas.microsoft.com/office/drawing/2014/main" xmlns="" id="{F51F3FEC-DFD3-483C-8BF7-D0C6AA379327}"/>
              </a:ext>
            </a:extLst>
          </p:cNvPr>
          <p:cNvPicPr>
            <a:picLocks noChangeAspect="1"/>
          </p:cNvPicPr>
          <p:nvPr/>
        </p:nvPicPr>
        <p:blipFill>
          <a:blip r:embed="rId3"/>
          <a:stretch>
            <a:fillRect/>
          </a:stretch>
        </p:blipFill>
        <p:spPr>
          <a:xfrm>
            <a:off x="3419872" y="142831"/>
            <a:ext cx="2736304" cy="3672408"/>
          </a:xfrm>
          <a:prstGeom prst="rect">
            <a:avLst/>
          </a:prstGeom>
          <a:noFill/>
          <a:ln w="28575">
            <a:solidFill>
              <a:srgbClr val="FF0000"/>
            </a:solidFill>
          </a:ln>
        </p:spPr>
      </p:pic>
      <p:sp>
        <p:nvSpPr>
          <p:cNvPr id="5" name="TextBox 4">
            <a:extLst>
              <a:ext uri="{FF2B5EF4-FFF2-40B4-BE49-F238E27FC236}">
                <a16:creationId xmlns:a16="http://schemas.microsoft.com/office/drawing/2014/main" xmlns="" id="{C7046158-37BF-4477-A7C6-401B78BD277A}"/>
              </a:ext>
            </a:extLst>
          </p:cNvPr>
          <p:cNvSpPr txBox="1"/>
          <p:nvPr/>
        </p:nvSpPr>
        <p:spPr>
          <a:xfrm>
            <a:off x="3419872" y="3972625"/>
            <a:ext cx="2736304" cy="954107"/>
          </a:xfrm>
          <a:prstGeom prst="rect">
            <a:avLst/>
          </a:prstGeom>
          <a:noFill/>
          <a:ln w="28575">
            <a:solidFill>
              <a:srgbClr val="FF0000"/>
            </a:solidFill>
          </a:ln>
        </p:spPr>
        <p:txBody>
          <a:bodyPr wrap="square">
            <a:spAutoFit/>
          </a:bodyPr>
          <a:lstStyle/>
          <a:p>
            <a:r>
              <a:rPr lang="en-US" altLang="vi-VN" sz="1400" dirty="0">
                <a:latin typeface="Times New Roman" panose="02020603050405020304" pitchFamily="18" charset="0"/>
                <a:cs typeface="Times New Roman" panose="02020603050405020304" pitchFamily="18" charset="0"/>
              </a:rPr>
              <a:t>Nguyễn Hải Dương v</a:t>
            </a:r>
            <a:r>
              <a:rPr lang="en-US" altLang="vi-VN" sz="1400" dirty="0">
                <a:latin typeface="Times New Roman" panose="02020603050405020304" pitchFamily="18" charset="0"/>
                <a:ea typeface="Times New Roman" panose="02020603050405020304" pitchFamily="18" charset="0"/>
              </a:rPr>
              <a:t>à</a:t>
            </a:r>
            <a:r>
              <a:rPr lang="en-US" altLang="vi-VN" sz="1400" dirty="0">
                <a:latin typeface="Times New Roman" panose="02020603050405020304" pitchFamily="18" charset="0"/>
                <a:cs typeface="Times New Roman" panose="02020603050405020304" pitchFamily="18" charset="0"/>
              </a:rPr>
              <a:t> Vũ Văn Tiến hai đối tượng chính gây ra vụ thảm sát 6 mạng người ở Bình Phước</a:t>
            </a:r>
            <a:endParaRPr lang="vi-VN" altLang="x-none" sz="1400" dirty="0">
              <a:latin typeface="Times New Roman" panose="02020603050405020304" pitchFamily="18" charset="0"/>
              <a:ea typeface="Times New Roman" panose="02020603050405020304" pitchFamily="18" charset="0"/>
            </a:endParaRPr>
          </a:p>
        </p:txBody>
      </p:sp>
      <p:pic>
        <p:nvPicPr>
          <p:cNvPr id="6" name="Picture 4" descr="download (1)">
            <a:extLst>
              <a:ext uri="{FF2B5EF4-FFF2-40B4-BE49-F238E27FC236}">
                <a16:creationId xmlns:a16="http://schemas.microsoft.com/office/drawing/2014/main" xmlns="" id="{19737D5F-AB39-4E2A-9A70-36F500BCB113}"/>
              </a:ext>
            </a:extLst>
          </p:cNvPr>
          <p:cNvPicPr>
            <a:picLocks noChangeAspect="1"/>
          </p:cNvPicPr>
          <p:nvPr/>
        </p:nvPicPr>
        <p:blipFill>
          <a:blip r:embed="rId4"/>
          <a:stretch>
            <a:fillRect/>
          </a:stretch>
        </p:blipFill>
        <p:spPr>
          <a:xfrm>
            <a:off x="6372199" y="123477"/>
            <a:ext cx="2644826" cy="3691761"/>
          </a:xfrm>
          <a:prstGeom prst="rect">
            <a:avLst/>
          </a:prstGeom>
          <a:noFill/>
          <a:ln w="28575">
            <a:solidFill>
              <a:srgbClr val="FF0000"/>
            </a:solidFill>
          </a:ln>
        </p:spPr>
      </p:pic>
      <p:sp>
        <p:nvSpPr>
          <p:cNvPr id="7" name="Rectangle 2">
            <a:extLst>
              <a:ext uri="{FF2B5EF4-FFF2-40B4-BE49-F238E27FC236}">
                <a16:creationId xmlns:a16="http://schemas.microsoft.com/office/drawing/2014/main" xmlns="" id="{943EF7F1-6BE2-4338-AD21-26F2E21F4F51}"/>
              </a:ext>
            </a:extLst>
          </p:cNvPr>
          <p:cNvSpPr txBox="1"/>
          <p:nvPr/>
        </p:nvSpPr>
        <p:spPr>
          <a:xfrm>
            <a:off x="6372199" y="3939902"/>
            <a:ext cx="2644826" cy="994172"/>
          </a:xfrm>
          <a:prstGeom prst="rect">
            <a:avLst/>
          </a:prstGeom>
          <a:noFill/>
          <a:ln w="28575">
            <a:solidFill>
              <a:srgbClr val="FF0000"/>
            </a:solidFill>
          </a:ln>
        </p:spPr>
        <p:txBody>
          <a:bodyPr anchor="ctr" anchorCtr="0"/>
          <a:lstStyle/>
          <a:p>
            <a:pPr algn="just">
              <a:lnSpc>
                <a:spcPct val="90000"/>
              </a:lnSpc>
            </a:pPr>
            <a:r>
              <a:rPr lang="en-US" altLang="vi-VN" sz="2000" dirty="0">
                <a:latin typeface="Times New Roman" panose="02020603050405020304" pitchFamily="18" charset="0"/>
                <a:cs typeface="Times New Roman" panose="02020603050405020304" pitchFamily="18" charset="0"/>
              </a:rPr>
              <a:t>Đặng Văn Hùng đối tượng thảm sát 4 người ở Yên Bái</a:t>
            </a:r>
            <a:endParaRPr lang="en-US" altLang="vi-VN"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62422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2B65342-75BC-4A8C-B3A7-D3936090C103}"/>
              </a:ext>
            </a:extLst>
          </p:cNvPr>
          <p:cNvSpPr txBox="1"/>
          <p:nvPr/>
        </p:nvSpPr>
        <p:spPr>
          <a:xfrm>
            <a:off x="3203848" y="90126"/>
            <a:ext cx="2448272" cy="369332"/>
          </a:xfrm>
          <a:prstGeom prst="rect">
            <a:avLst/>
          </a:prstGeom>
          <a:solidFill>
            <a:srgbClr val="0070C0"/>
          </a:solidFill>
          <a:ln>
            <a:solidFill>
              <a:srgbClr val="0070C0"/>
            </a:solidFill>
          </a:ln>
          <a:effectLst>
            <a:glow rad="228600">
              <a:schemeClr val="accent6">
                <a:satMod val="175000"/>
                <a:alpha val="40000"/>
              </a:scheme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vi-VN"/>
              <a:t>THẢO LUẬN NHÓM</a:t>
            </a:r>
          </a:p>
        </p:txBody>
      </p:sp>
      <p:sp>
        <p:nvSpPr>
          <p:cNvPr id="6" name="Rectangle 5">
            <a:extLst>
              <a:ext uri="{FF2B5EF4-FFF2-40B4-BE49-F238E27FC236}">
                <a16:creationId xmlns:a16="http://schemas.microsoft.com/office/drawing/2014/main" xmlns="" id="{43B1BA7D-D7C4-458E-B45F-13927E1DF55F}"/>
              </a:ext>
            </a:extLst>
          </p:cNvPr>
          <p:cNvSpPr/>
          <p:nvPr/>
        </p:nvSpPr>
        <p:spPr>
          <a:xfrm>
            <a:off x="142844" y="714362"/>
            <a:ext cx="8715436" cy="433901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2800" dirty="0">
              <a:solidFill>
                <a:schemeClr val="bg1"/>
              </a:solidFill>
            </a:endParaRPr>
          </a:p>
          <a:p>
            <a:endParaRPr lang="vi-VN" sz="2800" dirty="0">
              <a:solidFill>
                <a:schemeClr val="bg1"/>
              </a:solidFill>
            </a:endParaRPr>
          </a:p>
          <a:p>
            <a:r>
              <a:rPr lang="vi-VN" sz="2800" dirty="0">
                <a:solidFill>
                  <a:schemeClr val="bg1"/>
                </a:solidFill>
              </a:rPr>
              <a:t>Học sinh cần làm gì để thực hiện nhiệm vụ của thanh </a:t>
            </a:r>
            <a:r>
              <a:rPr lang="vi-VN" sz="2800" dirty="0" smtClean="0">
                <a:solidFill>
                  <a:schemeClr val="bg1"/>
                </a:solidFill>
              </a:rPr>
              <a:t>niên</a:t>
            </a:r>
            <a:r>
              <a:rPr lang="en-US" sz="2800" dirty="0" smtClean="0">
                <a:solidFill>
                  <a:schemeClr val="bg1"/>
                </a:solidFill>
              </a:rPr>
              <a:t> </a:t>
            </a:r>
            <a:r>
              <a:rPr lang="vi-VN" sz="2800" dirty="0" smtClean="0">
                <a:solidFill>
                  <a:schemeClr val="bg1"/>
                </a:solidFill>
              </a:rPr>
              <a:t>VN </a:t>
            </a:r>
            <a:r>
              <a:rPr lang="vi-VN" sz="2800" dirty="0">
                <a:solidFill>
                  <a:schemeClr val="bg1"/>
                </a:solidFill>
              </a:rPr>
              <a:t>ngày nay? HS không nên làm gì?</a:t>
            </a:r>
          </a:p>
          <a:p>
            <a:endParaRPr lang="vi-VN" sz="2800" dirty="0">
              <a:solidFill>
                <a:srgbClr val="FF0000"/>
              </a:solidFill>
            </a:endParaRPr>
          </a:p>
          <a:p>
            <a:pPr algn="ctr"/>
            <a:endParaRPr lang="vi-VN" sz="2800" dirty="0"/>
          </a:p>
          <a:p>
            <a:pPr algn="ctr"/>
            <a:endParaRPr lang="vi-VN" sz="2800" dirty="0"/>
          </a:p>
          <a:p>
            <a:pPr algn="ctr"/>
            <a:endParaRPr lang="vi-VN" sz="2800" dirty="0"/>
          </a:p>
        </p:txBody>
      </p:sp>
    </p:spTree>
    <p:extLst>
      <p:ext uri="{BB962C8B-B14F-4D97-AF65-F5344CB8AC3E}">
        <p14:creationId xmlns:p14="http://schemas.microsoft.com/office/powerpoint/2010/main" xmlns="" val="147831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55EE0A2-7A8F-4C5B-AC2F-9D9638A7D6AC}"/>
              </a:ext>
            </a:extLst>
          </p:cNvPr>
          <p:cNvSpPr txBox="1"/>
          <p:nvPr/>
        </p:nvSpPr>
        <p:spPr>
          <a:xfrm>
            <a:off x="3203848" y="90126"/>
            <a:ext cx="2448272" cy="523220"/>
          </a:xfrm>
          <a:prstGeom prst="rect">
            <a:avLst/>
          </a:prstGeom>
          <a:solidFill>
            <a:srgbClr val="FF00FF"/>
          </a:solidFill>
          <a:ln>
            <a:solidFill>
              <a:srgbClr val="0070C0"/>
            </a:solidFill>
          </a:ln>
          <a:effectLst>
            <a:glow rad="228600">
              <a:schemeClr val="accent6">
                <a:satMod val="175000"/>
                <a:alpha val="40000"/>
              </a:scheme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vi-VN" dirty="0"/>
              <a:t>        </a:t>
            </a:r>
            <a:r>
              <a:rPr lang="vi-VN" sz="2800" dirty="0"/>
              <a:t>TRẢ LỜI</a:t>
            </a:r>
          </a:p>
        </p:txBody>
      </p:sp>
      <p:sp>
        <p:nvSpPr>
          <p:cNvPr id="4" name="Rectangle 3">
            <a:extLst>
              <a:ext uri="{FF2B5EF4-FFF2-40B4-BE49-F238E27FC236}">
                <a16:creationId xmlns:a16="http://schemas.microsoft.com/office/drawing/2014/main" xmlns="" id="{21CDD828-B3AF-448F-96E3-7FF66D18EEFD}"/>
              </a:ext>
            </a:extLst>
          </p:cNvPr>
          <p:cNvSpPr/>
          <p:nvPr/>
        </p:nvSpPr>
        <p:spPr>
          <a:xfrm>
            <a:off x="0" y="785800"/>
            <a:ext cx="9144000" cy="381642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800" dirty="0">
              <a:solidFill>
                <a:srgbClr val="231F20"/>
              </a:solidFill>
              <a:effectLst/>
              <a:latin typeface="Times New Roman" panose="02020603050405020304" pitchFamily="18" charset="0"/>
              <a:ea typeface="Times New Roman" panose="02020603050405020304" pitchFamily="18" charset="0"/>
            </a:endParaRPr>
          </a:p>
          <a:p>
            <a:pPr algn="ctr"/>
            <a:endParaRPr lang="vi-VN" sz="1800" dirty="0">
              <a:solidFill>
                <a:srgbClr val="231F20"/>
              </a:solidFill>
              <a:effectLst/>
              <a:latin typeface="Times New Roman" panose="02020603050405020304" pitchFamily="18" charset="0"/>
              <a:ea typeface="Times New Roman" panose="02020603050405020304" pitchFamily="18" charset="0"/>
            </a:endParaRPr>
          </a:p>
          <a:p>
            <a:pPr algn="ctr"/>
            <a:endParaRPr lang="vi-VN" dirty="0">
              <a:solidFill>
                <a:srgbClr val="231F20"/>
              </a:solidFill>
              <a:latin typeface="Times New Roman" panose="02020603050405020304" pitchFamily="18" charset="0"/>
              <a:ea typeface="Times New Roman" panose="02020603050405020304" pitchFamily="18" charset="0"/>
            </a:endParaRPr>
          </a:p>
          <a:p>
            <a:pPr algn="ctr"/>
            <a:endParaRPr lang="vi-VN" sz="1800" dirty="0">
              <a:solidFill>
                <a:srgbClr val="231F20"/>
              </a:solidFill>
              <a:effectLst/>
              <a:latin typeface="Times New Roman" panose="02020603050405020304" pitchFamily="18" charset="0"/>
              <a:ea typeface="Times New Roman" panose="02020603050405020304" pitchFamily="18" charset="0"/>
            </a:endParaRPr>
          </a:p>
          <a:p>
            <a:r>
              <a:rPr lang="vi-VN" sz="1800" dirty="0" smtClean="0">
                <a:solidFill>
                  <a:schemeClr val="bg1"/>
                </a:solidFill>
                <a:effectLst/>
                <a:latin typeface="Times New Roman" panose="02020603050405020304" pitchFamily="18" charset="0"/>
                <a:ea typeface="Times New Roman" panose="02020603050405020304" pitchFamily="18" charset="0"/>
              </a:rPr>
              <a:t> </a:t>
            </a:r>
            <a:r>
              <a:rPr lang="vi-VN" sz="1800" dirty="0">
                <a:solidFill>
                  <a:schemeClr val="bg1"/>
                </a:solidFill>
                <a:effectLst/>
                <a:latin typeface="Times New Roman" panose="02020603050405020304" pitchFamily="18" charset="0"/>
                <a:ea typeface="Times New Roman" panose="02020603050405020304" pitchFamily="18" charset="0"/>
              </a:rPr>
              <a:t>HS phải có mục đích sống đúng đắn, có kế hoạch học tập, rèn luyện bản thân, có ý chí vượt qua những gian nan, thử thách để đạt được mục đích đó. Sống và học tập theo gương BH vĩ đại. Không ăn chơi đua đòi,vi phạm đạo đức, vi phạm pháp luật.</a:t>
            </a:r>
          </a:p>
          <a:p>
            <a:endParaRPr lang="vi-VN" dirty="0">
              <a:solidFill>
                <a:schemeClr val="bg1"/>
              </a:solidFill>
              <a:latin typeface="Times New Roman" panose="02020603050405020304" pitchFamily="18" charset="0"/>
            </a:endParaRPr>
          </a:p>
          <a:p>
            <a:pPr algn="ctr"/>
            <a:endParaRPr lang="vi-VN" dirty="0">
              <a:solidFill>
                <a:srgbClr val="231F20"/>
              </a:solidFill>
              <a:latin typeface="Times New Roman" panose="02020603050405020304" pitchFamily="18" charset="0"/>
            </a:endParaRPr>
          </a:p>
          <a:p>
            <a:pPr algn="ctr"/>
            <a:endParaRPr lang="vi-VN" dirty="0">
              <a:solidFill>
                <a:srgbClr val="231F20"/>
              </a:solidFill>
              <a:latin typeface="Times New Roman" panose="02020603050405020304" pitchFamily="18" charset="0"/>
            </a:endParaRPr>
          </a:p>
          <a:p>
            <a:pPr algn="ctr"/>
            <a:endParaRPr lang="vi-VN" dirty="0">
              <a:solidFill>
                <a:srgbClr val="231F20"/>
              </a:solidFill>
              <a:latin typeface="Times New Roman" panose="02020603050405020304" pitchFamily="18" charset="0"/>
            </a:endParaRPr>
          </a:p>
          <a:p>
            <a:pPr algn="ctr"/>
            <a:endParaRPr lang="vi-VN" dirty="0">
              <a:solidFill>
                <a:srgbClr val="231F20"/>
              </a:solidFill>
              <a:latin typeface="Times New Roman" panose="02020603050405020304" pitchFamily="18" charset="0"/>
            </a:endParaRPr>
          </a:p>
          <a:p>
            <a:pPr algn="ctr"/>
            <a:endParaRPr lang="vi-VN" dirty="0">
              <a:solidFill>
                <a:srgbClr val="231F20"/>
              </a:solidFill>
              <a:latin typeface="Times New Roman" panose="02020603050405020304" pitchFamily="18" charset="0"/>
            </a:endParaRPr>
          </a:p>
          <a:p>
            <a:pPr algn="ctr"/>
            <a:endParaRPr lang="vi-VN" dirty="0"/>
          </a:p>
        </p:txBody>
      </p:sp>
    </p:spTree>
    <p:extLst>
      <p:ext uri="{BB962C8B-B14F-4D97-AF65-F5344CB8AC3E}">
        <p14:creationId xmlns:p14="http://schemas.microsoft.com/office/powerpoint/2010/main" xmlns="" val="213408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box(in)">
                                      <p:cBhvr>
                                        <p:cTn id="1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4573191" y="0"/>
            <a:ext cx="4400550" cy="51435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4" name="任意多边形 11"/>
          <p:cNvSpPr/>
          <p:nvPr/>
        </p:nvSpPr>
        <p:spPr>
          <a:xfrm>
            <a:off x="171450" y="0"/>
            <a:ext cx="4400550" cy="51435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314450" y="1857375"/>
            <a:ext cx="2474119" cy="306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文本框 14"/>
          <p:cNvSpPr txBox="1"/>
          <p:nvPr/>
        </p:nvSpPr>
        <p:spPr>
          <a:xfrm>
            <a:off x="1942334" y="848294"/>
            <a:ext cx="6030516" cy="101566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defRPr/>
            </a:pPr>
            <a:r>
              <a:rPr lang="en-US" altLang="zh-CN" sz="6000" b="1" i="1" spc="300">
                <a:solidFill>
                  <a:prstClr val="white"/>
                </a:solidFill>
                <a:latin typeface="Times New Roman" pitchFamily="18" charset="0"/>
                <a:ea typeface="方正综艺简体" panose="02010601030101010101" pitchFamily="2" charset="-122"/>
                <a:cs typeface="Times New Roman" pitchFamily="18" charset="0"/>
              </a:rPr>
              <a:t> Khởi động</a:t>
            </a:r>
            <a:endParaRPr lang="zh-CN" altLang="en-US" sz="6000" b="1" i="1" spc="30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4176229" y="-32895"/>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a:solidFill>
                <a:prstClr val="white"/>
              </a:solidFill>
            </a:endParaRPr>
          </a:p>
        </p:txBody>
      </p:sp>
      <p:sp>
        <p:nvSpPr>
          <p:cNvPr id="8" name="五角星 5"/>
          <p:cNvSpPr/>
          <p:nvPr/>
        </p:nvSpPr>
        <p:spPr>
          <a:xfrm rot="21380687">
            <a:off x="8143866" y="292863"/>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715000" y="3233737"/>
            <a:ext cx="2257850" cy="1568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xmlns="" val="0"/>
              </a:ext>
            </a:extLst>
          </a:blip>
          <a:srcRect l="32760" r="8347"/>
          <a:stretch>
            <a:fillRect/>
          </a:stretch>
        </p:blipFill>
        <p:spPr>
          <a:xfrm flipH="1">
            <a:off x="-309652" y="-64842"/>
            <a:ext cx="2015470" cy="1922225"/>
          </a:xfrm>
          <a:prstGeom prst="rect">
            <a:avLst/>
          </a:prstGeom>
        </p:spPr>
      </p:pic>
    </p:spTree>
    <p:extLst>
      <p:ext uri="{BB962C8B-B14F-4D97-AF65-F5344CB8AC3E}">
        <p14:creationId xmlns:p14="http://schemas.microsoft.com/office/powerpoint/2010/main" xmlns="" val="32740457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2409A1C-0811-4A96-B54C-13030BAC61AD}"/>
              </a:ext>
            </a:extLst>
          </p:cNvPr>
          <p:cNvSpPr txBox="1"/>
          <p:nvPr/>
        </p:nvSpPr>
        <p:spPr>
          <a:xfrm>
            <a:off x="35496" y="0"/>
            <a:ext cx="9108504" cy="1569660"/>
          </a:xfrm>
          <a:prstGeom prst="rect">
            <a:avLst/>
          </a:prstGeom>
          <a:noFill/>
        </p:spPr>
        <p:txBody>
          <a:bodyPr wrap="square">
            <a:spAutoFit/>
          </a:bodyPr>
          <a:lstStyle/>
          <a:p>
            <a:r>
              <a:rPr lang="vi-VN" sz="2400" b="1" dirty="0" smtClean="0">
                <a:solidFill>
                  <a:srgbClr val="FF0000"/>
                </a:solidFill>
                <a:effectLst/>
                <a:latin typeface="Times New Roman" panose="02020603050405020304" pitchFamily="18" charset="0"/>
                <a:ea typeface="Calibri" panose="020F0502020204030204" pitchFamily="34" charset="0"/>
              </a:rPr>
              <a:t>- </a:t>
            </a:r>
            <a:r>
              <a:rPr lang="vi-VN" sz="2400" b="1" dirty="0">
                <a:solidFill>
                  <a:srgbClr val="FF0000"/>
                </a:solidFill>
                <a:effectLst/>
                <a:latin typeface="Times New Roman" panose="02020603050405020304" pitchFamily="18" charset="0"/>
                <a:ea typeface="Calibri" panose="020F0502020204030204" pitchFamily="34" charset="0"/>
              </a:rPr>
              <a:t>Trách nhiệm của học sinh: </a:t>
            </a:r>
            <a:r>
              <a:rPr lang="vi-VN" sz="2400" dirty="0">
                <a:effectLst/>
                <a:latin typeface="Times New Roman" panose="02020603050405020304" pitchFamily="18" charset="0"/>
                <a:ea typeface="Calibri" panose="020F0502020204030204" pitchFamily="34" charset="0"/>
              </a:rPr>
              <a:t>là xác định được lí tưởng sống của bản thân và từng bước hiện thực hoá lí tưởng đó qua việc tích cực học tập, lao động, rèn luyện sức khỏe, tham gia các hoạt động tập thể, đóng góp cho sự phát triển của cộng đồng, dân tộc và nhân loại.</a:t>
            </a:r>
            <a:endParaRPr lang="vi-VN" sz="2400" dirty="0"/>
          </a:p>
        </p:txBody>
      </p:sp>
    </p:spTree>
    <p:extLst>
      <p:ext uri="{BB962C8B-B14F-4D97-AF65-F5344CB8AC3E}">
        <p14:creationId xmlns:p14="http://schemas.microsoft.com/office/powerpoint/2010/main" xmlns="" val="431808508"/>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8745A85-ACD1-4629-B83D-842A1F5EFC0D}"/>
              </a:ext>
            </a:extLst>
          </p:cNvPr>
          <p:cNvSpPr/>
          <p:nvPr/>
        </p:nvSpPr>
        <p:spPr>
          <a:xfrm>
            <a:off x="3493294" y="1807369"/>
            <a:ext cx="1250156" cy="942975"/>
          </a:xfrm>
          <a:prstGeom prst="rect">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a:t>Sống có lí tưởng.</a:t>
            </a:r>
            <a:endParaRPr lang="vi-VN" sz="2000"/>
          </a:p>
        </p:txBody>
      </p:sp>
      <p:cxnSp>
        <p:nvCxnSpPr>
          <p:cNvPr id="9" name="Connector: Curved 8">
            <a:extLst>
              <a:ext uri="{FF2B5EF4-FFF2-40B4-BE49-F238E27FC236}">
                <a16:creationId xmlns:a16="http://schemas.microsoft.com/office/drawing/2014/main" xmlns="" id="{BAC8FCD5-DB5D-4ABB-B96C-AFDB32EE0F8D}"/>
              </a:ext>
            </a:extLst>
          </p:cNvPr>
          <p:cNvCxnSpPr>
            <a:cxnSpLocks/>
          </p:cNvCxnSpPr>
          <p:nvPr/>
        </p:nvCxnSpPr>
        <p:spPr>
          <a:xfrm flipV="1">
            <a:off x="4748806" y="580420"/>
            <a:ext cx="1303736" cy="1226951"/>
          </a:xfrm>
          <a:prstGeom prst="curvedConnector3">
            <a:avLst>
              <a:gd name="adj1" fmla="val -4246"/>
            </a:avLst>
          </a:prstGeom>
          <a:ln w="57150">
            <a:solidFill>
              <a:srgbClr val="FF00FF"/>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16B9DF9A-8BAE-4005-AF80-02F494DD2AB1}"/>
              </a:ext>
            </a:extLst>
          </p:cNvPr>
          <p:cNvSpPr/>
          <p:nvPr/>
        </p:nvSpPr>
        <p:spPr>
          <a:xfrm>
            <a:off x="5454253" y="132161"/>
            <a:ext cx="832247" cy="896517"/>
          </a:xfrm>
          <a:prstGeom prst="rect">
            <a:avLst/>
          </a:prstGeom>
          <a:solidFill>
            <a:srgbClr val="FF00FF"/>
          </a:solidFill>
          <a:ln>
            <a:solidFill>
              <a:srgbClr val="FF00F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Khái niêm</a:t>
            </a:r>
            <a:endParaRPr lang="vi-VN"/>
          </a:p>
        </p:txBody>
      </p:sp>
      <p:cxnSp>
        <p:nvCxnSpPr>
          <p:cNvPr id="15" name="Connector: Curved 14">
            <a:extLst>
              <a:ext uri="{FF2B5EF4-FFF2-40B4-BE49-F238E27FC236}">
                <a16:creationId xmlns:a16="http://schemas.microsoft.com/office/drawing/2014/main" xmlns="" id="{B4B771E1-40A3-4D2B-ACD2-A702FE7B9CE0}"/>
              </a:ext>
            </a:extLst>
          </p:cNvPr>
          <p:cNvCxnSpPr>
            <a:cxnSpLocks/>
            <a:stCxn id="10" idx="3"/>
          </p:cNvCxnSpPr>
          <p:nvPr/>
        </p:nvCxnSpPr>
        <p:spPr>
          <a:xfrm flipV="1">
            <a:off x="6286500" y="335759"/>
            <a:ext cx="442913" cy="244661"/>
          </a:xfrm>
          <a:prstGeom prst="curvedConnector3">
            <a:avLst/>
          </a:prstGeom>
          <a:ln w="57150">
            <a:solidFill>
              <a:srgbClr val="FF00FF"/>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xmlns="" id="{7DF6B76A-B241-4A0A-AE28-EB42BF9E506C}"/>
              </a:ext>
            </a:extLst>
          </p:cNvPr>
          <p:cNvSpPr/>
          <p:nvPr/>
        </p:nvSpPr>
        <p:spPr>
          <a:xfrm>
            <a:off x="6729413" y="57155"/>
            <a:ext cx="2364581" cy="821526"/>
          </a:xfrm>
          <a:prstGeom prst="rect">
            <a:avLst/>
          </a:prstGeom>
          <a:solidFill>
            <a:srgbClr val="FF00FF"/>
          </a:solidFill>
        </p:spPr>
        <p:style>
          <a:lnRef idx="3">
            <a:schemeClr val="lt1"/>
          </a:lnRef>
          <a:fillRef idx="1">
            <a:schemeClr val="accent2"/>
          </a:fillRef>
          <a:effectRef idx="1">
            <a:schemeClr val="accent2"/>
          </a:effectRef>
          <a:fontRef idx="minor">
            <a:schemeClr val="lt1"/>
          </a:fontRef>
        </p:style>
        <p:txBody>
          <a:bodyPr rtlCol="0" anchor="ctr"/>
          <a:lstStyle/>
          <a:p>
            <a:r>
              <a:rPr lang="en-US"/>
              <a:t>Sống có lí tưởng là xác định được mục đích cao đẹp</a:t>
            </a:r>
            <a:endParaRPr lang="vi-VN"/>
          </a:p>
        </p:txBody>
      </p:sp>
      <p:cxnSp>
        <p:nvCxnSpPr>
          <p:cNvPr id="41" name="Connector: Curved 40">
            <a:extLst>
              <a:ext uri="{FF2B5EF4-FFF2-40B4-BE49-F238E27FC236}">
                <a16:creationId xmlns:a16="http://schemas.microsoft.com/office/drawing/2014/main" xmlns="" id="{53C9C65B-5560-4249-A083-9B61D8BF5EFC}"/>
              </a:ext>
            </a:extLst>
          </p:cNvPr>
          <p:cNvCxnSpPr>
            <a:cxnSpLocks/>
          </p:cNvCxnSpPr>
          <p:nvPr/>
        </p:nvCxnSpPr>
        <p:spPr>
          <a:xfrm>
            <a:off x="4743450" y="2750344"/>
            <a:ext cx="992981" cy="721552"/>
          </a:xfrm>
          <a:prstGeom prst="curvedConnector3">
            <a:avLst>
              <a:gd name="adj1" fmla="val -4676"/>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xmlns="" id="{04D637C1-1BDC-447A-8F52-1AA051417872}"/>
              </a:ext>
            </a:extLst>
          </p:cNvPr>
          <p:cNvSpPr/>
          <p:nvPr/>
        </p:nvSpPr>
        <p:spPr>
          <a:xfrm>
            <a:off x="5132784" y="2982515"/>
            <a:ext cx="1107280" cy="896517"/>
          </a:xfrm>
          <a:prstGeom prst="rect">
            <a:avLst/>
          </a:prstGeom>
          <a:solidFill>
            <a:srgbClr val="00B050"/>
          </a:solidFill>
          <a:ln>
            <a:solidFill>
              <a:srgbClr val="00B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a:t>Ý nghĩa</a:t>
            </a:r>
            <a:endParaRPr lang="vi-VN"/>
          </a:p>
        </p:txBody>
      </p:sp>
      <p:cxnSp>
        <p:nvCxnSpPr>
          <p:cNvPr id="44" name="Connector: Curved 43">
            <a:extLst>
              <a:ext uri="{FF2B5EF4-FFF2-40B4-BE49-F238E27FC236}">
                <a16:creationId xmlns:a16="http://schemas.microsoft.com/office/drawing/2014/main" xmlns="" id="{0AFD38A7-76F4-466D-80FB-12302CD8C984}"/>
              </a:ext>
            </a:extLst>
          </p:cNvPr>
          <p:cNvCxnSpPr>
            <a:cxnSpLocks/>
            <a:stCxn id="42" idx="3"/>
          </p:cNvCxnSpPr>
          <p:nvPr/>
        </p:nvCxnSpPr>
        <p:spPr>
          <a:xfrm flipV="1">
            <a:off x="6240064" y="3246835"/>
            <a:ext cx="367905" cy="183939"/>
          </a:xfrm>
          <a:prstGeom prst="curvedConnector3">
            <a:avLst>
              <a:gd name="adj1" fmla="val 50000"/>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Connector: Curved 49">
            <a:extLst>
              <a:ext uri="{FF2B5EF4-FFF2-40B4-BE49-F238E27FC236}">
                <a16:creationId xmlns:a16="http://schemas.microsoft.com/office/drawing/2014/main" xmlns="" id="{E918FB70-8C31-4BCD-839E-204D985FB56A}"/>
              </a:ext>
            </a:extLst>
          </p:cNvPr>
          <p:cNvCxnSpPr>
            <a:cxnSpLocks/>
          </p:cNvCxnSpPr>
          <p:nvPr/>
        </p:nvCxnSpPr>
        <p:spPr>
          <a:xfrm rot="5400000" flipH="1" flipV="1">
            <a:off x="5965032" y="2382427"/>
            <a:ext cx="1478756" cy="192881"/>
          </a:xfrm>
          <a:prstGeom prst="curvedConnector3">
            <a:avLst>
              <a:gd name="adj1" fmla="val 98792"/>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55" name="Rectangle: Rounded Corners 54">
            <a:extLst>
              <a:ext uri="{FF2B5EF4-FFF2-40B4-BE49-F238E27FC236}">
                <a16:creationId xmlns:a16="http://schemas.microsoft.com/office/drawing/2014/main" xmlns="" id="{F642BFB9-7FF2-4133-A998-B40496C051A0}"/>
              </a:ext>
            </a:extLst>
          </p:cNvPr>
          <p:cNvSpPr/>
          <p:nvPr/>
        </p:nvSpPr>
        <p:spPr>
          <a:xfrm>
            <a:off x="6800850" y="985838"/>
            <a:ext cx="2293144" cy="1112663"/>
          </a:xfrm>
          <a:prstGeom prst="roundRect">
            <a:avLst/>
          </a:prstGeom>
          <a:solidFill>
            <a:srgbClr val="00B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rtlCol="0" anchor="ctr"/>
          <a:lstStyle/>
          <a:p>
            <a:r>
              <a:rPr lang="en-US"/>
              <a:t>Giúp có động lực phấn đấu hoàn thành mục tiêu của bản thân</a:t>
            </a:r>
            <a:endParaRPr lang="vi-VN"/>
          </a:p>
        </p:txBody>
      </p:sp>
      <p:cxnSp>
        <p:nvCxnSpPr>
          <p:cNvPr id="57" name="Connector: Curved 56">
            <a:extLst>
              <a:ext uri="{FF2B5EF4-FFF2-40B4-BE49-F238E27FC236}">
                <a16:creationId xmlns:a16="http://schemas.microsoft.com/office/drawing/2014/main" xmlns="" id="{B2E205F7-799B-4860-A3E8-CBA4F80CC86D}"/>
              </a:ext>
            </a:extLst>
          </p:cNvPr>
          <p:cNvCxnSpPr>
            <a:cxnSpLocks/>
          </p:cNvCxnSpPr>
          <p:nvPr/>
        </p:nvCxnSpPr>
        <p:spPr>
          <a:xfrm rot="16200000" flipH="1">
            <a:off x="6006123" y="3827249"/>
            <a:ext cx="1375142" cy="214313"/>
          </a:xfrm>
          <a:prstGeom prst="curvedConnector3">
            <a:avLst>
              <a:gd name="adj1" fmla="val 100391"/>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66" name="Rectangle: Rounded Corners 65">
            <a:extLst>
              <a:ext uri="{FF2B5EF4-FFF2-40B4-BE49-F238E27FC236}">
                <a16:creationId xmlns:a16="http://schemas.microsoft.com/office/drawing/2014/main" xmlns="" id="{414831A3-D406-4411-973B-2A58F022B4C4}"/>
              </a:ext>
            </a:extLst>
          </p:cNvPr>
          <p:cNvSpPr/>
          <p:nvPr/>
        </p:nvSpPr>
        <p:spPr>
          <a:xfrm>
            <a:off x="6800850" y="3879033"/>
            <a:ext cx="2293144" cy="1243007"/>
          </a:xfrm>
          <a:prstGeom prst="roundRect">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r>
              <a:rPr lang="en-US"/>
              <a:t>Góp phần xây dựng đất nước giàu đẹp văn minh</a:t>
            </a:r>
            <a:endParaRPr lang="vi-VN"/>
          </a:p>
        </p:txBody>
      </p:sp>
      <p:cxnSp>
        <p:nvCxnSpPr>
          <p:cNvPr id="68" name="Connector: Curved 67">
            <a:extLst>
              <a:ext uri="{FF2B5EF4-FFF2-40B4-BE49-F238E27FC236}">
                <a16:creationId xmlns:a16="http://schemas.microsoft.com/office/drawing/2014/main" xmlns="" id="{49962F35-008C-4418-BE17-647695A9282D}"/>
              </a:ext>
            </a:extLst>
          </p:cNvPr>
          <p:cNvCxnSpPr>
            <a:cxnSpLocks/>
          </p:cNvCxnSpPr>
          <p:nvPr/>
        </p:nvCxnSpPr>
        <p:spPr>
          <a:xfrm flipV="1">
            <a:off x="6586537" y="2959309"/>
            <a:ext cx="528638" cy="248205"/>
          </a:xfrm>
          <a:prstGeom prst="curvedConnector3">
            <a:avLst>
              <a:gd name="adj1" fmla="val 5405"/>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xmlns="" id="{9AE463EF-1D7E-493C-B860-DD5693070463}"/>
              </a:ext>
            </a:extLst>
          </p:cNvPr>
          <p:cNvSpPr/>
          <p:nvPr/>
        </p:nvSpPr>
        <p:spPr>
          <a:xfrm>
            <a:off x="7079456" y="2288410"/>
            <a:ext cx="2007393" cy="1243007"/>
          </a:xfrm>
          <a:prstGeom prst="roundRect">
            <a:avLst/>
          </a:prstGeom>
          <a:solidFill>
            <a:srgbClr val="00B050"/>
          </a:solidFill>
          <a:ln/>
        </p:spPr>
        <p:style>
          <a:lnRef idx="3">
            <a:schemeClr val="lt1"/>
          </a:lnRef>
          <a:fillRef idx="1">
            <a:schemeClr val="accent6"/>
          </a:fillRef>
          <a:effectRef idx="1">
            <a:schemeClr val="accent6"/>
          </a:effectRef>
          <a:fontRef idx="minor">
            <a:schemeClr val="lt1"/>
          </a:fontRef>
        </p:style>
        <p:txBody>
          <a:bodyPr rtlCol="0" anchor="ctr"/>
          <a:lstStyle/>
          <a:p>
            <a:r>
              <a:rPr lang="en-US"/>
              <a:t>Người sống có lí tưởngđược XH công nhận,tôn trọng, tin tưởng</a:t>
            </a:r>
            <a:endParaRPr lang="vi-VN"/>
          </a:p>
        </p:txBody>
      </p:sp>
      <p:cxnSp>
        <p:nvCxnSpPr>
          <p:cNvPr id="4" name="Connector: Curved 3">
            <a:extLst>
              <a:ext uri="{FF2B5EF4-FFF2-40B4-BE49-F238E27FC236}">
                <a16:creationId xmlns:a16="http://schemas.microsoft.com/office/drawing/2014/main" xmlns="" id="{E78149F1-A2CE-4E6E-AB33-309385161E07}"/>
              </a:ext>
            </a:extLst>
          </p:cNvPr>
          <p:cNvCxnSpPr>
            <a:cxnSpLocks/>
          </p:cNvCxnSpPr>
          <p:nvPr/>
        </p:nvCxnSpPr>
        <p:spPr>
          <a:xfrm rot="10800000">
            <a:off x="3184325" y="1553765"/>
            <a:ext cx="339333" cy="279489"/>
          </a:xfrm>
          <a:prstGeom prst="curvedConnector3">
            <a:avLst>
              <a:gd name="adj1" fmla="val 7895"/>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BF9E4D82-F13E-4826-A290-30398C841FF7}"/>
              </a:ext>
            </a:extLst>
          </p:cNvPr>
          <p:cNvSpPr/>
          <p:nvPr/>
        </p:nvSpPr>
        <p:spPr>
          <a:xfrm>
            <a:off x="2384225" y="42867"/>
            <a:ext cx="800101" cy="2686043"/>
          </a:xfrm>
          <a:prstGeom prst="rect">
            <a:avLst/>
          </a:prstGeom>
          <a:solidFill>
            <a:srgbClr val="00B0F0"/>
          </a:solidFill>
        </p:spPr>
        <p:style>
          <a:lnRef idx="1">
            <a:schemeClr val="accent4"/>
          </a:lnRef>
          <a:fillRef idx="2">
            <a:schemeClr val="accent4"/>
          </a:fillRef>
          <a:effectRef idx="1">
            <a:schemeClr val="accent4"/>
          </a:effectRef>
          <a:fontRef idx="minor">
            <a:schemeClr val="dk1"/>
          </a:fontRef>
        </p:style>
        <p:txBody>
          <a:bodyPr rtlCol="0" anchor="ctr"/>
          <a:lstStyle/>
          <a:p>
            <a:r>
              <a:rPr lang="en-US"/>
              <a:t>Lí tưởng sống của thanh niên VN hiện nay</a:t>
            </a:r>
            <a:endParaRPr lang="vi-VN"/>
          </a:p>
        </p:txBody>
      </p:sp>
      <p:cxnSp>
        <p:nvCxnSpPr>
          <p:cNvPr id="17" name="Connector: Curved 16">
            <a:extLst>
              <a:ext uri="{FF2B5EF4-FFF2-40B4-BE49-F238E27FC236}">
                <a16:creationId xmlns:a16="http://schemas.microsoft.com/office/drawing/2014/main" xmlns="" id="{F55284DA-6D74-4208-9D3A-33A34218356E}"/>
              </a:ext>
            </a:extLst>
          </p:cNvPr>
          <p:cNvCxnSpPr>
            <a:cxnSpLocks/>
            <a:stCxn id="11" idx="1"/>
          </p:cNvCxnSpPr>
          <p:nvPr/>
        </p:nvCxnSpPr>
        <p:spPr>
          <a:xfrm rot="10800000">
            <a:off x="1928813" y="1278731"/>
            <a:ext cx="455412" cy="107158"/>
          </a:xfrm>
          <a:prstGeom prst="curvedConnector3">
            <a:avLst>
              <a:gd name="adj1" fmla="val 50000"/>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xmlns="" id="{C2573870-C971-49DA-838E-70B69F05EF73}"/>
              </a:ext>
            </a:extLst>
          </p:cNvPr>
          <p:cNvSpPr/>
          <p:nvPr/>
        </p:nvSpPr>
        <p:spPr>
          <a:xfrm>
            <a:off x="164307" y="132162"/>
            <a:ext cx="1759150" cy="2596748"/>
          </a:xfrm>
          <a:prstGeom prst="roundRect">
            <a:avLst/>
          </a:prstGeom>
          <a:solidFill>
            <a:srgbClr val="00B0F0"/>
          </a:solidFill>
        </p:spPr>
        <p:style>
          <a:lnRef idx="1">
            <a:schemeClr val="accent4"/>
          </a:lnRef>
          <a:fillRef idx="2">
            <a:schemeClr val="accent4"/>
          </a:fillRef>
          <a:effectRef idx="1">
            <a:schemeClr val="accent4"/>
          </a:effectRef>
          <a:fontRef idx="minor">
            <a:schemeClr val="dk1"/>
          </a:fontRef>
        </p:style>
        <p:txBody>
          <a:bodyPr rtlCol="0" anchor="ctr"/>
          <a:lstStyle/>
          <a:p>
            <a:r>
              <a:rPr lang="en-US"/>
              <a:t>Phấn đấu xây dựng nước VN “dân giàu , nước mạnh,dân chủ,công bằng, văn minh”</a:t>
            </a:r>
            <a:endParaRPr lang="vi-VN"/>
          </a:p>
        </p:txBody>
      </p:sp>
      <p:cxnSp>
        <p:nvCxnSpPr>
          <p:cNvPr id="28" name="Connector: Curved 27">
            <a:extLst>
              <a:ext uri="{FF2B5EF4-FFF2-40B4-BE49-F238E27FC236}">
                <a16:creationId xmlns:a16="http://schemas.microsoft.com/office/drawing/2014/main" xmlns="" id="{EE4D8727-BFD6-4B38-8E7E-7159CB2E58F5}"/>
              </a:ext>
            </a:extLst>
          </p:cNvPr>
          <p:cNvCxnSpPr/>
          <p:nvPr/>
        </p:nvCxnSpPr>
        <p:spPr>
          <a:xfrm rot="5400000">
            <a:off x="3123609" y="2928055"/>
            <a:ext cx="564356" cy="235744"/>
          </a:xfrm>
          <a:prstGeom prst="curvedConnector3">
            <a:avLst>
              <a:gd name="adj1" fmla="val 94304"/>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xmlns="" id="{8DBED080-5A68-4992-A184-3E2D9A0E3B1E}"/>
              </a:ext>
            </a:extLst>
          </p:cNvPr>
          <p:cNvSpPr/>
          <p:nvPr/>
        </p:nvSpPr>
        <p:spPr>
          <a:xfrm>
            <a:off x="2343152" y="2871788"/>
            <a:ext cx="944762" cy="222884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a:solidFill>
                  <a:schemeClr val="bg1"/>
                </a:solidFill>
                <a:latin typeface="Times New Roman" panose="02020603050405020304" pitchFamily="18" charset="0"/>
                <a:ea typeface="Calibri" panose="020F0502020204030204" pitchFamily="34" charset="0"/>
              </a:rPr>
              <a:t>Trách nhiệm của học sinh: </a:t>
            </a:r>
            <a:endParaRPr lang="vi-VN" sz="2100">
              <a:solidFill>
                <a:schemeClr val="bg1"/>
              </a:solidFill>
            </a:endParaRPr>
          </a:p>
        </p:txBody>
      </p:sp>
      <p:cxnSp>
        <p:nvCxnSpPr>
          <p:cNvPr id="12" name="Connector: Curved 11">
            <a:extLst>
              <a:ext uri="{FF2B5EF4-FFF2-40B4-BE49-F238E27FC236}">
                <a16:creationId xmlns:a16="http://schemas.microsoft.com/office/drawing/2014/main" xmlns="" id="{0FD79678-9649-4B74-B589-E5E38BDD9CDE}"/>
              </a:ext>
            </a:extLst>
          </p:cNvPr>
          <p:cNvCxnSpPr>
            <a:cxnSpLocks/>
          </p:cNvCxnSpPr>
          <p:nvPr/>
        </p:nvCxnSpPr>
        <p:spPr>
          <a:xfrm rot="10800000">
            <a:off x="1489471" y="3303967"/>
            <a:ext cx="914402" cy="767966"/>
          </a:xfrm>
          <a:prstGeom prst="curvedConnector3">
            <a:avLst>
              <a:gd name="adj1" fmla="val 7813"/>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xmlns="" id="{ACD45AAD-9668-4ADE-8CC9-C58B80AD6983}"/>
              </a:ext>
            </a:extLst>
          </p:cNvPr>
          <p:cNvSpPr/>
          <p:nvPr/>
        </p:nvSpPr>
        <p:spPr>
          <a:xfrm>
            <a:off x="50008" y="2871789"/>
            <a:ext cx="1435891" cy="93135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Xác định lí tưởng sống</a:t>
            </a:r>
            <a:endParaRPr lang="vi-VN"/>
          </a:p>
        </p:txBody>
      </p:sp>
      <p:cxnSp>
        <p:nvCxnSpPr>
          <p:cNvPr id="23" name="Connector: Curved 22">
            <a:extLst>
              <a:ext uri="{FF2B5EF4-FFF2-40B4-BE49-F238E27FC236}">
                <a16:creationId xmlns:a16="http://schemas.microsoft.com/office/drawing/2014/main" xmlns="" id="{92056C07-6E05-4153-AF78-A388AD4A2F7C}"/>
              </a:ext>
            </a:extLst>
          </p:cNvPr>
          <p:cNvCxnSpPr>
            <a:cxnSpLocks/>
            <a:stCxn id="34" idx="1"/>
          </p:cNvCxnSpPr>
          <p:nvPr/>
        </p:nvCxnSpPr>
        <p:spPr>
          <a:xfrm rot="10800000" flipV="1">
            <a:off x="1593058" y="3986211"/>
            <a:ext cx="750095" cy="514325"/>
          </a:xfrm>
          <a:prstGeom prst="curvedConnector3">
            <a:avLst>
              <a:gd name="adj1" fmla="val 5238"/>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xmlns="" id="{3912E997-3A5F-4DBD-AF4B-D2976F1986F2}"/>
              </a:ext>
            </a:extLst>
          </p:cNvPr>
          <p:cNvSpPr/>
          <p:nvPr/>
        </p:nvSpPr>
        <p:spPr>
          <a:xfrm>
            <a:off x="50008" y="3946028"/>
            <a:ext cx="1543048" cy="115460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Học tập, rèn luyện theo lí tưởng</a:t>
            </a:r>
            <a:endParaRPr lang="vi-VN"/>
          </a:p>
        </p:txBody>
      </p:sp>
    </p:spTree>
    <p:extLst>
      <p:ext uri="{BB962C8B-B14F-4D97-AF65-F5344CB8AC3E}">
        <p14:creationId xmlns:p14="http://schemas.microsoft.com/office/powerpoint/2010/main" xmlns="" val="1547755404"/>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4701717" y="0"/>
            <a:ext cx="4400550" cy="51435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4" name="任意多边形 11"/>
          <p:cNvSpPr/>
          <p:nvPr/>
        </p:nvSpPr>
        <p:spPr>
          <a:xfrm>
            <a:off x="171450" y="0"/>
            <a:ext cx="4400550" cy="51435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314450" y="1857375"/>
            <a:ext cx="2474119" cy="306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文本框 14"/>
          <p:cNvSpPr txBox="1"/>
          <p:nvPr/>
        </p:nvSpPr>
        <p:spPr>
          <a:xfrm>
            <a:off x="1942334" y="848294"/>
            <a:ext cx="6030516" cy="1015663"/>
          </a:xfrm>
          <a:prstGeom prst="rect">
            <a:avLst/>
          </a:prstGeom>
          <a:solidFill>
            <a:srgbClr val="0070C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defRPr/>
            </a:pPr>
            <a:r>
              <a:rPr lang="en-US" altLang="zh-CN" sz="6000" b="1" i="1" spc="300">
                <a:solidFill>
                  <a:prstClr val="white"/>
                </a:solidFill>
                <a:latin typeface="Times New Roman" pitchFamily="18" charset="0"/>
                <a:ea typeface="方正综艺简体" panose="02010601030101010101" pitchFamily="2" charset="-122"/>
                <a:cs typeface="Times New Roman" pitchFamily="18" charset="0"/>
              </a:rPr>
              <a:t> Luyện tập.</a:t>
            </a:r>
          </a:p>
        </p:txBody>
      </p:sp>
      <p:sp>
        <p:nvSpPr>
          <p:cNvPr id="7" name="五角星 4"/>
          <p:cNvSpPr/>
          <p:nvPr/>
        </p:nvSpPr>
        <p:spPr>
          <a:xfrm rot="19903756">
            <a:off x="4176229" y="-32895"/>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a:solidFill>
                <a:prstClr val="white"/>
              </a:solidFill>
            </a:endParaRPr>
          </a:p>
        </p:txBody>
      </p:sp>
      <p:sp>
        <p:nvSpPr>
          <p:cNvPr id="8" name="五角星 5"/>
          <p:cNvSpPr/>
          <p:nvPr/>
        </p:nvSpPr>
        <p:spPr>
          <a:xfrm rot="21380687">
            <a:off x="8143866" y="292863"/>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715000" y="3360958"/>
            <a:ext cx="2257850" cy="1568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xmlns="" val="0"/>
              </a:ext>
            </a:extLst>
          </a:blip>
          <a:srcRect l="32760" r="8347"/>
          <a:stretch>
            <a:fillRect/>
          </a:stretch>
        </p:blipFill>
        <p:spPr>
          <a:xfrm flipH="1">
            <a:off x="-309652" y="-64842"/>
            <a:ext cx="2015470" cy="1922225"/>
          </a:xfrm>
          <a:prstGeom prst="rect">
            <a:avLst/>
          </a:prstGeom>
        </p:spPr>
      </p:pic>
    </p:spTree>
    <p:extLst>
      <p:ext uri="{BB962C8B-B14F-4D97-AF65-F5344CB8AC3E}">
        <p14:creationId xmlns:p14="http://schemas.microsoft.com/office/powerpoint/2010/main" xmlns="" val="16556018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B9FF99BD-075F-4761-A995-6FC574BD25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A7B21A54-9BA3-4EA9-B460-5A829ADD90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360045"/>
            <a:ext cx="8428482" cy="442341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6FA8F714-B9D8-488A-8CCA-E9948FF913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2599" y="482601"/>
            <a:ext cx="8178800" cy="41782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1">
            <a:extLst>
              <a:ext uri="{FF2B5EF4-FFF2-40B4-BE49-F238E27FC236}">
                <a16:creationId xmlns:a16="http://schemas.microsoft.com/office/drawing/2014/main" xmlns="" id="{7A861623-4651-4756-9713-E03A89387430}"/>
              </a:ext>
            </a:extLst>
          </p:cNvPr>
          <p:cNvSpPr>
            <a:spLocks noChangeArrowheads="1"/>
          </p:cNvSpPr>
          <p:nvPr/>
        </p:nvSpPr>
        <p:spPr bwMode="auto">
          <a:xfrm>
            <a:off x="1841550" y="1627902"/>
            <a:ext cx="92635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vi-VN"/>
          </a:p>
        </p:txBody>
      </p:sp>
      <p:graphicFrame>
        <p:nvGraphicFramePr>
          <p:cNvPr id="2" name="Table 1">
            <a:extLst>
              <a:ext uri="{FF2B5EF4-FFF2-40B4-BE49-F238E27FC236}">
                <a16:creationId xmlns:a16="http://schemas.microsoft.com/office/drawing/2014/main" xmlns="" id="{B1BB46C9-27BC-43F1-BE14-FF7DAB8DA08B}"/>
              </a:ext>
            </a:extLst>
          </p:cNvPr>
          <p:cNvGraphicFramePr>
            <a:graphicFrameLocks noGrp="1"/>
          </p:cNvGraphicFramePr>
          <p:nvPr>
            <p:extLst>
              <p:ext uri="{D42A27DB-BD31-4B8C-83A1-F6EECF244321}">
                <p14:modId xmlns:p14="http://schemas.microsoft.com/office/powerpoint/2010/main" xmlns="" val="364827064"/>
              </p:ext>
            </p:extLst>
          </p:nvPr>
        </p:nvGraphicFramePr>
        <p:xfrm>
          <a:off x="413153" y="458801"/>
          <a:ext cx="8119489" cy="4180414"/>
        </p:xfrm>
        <a:graphic>
          <a:graphicData uri="http://schemas.openxmlformats.org/drawingml/2006/table">
            <a:tbl>
              <a:tblPr firstRow="1" firstCol="1" bandRow="1"/>
              <a:tblGrid>
                <a:gridCol w="846479">
                  <a:extLst>
                    <a:ext uri="{9D8B030D-6E8A-4147-A177-3AD203B41FA5}">
                      <a16:colId xmlns:a16="http://schemas.microsoft.com/office/drawing/2014/main" xmlns="" val="3679584921"/>
                    </a:ext>
                  </a:extLst>
                </a:gridCol>
                <a:gridCol w="1181821">
                  <a:extLst>
                    <a:ext uri="{9D8B030D-6E8A-4147-A177-3AD203B41FA5}">
                      <a16:colId xmlns:a16="http://schemas.microsoft.com/office/drawing/2014/main" xmlns="" val="1156233528"/>
                    </a:ext>
                  </a:extLst>
                </a:gridCol>
                <a:gridCol w="1539355">
                  <a:extLst>
                    <a:ext uri="{9D8B030D-6E8A-4147-A177-3AD203B41FA5}">
                      <a16:colId xmlns:a16="http://schemas.microsoft.com/office/drawing/2014/main" xmlns="" val="3487065175"/>
                    </a:ext>
                  </a:extLst>
                </a:gridCol>
                <a:gridCol w="4551834">
                  <a:extLst>
                    <a:ext uri="{9D8B030D-6E8A-4147-A177-3AD203B41FA5}">
                      <a16:colId xmlns:a16="http://schemas.microsoft.com/office/drawing/2014/main" xmlns="" val="930912214"/>
                    </a:ext>
                  </a:extLst>
                </a:gridCol>
              </a:tblGrid>
              <a:tr h="652066">
                <a:tc>
                  <a:txBody>
                    <a:bodyPr/>
                    <a:lstStyle/>
                    <a:p>
                      <a:pPr algn="l" fontAlgn="t">
                        <a:lnSpc>
                          <a:spcPct val="115000"/>
                        </a:lnSpc>
                        <a:spcBef>
                          <a:spcPts val="0"/>
                        </a:spcBef>
                        <a:spcAft>
                          <a:spcPts val="1000"/>
                        </a:spcAft>
                      </a:pPr>
                      <a:r>
                        <a:rPr lang="vi-VN" sz="1700" b="0" i="0" u="none" strike="noStrike" dirty="0">
                          <a:effectLst/>
                          <a:latin typeface="Times New Roman" panose="02020603050405020304" pitchFamily="18" charset="0"/>
                          <a:ea typeface="Arial" panose="020B0604020202020204" pitchFamily="34" charset="0"/>
                          <a:cs typeface="Times New Roman" panose="02020603050405020304" pitchFamily="18" charset="0"/>
                        </a:rPr>
                        <a:t>Câu </a:t>
                      </a:r>
                      <a:r>
                        <a:rPr lang="en-US" sz="1700" b="0" i="0" u="none" strike="noStrike" dirty="0">
                          <a:effectLst/>
                          <a:latin typeface="Times New Roman" panose="02020603050405020304" pitchFamily="18" charset="0"/>
                          <a:ea typeface="Arial" panose="020B0604020202020204" pitchFamily="34" charset="0"/>
                          <a:cs typeface="Times New Roman" panose="02020603050405020304" pitchFamily="18" charset="0"/>
                        </a:rPr>
                        <a:t>1</a:t>
                      </a:r>
                      <a:endParaRPr lang="vi-VN" sz="2200" b="0" i="0" u="none" strike="noStrike" dirty="0">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Đồng tình</a:t>
                      </a: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Không đồng tình</a:t>
                      </a: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Giải thích vì sao.</a:t>
                      </a: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492849463"/>
                  </a:ext>
                </a:extLst>
              </a:tr>
              <a:tr h="354032">
                <a:tc>
                  <a:txBody>
                    <a:bodyPr/>
                    <a:lstStyle/>
                    <a:p>
                      <a:pPr algn="l" fontAlgn="t">
                        <a:lnSpc>
                          <a:spcPct val="115000"/>
                        </a:lnSpc>
                        <a:spcBef>
                          <a:spcPts val="0"/>
                        </a:spcBef>
                        <a:spcAft>
                          <a:spcPts val="1000"/>
                        </a:spcAft>
                      </a:pPr>
                      <a:r>
                        <a:rPr lang="en-US" sz="1700" b="0" i="0" u="none" strike="noStrike"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vi-VN" sz="1700" b="0" i="0" u="none" strike="noStrike" dirty="0">
                          <a:effectLst/>
                          <a:latin typeface="Times New Roman" panose="02020603050405020304" pitchFamily="18" charset="0"/>
                          <a:ea typeface="Arial" panose="020B0604020202020204" pitchFamily="34" charset="0"/>
                          <a:cs typeface="Times New Roman" panose="02020603050405020304" pitchFamily="18" charset="0"/>
                        </a:rPr>
                        <a:t> a</a:t>
                      </a:r>
                      <a:endParaRPr lang="vi-VN" sz="2200" b="0" i="0" u="none" strike="noStrike" dirty="0">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t" latinLnBrk="0" hangingPunct="1">
                        <a:lnSpc>
                          <a:spcPct val="115000"/>
                        </a:lnSpc>
                        <a:spcBef>
                          <a:spcPts val="0"/>
                        </a:spcBef>
                        <a:spcAft>
                          <a:spcPts val="1000"/>
                        </a:spcAft>
                        <a:buClrTx/>
                        <a:buSzTx/>
                        <a:buFontTx/>
                        <a:buNone/>
                        <a:tabLst/>
                        <a:defRPr/>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b="1" kern="1200">
                        <a:solidFill>
                          <a:srgbClr val="FF0000"/>
                        </a:solidFill>
                        <a:effectLst/>
                        <a:latin typeface="+mn-lt"/>
                        <a:ea typeface="+mn-ea"/>
                        <a:cs typeface="+mn-cs"/>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060649415"/>
                  </a:ext>
                </a:extLst>
              </a:tr>
              <a:tr h="354032">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311376945"/>
                  </a:ext>
                </a:extLst>
              </a:tr>
              <a:tr h="354032">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en-US" sz="1700" b="0" i="0" u="none" strike="noStrike">
                        <a:effectLst/>
                        <a:latin typeface="Times New Roman" panose="02020603050405020304" pitchFamily="18" charset="0"/>
                        <a:ea typeface="Arial" panose="020B0604020202020204" pitchFamily="34" charset="0"/>
                        <a:cs typeface="Times New Roman" panose="02020603050405020304" pitchFamily="18" charset="0"/>
                      </a:endParaRPr>
                    </a:p>
                    <a:p>
                      <a:pPr algn="l" fontAlgn="t">
                        <a:lnSpc>
                          <a:spcPct val="115000"/>
                        </a:lnSpc>
                        <a:spcBef>
                          <a:spcPts val="0"/>
                        </a:spcBef>
                        <a:spcAft>
                          <a:spcPts val="1000"/>
                        </a:spcAft>
                      </a:pP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398842490"/>
                  </a:ext>
                </a:extLst>
              </a:tr>
              <a:tr h="354032">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p>
                    <a:p>
                      <a:pPr algn="l" fontAlgn="t">
                        <a:lnSpc>
                          <a:spcPct val="115000"/>
                        </a:lnSpc>
                        <a:spcBef>
                          <a:spcPts val="0"/>
                        </a:spcBef>
                        <a:spcAft>
                          <a:spcPts val="1000"/>
                        </a:spcAft>
                      </a:pP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978611686"/>
                  </a:ext>
                </a:extLst>
              </a:tr>
              <a:tr h="354032">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en-US" sz="1700" b="0" i="0" u="none" strike="noStrike">
                        <a:effectLst/>
                        <a:latin typeface="Times New Roman" panose="02020603050405020304" pitchFamily="18" charset="0"/>
                        <a:ea typeface="Arial" panose="020B0604020202020204" pitchFamily="34" charset="0"/>
                        <a:cs typeface="Times New Roman" panose="02020603050405020304" pitchFamily="18"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237006661"/>
                  </a:ext>
                </a:extLst>
              </a:tr>
              <a:tr h="354032">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p>
                    <a:p>
                      <a:pPr algn="l" fontAlgn="t">
                        <a:lnSpc>
                          <a:spcPct val="115000"/>
                        </a:lnSpc>
                        <a:spcBef>
                          <a:spcPts val="0"/>
                        </a:spcBef>
                        <a:spcAft>
                          <a:spcPts val="1000"/>
                        </a:spcAft>
                      </a:pP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020840925"/>
                  </a:ext>
                </a:extLst>
              </a:tr>
            </a:tbl>
          </a:graphicData>
        </a:graphic>
      </p:graphicFrame>
      <p:sp>
        <p:nvSpPr>
          <p:cNvPr id="4" name="TextBox 3">
            <a:extLst>
              <a:ext uri="{FF2B5EF4-FFF2-40B4-BE49-F238E27FC236}">
                <a16:creationId xmlns:a16="http://schemas.microsoft.com/office/drawing/2014/main" xmlns="" id="{D6D6C902-2666-4965-BBE7-B777C6F17A9A}"/>
              </a:ext>
            </a:extLst>
          </p:cNvPr>
          <p:cNvSpPr txBox="1"/>
          <p:nvPr/>
        </p:nvSpPr>
        <p:spPr>
          <a:xfrm>
            <a:off x="2951820" y="1131608"/>
            <a:ext cx="648072" cy="369332"/>
          </a:xfrm>
          <a:prstGeom prst="rect">
            <a:avLst/>
          </a:prstGeom>
          <a:noFill/>
        </p:spPr>
        <p:txBody>
          <a:bodyPr wrap="square" rtlCol="0">
            <a:spAutoFit/>
          </a:bodyPr>
          <a:lstStyle/>
          <a:p>
            <a:r>
              <a:rPr lang="en-US" sz="1800" b="1" kern="1200">
                <a:solidFill>
                  <a:srgbClr val="FF0000"/>
                </a:solidFill>
                <a:effectLst/>
                <a:latin typeface="+mn-lt"/>
                <a:ea typeface="+mn-ea"/>
                <a:cs typeface="+mn-cs"/>
              </a:rPr>
              <a:t>✗</a:t>
            </a:r>
            <a:endParaRPr lang="vi-VN"/>
          </a:p>
        </p:txBody>
      </p:sp>
      <p:sp>
        <p:nvSpPr>
          <p:cNvPr id="5" name="TextBox 4">
            <a:extLst>
              <a:ext uri="{FF2B5EF4-FFF2-40B4-BE49-F238E27FC236}">
                <a16:creationId xmlns:a16="http://schemas.microsoft.com/office/drawing/2014/main" xmlns="" id="{8CF1F933-4969-4BA4-AE9A-ED962F8E9410}"/>
              </a:ext>
            </a:extLst>
          </p:cNvPr>
          <p:cNvSpPr txBox="1"/>
          <p:nvPr/>
        </p:nvSpPr>
        <p:spPr>
          <a:xfrm>
            <a:off x="4932040" y="1419622"/>
            <a:ext cx="328747" cy="369332"/>
          </a:xfrm>
          <a:prstGeom prst="rect">
            <a:avLst/>
          </a:prstGeom>
          <a:noFill/>
        </p:spPr>
        <p:txBody>
          <a:bodyPr wrap="square" rtlCol="0">
            <a:spAutoFit/>
          </a:bodyPr>
          <a:lstStyle/>
          <a:p>
            <a:endParaRPr lang="vi-VN"/>
          </a:p>
        </p:txBody>
      </p:sp>
      <p:sp>
        <p:nvSpPr>
          <p:cNvPr id="6" name="TextBox 5">
            <a:extLst>
              <a:ext uri="{FF2B5EF4-FFF2-40B4-BE49-F238E27FC236}">
                <a16:creationId xmlns:a16="http://schemas.microsoft.com/office/drawing/2014/main" xmlns="" id="{8B4E7105-F902-44CF-AAB3-E53D88024F68}"/>
              </a:ext>
            </a:extLst>
          </p:cNvPr>
          <p:cNvSpPr txBox="1"/>
          <p:nvPr/>
        </p:nvSpPr>
        <p:spPr>
          <a:xfrm>
            <a:off x="4070592" y="1086345"/>
            <a:ext cx="3674689" cy="400622"/>
          </a:xfrm>
          <a:prstGeom prst="rect">
            <a:avLst/>
          </a:prstGeom>
          <a:noFill/>
        </p:spPr>
        <p:txBody>
          <a:bodyPr wrap="square" rtlCol="0">
            <a:spAutoFit/>
          </a:bodyPr>
          <a:lstStyle/>
          <a:p>
            <a:pPr>
              <a:lnSpc>
                <a:spcPct val="132000"/>
              </a:lnSpc>
              <a:spcAft>
                <a:spcPts val="300"/>
              </a:spcAft>
            </a:pPr>
            <a:r>
              <a:rPr lang="vi-VN" sz="800">
                <a:effectLst/>
              </a:rPr>
              <a:t>Không phải người sống có mục đích nào cũng đều là người sống có lí tưởng vì chỉ có mục đích sống cao đẹp mới được gọi là lí tưởng.</a:t>
            </a:r>
            <a:endParaRPr lang="vi-VN" sz="1800">
              <a:solidFill>
                <a:srgbClr val="231F20"/>
              </a:solidFill>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xmlns="" id="{535987B4-ACAC-44A6-8D09-8B899A06D6E1}"/>
              </a:ext>
            </a:extLst>
          </p:cNvPr>
          <p:cNvSpPr txBox="1"/>
          <p:nvPr/>
        </p:nvSpPr>
        <p:spPr>
          <a:xfrm>
            <a:off x="541913" y="1459289"/>
            <a:ext cx="576064" cy="369332"/>
          </a:xfrm>
          <a:prstGeom prst="rect">
            <a:avLst/>
          </a:prstGeom>
          <a:noFill/>
        </p:spPr>
        <p:txBody>
          <a:bodyPr wrap="square" rtlCol="0">
            <a:spAutoFit/>
          </a:bodyPr>
          <a:lstStyle/>
          <a:p>
            <a:r>
              <a:rPr lang="vi-VN"/>
              <a:t>b</a:t>
            </a:r>
          </a:p>
        </p:txBody>
      </p:sp>
      <p:sp>
        <p:nvSpPr>
          <p:cNvPr id="9" name="TextBox 8">
            <a:extLst>
              <a:ext uri="{FF2B5EF4-FFF2-40B4-BE49-F238E27FC236}">
                <a16:creationId xmlns:a16="http://schemas.microsoft.com/office/drawing/2014/main" xmlns="" id="{BB190739-5207-42DD-A29C-C42F2D624298}"/>
              </a:ext>
            </a:extLst>
          </p:cNvPr>
          <p:cNvSpPr txBox="1"/>
          <p:nvPr/>
        </p:nvSpPr>
        <p:spPr>
          <a:xfrm>
            <a:off x="1522450" y="1348861"/>
            <a:ext cx="1152128" cy="547522"/>
          </a:xfrm>
          <a:prstGeom prst="rect">
            <a:avLst/>
          </a:prstGeom>
          <a:noFill/>
        </p:spPr>
        <p:txBody>
          <a:bodyPr wrap="square" rtlCol="0">
            <a:spAutoFit/>
          </a:bodyPr>
          <a:lstStyle/>
          <a:p>
            <a:pPr>
              <a:lnSpc>
                <a:spcPct val="115000"/>
              </a:lnSpc>
              <a:spcAft>
                <a:spcPts val="1000"/>
              </a:spcAft>
            </a:pPr>
            <a:r>
              <a:rPr lang="en-US" sz="2800" b="1">
                <a:solidFill>
                  <a:srgbClr val="00B050"/>
                </a:solidFill>
                <a:effectLst/>
                <a:latin typeface="MS Gothic" panose="020B0609070205080204" pitchFamily="49" charset="-128"/>
                <a:ea typeface="Arial" panose="020B0604020202020204" pitchFamily="34" charset="0"/>
                <a:cs typeface="MS Gothic" panose="020B0609070205080204" pitchFamily="49" charset="-128"/>
              </a:rPr>
              <a:t>✓</a:t>
            </a:r>
            <a:endParaRPr lang="vi-VN" sz="2800" b="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xmlns="" id="{61D160E4-7686-45FB-9F5A-96C64F54599D}"/>
              </a:ext>
            </a:extLst>
          </p:cNvPr>
          <p:cNvSpPr txBox="1"/>
          <p:nvPr/>
        </p:nvSpPr>
        <p:spPr>
          <a:xfrm>
            <a:off x="4030491" y="1466678"/>
            <a:ext cx="4248472" cy="396327"/>
          </a:xfrm>
          <a:prstGeom prst="rect">
            <a:avLst/>
          </a:prstGeom>
          <a:noFill/>
        </p:spPr>
        <p:txBody>
          <a:bodyPr wrap="square" rtlCol="0">
            <a:spAutoFit/>
          </a:bodyPr>
          <a:lstStyle/>
          <a:p>
            <a:pPr>
              <a:lnSpc>
                <a:spcPct val="130000"/>
              </a:lnSpc>
              <a:spcAft>
                <a:spcPts val="300"/>
              </a:spcAft>
            </a:pPr>
            <a:r>
              <a:rPr lang="vi-VN" sz="800">
                <a:effectLst/>
              </a:rPr>
              <a:t>Mục đích sống cao đẹp mới được gọi là lí tưởng. Vậy suy nghĩ và hành động để thực hiện mục tiêu chung của dân tộc chính là sống có lí tưởng.</a:t>
            </a:r>
            <a:endParaRPr lang="vi-VN" sz="1800">
              <a:solidFill>
                <a:srgbClr val="231F20"/>
              </a:solidFill>
              <a:effectLst/>
              <a:latin typeface="Times New Roman" panose="02020603050405020304" pitchFamily="18" charset="0"/>
              <a:ea typeface="Times New Roman" panose="02020603050405020304" pitchFamily="18" charset="0"/>
            </a:endParaRPr>
          </a:p>
        </p:txBody>
      </p:sp>
      <p:sp>
        <p:nvSpPr>
          <p:cNvPr id="13" name="TextBox 12">
            <a:extLst>
              <a:ext uri="{FF2B5EF4-FFF2-40B4-BE49-F238E27FC236}">
                <a16:creationId xmlns:a16="http://schemas.microsoft.com/office/drawing/2014/main" xmlns="" id="{8D10A77F-78A6-4BB4-8FD9-A03F6E758767}"/>
              </a:ext>
            </a:extLst>
          </p:cNvPr>
          <p:cNvSpPr txBox="1"/>
          <p:nvPr/>
        </p:nvSpPr>
        <p:spPr>
          <a:xfrm>
            <a:off x="518260" y="1894542"/>
            <a:ext cx="362401" cy="369332"/>
          </a:xfrm>
          <a:prstGeom prst="rect">
            <a:avLst/>
          </a:prstGeom>
          <a:noFill/>
        </p:spPr>
        <p:txBody>
          <a:bodyPr wrap="square" rtlCol="0">
            <a:spAutoFit/>
          </a:bodyPr>
          <a:lstStyle/>
          <a:p>
            <a:r>
              <a:rPr lang="vi-VN"/>
              <a:t>c</a:t>
            </a:r>
          </a:p>
        </p:txBody>
      </p:sp>
      <p:sp>
        <p:nvSpPr>
          <p:cNvPr id="14" name="TextBox 13">
            <a:extLst>
              <a:ext uri="{FF2B5EF4-FFF2-40B4-BE49-F238E27FC236}">
                <a16:creationId xmlns:a16="http://schemas.microsoft.com/office/drawing/2014/main" xmlns="" id="{5FC54198-B694-457C-A96A-AB7CC68B2C1A}"/>
              </a:ext>
            </a:extLst>
          </p:cNvPr>
          <p:cNvSpPr txBox="1"/>
          <p:nvPr/>
        </p:nvSpPr>
        <p:spPr>
          <a:xfrm>
            <a:off x="2885494" y="2023841"/>
            <a:ext cx="885388" cy="482568"/>
          </a:xfrm>
          <a:prstGeom prst="rect">
            <a:avLst/>
          </a:prstGeom>
          <a:noFill/>
        </p:spPr>
        <p:txBody>
          <a:bodyPr wrap="square" rtlCol="0">
            <a:spAutoFit/>
          </a:bodyPr>
          <a:lstStyle/>
          <a:p>
            <a:pPr>
              <a:lnSpc>
                <a:spcPct val="115000"/>
              </a:lnSpc>
              <a:spcAft>
                <a:spcPts val="1000"/>
              </a:spcAft>
            </a:pPr>
            <a:r>
              <a:rPr lang="en-US" sz="2400" b="1">
                <a:solidFill>
                  <a:srgbClr val="FF0000"/>
                </a:solidFill>
                <a:effectLst/>
                <a:latin typeface="MS Gothic" panose="020B0609070205080204" pitchFamily="49" charset="-128"/>
                <a:ea typeface="Arial" panose="020B0604020202020204" pitchFamily="34" charset="0"/>
                <a:cs typeface="MS Gothic" panose="020B0609070205080204" pitchFamily="49" charset="-128"/>
              </a:rPr>
              <a:t>✗</a:t>
            </a:r>
            <a:endParaRPr lang="vi-VN" sz="24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xmlns="" id="{51563B92-FBD3-424F-AE5C-B52EE15990A9}"/>
              </a:ext>
            </a:extLst>
          </p:cNvPr>
          <p:cNvSpPr txBox="1"/>
          <p:nvPr/>
        </p:nvSpPr>
        <p:spPr>
          <a:xfrm>
            <a:off x="4124906" y="1926484"/>
            <a:ext cx="4263518" cy="556371"/>
          </a:xfrm>
          <a:prstGeom prst="rect">
            <a:avLst/>
          </a:prstGeom>
          <a:noFill/>
        </p:spPr>
        <p:txBody>
          <a:bodyPr wrap="square" rtlCol="0">
            <a:spAutoFit/>
          </a:bodyPr>
          <a:lstStyle/>
          <a:p>
            <a:pPr>
              <a:lnSpc>
                <a:spcPct val="130000"/>
              </a:lnSpc>
              <a:spcAft>
                <a:spcPts val="300"/>
              </a:spcAft>
            </a:pPr>
            <a:r>
              <a:rPr lang="vi-VN" sz="800">
                <a:effectLst/>
              </a:rPr>
              <a:t>Không phải ai tích cực làm giàu đều là người sống có lí tưởng vì có những người làm giàu bất chính. Làm giàu chân chính, đóng góp cho gia đình, cộng đồng và đất nước, góp phần thực hiện mục tiêu “dân giàu nước mạnh” mới là sống có lí tưởng.</a:t>
            </a:r>
            <a:endParaRPr lang="vi-VN" sz="1800">
              <a:solidFill>
                <a:srgbClr val="231F20"/>
              </a:solidFill>
              <a:effectLst/>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xmlns="" id="{5D4C2DCF-D562-4C54-8107-32F1F2AD9E31}"/>
              </a:ext>
            </a:extLst>
          </p:cNvPr>
          <p:cNvSpPr txBox="1"/>
          <p:nvPr/>
        </p:nvSpPr>
        <p:spPr>
          <a:xfrm>
            <a:off x="571569" y="2712368"/>
            <a:ext cx="501695" cy="369332"/>
          </a:xfrm>
          <a:prstGeom prst="rect">
            <a:avLst/>
          </a:prstGeom>
          <a:noFill/>
        </p:spPr>
        <p:txBody>
          <a:bodyPr wrap="square" rtlCol="0">
            <a:spAutoFit/>
          </a:bodyPr>
          <a:lstStyle/>
          <a:p>
            <a:r>
              <a:rPr lang="vi-VN"/>
              <a:t>d</a:t>
            </a:r>
          </a:p>
        </p:txBody>
      </p:sp>
      <p:sp>
        <p:nvSpPr>
          <p:cNvPr id="17" name="TextBox 16">
            <a:extLst>
              <a:ext uri="{FF2B5EF4-FFF2-40B4-BE49-F238E27FC236}">
                <a16:creationId xmlns:a16="http://schemas.microsoft.com/office/drawing/2014/main" xmlns="" id="{7D07B4BB-C116-4B80-BDA6-402D3D858CEF}"/>
              </a:ext>
            </a:extLst>
          </p:cNvPr>
          <p:cNvSpPr txBox="1"/>
          <p:nvPr/>
        </p:nvSpPr>
        <p:spPr>
          <a:xfrm>
            <a:off x="1535060" y="2626633"/>
            <a:ext cx="612980" cy="547522"/>
          </a:xfrm>
          <a:prstGeom prst="rect">
            <a:avLst/>
          </a:prstGeom>
          <a:noFill/>
        </p:spPr>
        <p:txBody>
          <a:bodyPr wrap="square" rtlCol="0">
            <a:spAutoFit/>
          </a:bodyPr>
          <a:lstStyle/>
          <a:p>
            <a:pPr>
              <a:lnSpc>
                <a:spcPct val="115000"/>
              </a:lnSpc>
              <a:spcAft>
                <a:spcPts val="1000"/>
              </a:spcAft>
            </a:pPr>
            <a:r>
              <a:rPr lang="en-US" sz="2800" b="1">
                <a:solidFill>
                  <a:srgbClr val="00B050"/>
                </a:solidFill>
                <a:effectLst/>
                <a:latin typeface="MS Gothic" panose="020B0609070205080204" pitchFamily="49" charset="-128"/>
                <a:ea typeface="Arial" panose="020B0604020202020204" pitchFamily="34" charset="0"/>
                <a:cs typeface="MS Gothic" panose="020B0609070205080204" pitchFamily="49" charset="-128"/>
              </a:rPr>
              <a:t>✓</a:t>
            </a:r>
            <a:endParaRPr lang="vi-VN" sz="2800" b="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xmlns="" id="{8ABE5721-DC12-44DF-9799-58F831133E68}"/>
              </a:ext>
            </a:extLst>
          </p:cNvPr>
          <p:cNvSpPr txBox="1"/>
          <p:nvPr/>
        </p:nvSpPr>
        <p:spPr>
          <a:xfrm>
            <a:off x="4118507" y="2754824"/>
            <a:ext cx="4072439" cy="584775"/>
          </a:xfrm>
          <a:prstGeom prst="rect">
            <a:avLst/>
          </a:prstGeom>
          <a:noFill/>
        </p:spPr>
        <p:txBody>
          <a:bodyPr wrap="square" rtlCol="0">
            <a:spAutoFit/>
          </a:bodyPr>
          <a:lstStyle/>
          <a:p>
            <a:r>
              <a:rPr lang="vi-VN" sz="800">
                <a:effectLst/>
              </a:rPr>
              <a:t>Lí tưởng sống được hình thành từ yêu cầu của đời sống xã hội hiện thực. Ở mỗi thời đại</a:t>
            </a:r>
            <a:endParaRPr lang="vi-VN" sz="800"/>
          </a:p>
          <a:p>
            <a:r>
              <a:rPr lang="vi-VN" sz="800">
                <a:effectLst/>
              </a:rPr>
              <a:t> khác nhau, yêu cầu của đời sống xã hội hiện thực khác nhau nên con người có lí tưởng sống khác nhau.</a:t>
            </a:r>
            <a:endParaRPr lang="vi-VN" sz="1800">
              <a:solidFill>
                <a:srgbClr val="231F20"/>
              </a:solidFill>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xmlns="" id="{C6D2CFEA-6D4F-4572-B7F0-3F1692146DB4}"/>
              </a:ext>
            </a:extLst>
          </p:cNvPr>
          <p:cNvSpPr txBox="1"/>
          <p:nvPr/>
        </p:nvSpPr>
        <p:spPr>
          <a:xfrm>
            <a:off x="579097" y="3451149"/>
            <a:ext cx="501695" cy="369332"/>
          </a:xfrm>
          <a:prstGeom prst="rect">
            <a:avLst/>
          </a:prstGeom>
          <a:noFill/>
        </p:spPr>
        <p:txBody>
          <a:bodyPr wrap="square" rtlCol="0">
            <a:spAutoFit/>
          </a:bodyPr>
          <a:lstStyle/>
          <a:p>
            <a:r>
              <a:rPr lang="vi-VN"/>
              <a:t>e</a:t>
            </a:r>
          </a:p>
        </p:txBody>
      </p:sp>
      <p:sp>
        <p:nvSpPr>
          <p:cNvPr id="20" name="TextBox 19">
            <a:extLst>
              <a:ext uri="{FF2B5EF4-FFF2-40B4-BE49-F238E27FC236}">
                <a16:creationId xmlns:a16="http://schemas.microsoft.com/office/drawing/2014/main" xmlns="" id="{80875CAA-3274-44CF-ACEC-D7F6B00735D7}"/>
              </a:ext>
            </a:extLst>
          </p:cNvPr>
          <p:cNvSpPr txBox="1"/>
          <p:nvPr/>
        </p:nvSpPr>
        <p:spPr>
          <a:xfrm>
            <a:off x="2951820" y="3373017"/>
            <a:ext cx="576064" cy="482568"/>
          </a:xfrm>
          <a:prstGeom prst="rect">
            <a:avLst/>
          </a:prstGeom>
          <a:noFill/>
        </p:spPr>
        <p:txBody>
          <a:bodyPr wrap="square" rtlCol="0">
            <a:spAutoFit/>
          </a:bodyPr>
          <a:lstStyle/>
          <a:p>
            <a:pPr>
              <a:lnSpc>
                <a:spcPct val="115000"/>
              </a:lnSpc>
              <a:spcAft>
                <a:spcPts val="1000"/>
              </a:spcAft>
            </a:pPr>
            <a:r>
              <a:rPr lang="en-US" sz="2400" b="1">
                <a:solidFill>
                  <a:srgbClr val="FF0000"/>
                </a:solidFill>
                <a:effectLst/>
                <a:latin typeface="MS Gothic" panose="020B0609070205080204" pitchFamily="49" charset="-128"/>
                <a:ea typeface="Arial" panose="020B0604020202020204" pitchFamily="34" charset="0"/>
                <a:cs typeface="MS Gothic" panose="020B0609070205080204" pitchFamily="49" charset="-128"/>
              </a:rPr>
              <a:t>✗</a:t>
            </a:r>
            <a:endParaRPr lang="vi-VN" sz="24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xmlns="" id="{DBDEA5A4-F723-49F2-AE78-A9BF7019B04B}"/>
              </a:ext>
            </a:extLst>
          </p:cNvPr>
          <p:cNvSpPr txBox="1"/>
          <p:nvPr/>
        </p:nvSpPr>
        <p:spPr>
          <a:xfrm>
            <a:off x="4093319" y="3459258"/>
            <a:ext cx="4176464" cy="396327"/>
          </a:xfrm>
          <a:prstGeom prst="rect">
            <a:avLst/>
          </a:prstGeom>
          <a:noFill/>
        </p:spPr>
        <p:txBody>
          <a:bodyPr wrap="square" rtlCol="0">
            <a:spAutoFit/>
          </a:bodyPr>
          <a:lstStyle/>
          <a:p>
            <a:pPr>
              <a:lnSpc>
                <a:spcPct val="130000"/>
              </a:lnSpc>
              <a:spcAft>
                <a:spcPts val="300"/>
              </a:spcAft>
            </a:pPr>
            <a:r>
              <a:rPr lang="vi-VN" sz="800">
                <a:effectLst/>
              </a:rPr>
              <a:t>Người có nhiều ước mơ, hoài bão nhưng không kiên gan bền chí, nỗ lực phấn đấu để đạt ước mơ, hoài bão ấy thì không được gọi là người sống có lí tưởng.</a:t>
            </a:r>
            <a:endParaRPr lang="vi-VN" sz="1800">
              <a:solidFill>
                <a:srgbClr val="231F20"/>
              </a:solidFill>
              <a:effectLst/>
              <a:latin typeface="Times New Roman" panose="02020603050405020304" pitchFamily="18" charset="0"/>
              <a:ea typeface="Times New Roman" panose="02020603050405020304" pitchFamily="18" charset="0"/>
            </a:endParaRPr>
          </a:p>
        </p:txBody>
      </p:sp>
      <p:sp>
        <p:nvSpPr>
          <p:cNvPr id="22" name="TextBox 21">
            <a:extLst>
              <a:ext uri="{FF2B5EF4-FFF2-40B4-BE49-F238E27FC236}">
                <a16:creationId xmlns:a16="http://schemas.microsoft.com/office/drawing/2014/main" xmlns="" id="{7ABB9C1D-5EF6-4E2D-B556-EC34C89D557B}"/>
              </a:ext>
            </a:extLst>
          </p:cNvPr>
          <p:cNvSpPr txBox="1"/>
          <p:nvPr/>
        </p:nvSpPr>
        <p:spPr>
          <a:xfrm>
            <a:off x="586185" y="3792239"/>
            <a:ext cx="576064" cy="369332"/>
          </a:xfrm>
          <a:prstGeom prst="rect">
            <a:avLst/>
          </a:prstGeom>
          <a:noFill/>
        </p:spPr>
        <p:txBody>
          <a:bodyPr wrap="square" rtlCol="0">
            <a:spAutoFit/>
          </a:bodyPr>
          <a:lstStyle/>
          <a:p>
            <a:r>
              <a:rPr lang="vi-VN"/>
              <a:t>g</a:t>
            </a:r>
          </a:p>
        </p:txBody>
      </p:sp>
      <p:sp>
        <p:nvSpPr>
          <p:cNvPr id="23" name="TextBox 22">
            <a:extLst>
              <a:ext uri="{FF2B5EF4-FFF2-40B4-BE49-F238E27FC236}">
                <a16:creationId xmlns:a16="http://schemas.microsoft.com/office/drawing/2014/main" xmlns="" id="{58BF0091-30E1-4DEB-9004-AAD2C25BCE9C}"/>
              </a:ext>
            </a:extLst>
          </p:cNvPr>
          <p:cNvSpPr txBox="1"/>
          <p:nvPr/>
        </p:nvSpPr>
        <p:spPr>
          <a:xfrm>
            <a:off x="1403648" y="3888031"/>
            <a:ext cx="1008112" cy="547522"/>
          </a:xfrm>
          <a:prstGeom prst="rect">
            <a:avLst/>
          </a:prstGeom>
          <a:noFill/>
        </p:spPr>
        <p:txBody>
          <a:bodyPr wrap="square" rtlCol="0">
            <a:spAutoFit/>
          </a:bodyPr>
          <a:lstStyle/>
          <a:p>
            <a:pPr>
              <a:lnSpc>
                <a:spcPct val="115000"/>
              </a:lnSpc>
              <a:spcAft>
                <a:spcPts val="1000"/>
              </a:spcAft>
            </a:pPr>
            <a:r>
              <a:rPr lang="en-US" sz="2800">
                <a:solidFill>
                  <a:srgbClr val="00B050"/>
                </a:solidFill>
                <a:effectLst/>
                <a:latin typeface="MS Gothic" panose="020B0609070205080204" pitchFamily="49" charset="-128"/>
                <a:ea typeface="Arial" panose="020B0604020202020204" pitchFamily="34" charset="0"/>
                <a:cs typeface="MS Gothic" panose="020B0609070205080204" pitchFamily="49" charset="-128"/>
              </a:rPr>
              <a:t>✓</a:t>
            </a:r>
            <a:endParaRPr lang="vi-VN" sz="280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xmlns="" id="{5D3E487C-FF6A-47D2-A5C7-558A35E58233}"/>
              </a:ext>
            </a:extLst>
          </p:cNvPr>
          <p:cNvSpPr txBox="1"/>
          <p:nvPr/>
        </p:nvSpPr>
        <p:spPr>
          <a:xfrm>
            <a:off x="4101243" y="3844817"/>
            <a:ext cx="4431197" cy="556371"/>
          </a:xfrm>
          <a:prstGeom prst="rect">
            <a:avLst/>
          </a:prstGeom>
          <a:noFill/>
        </p:spPr>
        <p:txBody>
          <a:bodyPr wrap="square" rtlCol="0">
            <a:spAutoFit/>
          </a:bodyPr>
          <a:lstStyle/>
          <a:p>
            <a:pPr>
              <a:lnSpc>
                <a:spcPct val="130000"/>
              </a:lnSpc>
              <a:spcAft>
                <a:spcPts val="300"/>
              </a:spcAft>
            </a:pPr>
            <a:r>
              <a:rPr lang="vi-VN" sz="800">
                <a:effectLst/>
              </a:rPr>
              <a:t>Đối với HS, tích cực học tập để mai sau lập nghiệp, góp phần xây dựng quê hương, đất nước chính là sống có lí tưởng, bởi vì khi mục đích cá nhân hoà chung với mục đích của quốc gia, dân tộc thì đó chính là lí tưởng.</a:t>
            </a:r>
            <a:endParaRPr lang="vi-VN" sz="1800">
              <a:solidFill>
                <a:srgbClr val="231F2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03009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ppt_x"/>
                                          </p:val>
                                        </p:tav>
                                        <p:tav tm="100000">
                                          <p:val>
                                            <p:strVal val="#ppt_x"/>
                                          </p:val>
                                        </p:tav>
                                      </p:tavLst>
                                    </p:anim>
                                    <p:anim calcmode="lin" valueType="num">
                                      <p:cBhvr additive="base">
                                        <p:cTn id="6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additive="base">
                                        <p:cTn id="79" dur="500" fill="hold"/>
                                        <p:tgtEl>
                                          <p:spTgt spid="19"/>
                                        </p:tgtEl>
                                        <p:attrNameLst>
                                          <p:attrName>ppt_x</p:attrName>
                                        </p:attrNameLst>
                                      </p:cBhvr>
                                      <p:tavLst>
                                        <p:tav tm="0">
                                          <p:val>
                                            <p:strVal val="#ppt_x"/>
                                          </p:val>
                                        </p:tav>
                                        <p:tav tm="100000">
                                          <p:val>
                                            <p:strVal val="#ppt_x"/>
                                          </p:val>
                                        </p:tav>
                                      </p:tavLst>
                                    </p:anim>
                                    <p:anim calcmode="lin" valueType="num">
                                      <p:cBhvr additive="base">
                                        <p:cTn id="8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fill="hold"/>
                                        <p:tgtEl>
                                          <p:spTgt spid="20"/>
                                        </p:tgtEl>
                                        <p:attrNameLst>
                                          <p:attrName>ppt_x</p:attrName>
                                        </p:attrNameLst>
                                      </p:cBhvr>
                                      <p:tavLst>
                                        <p:tav tm="0">
                                          <p:val>
                                            <p:strVal val="#ppt_x"/>
                                          </p:val>
                                        </p:tav>
                                        <p:tav tm="100000">
                                          <p:val>
                                            <p:strVal val="#ppt_x"/>
                                          </p:val>
                                        </p:tav>
                                      </p:tavLst>
                                    </p:anim>
                                    <p:anim calcmode="lin" valueType="num">
                                      <p:cBhvr additive="base">
                                        <p:cTn id="8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cBhvr additive="base">
                                        <p:cTn id="91" dur="500" fill="hold"/>
                                        <p:tgtEl>
                                          <p:spTgt spid="21"/>
                                        </p:tgtEl>
                                        <p:attrNameLst>
                                          <p:attrName>ppt_x</p:attrName>
                                        </p:attrNameLst>
                                      </p:cBhvr>
                                      <p:tavLst>
                                        <p:tav tm="0">
                                          <p:val>
                                            <p:strVal val="#ppt_x"/>
                                          </p:val>
                                        </p:tav>
                                        <p:tav tm="100000">
                                          <p:val>
                                            <p:strVal val="#ppt_x"/>
                                          </p:val>
                                        </p:tav>
                                      </p:tavLst>
                                    </p:anim>
                                    <p:anim calcmode="lin" valueType="num">
                                      <p:cBhvr additive="base">
                                        <p:cTn id="9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2"/>
                                        </p:tgtEl>
                                        <p:attrNameLst>
                                          <p:attrName>style.visibility</p:attrName>
                                        </p:attrNameLst>
                                      </p:cBhvr>
                                      <p:to>
                                        <p:strVal val="visible"/>
                                      </p:to>
                                    </p:set>
                                    <p:anim calcmode="lin" valueType="num">
                                      <p:cBhvr additive="base">
                                        <p:cTn id="97" dur="500" fill="hold"/>
                                        <p:tgtEl>
                                          <p:spTgt spid="22"/>
                                        </p:tgtEl>
                                        <p:attrNameLst>
                                          <p:attrName>ppt_x</p:attrName>
                                        </p:attrNameLst>
                                      </p:cBhvr>
                                      <p:tavLst>
                                        <p:tav tm="0">
                                          <p:val>
                                            <p:strVal val="#ppt_x"/>
                                          </p:val>
                                        </p:tav>
                                        <p:tav tm="100000">
                                          <p:val>
                                            <p:strVal val="#ppt_x"/>
                                          </p:val>
                                        </p:tav>
                                      </p:tavLst>
                                    </p:anim>
                                    <p:anim calcmode="lin" valueType="num">
                                      <p:cBhvr additive="base">
                                        <p:cTn id="9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23"/>
                                        </p:tgtEl>
                                        <p:attrNameLst>
                                          <p:attrName>style.visibility</p:attrName>
                                        </p:attrNameLst>
                                      </p:cBhvr>
                                      <p:to>
                                        <p:strVal val="visible"/>
                                      </p:to>
                                    </p:set>
                                    <p:anim calcmode="lin" valueType="num">
                                      <p:cBhvr additive="base">
                                        <p:cTn id="103" dur="500" fill="hold"/>
                                        <p:tgtEl>
                                          <p:spTgt spid="23"/>
                                        </p:tgtEl>
                                        <p:attrNameLst>
                                          <p:attrName>ppt_x</p:attrName>
                                        </p:attrNameLst>
                                      </p:cBhvr>
                                      <p:tavLst>
                                        <p:tav tm="0">
                                          <p:val>
                                            <p:strVal val="#ppt_x"/>
                                          </p:val>
                                        </p:tav>
                                        <p:tav tm="100000">
                                          <p:val>
                                            <p:strVal val="#ppt_x"/>
                                          </p:val>
                                        </p:tav>
                                      </p:tavLst>
                                    </p:anim>
                                    <p:anim calcmode="lin" valueType="num">
                                      <p:cBhvr additive="base">
                                        <p:cTn id="10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24"/>
                                        </p:tgtEl>
                                        <p:attrNameLst>
                                          <p:attrName>style.visibility</p:attrName>
                                        </p:attrNameLst>
                                      </p:cBhvr>
                                      <p:to>
                                        <p:strVal val="visible"/>
                                      </p:to>
                                    </p:set>
                                    <p:anim calcmode="lin" valueType="num">
                                      <p:cBhvr additive="base">
                                        <p:cTn id="109" dur="500" fill="hold"/>
                                        <p:tgtEl>
                                          <p:spTgt spid="24"/>
                                        </p:tgtEl>
                                        <p:attrNameLst>
                                          <p:attrName>ppt_x</p:attrName>
                                        </p:attrNameLst>
                                      </p:cBhvr>
                                      <p:tavLst>
                                        <p:tav tm="0">
                                          <p:val>
                                            <p:strVal val="#ppt_x"/>
                                          </p:val>
                                        </p:tav>
                                        <p:tav tm="100000">
                                          <p:val>
                                            <p:strVal val="#ppt_x"/>
                                          </p:val>
                                        </p:tav>
                                      </p:tavLst>
                                    </p:anim>
                                    <p:anim calcmode="lin" valueType="num">
                                      <p:cBhvr additive="base">
                                        <p:cTn id="11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p:bldP spid="11"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E6A07B7-FBC2-4B34-B9E4-34911420F8D6}"/>
              </a:ext>
            </a:extLst>
          </p:cNvPr>
          <p:cNvSpPr txBox="1"/>
          <p:nvPr/>
        </p:nvSpPr>
        <p:spPr>
          <a:xfrm>
            <a:off x="79620" y="22521"/>
            <a:ext cx="8838764"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vi-VN" sz="1400" dirty="0">
                <a:solidFill>
                  <a:srgbClr val="FF0000"/>
                </a:solidFill>
              </a:rPr>
              <a:t>Luyện tập 2: </a:t>
            </a: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0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kumimoji="0" lang="vi-VN" altLang="vi-VN" sz="1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vi-VN" altLang="vi-VN" sz="10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 điểm dưới đây, em hãy viết bài thuyết trình về ý nghĩa của việc sống có lí tưởng:</a:t>
            </a:r>
            <a:endParaRPr kumimoji="0" lang="vi-VN" altLang="vi-VN" sz="10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000" b="0" i="0" u="none" strike="noStrike" cap="none" normalizeH="0" baseline="0" dirty="0">
                <a:ln>
                  <a:noFill/>
                </a:ln>
                <a:effectLst/>
                <a:latin typeface="Arial" panose="020B0604020202020204" pitchFamily="34" charset="0"/>
                <a:ea typeface="Times New Roman" panose="02020603050405020304" pitchFamily="18" charset="0"/>
                <a:cs typeface="Arial" panose="020B0604020202020204" pitchFamily="34" charset="0"/>
              </a:rPr>
              <a:t>Lí tưởng là ngọn đèn chỉ đường. Không có lí tưởng thì không có phương hướng kiên định, mà không có phương hướng thì không có cuộc sống.</a:t>
            </a:r>
            <a:endParaRPr kumimoji="0" lang="vi-VN" altLang="vi-VN" sz="1000" b="0" i="0" u="none" strike="noStrike" cap="none" normalizeH="0" baseline="0" dirty="0">
              <a:ln>
                <a:noFill/>
              </a:ln>
              <a:effectLst/>
              <a:ea typeface="Times New Roman" panose="02020603050405020304"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vi-VN" altLang="vi-VN" sz="1000" b="0" i="0" u="none" strike="noStrike" cap="none" normalizeH="0" baseline="0" dirty="0">
                <a:ln>
                  <a:noFill/>
                </a:ln>
                <a:effectLst/>
                <a:latin typeface="Arial" panose="020B0604020202020204" pitchFamily="34" charset="0"/>
                <a:ea typeface="Times New Roman" panose="02020603050405020304" pitchFamily="18" charset="0"/>
                <a:cs typeface="Arial" panose="020B0604020202020204" pitchFamily="34" charset="0"/>
              </a:rPr>
              <a:t>(Lev Nikolayevich Tolsoy</a:t>
            </a:r>
            <a:r>
              <a:rPr kumimoji="0" lang="vi-VN" altLang="vi-VN" sz="10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kumimoji="0" lang="vi-VN" altLang="vi-VN" sz="1000" b="0" i="0" u="none" strike="noStrike" cap="none" normalizeH="0" baseline="0" dirty="0">
              <a:ln>
                <a:noFill/>
              </a:ln>
              <a:solidFill>
                <a:schemeClr val="tx1"/>
              </a:solidFill>
              <a:effectLst/>
              <a:ea typeface="Times New Roman" panose="02020603050405020304" pitchFamily="18" charset="0"/>
            </a:endParaRPr>
          </a:p>
        </p:txBody>
      </p:sp>
      <p:sp>
        <p:nvSpPr>
          <p:cNvPr id="3" name="Rectangle 1">
            <a:extLst>
              <a:ext uri="{FF2B5EF4-FFF2-40B4-BE49-F238E27FC236}">
                <a16:creationId xmlns:a16="http://schemas.microsoft.com/office/drawing/2014/main" xmlns="" id="{CA26F75B-5FDD-4265-8014-0D80871A11C2}"/>
              </a:ext>
            </a:extLst>
          </p:cNvPr>
          <p:cNvSpPr>
            <a:spLocks noChangeArrowheads="1"/>
          </p:cNvSpPr>
          <p:nvPr/>
        </p:nvSpPr>
        <p:spPr bwMode="auto">
          <a:xfrm>
            <a:off x="62862" y="771550"/>
            <a:ext cx="9018276" cy="39087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000" b="1" i="0" u="none" strike="noStrike" cap="none" normalizeH="0" baseline="0">
                <a:ln>
                  <a:noFill/>
                </a:ln>
                <a:solidFill>
                  <a:srgbClr val="008000"/>
                </a:solidFill>
                <a:effectLst/>
                <a:latin typeface="Arial" panose="020B0604020202020204" pitchFamily="34" charset="0"/>
                <a:ea typeface="Times New Roman" panose="02020603050405020304" pitchFamily="18" charset="0"/>
                <a:cs typeface="Arial" panose="020B0604020202020204" pitchFamily="34" charset="0"/>
              </a:rPr>
              <a:t>Trả lời:</a:t>
            </a:r>
            <a:endParaRPr kumimoji="0" lang="vi-VN" altLang="vi-VN" sz="1000" b="0" i="0" u="none" strike="noStrike" cap="none" normalizeH="0" baseline="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000" b="1"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Bài thuyết trình tham khảo:</a:t>
            </a:r>
            <a:endParaRPr kumimoji="0" lang="vi-VN" altLang="vi-VN" sz="1000" b="0" i="0" u="none" strike="noStrike" cap="none" normalizeH="0" baseline="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0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 biển cả, những con thuyền lênh đênh luôn cần một ngọn hải đăng để chỉ đường, để tìm đường về bến an toàn và hòa bình. Mỗi người trong chúng ta cũng cần một ngọn hải đăng riêng, đó chính là lí tưởng sống. Lí tưởng này sẽ là nguồn động viên mạnh mẽ, giúp chúng ta bay cao với những ước mơ và hướng dẫn chúng ta đến hạnh phúc trong cuộc sống. Đúng như Lev Nikolayevich Tolsoy - một nhà văn tài ba người Nga đã từng nói: "Lí tưởng là ngọn đèn chỉ đường. Không có lí tưởng, không có phương hướng kiên định, mà không có phương hướng thì không có cuộc sống."</a:t>
            </a:r>
            <a:endParaRPr kumimoji="0" lang="vi-VN" altLang="vi-VN" sz="1000" b="0" i="0" u="none" strike="noStrike" cap="none" normalizeH="0" baseline="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0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Lí tưởng sống chính là mục tiêu cao cả mà mỗi người trong chúng ta khao khát và mong muốn đạt được. Nó giống như ngọn đèn trong đêm tối, giúp chúng ta thấy rõ con đường và những điều quan trọng xung quanh. Nhưng lí tưởng không chỉ giới hạn ở việc chỉ định hướng đi, nó còn đồng thời là động lực mạnh mẽ, thúc đẩy chúng ta vượt qua khó khăn và gắn bó với mục tiêu cuộc đời.</a:t>
            </a:r>
            <a:endParaRPr kumimoji="0" lang="vi-VN" altLang="vi-VN" sz="1000" b="0" i="0" u="none" strike="noStrike" cap="none" normalizeH="0" baseline="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0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Ví dụ, Bác Hồ, tượng đài của lí tưởng sống, đã sống với mục tiêu giải phóng dân tộc và độc lập quốc gia. Thậm chí trong những hoàn cảnh khó khăn, ông vẫn không bao giờ từ bỏ lí tưởng của mình. Đó là lí tưởng mang tính toàn cầu, nhưng lí tưởng không nhất thiết phải vô cùng lớn lao. Quan trọng hơn là ta phải sống với lí tưởng và theo đuổi nó một cách thành thật. Cuộc sống có ý nghĩa khi ta sống vì mọi người, và trong đó, mọi người cũng sẽ sống vì ta.</a:t>
            </a:r>
            <a:endParaRPr kumimoji="0" lang="vi-VN" altLang="vi-VN" sz="1000" b="0" i="0" u="none" strike="noStrike" cap="none" normalizeH="0" baseline="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0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Ví dụ khác như thầy Nguyễn Ngọc Kí, người đã trải qua nhiều khó khăn nhưng không bao giờ từ bỏ. Thầy là tấm gương sống của sự tận hiến và cống hiến cho đời, dù có thể điểm danh với những khuyết điểm về sức khỏe. Điều quan trọng không phải là bạn đã đạt được mục tiêu lớn hay không, mà là bạn đã sống với lí tưởng và cống hiến mình cho điều bạn tin tưởng.</a:t>
            </a:r>
            <a:endParaRPr kumimoji="0" lang="vi-VN" altLang="vi-VN" sz="1000" b="0" i="0" u="none" strike="noStrike" cap="none" normalizeH="0" baseline="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0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 cuộc sống, không phải ai cũng nhận ra giá trị của lí tưởng sống. Một số người sống vô tư, không chú trọng đến việc đặt mục tiêu và lí tưởng trong cuộc sống. Họ có thể lạc hướng và dễ bị cuốn vào những thứ trái với giá trị đạo đức và xã hội.</a:t>
            </a:r>
            <a:endParaRPr kumimoji="0" lang="vi-VN" altLang="vi-VN" sz="1000" b="0" i="0" u="none" strike="noStrike" cap="none" normalizeH="0" baseline="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0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Tuy nhiên, chúng ta cần nhớ rằng lí tưởng sống không nhất thiết phải lớn lao và phức tạp. Một lí tưởng có thể đơn giản như việc trở thành một người cha hay người mẹ tốt, hay thậm chí là làm việc chăm chỉ để cống hiến cho gia đình. Quan trọng là ta phải có lí tưởng và theo đuổi nó một cách đầy kiên nhẫn và tận tâm. Lí tưởng sẽ là nguồn động viên giúp ta vượt qua khó khăn, giữ vững mục tiêu và đạt được thành công trong cuộc sống.</a:t>
            </a:r>
            <a:endParaRPr kumimoji="0" lang="vi-VN" altLang="vi-VN" sz="1000" b="0" i="0" u="none" strike="noStrike" cap="none" normalizeH="0" baseline="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0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Cuối cùng, để trang bị cho cuộc hành trình của chúng ta, ta cần học hỏi và phát triển kiến thức và kỹ năng. Lý tưởng không đến từ hành động mù quáng, mà từ hiểu biết và sự phấn đấu không ngừng nghỉ. Hãy tận dụng kiến thức, học hỏi từ mọi nguồn, và luôn đặt mục tiêu cao cho bản thân để có thể cống hiến cho xã hội và làm cho cuộc sống thêm ý nghĩa.</a:t>
            </a:r>
            <a:endParaRPr kumimoji="0" lang="vi-VN" altLang="vi-VN" sz="1000" b="0" i="0" u="none" strike="noStrike" cap="none" normalizeH="0" baseline="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xmlns="" val="413501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14D6FCA-B77E-48AD-AE0A-BDE58A9A3D60}"/>
              </a:ext>
            </a:extLst>
          </p:cNvPr>
          <p:cNvSpPr txBox="1"/>
          <p:nvPr/>
        </p:nvSpPr>
        <p:spPr>
          <a:xfrm>
            <a:off x="53752" y="123478"/>
            <a:ext cx="9036496" cy="830997"/>
          </a:xfrm>
          <a:prstGeom prst="rect">
            <a:avLst/>
          </a:prstGeom>
          <a:noFill/>
        </p:spPr>
        <p:txBody>
          <a:bodyPr wrap="square">
            <a:spAutoFit/>
          </a:bodyPr>
          <a:lstStyle/>
          <a:p>
            <a:pPr marL="30480" marR="30480" algn="just"/>
            <a:r>
              <a:rPr lang="vi-VN" sz="2400" b="1" dirty="0">
                <a:solidFill>
                  <a:srgbClr val="FF0000"/>
                </a:solidFill>
                <a:effectLst/>
                <a:latin typeface="Times New Roman" pitchFamily="18" charset="0"/>
                <a:ea typeface="Times New Roman" panose="02020603050405020304" pitchFamily="18" charset="0"/>
                <a:cs typeface="Times New Roman" pitchFamily="18" charset="0"/>
              </a:rPr>
              <a:t>Luyện tập 3 </a:t>
            </a:r>
            <a:r>
              <a:rPr lang="vi-VN" sz="2400" b="1" dirty="0">
                <a:solidFill>
                  <a:srgbClr val="008000"/>
                </a:solidFill>
                <a:effectLst/>
                <a:latin typeface="Times New Roman" pitchFamily="18" charset="0"/>
                <a:ea typeface="Times New Roman" panose="02020603050405020304" pitchFamily="18" charset="0"/>
                <a:cs typeface="Times New Roman" pitchFamily="18" charset="0"/>
              </a:rPr>
              <a:t>:TLN: </a:t>
            </a:r>
            <a:r>
              <a:rPr lang="vi-VN" sz="2400" dirty="0">
                <a:solidFill>
                  <a:srgbClr val="000000"/>
                </a:solidFill>
                <a:effectLst/>
                <a:latin typeface="Times New Roman" pitchFamily="18" charset="0"/>
                <a:ea typeface="Times New Roman" panose="02020603050405020304" pitchFamily="18" charset="0"/>
                <a:cs typeface="Times New Roman" pitchFamily="18" charset="0"/>
              </a:rPr>
              <a:t>Em hãy nhận xét về việc làm của thanh niên trong các bức ảnh dưới đây và nêu ý nghĩa của những việc làm đó.</a:t>
            </a:r>
            <a:endParaRPr lang="vi-VN" sz="2400" dirty="0">
              <a:effectLst/>
              <a:latin typeface="Times New Roman" pitchFamily="18" charset="0"/>
              <a:ea typeface="Times New Roman" panose="02020603050405020304" pitchFamily="18" charset="0"/>
              <a:cs typeface="Times New Roman" pitchFamily="18" charset="0"/>
            </a:endParaRPr>
          </a:p>
        </p:txBody>
      </p:sp>
      <p:pic>
        <p:nvPicPr>
          <p:cNvPr id="4" name="Picture 3" descr="Em hãy nhận xét về việc làm của thanh niên trong các bức ảnh dưới đây">
            <a:extLst>
              <a:ext uri="{FF2B5EF4-FFF2-40B4-BE49-F238E27FC236}">
                <a16:creationId xmlns:a16="http://schemas.microsoft.com/office/drawing/2014/main" xmlns="" id="{4F2F2CBD-EFDC-4205-95AA-34F01D60BB04}"/>
              </a:ext>
            </a:extLst>
          </p:cNvPr>
          <p:cNvPicPr/>
          <p:nvPr/>
        </p:nvPicPr>
        <p:blipFill>
          <a:blip r:embed="rId2">
            <a:extLst>
              <a:ext uri="{28A0092B-C50C-407E-A947-70E740481C1C}">
                <a14:useLocalDpi xmlns:a14="http://schemas.microsoft.com/office/drawing/2010/main" xmlns="" val="0"/>
              </a:ext>
            </a:extLst>
          </a:blip>
          <a:srcRect/>
          <a:stretch>
            <a:fillRect/>
          </a:stretch>
        </p:blipFill>
        <p:spPr bwMode="auto">
          <a:xfrm>
            <a:off x="251520" y="1323807"/>
            <a:ext cx="8784976" cy="3696215"/>
          </a:xfrm>
          <a:prstGeom prst="rect">
            <a:avLst/>
          </a:prstGeom>
          <a:solidFill>
            <a:srgbClr val="FF0000"/>
          </a:solidFill>
          <a:ln w="28575">
            <a:solidFill>
              <a:srgbClr val="FF0000"/>
            </a:solidFill>
          </a:ln>
        </p:spPr>
      </p:pic>
    </p:spTree>
    <p:extLst>
      <p:ext uri="{BB962C8B-B14F-4D97-AF65-F5344CB8AC3E}">
        <p14:creationId xmlns:p14="http://schemas.microsoft.com/office/powerpoint/2010/main" xmlns="" val="223793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7325856-725E-48D5-A3B0-36046AF3B2C3}"/>
              </a:ext>
            </a:extLst>
          </p:cNvPr>
          <p:cNvSpPr txBox="1"/>
          <p:nvPr/>
        </p:nvSpPr>
        <p:spPr>
          <a:xfrm>
            <a:off x="35495" y="29527"/>
            <a:ext cx="9001001" cy="6546600"/>
          </a:xfrm>
          <a:prstGeom prst="rect">
            <a:avLst/>
          </a:prstGeom>
          <a:noFill/>
        </p:spPr>
        <p:txBody>
          <a:bodyPr wrap="square">
            <a:spAutoFit/>
          </a:bodyPr>
          <a:lstStyle/>
          <a:p>
            <a:pPr marL="30480" marR="30480" algn="just"/>
            <a:r>
              <a:rPr lang="vi-VN" sz="1800" b="1">
                <a:solidFill>
                  <a:srgbClr val="FF0000"/>
                </a:solidFill>
                <a:effectLst/>
                <a:latin typeface="Arial" panose="020B0604020202020204" pitchFamily="34" charset="0"/>
                <a:ea typeface="Times New Roman" panose="02020603050405020304" pitchFamily="18" charset="0"/>
              </a:rPr>
              <a:t>Trả lời:</a:t>
            </a:r>
            <a:endParaRPr lang="vi-VN" sz="1600" b="1">
              <a:solidFill>
                <a:srgbClr val="FF0000"/>
              </a:solidFill>
              <a:effectLst/>
              <a:latin typeface="Times New Roman" panose="02020603050405020304" pitchFamily="18" charset="0"/>
              <a:ea typeface="Times New Roman" panose="02020603050405020304" pitchFamily="18" charset="0"/>
            </a:endParaRPr>
          </a:p>
          <a:p>
            <a:pPr marL="30480" marR="30480" algn="just"/>
            <a:r>
              <a:rPr lang="vi-VN" sz="1800" b="1">
                <a:solidFill>
                  <a:srgbClr val="FF0000"/>
                </a:solidFill>
                <a:effectLst/>
                <a:latin typeface="Arial" panose="020B0604020202020204" pitchFamily="34" charset="0"/>
                <a:ea typeface="Times New Roman" panose="02020603050405020304" pitchFamily="18" charset="0"/>
              </a:rPr>
              <a:t>- Nhận xét:</a:t>
            </a:r>
            <a:endParaRPr lang="vi-VN" sz="1600" b="1">
              <a:solidFill>
                <a:srgbClr val="FF0000"/>
              </a:solidFill>
              <a:effectLst/>
              <a:latin typeface="Times New Roman" panose="02020603050405020304" pitchFamily="18" charset="0"/>
              <a:ea typeface="Times New Roman" panose="02020603050405020304" pitchFamily="18" charset="0"/>
            </a:endParaRPr>
          </a:p>
          <a:p>
            <a:pPr marL="30480" marR="30480" algn="just"/>
            <a:r>
              <a:rPr lang="vi-VN" sz="1800">
                <a:solidFill>
                  <a:srgbClr val="FF0000"/>
                </a:solidFill>
                <a:effectLst/>
                <a:latin typeface="Arial" panose="020B0604020202020204" pitchFamily="34" charset="0"/>
                <a:ea typeface="Times New Roman" panose="02020603050405020304" pitchFamily="18" charset="0"/>
              </a:rPr>
              <a:t>+ Tranh 1</a:t>
            </a:r>
            <a:r>
              <a:rPr lang="vi-VN" sz="1800">
                <a:solidFill>
                  <a:srgbClr val="000000"/>
                </a:solidFill>
                <a:effectLst/>
                <a:latin typeface="Arial" panose="020B0604020202020204" pitchFamily="34" charset="0"/>
                <a:ea typeface="Times New Roman" panose="02020603050405020304" pitchFamily="18" charset="0"/>
              </a:rPr>
              <a:t>: Thanh niên khởi nghiệp, làm giàu cho bản thân, gia đình và quê hương, đất nước.</a:t>
            </a:r>
            <a:endParaRPr lang="vi-VN" sz="1600">
              <a:effectLst/>
              <a:latin typeface="Times New Roman" panose="02020603050405020304" pitchFamily="18" charset="0"/>
              <a:ea typeface="Times New Roman" panose="02020603050405020304" pitchFamily="18" charset="0"/>
            </a:endParaRPr>
          </a:p>
          <a:p>
            <a:pPr marL="30480" marR="30480" algn="just"/>
            <a:r>
              <a:rPr lang="vi-VN" sz="1800">
                <a:solidFill>
                  <a:srgbClr val="FF0000"/>
                </a:solidFill>
                <a:effectLst/>
                <a:latin typeface="Arial" panose="020B0604020202020204" pitchFamily="34" charset="0"/>
                <a:ea typeface="Times New Roman" panose="02020603050405020304" pitchFamily="18" charset="0"/>
              </a:rPr>
              <a:t>+ Tranh 2</a:t>
            </a:r>
            <a:r>
              <a:rPr lang="vi-VN" sz="1800">
                <a:solidFill>
                  <a:srgbClr val="000000"/>
                </a:solidFill>
                <a:effectLst/>
                <a:latin typeface="Arial" panose="020B0604020202020204" pitchFamily="34" charset="0"/>
                <a:ea typeface="Times New Roman" panose="02020603050405020304" pitchFamily="18" charset="0"/>
              </a:rPr>
              <a:t>: Người lính ở quần đảo Trường Sa, bảo vệ biển đảo của Tổ quốc.</a:t>
            </a:r>
            <a:endParaRPr lang="vi-VN" sz="1600">
              <a:effectLst/>
              <a:latin typeface="Times New Roman" panose="02020603050405020304" pitchFamily="18" charset="0"/>
              <a:ea typeface="Times New Roman" panose="02020603050405020304" pitchFamily="18" charset="0"/>
            </a:endParaRPr>
          </a:p>
          <a:p>
            <a:pPr marL="30480" marR="30480" algn="just"/>
            <a:r>
              <a:rPr lang="vi-VN" sz="1800">
                <a:solidFill>
                  <a:srgbClr val="FF0000"/>
                </a:solidFill>
                <a:effectLst/>
                <a:latin typeface="Arial" panose="020B0604020202020204" pitchFamily="34" charset="0"/>
                <a:ea typeface="Times New Roman" panose="02020603050405020304" pitchFamily="18" charset="0"/>
              </a:rPr>
              <a:t>+ Tranh 3</a:t>
            </a:r>
            <a:r>
              <a:rPr lang="vi-VN" sz="1800">
                <a:solidFill>
                  <a:srgbClr val="000000"/>
                </a:solidFill>
                <a:effectLst/>
                <a:latin typeface="Arial" panose="020B0604020202020204" pitchFamily="34" charset="0"/>
                <a:ea typeface="Times New Roman" panose="02020603050405020304" pitchFamily="18" charset="0"/>
              </a:rPr>
              <a:t>: Thanh niên tham gia hoạt động tình nguyện, dọn rác, trồng cây, bảo vệ môi trường.</a:t>
            </a:r>
            <a:endParaRPr lang="vi-VN" sz="1600">
              <a:effectLst/>
              <a:latin typeface="Times New Roman" panose="02020603050405020304" pitchFamily="18" charset="0"/>
              <a:ea typeface="Times New Roman" panose="02020603050405020304" pitchFamily="18" charset="0"/>
            </a:endParaRPr>
          </a:p>
          <a:p>
            <a:pPr marL="30480" marR="30480" algn="just"/>
            <a:r>
              <a:rPr lang="vi-VN" sz="1800">
                <a:solidFill>
                  <a:srgbClr val="FF0000"/>
                </a:solidFill>
                <a:effectLst/>
                <a:latin typeface="Arial" panose="020B0604020202020204" pitchFamily="34" charset="0"/>
                <a:ea typeface="Times New Roman" panose="02020603050405020304" pitchFamily="18" charset="0"/>
              </a:rPr>
              <a:t>+ Tranh 4</a:t>
            </a:r>
            <a:r>
              <a:rPr lang="vi-VN" sz="1800">
                <a:solidFill>
                  <a:srgbClr val="000000"/>
                </a:solidFill>
                <a:effectLst/>
                <a:latin typeface="Arial" panose="020B0604020202020204" pitchFamily="34" charset="0"/>
                <a:ea typeface="Times New Roman" panose="02020603050405020304" pitchFamily="18" charset="0"/>
              </a:rPr>
              <a:t>: Thanh niên chế tạo rô bốt. Những sáng chế này áp dụng vào lĩnh vực sản xuất sẽ góp phần giảm nhẹ sức lao động, nâng cao năng suất lao động của con người; góp phần vào sự nghiệp công nghiệp hoá, hiện đại hoá đất nước.</a:t>
            </a:r>
            <a:endParaRPr lang="vi-VN" sz="1600">
              <a:effectLst/>
              <a:latin typeface="Times New Roman" panose="02020603050405020304" pitchFamily="18" charset="0"/>
              <a:ea typeface="Times New Roman" panose="02020603050405020304" pitchFamily="18" charset="0"/>
            </a:endParaRPr>
          </a:p>
          <a:p>
            <a:pPr marL="30480" marR="30480" algn="just"/>
            <a:r>
              <a:rPr lang="vi-VN" sz="1800" b="1">
                <a:solidFill>
                  <a:srgbClr val="FF0000"/>
                </a:solidFill>
                <a:effectLst/>
                <a:latin typeface="Arial" panose="020B0604020202020204" pitchFamily="34" charset="0"/>
                <a:ea typeface="Times New Roman" panose="02020603050405020304" pitchFamily="18" charset="0"/>
              </a:rPr>
              <a:t>- Ý nghĩa của các việc làm đó:</a:t>
            </a:r>
            <a:endParaRPr lang="vi-VN" sz="1600">
              <a:solidFill>
                <a:srgbClr val="FF0000"/>
              </a:solidFill>
              <a:effectLst/>
              <a:latin typeface="Times New Roman" panose="02020603050405020304" pitchFamily="18" charset="0"/>
              <a:ea typeface="Times New Roman" panose="02020603050405020304" pitchFamily="18" charset="0"/>
            </a:endParaRPr>
          </a:p>
          <a:p>
            <a:pPr marL="30480" marR="30480" algn="just"/>
            <a:r>
              <a:rPr lang="vi-VN" sz="1800">
                <a:solidFill>
                  <a:srgbClr val="000000"/>
                </a:solidFill>
                <a:effectLst/>
                <a:latin typeface="Arial" panose="020B0604020202020204" pitchFamily="34" charset="0"/>
                <a:ea typeface="Times New Roman" panose="02020603050405020304" pitchFamily="18" charset="0"/>
              </a:rPr>
              <a:t>+ Giúp cho mỗi cá nhân được học hỏi kiến thức và rèn luyện các kĩ năng mới.</a:t>
            </a:r>
            <a:endParaRPr lang="vi-VN" sz="1600">
              <a:effectLst/>
              <a:latin typeface="Times New Roman" panose="02020603050405020304" pitchFamily="18" charset="0"/>
              <a:ea typeface="Times New Roman" panose="02020603050405020304" pitchFamily="18" charset="0"/>
            </a:endParaRPr>
          </a:p>
          <a:p>
            <a:pPr marL="30480" marR="30480" algn="just"/>
            <a:r>
              <a:rPr lang="vi-VN" sz="1800">
                <a:solidFill>
                  <a:srgbClr val="000000"/>
                </a:solidFill>
                <a:effectLst/>
                <a:latin typeface="Arial" panose="020B0604020202020204" pitchFamily="34" charset="0"/>
                <a:ea typeface="Times New Roman" panose="02020603050405020304" pitchFamily="18" charset="0"/>
              </a:rPr>
              <a:t>+ Góp phần thay đổi thái độ, hành vi, thói quen, lan tỏa lối sống đẹp trong cộng đồng, tạo dựng hình ảnh đẹp về lớp thanh niên giàu lòng yêu nước, xung kích vì cộng đồng</a:t>
            </a:r>
            <a:endParaRPr lang="vi-VN" sz="1600">
              <a:effectLst/>
              <a:latin typeface="Times New Roman" panose="02020603050405020304" pitchFamily="18" charset="0"/>
              <a:ea typeface="Times New Roman" panose="02020603050405020304" pitchFamily="18" charset="0"/>
            </a:endParaRPr>
          </a:p>
          <a:p>
            <a:pPr marL="30480" marR="30480" algn="just"/>
            <a:r>
              <a:rPr lang="vi-VN" sz="1800">
                <a:solidFill>
                  <a:srgbClr val="000000"/>
                </a:solidFill>
                <a:effectLst/>
                <a:latin typeface="Arial" panose="020B0604020202020204" pitchFamily="34" charset="0"/>
                <a:ea typeface="Times New Roman" panose="02020603050405020304" pitchFamily="18" charset="0"/>
              </a:rPr>
              <a:t>+ Có đóng góp lớn vào công cuộc xây dựng và bảo vệ Tổ quốc.</a:t>
            </a:r>
            <a:endParaRPr lang="vi-VN" sz="1600">
              <a:effectLst/>
              <a:latin typeface="Times New Roman" panose="02020603050405020304" pitchFamily="18" charset="0"/>
              <a:ea typeface="Times New Roman" panose="02020603050405020304" pitchFamily="18" charset="0"/>
            </a:endParaRPr>
          </a:p>
          <a:p>
            <a:pPr>
              <a:lnSpc>
                <a:spcPct val="115000"/>
              </a:lnSpc>
              <a:spcAft>
                <a:spcPts val="1000"/>
              </a:spcAft>
            </a:pPr>
            <a:r>
              <a:rPr lang="vi-VN" sz="1000">
                <a:effectLst/>
                <a:latin typeface="Times New Roman" panose="02020603050405020304" pitchFamily="18" charset="0"/>
                <a:ea typeface="Arial" panose="020B0604020202020204" pitchFamily="34" charset="0"/>
                <a:cs typeface="Times New Roman" panose="02020603050405020304" pitchFamily="18" charset="0"/>
              </a:rPr>
              <a:t> </a:t>
            </a:r>
            <a:endParaRPr lang="vi-VN" sz="18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1000"/>
              </a:spcAft>
            </a:pPr>
            <a:r>
              <a:rPr lang="vi-VN" sz="1000">
                <a:effectLst/>
                <a:latin typeface="Times New Roman" panose="02020603050405020304" pitchFamily="18" charset="0"/>
                <a:ea typeface="Arial" panose="020B0604020202020204" pitchFamily="34" charset="0"/>
                <a:cs typeface="Times New Roman" panose="02020603050405020304" pitchFamily="18" charset="0"/>
              </a:rPr>
              <a:t> </a:t>
            </a:r>
            <a:endParaRPr lang="vi-VN" sz="18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1000"/>
              </a:spcAft>
            </a:pPr>
            <a:r>
              <a:rPr lang="vi-VN" sz="1000">
                <a:effectLst/>
                <a:latin typeface="Times New Roman" panose="02020603050405020304" pitchFamily="18" charset="0"/>
                <a:ea typeface="Arial" panose="020B0604020202020204" pitchFamily="34" charset="0"/>
                <a:cs typeface="Times New Roman" panose="02020603050405020304" pitchFamily="18" charset="0"/>
              </a:rPr>
              <a:t> </a:t>
            </a:r>
            <a:endParaRPr lang="vi-VN" sz="18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1000"/>
              </a:spcAft>
            </a:pPr>
            <a:r>
              <a:rPr lang="vi-VN" sz="1000">
                <a:effectLst/>
                <a:latin typeface="Times New Roman" panose="02020603050405020304" pitchFamily="18" charset="0"/>
                <a:ea typeface="Arial" panose="020B0604020202020204" pitchFamily="34" charset="0"/>
                <a:cs typeface="Times New Roman" panose="02020603050405020304" pitchFamily="18" charset="0"/>
              </a:rPr>
              <a:t> </a:t>
            </a:r>
            <a:endParaRPr lang="vi-VN" sz="18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1000"/>
              </a:spcAft>
            </a:pPr>
            <a:r>
              <a:rPr lang="vi-VN" sz="1000">
                <a:effectLst/>
                <a:latin typeface="Times New Roman" panose="02020603050405020304" pitchFamily="18" charset="0"/>
                <a:ea typeface="Arial" panose="020B0604020202020204" pitchFamily="34" charset="0"/>
                <a:cs typeface="Times New Roman" panose="02020603050405020304" pitchFamily="18" charset="0"/>
              </a:rPr>
              <a:t> </a:t>
            </a:r>
            <a:endParaRPr lang="vi-VN" sz="18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1000"/>
              </a:spcAft>
            </a:pPr>
            <a:r>
              <a:rPr lang="vi-VN" sz="1000">
                <a:effectLst/>
                <a:latin typeface="Times New Roman" panose="02020603050405020304" pitchFamily="18" charset="0"/>
                <a:ea typeface="Arial" panose="020B0604020202020204" pitchFamily="34" charset="0"/>
                <a:cs typeface="Times New Roman" panose="02020603050405020304" pitchFamily="18" charset="0"/>
              </a:rPr>
              <a:t> </a:t>
            </a:r>
            <a:endParaRPr lang="vi-VN" sz="18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1000"/>
              </a:spcAft>
            </a:pPr>
            <a:r>
              <a:rPr lang="vi-VN" sz="1000">
                <a:effectLst/>
                <a:latin typeface="Times New Roman" panose="02020603050405020304" pitchFamily="18" charset="0"/>
                <a:ea typeface="Arial" panose="020B0604020202020204" pitchFamily="34" charset="0"/>
                <a:cs typeface="Times New Roman" panose="02020603050405020304" pitchFamily="18" charset="0"/>
              </a:rPr>
              <a:t> </a:t>
            </a:r>
            <a:endParaRPr lang="vi-VN" sz="18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1000"/>
              </a:spcAft>
            </a:pPr>
            <a:r>
              <a:rPr lang="vi-VN" sz="1000">
                <a:effectLst/>
                <a:latin typeface="Times New Roman" panose="02020603050405020304" pitchFamily="18" charset="0"/>
                <a:ea typeface="Arial" panose="020B0604020202020204" pitchFamily="34" charset="0"/>
                <a:cs typeface="Times New Roman" panose="02020603050405020304" pitchFamily="18" charset="0"/>
              </a:rPr>
              <a:t> </a:t>
            </a:r>
            <a:endParaRPr lang="vi-VN" sz="180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xmlns="" val="171412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4701717" y="0"/>
            <a:ext cx="4400550" cy="51435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4" name="任意多边形 11"/>
          <p:cNvSpPr/>
          <p:nvPr/>
        </p:nvSpPr>
        <p:spPr>
          <a:xfrm>
            <a:off x="171450" y="0"/>
            <a:ext cx="4400550" cy="51435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314450" y="1857375"/>
            <a:ext cx="2474119" cy="306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文本框 14"/>
          <p:cNvSpPr txBox="1"/>
          <p:nvPr/>
        </p:nvSpPr>
        <p:spPr>
          <a:xfrm>
            <a:off x="1942334" y="848294"/>
            <a:ext cx="6030516" cy="1015663"/>
          </a:xfrm>
          <a:prstGeom prst="rect">
            <a:avLst/>
          </a:prstGeom>
          <a:solidFill>
            <a:srgbClr val="0070C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defRPr/>
            </a:pPr>
            <a:r>
              <a:rPr lang="en-US" altLang="zh-CN" sz="6000" b="1" i="1" spc="300">
                <a:solidFill>
                  <a:prstClr val="white"/>
                </a:solidFill>
                <a:latin typeface="Times New Roman" pitchFamily="18" charset="0"/>
                <a:ea typeface="方正综艺简体" panose="02010601030101010101" pitchFamily="2" charset="-122"/>
                <a:cs typeface="Times New Roman" pitchFamily="18" charset="0"/>
              </a:rPr>
              <a:t> Vận dụng.</a:t>
            </a:r>
          </a:p>
        </p:txBody>
      </p:sp>
      <p:sp>
        <p:nvSpPr>
          <p:cNvPr id="7" name="五角星 4"/>
          <p:cNvSpPr/>
          <p:nvPr/>
        </p:nvSpPr>
        <p:spPr>
          <a:xfrm rot="19903756">
            <a:off x="4176229" y="-32895"/>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a:solidFill>
                <a:prstClr val="white"/>
              </a:solidFill>
            </a:endParaRPr>
          </a:p>
        </p:txBody>
      </p:sp>
      <p:sp>
        <p:nvSpPr>
          <p:cNvPr id="8" name="五角星 5"/>
          <p:cNvSpPr/>
          <p:nvPr/>
        </p:nvSpPr>
        <p:spPr>
          <a:xfrm rot="21380687">
            <a:off x="8143866" y="292863"/>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715000" y="3360958"/>
            <a:ext cx="2257850" cy="1568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xmlns="" val="0"/>
              </a:ext>
            </a:extLst>
          </a:blip>
          <a:srcRect l="32760" r="8347"/>
          <a:stretch>
            <a:fillRect/>
          </a:stretch>
        </p:blipFill>
        <p:spPr>
          <a:xfrm flipH="1">
            <a:off x="-309652" y="-64842"/>
            <a:ext cx="2015470" cy="1922225"/>
          </a:xfrm>
          <a:prstGeom prst="rect">
            <a:avLst/>
          </a:prstGeom>
        </p:spPr>
      </p:pic>
    </p:spTree>
    <p:extLst>
      <p:ext uri="{BB962C8B-B14F-4D97-AF65-F5344CB8AC3E}">
        <p14:creationId xmlns:p14="http://schemas.microsoft.com/office/powerpoint/2010/main" xmlns="" val="41954541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1B00E24-B57A-457A-B6E7-E90B6BFD30FE}"/>
              </a:ext>
            </a:extLst>
          </p:cNvPr>
          <p:cNvSpPr txBox="1"/>
          <p:nvPr/>
        </p:nvSpPr>
        <p:spPr>
          <a:xfrm>
            <a:off x="179512" y="195486"/>
            <a:ext cx="8784976" cy="923330"/>
          </a:xfrm>
          <a:prstGeom prst="rect">
            <a:avLst/>
          </a:prstGeom>
          <a:blipFill>
            <a:blip r:embed="rId2"/>
            <a:tile tx="0" ty="0" sx="100000" sy="100000" flip="none" algn="tl"/>
          </a:blipFill>
        </p:spPr>
        <p:txBody>
          <a:bodyPr wrap="square" rtlCol="0">
            <a:spAutoFit/>
          </a:bodyPr>
          <a:lstStyle/>
          <a:p>
            <a:r>
              <a:rPr lang="vi-VN" b="1" i="0">
                <a:solidFill>
                  <a:srgbClr val="FF0000"/>
                </a:solidFill>
                <a:effectLst/>
                <a:latin typeface="Open Sans"/>
              </a:rPr>
              <a:t>Vận dụng 2 : </a:t>
            </a:r>
            <a:r>
              <a:rPr lang="vi-VN" b="0" i="0">
                <a:solidFill>
                  <a:srgbClr val="000000"/>
                </a:solidFill>
                <a:effectLst/>
                <a:latin typeface="Open Sans"/>
              </a:rPr>
              <a:t>Em hãy thực hiện kế hoạch rèn luyện theo lí tưởng và chia sẻ với các bạn về những kết quả mà em đã đạt được, những điều chưa đạt được theo kế hoạch và phương hướng phấn đấu của em.</a:t>
            </a:r>
            <a:endParaRPr lang="vi-VN"/>
          </a:p>
        </p:txBody>
      </p:sp>
    </p:spTree>
    <p:extLst>
      <p:ext uri="{BB962C8B-B14F-4D97-AF65-F5344CB8AC3E}">
        <p14:creationId xmlns:p14="http://schemas.microsoft.com/office/powerpoint/2010/main" xmlns="" val="330590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WordArt 2"/>
          <p:cNvSpPr>
            <a:spLocks noChangeArrowheads="1" noChangeShapeType="1" noTextEdit="1"/>
          </p:cNvSpPr>
          <p:nvPr/>
        </p:nvSpPr>
        <p:spPr bwMode="auto">
          <a:xfrm>
            <a:off x="1200151" y="57150"/>
            <a:ext cx="1908572" cy="342900"/>
          </a:xfrm>
          <a:prstGeom prst="rect">
            <a:avLst/>
          </a:prstGeom>
        </p:spPr>
        <p:txBody>
          <a:bodyPr wrap="none" fromWordArt="1">
            <a:prstTxWarp prst="textWave1">
              <a:avLst>
                <a:gd name="adj1" fmla="val 13005"/>
                <a:gd name="adj2" fmla="val 0"/>
              </a:avLst>
            </a:prstTxWarp>
          </a:bodyPr>
          <a:lstStyle/>
          <a:p>
            <a:pPr algn="ctr"/>
            <a:r>
              <a:rPr lang="vi-VN" sz="2700" kern="10">
                <a:ln w="9525">
                  <a:solidFill>
                    <a:srgbClr val="0000FF"/>
                  </a:solidFill>
                  <a:round/>
                  <a:headEnd/>
                  <a:tailEnd/>
                </a:ln>
                <a:gradFill rotWithShape="0">
                  <a:gsLst>
                    <a:gs pos="0">
                      <a:srgbClr val="9999FF"/>
                    </a:gs>
                    <a:gs pos="100000">
                      <a:srgbClr val="009999"/>
                    </a:gs>
                  </a:gsLst>
                  <a:lin ang="5400000" scaled="1"/>
                </a:gradFill>
                <a:effectLst>
                  <a:outerShdw dist="53882" dir="2700000" algn="ctr" rotWithShape="0">
                    <a:srgbClr val="C0C0C0">
                      <a:alpha val="80000"/>
                    </a:srgbClr>
                  </a:outerShdw>
                </a:effectLst>
                <a:latin typeface="Times New Roman" panose="02020603050405020304" pitchFamily="18" charset="0"/>
                <a:cs typeface="Times New Roman" panose="02020603050405020304" pitchFamily="18" charset="0"/>
              </a:rPr>
              <a:t>Trò chơi ô chữ</a:t>
            </a:r>
          </a:p>
        </p:txBody>
      </p:sp>
      <p:pic>
        <p:nvPicPr>
          <p:cNvPr id="58371" name="Picture 3" descr="vm"/>
          <p:cNvPicPr>
            <a:picLocks noChangeAspect="1" noChangeArrowheads="1" noCrop="1"/>
          </p:cNvPicPr>
          <p:nvPr/>
        </p:nvPicPr>
        <p:blipFill>
          <a:blip r:embed="rId2">
            <a:extLst>
              <a:ext uri="{28A0092B-C50C-407E-A947-70E740481C1C}">
                <a14:useLocalDpi xmlns:a14="http://schemas.microsoft.com/office/drawing/2010/main" xmlns="" val="0"/>
              </a:ext>
            </a:extLst>
          </a:blip>
          <a:srcRect/>
          <a:stretch>
            <a:fillRect/>
          </a:stretch>
        </p:blipFill>
        <p:spPr bwMode="auto">
          <a:xfrm>
            <a:off x="3200400" y="0"/>
            <a:ext cx="914400" cy="571500"/>
          </a:xfrm>
          <a:prstGeom prst="rect">
            <a:avLst/>
          </a:prstGeom>
          <a:noFill/>
          <a:extLst>
            <a:ext uri="{909E8E84-426E-40DD-AFC4-6F175D3DCCD1}">
              <a14:hiddenFill xmlns:a14="http://schemas.microsoft.com/office/drawing/2010/main" xmlns="">
                <a:solidFill>
                  <a:srgbClr val="FFFFFF"/>
                </a:solidFill>
              </a14:hiddenFill>
            </a:ext>
          </a:extLst>
        </p:spPr>
      </p:pic>
      <p:sp>
        <p:nvSpPr>
          <p:cNvPr id="58372" name="Rectangle 4"/>
          <p:cNvSpPr>
            <a:spLocks noChangeArrowheads="1"/>
          </p:cNvSpPr>
          <p:nvPr/>
        </p:nvSpPr>
        <p:spPr bwMode="auto">
          <a:xfrm>
            <a:off x="1257300" y="1257300"/>
            <a:ext cx="514350" cy="342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r>
              <a:rPr lang="en-US" altLang="vi-VN" sz="1500"/>
              <a:t>1</a:t>
            </a:r>
          </a:p>
        </p:txBody>
      </p:sp>
      <p:sp>
        <p:nvSpPr>
          <p:cNvPr id="58373" name="Rectangle 5"/>
          <p:cNvSpPr>
            <a:spLocks noChangeArrowheads="1"/>
          </p:cNvSpPr>
          <p:nvPr/>
        </p:nvSpPr>
        <p:spPr bwMode="auto">
          <a:xfrm>
            <a:off x="1257300" y="1771650"/>
            <a:ext cx="514350" cy="342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r>
              <a:rPr lang="en-US" altLang="vi-VN" sz="1500"/>
              <a:t>2</a:t>
            </a:r>
          </a:p>
        </p:txBody>
      </p:sp>
      <p:sp>
        <p:nvSpPr>
          <p:cNvPr id="58374" name="Rectangle 6"/>
          <p:cNvSpPr>
            <a:spLocks noChangeArrowheads="1"/>
          </p:cNvSpPr>
          <p:nvPr/>
        </p:nvSpPr>
        <p:spPr bwMode="auto">
          <a:xfrm>
            <a:off x="1257300" y="2228850"/>
            <a:ext cx="514350" cy="342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r>
              <a:rPr lang="en-US" altLang="vi-VN" sz="1500"/>
              <a:t>3</a:t>
            </a:r>
          </a:p>
        </p:txBody>
      </p:sp>
      <p:sp>
        <p:nvSpPr>
          <p:cNvPr id="58375" name="Rectangle 7"/>
          <p:cNvSpPr>
            <a:spLocks noChangeArrowheads="1"/>
          </p:cNvSpPr>
          <p:nvPr/>
        </p:nvSpPr>
        <p:spPr bwMode="auto">
          <a:xfrm>
            <a:off x="1257300" y="2743200"/>
            <a:ext cx="514350" cy="342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r>
              <a:rPr lang="en-US" altLang="vi-VN" sz="1500"/>
              <a:t>4</a:t>
            </a:r>
          </a:p>
        </p:txBody>
      </p:sp>
      <p:sp>
        <p:nvSpPr>
          <p:cNvPr id="58376" name="Rectangle 8"/>
          <p:cNvSpPr>
            <a:spLocks noChangeArrowheads="1"/>
          </p:cNvSpPr>
          <p:nvPr/>
        </p:nvSpPr>
        <p:spPr bwMode="auto">
          <a:xfrm>
            <a:off x="1257300" y="3200400"/>
            <a:ext cx="514350" cy="342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r>
              <a:rPr lang="en-US" altLang="vi-VN" sz="1500"/>
              <a:t>5</a:t>
            </a:r>
          </a:p>
        </p:txBody>
      </p:sp>
      <p:sp>
        <p:nvSpPr>
          <p:cNvPr id="58377" name="Rectangle 9"/>
          <p:cNvSpPr>
            <a:spLocks noChangeArrowheads="1"/>
          </p:cNvSpPr>
          <p:nvPr/>
        </p:nvSpPr>
        <p:spPr bwMode="auto">
          <a:xfrm>
            <a:off x="1257300" y="3657600"/>
            <a:ext cx="514350" cy="342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r>
              <a:rPr lang="en-US" altLang="vi-VN" sz="1500"/>
              <a:t>6</a:t>
            </a:r>
          </a:p>
        </p:txBody>
      </p:sp>
      <p:sp>
        <p:nvSpPr>
          <p:cNvPr id="58378" name="Rectangle 10"/>
          <p:cNvSpPr>
            <a:spLocks noChangeArrowheads="1"/>
          </p:cNvSpPr>
          <p:nvPr/>
        </p:nvSpPr>
        <p:spPr bwMode="auto">
          <a:xfrm>
            <a:off x="1257300" y="4114800"/>
            <a:ext cx="514350" cy="342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r>
              <a:rPr lang="en-US" altLang="vi-VN" sz="1500"/>
              <a:t>7</a:t>
            </a:r>
          </a:p>
        </p:txBody>
      </p:sp>
      <p:sp>
        <p:nvSpPr>
          <p:cNvPr id="58379" name="Rectangle 11"/>
          <p:cNvSpPr>
            <a:spLocks noChangeArrowheads="1"/>
          </p:cNvSpPr>
          <p:nvPr/>
        </p:nvSpPr>
        <p:spPr bwMode="auto">
          <a:xfrm>
            <a:off x="1257300" y="4572000"/>
            <a:ext cx="514350" cy="342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r>
              <a:rPr lang="en-US" altLang="vi-VN" sz="1500" dirty="0"/>
              <a:t>8</a:t>
            </a:r>
          </a:p>
        </p:txBody>
      </p:sp>
      <p:graphicFrame>
        <p:nvGraphicFramePr>
          <p:cNvPr id="58380" name="Group 12"/>
          <p:cNvGraphicFramePr>
            <a:graphicFrameLocks noGrp="1"/>
          </p:cNvGraphicFramePr>
          <p:nvPr/>
        </p:nvGraphicFramePr>
        <p:xfrm>
          <a:off x="2800350" y="1314450"/>
          <a:ext cx="5143500" cy="3657602"/>
        </p:xfrm>
        <a:graphic>
          <a:graphicData uri="http://schemas.openxmlformats.org/drawingml/2006/table">
            <a:tbl>
              <a:tblPr/>
              <a:tblGrid>
                <a:gridCol w="284560">
                  <a:extLst>
                    <a:ext uri="{9D8B030D-6E8A-4147-A177-3AD203B41FA5}">
                      <a16:colId xmlns:a16="http://schemas.microsoft.com/office/drawing/2014/main" xmlns="" val="767794399"/>
                    </a:ext>
                  </a:extLst>
                </a:gridCol>
                <a:gridCol w="288131">
                  <a:extLst>
                    <a:ext uri="{9D8B030D-6E8A-4147-A177-3AD203B41FA5}">
                      <a16:colId xmlns:a16="http://schemas.microsoft.com/office/drawing/2014/main" xmlns="" val="1908168832"/>
                    </a:ext>
                  </a:extLst>
                </a:gridCol>
                <a:gridCol w="284559">
                  <a:extLst>
                    <a:ext uri="{9D8B030D-6E8A-4147-A177-3AD203B41FA5}">
                      <a16:colId xmlns:a16="http://schemas.microsoft.com/office/drawing/2014/main" xmlns="" val="3433214415"/>
                    </a:ext>
                  </a:extLst>
                </a:gridCol>
                <a:gridCol w="284560">
                  <a:extLst>
                    <a:ext uri="{9D8B030D-6E8A-4147-A177-3AD203B41FA5}">
                      <a16:colId xmlns:a16="http://schemas.microsoft.com/office/drawing/2014/main" xmlns="" val="161845697"/>
                    </a:ext>
                  </a:extLst>
                </a:gridCol>
                <a:gridCol w="288131">
                  <a:extLst>
                    <a:ext uri="{9D8B030D-6E8A-4147-A177-3AD203B41FA5}">
                      <a16:colId xmlns:a16="http://schemas.microsoft.com/office/drawing/2014/main" xmlns="" val="2947837483"/>
                    </a:ext>
                  </a:extLst>
                </a:gridCol>
                <a:gridCol w="284559">
                  <a:extLst>
                    <a:ext uri="{9D8B030D-6E8A-4147-A177-3AD203B41FA5}">
                      <a16:colId xmlns:a16="http://schemas.microsoft.com/office/drawing/2014/main" xmlns="" val="3961808736"/>
                    </a:ext>
                  </a:extLst>
                </a:gridCol>
                <a:gridCol w="284560">
                  <a:extLst>
                    <a:ext uri="{9D8B030D-6E8A-4147-A177-3AD203B41FA5}">
                      <a16:colId xmlns:a16="http://schemas.microsoft.com/office/drawing/2014/main" xmlns="" val="2748507552"/>
                    </a:ext>
                  </a:extLst>
                </a:gridCol>
                <a:gridCol w="288131">
                  <a:extLst>
                    <a:ext uri="{9D8B030D-6E8A-4147-A177-3AD203B41FA5}">
                      <a16:colId xmlns:a16="http://schemas.microsoft.com/office/drawing/2014/main" xmlns="" val="273446085"/>
                    </a:ext>
                  </a:extLst>
                </a:gridCol>
                <a:gridCol w="284559">
                  <a:extLst>
                    <a:ext uri="{9D8B030D-6E8A-4147-A177-3AD203B41FA5}">
                      <a16:colId xmlns:a16="http://schemas.microsoft.com/office/drawing/2014/main" xmlns="" val="2411368818"/>
                    </a:ext>
                  </a:extLst>
                </a:gridCol>
                <a:gridCol w="284560">
                  <a:extLst>
                    <a:ext uri="{9D8B030D-6E8A-4147-A177-3AD203B41FA5}">
                      <a16:colId xmlns:a16="http://schemas.microsoft.com/office/drawing/2014/main" xmlns="" val="193889256"/>
                    </a:ext>
                  </a:extLst>
                </a:gridCol>
                <a:gridCol w="288131">
                  <a:extLst>
                    <a:ext uri="{9D8B030D-6E8A-4147-A177-3AD203B41FA5}">
                      <a16:colId xmlns:a16="http://schemas.microsoft.com/office/drawing/2014/main" xmlns="" val="2872732557"/>
                    </a:ext>
                  </a:extLst>
                </a:gridCol>
                <a:gridCol w="284559">
                  <a:extLst>
                    <a:ext uri="{9D8B030D-6E8A-4147-A177-3AD203B41FA5}">
                      <a16:colId xmlns:a16="http://schemas.microsoft.com/office/drawing/2014/main" xmlns="" val="1152476463"/>
                    </a:ext>
                  </a:extLst>
                </a:gridCol>
                <a:gridCol w="284560">
                  <a:extLst>
                    <a:ext uri="{9D8B030D-6E8A-4147-A177-3AD203B41FA5}">
                      <a16:colId xmlns:a16="http://schemas.microsoft.com/office/drawing/2014/main" xmlns="" val="3914276682"/>
                    </a:ext>
                  </a:extLst>
                </a:gridCol>
                <a:gridCol w="288131">
                  <a:extLst>
                    <a:ext uri="{9D8B030D-6E8A-4147-A177-3AD203B41FA5}">
                      <a16:colId xmlns:a16="http://schemas.microsoft.com/office/drawing/2014/main" xmlns="" val="3204757639"/>
                    </a:ext>
                  </a:extLst>
                </a:gridCol>
                <a:gridCol w="284559">
                  <a:extLst>
                    <a:ext uri="{9D8B030D-6E8A-4147-A177-3AD203B41FA5}">
                      <a16:colId xmlns:a16="http://schemas.microsoft.com/office/drawing/2014/main" xmlns="" val="1272124347"/>
                    </a:ext>
                  </a:extLst>
                </a:gridCol>
                <a:gridCol w="284560">
                  <a:extLst>
                    <a:ext uri="{9D8B030D-6E8A-4147-A177-3AD203B41FA5}">
                      <a16:colId xmlns:a16="http://schemas.microsoft.com/office/drawing/2014/main" xmlns="" val="1718784695"/>
                    </a:ext>
                  </a:extLst>
                </a:gridCol>
                <a:gridCol w="288131">
                  <a:extLst>
                    <a:ext uri="{9D8B030D-6E8A-4147-A177-3AD203B41FA5}">
                      <a16:colId xmlns:a16="http://schemas.microsoft.com/office/drawing/2014/main" xmlns="" val="1452214296"/>
                    </a:ext>
                  </a:extLst>
                </a:gridCol>
                <a:gridCol w="284559">
                  <a:extLst>
                    <a:ext uri="{9D8B030D-6E8A-4147-A177-3AD203B41FA5}">
                      <a16:colId xmlns:a16="http://schemas.microsoft.com/office/drawing/2014/main" xmlns="" val="912507009"/>
                    </a:ext>
                  </a:extLst>
                </a:gridCol>
              </a:tblGrid>
              <a:tr h="46434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cap="flat">
                      <a:noFill/>
                    </a:lnL>
                    <a:lnR>
                      <a:noFill/>
                    </a:lnR>
                    <a:lnT cap="fla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cap="fla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cap="fla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cap="fla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a:noFill/>
                    </a:lnR>
                    <a:lnT cap="fla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xmlns="" val="36853265"/>
                  </a:ext>
                </a:extLst>
              </a:tr>
              <a:tr h="45005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172520728"/>
                  </a:ext>
                </a:extLst>
              </a:tr>
              <a:tr h="46434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4222603"/>
                  </a:ext>
                </a:extLst>
              </a:tr>
              <a:tr h="46434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3601727385"/>
                  </a:ext>
                </a:extLst>
              </a:tr>
              <a:tr h="4429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xmlns="" val="113360664"/>
                  </a:ext>
                </a:extLst>
              </a:tr>
              <a:tr h="46434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387629001"/>
                  </a:ext>
                </a:extLst>
              </a:tr>
              <a:tr h="46434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xmlns="" val="1145544012"/>
                  </a:ext>
                </a:extLst>
              </a:tr>
              <a:tr h="4429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xmlns="" val="1188130639"/>
                  </a:ext>
                </a:extLst>
              </a:tr>
            </a:tbl>
          </a:graphicData>
        </a:graphic>
      </p:graphicFrame>
      <p:sp>
        <p:nvSpPr>
          <p:cNvPr id="58598" name="Text Box 230"/>
          <p:cNvSpPr txBox="1">
            <a:spLocks noChangeArrowheads="1"/>
          </p:cNvSpPr>
          <p:nvPr/>
        </p:nvSpPr>
        <p:spPr bwMode="auto">
          <a:xfrm>
            <a:off x="2743200" y="4629151"/>
            <a:ext cx="3086100" cy="3231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vi-VN" sz="1500">
                <a:latin typeface=".VnTimeH" panose="020B7200000000000000" pitchFamily="34" charset="0"/>
              </a:rPr>
              <a:t> T    o   v    i    n   h   d   i     e   </a:t>
            </a:r>
            <a:r>
              <a:rPr lang="en-US" altLang="vi-VN" sz="1500">
                <a:solidFill>
                  <a:srgbClr val="FF3300"/>
                </a:solidFill>
                <a:latin typeface=".VnTimeH" panose="020B7200000000000000" pitchFamily="34" charset="0"/>
              </a:rPr>
              <a:t>n</a:t>
            </a:r>
          </a:p>
        </p:txBody>
      </p:sp>
      <p:sp>
        <p:nvSpPr>
          <p:cNvPr id="58599" name="Text Box 231"/>
          <p:cNvSpPr txBox="1">
            <a:spLocks noChangeArrowheads="1"/>
          </p:cNvSpPr>
          <p:nvPr/>
        </p:nvSpPr>
        <p:spPr bwMode="auto">
          <a:xfrm>
            <a:off x="4743450" y="1416845"/>
            <a:ext cx="2743200" cy="3231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vi-VN" sz="1500">
                <a:latin typeface=".VnTimeH" panose="020B7200000000000000" pitchFamily="34" charset="0"/>
              </a:rPr>
              <a:t> h   o   </a:t>
            </a:r>
            <a:r>
              <a:rPr lang="en-US" altLang="vi-VN" sz="1500">
                <a:solidFill>
                  <a:srgbClr val="FF3300"/>
                </a:solidFill>
                <a:latin typeface=".VnTimeH" panose="020B7200000000000000" pitchFamily="34" charset="0"/>
              </a:rPr>
              <a:t>c </a:t>
            </a:r>
            <a:r>
              <a:rPr lang="en-US" altLang="vi-VN" sz="1500">
                <a:latin typeface=".VnTimeH" panose="020B7200000000000000" pitchFamily="34" charset="0"/>
              </a:rPr>
              <a:t>   h   i    m   i    n   h</a:t>
            </a:r>
          </a:p>
        </p:txBody>
      </p:sp>
      <p:sp>
        <p:nvSpPr>
          <p:cNvPr id="58600" name="Text Box 232"/>
          <p:cNvSpPr txBox="1">
            <a:spLocks noChangeArrowheads="1"/>
          </p:cNvSpPr>
          <p:nvPr/>
        </p:nvSpPr>
        <p:spPr bwMode="auto">
          <a:xfrm>
            <a:off x="3886200" y="1828801"/>
            <a:ext cx="3600450" cy="3231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vi-VN" sz="1500">
                <a:latin typeface=".VnTimeH" panose="020B7200000000000000" pitchFamily="34" charset="0"/>
              </a:rPr>
              <a:t> p    h   a   m   h   </a:t>
            </a:r>
            <a:r>
              <a:rPr lang="en-US" altLang="vi-VN" sz="1500">
                <a:solidFill>
                  <a:srgbClr val="FF3300"/>
                </a:solidFill>
                <a:latin typeface=".VnTimeH" panose="020B7200000000000000" pitchFamily="34" charset="0"/>
              </a:rPr>
              <a:t>o</a:t>
            </a:r>
            <a:r>
              <a:rPr lang="en-US" altLang="vi-VN" sz="1500">
                <a:latin typeface=".VnTimeH" panose="020B7200000000000000" pitchFamily="34" charset="0"/>
              </a:rPr>
              <a:t>   n   g   t    h   a    i</a:t>
            </a:r>
          </a:p>
        </p:txBody>
      </p:sp>
      <p:sp>
        <p:nvSpPr>
          <p:cNvPr id="58601" name="Text Box 233"/>
          <p:cNvSpPr txBox="1">
            <a:spLocks noChangeArrowheads="1"/>
          </p:cNvSpPr>
          <p:nvPr/>
        </p:nvSpPr>
        <p:spPr bwMode="auto">
          <a:xfrm>
            <a:off x="2971800" y="2331245"/>
            <a:ext cx="3943350" cy="3231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vi-VN" sz="1500">
                <a:latin typeface=".VnTimeH" panose="020B7200000000000000" pitchFamily="34" charset="0"/>
              </a:rPr>
              <a:t>  N   g    u   y   e   n   v    a   </a:t>
            </a:r>
            <a:r>
              <a:rPr lang="en-US" altLang="vi-VN" sz="1500">
                <a:solidFill>
                  <a:srgbClr val="FF3300"/>
                </a:solidFill>
                <a:latin typeface=".VnTimeH" panose="020B7200000000000000" pitchFamily="34" charset="0"/>
              </a:rPr>
              <a:t>n</a:t>
            </a:r>
            <a:r>
              <a:rPr lang="en-US" altLang="vi-VN" sz="1500">
                <a:latin typeface=".VnTimeH" panose="020B7200000000000000" pitchFamily="34" charset="0"/>
              </a:rPr>
              <a:t>   t    h   a   c</a:t>
            </a:r>
          </a:p>
        </p:txBody>
      </p:sp>
      <p:sp>
        <p:nvSpPr>
          <p:cNvPr id="58602" name="Text Box 234"/>
          <p:cNvSpPr txBox="1">
            <a:spLocks noChangeArrowheads="1"/>
          </p:cNvSpPr>
          <p:nvPr/>
        </p:nvSpPr>
        <p:spPr bwMode="auto">
          <a:xfrm>
            <a:off x="4400550" y="2800351"/>
            <a:ext cx="3600450" cy="5539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vi-VN" sz="1500">
                <a:latin typeface=".VnTimeH" panose="020B7200000000000000" pitchFamily="34" charset="0"/>
              </a:rPr>
              <a:t>  d   a   n    </a:t>
            </a:r>
            <a:r>
              <a:rPr lang="en-US" altLang="vi-VN" sz="1500">
                <a:solidFill>
                  <a:srgbClr val="FF3300"/>
                </a:solidFill>
                <a:latin typeface=".VnTimeH" panose="020B7200000000000000" pitchFamily="34" charset="0"/>
              </a:rPr>
              <a:t>g</a:t>
            </a:r>
            <a:r>
              <a:rPr lang="en-US" altLang="vi-VN" sz="1500">
                <a:latin typeface=".VnTimeH" panose="020B7200000000000000" pitchFamily="34" charset="0"/>
              </a:rPr>
              <a:t>   t   h   u   y    t    r   a   m</a:t>
            </a:r>
          </a:p>
        </p:txBody>
      </p:sp>
      <p:sp>
        <p:nvSpPr>
          <p:cNvPr id="58603" name="Text Box 235"/>
          <p:cNvSpPr txBox="1">
            <a:spLocks noChangeArrowheads="1"/>
          </p:cNvSpPr>
          <p:nvPr/>
        </p:nvSpPr>
        <p:spPr bwMode="auto">
          <a:xfrm>
            <a:off x="4400550" y="3257551"/>
            <a:ext cx="2686050" cy="3231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vi-VN" sz="1500">
                <a:latin typeface=".VnTimeH" panose="020B7200000000000000" pitchFamily="34" charset="0"/>
              </a:rPr>
              <a:t>   v  o   t    </a:t>
            </a:r>
            <a:r>
              <a:rPr lang="en-US" altLang="vi-VN" sz="1500">
                <a:solidFill>
                  <a:srgbClr val="FF3300"/>
                </a:solidFill>
                <a:latin typeface=".VnTimeH" panose="020B7200000000000000" pitchFamily="34" charset="0"/>
              </a:rPr>
              <a:t>h</a:t>
            </a:r>
            <a:r>
              <a:rPr lang="en-US" altLang="vi-VN" sz="1500">
                <a:latin typeface=".VnTimeH" panose="020B7200000000000000" pitchFamily="34" charset="0"/>
              </a:rPr>
              <a:t>   i     s    a   u</a:t>
            </a:r>
          </a:p>
        </p:txBody>
      </p:sp>
      <p:sp>
        <p:nvSpPr>
          <p:cNvPr id="58604" name="Text Box 236"/>
          <p:cNvSpPr txBox="1">
            <a:spLocks noChangeArrowheads="1"/>
          </p:cNvSpPr>
          <p:nvPr/>
        </p:nvSpPr>
        <p:spPr bwMode="auto">
          <a:xfrm>
            <a:off x="3829050" y="3714751"/>
            <a:ext cx="3657600" cy="3231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vi-VN" sz="1500">
                <a:latin typeface=".VnTimeH" panose="020B7200000000000000" pitchFamily="34" charset="0"/>
              </a:rPr>
              <a:t>  p    h    a   n   d   </a:t>
            </a:r>
            <a:r>
              <a:rPr lang="en-US" altLang="vi-VN" sz="1500">
                <a:solidFill>
                  <a:srgbClr val="FF3300"/>
                </a:solidFill>
                <a:latin typeface=".VnTimeH" panose="020B7200000000000000" pitchFamily="34" charset="0"/>
              </a:rPr>
              <a:t>i</a:t>
            </a:r>
            <a:r>
              <a:rPr lang="en-US" altLang="vi-VN" sz="1500">
                <a:latin typeface=".VnTimeH" panose="020B7200000000000000" pitchFamily="34" charset="0"/>
              </a:rPr>
              <a:t>    n   h    g   i    o    t</a:t>
            </a:r>
          </a:p>
        </p:txBody>
      </p:sp>
      <p:sp>
        <p:nvSpPr>
          <p:cNvPr id="58605" name="Text Box 237"/>
          <p:cNvSpPr txBox="1">
            <a:spLocks noChangeArrowheads="1"/>
          </p:cNvSpPr>
          <p:nvPr/>
        </p:nvSpPr>
        <p:spPr bwMode="auto">
          <a:xfrm>
            <a:off x="5029200" y="4171951"/>
            <a:ext cx="2743200" cy="3231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vi-VN" sz="1500">
                <a:latin typeface=".VnTimeH" panose="020B7200000000000000" pitchFamily="34" charset="0"/>
              </a:rPr>
              <a:t> l    </a:t>
            </a:r>
            <a:r>
              <a:rPr lang="en-US" altLang="vi-VN" sz="1500">
                <a:solidFill>
                  <a:srgbClr val="FF3300"/>
                </a:solidFill>
                <a:latin typeface=".VnTimeH" panose="020B7200000000000000" pitchFamily="34" charset="0"/>
              </a:rPr>
              <a:t>e</a:t>
            </a:r>
            <a:r>
              <a:rPr lang="en-US" altLang="vi-VN" sz="1500">
                <a:latin typeface=".VnTimeH" panose="020B7200000000000000" pitchFamily="34" charset="0"/>
              </a:rPr>
              <a:t>   m   a   l   u   o   n    g</a:t>
            </a:r>
          </a:p>
        </p:txBody>
      </p:sp>
      <p:sp>
        <p:nvSpPr>
          <p:cNvPr id="58606" name="Text Box 238"/>
          <p:cNvSpPr txBox="1">
            <a:spLocks noChangeArrowheads="1"/>
          </p:cNvSpPr>
          <p:nvPr/>
        </p:nvSpPr>
        <p:spPr bwMode="auto">
          <a:xfrm>
            <a:off x="3365897" y="-35258"/>
            <a:ext cx="2755106"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hangingPunct="1"/>
            <a:endParaRPr lang="vi-VN" altLang="vi-VN"/>
          </a:p>
        </p:txBody>
      </p:sp>
      <p:graphicFrame>
        <p:nvGraphicFramePr>
          <p:cNvPr id="58607" name="Group 239"/>
          <p:cNvGraphicFramePr>
            <a:graphicFrameLocks noGrp="1"/>
          </p:cNvGraphicFramePr>
          <p:nvPr>
            <p:ph sz="quarter" idx="1"/>
          </p:nvPr>
        </p:nvGraphicFramePr>
        <p:xfrm>
          <a:off x="3086100" y="2230042"/>
          <a:ext cx="4271988" cy="413146"/>
        </p:xfrm>
        <a:graphic>
          <a:graphicData uri="http://schemas.openxmlformats.org/drawingml/2006/table">
            <a:tbl>
              <a:tblPr/>
              <a:tblGrid>
                <a:gridCol w="305142">
                  <a:extLst>
                    <a:ext uri="{9D8B030D-6E8A-4147-A177-3AD203B41FA5}">
                      <a16:colId xmlns:a16="http://schemas.microsoft.com/office/drawing/2014/main" xmlns="" val="3951503350"/>
                    </a:ext>
                  </a:extLst>
                </a:gridCol>
                <a:gridCol w="305142">
                  <a:extLst>
                    <a:ext uri="{9D8B030D-6E8A-4147-A177-3AD203B41FA5}">
                      <a16:colId xmlns:a16="http://schemas.microsoft.com/office/drawing/2014/main" xmlns="" val="1074658490"/>
                    </a:ext>
                  </a:extLst>
                </a:gridCol>
                <a:gridCol w="305142">
                  <a:extLst>
                    <a:ext uri="{9D8B030D-6E8A-4147-A177-3AD203B41FA5}">
                      <a16:colId xmlns:a16="http://schemas.microsoft.com/office/drawing/2014/main" xmlns="" val="859000271"/>
                    </a:ext>
                  </a:extLst>
                </a:gridCol>
                <a:gridCol w="305142">
                  <a:extLst>
                    <a:ext uri="{9D8B030D-6E8A-4147-A177-3AD203B41FA5}">
                      <a16:colId xmlns:a16="http://schemas.microsoft.com/office/drawing/2014/main" xmlns="" val="1846047771"/>
                    </a:ext>
                  </a:extLst>
                </a:gridCol>
                <a:gridCol w="305142">
                  <a:extLst>
                    <a:ext uri="{9D8B030D-6E8A-4147-A177-3AD203B41FA5}">
                      <a16:colId xmlns:a16="http://schemas.microsoft.com/office/drawing/2014/main" xmlns="" val="2506489716"/>
                    </a:ext>
                  </a:extLst>
                </a:gridCol>
                <a:gridCol w="305142">
                  <a:extLst>
                    <a:ext uri="{9D8B030D-6E8A-4147-A177-3AD203B41FA5}">
                      <a16:colId xmlns:a16="http://schemas.microsoft.com/office/drawing/2014/main" xmlns="" val="3448033902"/>
                    </a:ext>
                  </a:extLst>
                </a:gridCol>
                <a:gridCol w="305142">
                  <a:extLst>
                    <a:ext uri="{9D8B030D-6E8A-4147-A177-3AD203B41FA5}">
                      <a16:colId xmlns:a16="http://schemas.microsoft.com/office/drawing/2014/main" xmlns="" val="3442961086"/>
                    </a:ext>
                  </a:extLst>
                </a:gridCol>
                <a:gridCol w="305142">
                  <a:extLst>
                    <a:ext uri="{9D8B030D-6E8A-4147-A177-3AD203B41FA5}">
                      <a16:colId xmlns:a16="http://schemas.microsoft.com/office/drawing/2014/main" xmlns="" val="978755894"/>
                    </a:ext>
                  </a:extLst>
                </a:gridCol>
                <a:gridCol w="305142">
                  <a:extLst>
                    <a:ext uri="{9D8B030D-6E8A-4147-A177-3AD203B41FA5}">
                      <a16:colId xmlns:a16="http://schemas.microsoft.com/office/drawing/2014/main" xmlns="" val="2082177565"/>
                    </a:ext>
                  </a:extLst>
                </a:gridCol>
                <a:gridCol w="305142">
                  <a:extLst>
                    <a:ext uri="{9D8B030D-6E8A-4147-A177-3AD203B41FA5}">
                      <a16:colId xmlns:a16="http://schemas.microsoft.com/office/drawing/2014/main" xmlns="" val="4133947106"/>
                    </a:ext>
                  </a:extLst>
                </a:gridCol>
                <a:gridCol w="305142">
                  <a:extLst>
                    <a:ext uri="{9D8B030D-6E8A-4147-A177-3AD203B41FA5}">
                      <a16:colId xmlns:a16="http://schemas.microsoft.com/office/drawing/2014/main" xmlns="" val="2407925418"/>
                    </a:ext>
                  </a:extLst>
                </a:gridCol>
                <a:gridCol w="305142">
                  <a:extLst>
                    <a:ext uri="{9D8B030D-6E8A-4147-A177-3AD203B41FA5}">
                      <a16:colId xmlns:a16="http://schemas.microsoft.com/office/drawing/2014/main" xmlns="" val="2287560070"/>
                    </a:ext>
                  </a:extLst>
                </a:gridCol>
                <a:gridCol w="305142">
                  <a:extLst>
                    <a:ext uri="{9D8B030D-6E8A-4147-A177-3AD203B41FA5}">
                      <a16:colId xmlns:a16="http://schemas.microsoft.com/office/drawing/2014/main" xmlns="" val="2062920129"/>
                    </a:ext>
                  </a:extLst>
                </a:gridCol>
                <a:gridCol w="305142">
                  <a:extLst>
                    <a:ext uri="{9D8B030D-6E8A-4147-A177-3AD203B41FA5}">
                      <a16:colId xmlns:a16="http://schemas.microsoft.com/office/drawing/2014/main" xmlns="" val="2423628043"/>
                    </a:ext>
                  </a:extLst>
                </a:gridCol>
              </a:tblGrid>
              <a:tr h="41314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dirty="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dirty="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dirty="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xmlns="" val="1065197208"/>
                  </a:ext>
                </a:extLst>
              </a:tr>
            </a:tbl>
          </a:graphicData>
        </a:graphic>
      </p:graphicFrame>
      <p:graphicFrame>
        <p:nvGraphicFramePr>
          <p:cNvPr id="58641" name="Group 273"/>
          <p:cNvGraphicFramePr>
            <a:graphicFrameLocks noGrp="1"/>
          </p:cNvGraphicFramePr>
          <p:nvPr>
            <p:ph sz="quarter" idx="2"/>
          </p:nvPr>
        </p:nvGraphicFramePr>
        <p:xfrm>
          <a:off x="3943350" y="3600450"/>
          <a:ext cx="3429000" cy="457200"/>
        </p:xfrm>
        <a:graphic>
          <a:graphicData uri="http://schemas.openxmlformats.org/drawingml/2006/table">
            <a:tbl>
              <a:tblPr/>
              <a:tblGrid>
                <a:gridCol w="285750">
                  <a:extLst>
                    <a:ext uri="{9D8B030D-6E8A-4147-A177-3AD203B41FA5}">
                      <a16:colId xmlns:a16="http://schemas.microsoft.com/office/drawing/2014/main" xmlns="" val="2460319925"/>
                    </a:ext>
                  </a:extLst>
                </a:gridCol>
                <a:gridCol w="285750">
                  <a:extLst>
                    <a:ext uri="{9D8B030D-6E8A-4147-A177-3AD203B41FA5}">
                      <a16:colId xmlns:a16="http://schemas.microsoft.com/office/drawing/2014/main" xmlns="" val="531636475"/>
                    </a:ext>
                  </a:extLst>
                </a:gridCol>
                <a:gridCol w="285750">
                  <a:extLst>
                    <a:ext uri="{9D8B030D-6E8A-4147-A177-3AD203B41FA5}">
                      <a16:colId xmlns:a16="http://schemas.microsoft.com/office/drawing/2014/main" xmlns="" val="2638600809"/>
                    </a:ext>
                  </a:extLst>
                </a:gridCol>
                <a:gridCol w="285750">
                  <a:extLst>
                    <a:ext uri="{9D8B030D-6E8A-4147-A177-3AD203B41FA5}">
                      <a16:colId xmlns:a16="http://schemas.microsoft.com/office/drawing/2014/main" xmlns="" val="1569717945"/>
                    </a:ext>
                  </a:extLst>
                </a:gridCol>
                <a:gridCol w="285750">
                  <a:extLst>
                    <a:ext uri="{9D8B030D-6E8A-4147-A177-3AD203B41FA5}">
                      <a16:colId xmlns:a16="http://schemas.microsoft.com/office/drawing/2014/main" xmlns="" val="3073270586"/>
                    </a:ext>
                  </a:extLst>
                </a:gridCol>
                <a:gridCol w="285750">
                  <a:extLst>
                    <a:ext uri="{9D8B030D-6E8A-4147-A177-3AD203B41FA5}">
                      <a16:colId xmlns:a16="http://schemas.microsoft.com/office/drawing/2014/main" xmlns="" val="1772617772"/>
                    </a:ext>
                  </a:extLst>
                </a:gridCol>
                <a:gridCol w="285750">
                  <a:extLst>
                    <a:ext uri="{9D8B030D-6E8A-4147-A177-3AD203B41FA5}">
                      <a16:colId xmlns:a16="http://schemas.microsoft.com/office/drawing/2014/main" xmlns="" val="2533206552"/>
                    </a:ext>
                  </a:extLst>
                </a:gridCol>
                <a:gridCol w="285750">
                  <a:extLst>
                    <a:ext uri="{9D8B030D-6E8A-4147-A177-3AD203B41FA5}">
                      <a16:colId xmlns:a16="http://schemas.microsoft.com/office/drawing/2014/main" xmlns="" val="3081398844"/>
                    </a:ext>
                  </a:extLst>
                </a:gridCol>
                <a:gridCol w="285750">
                  <a:extLst>
                    <a:ext uri="{9D8B030D-6E8A-4147-A177-3AD203B41FA5}">
                      <a16:colId xmlns:a16="http://schemas.microsoft.com/office/drawing/2014/main" xmlns="" val="3652339755"/>
                    </a:ext>
                  </a:extLst>
                </a:gridCol>
                <a:gridCol w="285750">
                  <a:extLst>
                    <a:ext uri="{9D8B030D-6E8A-4147-A177-3AD203B41FA5}">
                      <a16:colId xmlns:a16="http://schemas.microsoft.com/office/drawing/2014/main" xmlns="" val="3921899315"/>
                    </a:ext>
                  </a:extLst>
                </a:gridCol>
                <a:gridCol w="285750">
                  <a:extLst>
                    <a:ext uri="{9D8B030D-6E8A-4147-A177-3AD203B41FA5}">
                      <a16:colId xmlns:a16="http://schemas.microsoft.com/office/drawing/2014/main" xmlns="" val="3696733286"/>
                    </a:ext>
                  </a:extLst>
                </a:gridCol>
                <a:gridCol w="285750">
                  <a:extLst>
                    <a:ext uri="{9D8B030D-6E8A-4147-A177-3AD203B41FA5}">
                      <a16:colId xmlns:a16="http://schemas.microsoft.com/office/drawing/2014/main" xmlns="" val="4294200589"/>
                    </a:ext>
                  </a:extLst>
                </a:gridCol>
              </a:tblGrid>
              <a:tr h="4572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xmlns="" val="287250850"/>
                  </a:ext>
                </a:extLst>
              </a:tr>
            </a:tbl>
          </a:graphicData>
        </a:graphic>
      </p:graphicFrame>
      <p:graphicFrame>
        <p:nvGraphicFramePr>
          <p:cNvPr id="58669" name="Group 301"/>
          <p:cNvGraphicFramePr>
            <a:graphicFrameLocks noGrp="1"/>
          </p:cNvGraphicFramePr>
          <p:nvPr>
            <p:ph sz="quarter" idx="3"/>
          </p:nvPr>
        </p:nvGraphicFramePr>
        <p:xfrm>
          <a:off x="4514850" y="3143250"/>
          <a:ext cx="2286000" cy="457200"/>
        </p:xfrm>
        <a:graphic>
          <a:graphicData uri="http://schemas.openxmlformats.org/drawingml/2006/table">
            <a:tbl>
              <a:tblPr/>
              <a:tblGrid>
                <a:gridCol w="285750">
                  <a:extLst>
                    <a:ext uri="{9D8B030D-6E8A-4147-A177-3AD203B41FA5}">
                      <a16:colId xmlns:a16="http://schemas.microsoft.com/office/drawing/2014/main" xmlns="" val="3438325715"/>
                    </a:ext>
                  </a:extLst>
                </a:gridCol>
                <a:gridCol w="285750">
                  <a:extLst>
                    <a:ext uri="{9D8B030D-6E8A-4147-A177-3AD203B41FA5}">
                      <a16:colId xmlns:a16="http://schemas.microsoft.com/office/drawing/2014/main" xmlns="" val="1006236904"/>
                    </a:ext>
                  </a:extLst>
                </a:gridCol>
                <a:gridCol w="285750">
                  <a:extLst>
                    <a:ext uri="{9D8B030D-6E8A-4147-A177-3AD203B41FA5}">
                      <a16:colId xmlns:a16="http://schemas.microsoft.com/office/drawing/2014/main" xmlns="" val="4175352039"/>
                    </a:ext>
                  </a:extLst>
                </a:gridCol>
                <a:gridCol w="285750">
                  <a:extLst>
                    <a:ext uri="{9D8B030D-6E8A-4147-A177-3AD203B41FA5}">
                      <a16:colId xmlns:a16="http://schemas.microsoft.com/office/drawing/2014/main" xmlns="" val="2219069704"/>
                    </a:ext>
                  </a:extLst>
                </a:gridCol>
                <a:gridCol w="285750">
                  <a:extLst>
                    <a:ext uri="{9D8B030D-6E8A-4147-A177-3AD203B41FA5}">
                      <a16:colId xmlns:a16="http://schemas.microsoft.com/office/drawing/2014/main" xmlns="" val="2946117526"/>
                    </a:ext>
                  </a:extLst>
                </a:gridCol>
                <a:gridCol w="285750">
                  <a:extLst>
                    <a:ext uri="{9D8B030D-6E8A-4147-A177-3AD203B41FA5}">
                      <a16:colId xmlns:a16="http://schemas.microsoft.com/office/drawing/2014/main" xmlns="" val="523317451"/>
                    </a:ext>
                  </a:extLst>
                </a:gridCol>
                <a:gridCol w="285750">
                  <a:extLst>
                    <a:ext uri="{9D8B030D-6E8A-4147-A177-3AD203B41FA5}">
                      <a16:colId xmlns:a16="http://schemas.microsoft.com/office/drawing/2014/main" xmlns="" val="3001915112"/>
                    </a:ext>
                  </a:extLst>
                </a:gridCol>
                <a:gridCol w="285750">
                  <a:extLst>
                    <a:ext uri="{9D8B030D-6E8A-4147-A177-3AD203B41FA5}">
                      <a16:colId xmlns:a16="http://schemas.microsoft.com/office/drawing/2014/main" xmlns="" val="2877910057"/>
                    </a:ext>
                  </a:extLst>
                </a:gridCol>
              </a:tblGrid>
              <a:tr h="4572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xmlns="" val="2584554859"/>
                  </a:ext>
                </a:extLst>
              </a:tr>
            </a:tbl>
          </a:graphicData>
        </a:graphic>
      </p:graphicFrame>
      <p:graphicFrame>
        <p:nvGraphicFramePr>
          <p:cNvPr id="58711" name="Group 343"/>
          <p:cNvGraphicFramePr>
            <a:graphicFrameLocks noGrp="1"/>
          </p:cNvGraphicFramePr>
          <p:nvPr>
            <p:ph sz="quarter" idx="4"/>
          </p:nvPr>
        </p:nvGraphicFramePr>
        <p:xfrm>
          <a:off x="4514850" y="2686050"/>
          <a:ext cx="3429001" cy="457200"/>
        </p:xfrm>
        <a:graphic>
          <a:graphicData uri="http://schemas.openxmlformats.org/drawingml/2006/table">
            <a:tbl>
              <a:tblPr/>
              <a:tblGrid>
                <a:gridCol w="290513">
                  <a:extLst>
                    <a:ext uri="{9D8B030D-6E8A-4147-A177-3AD203B41FA5}">
                      <a16:colId xmlns:a16="http://schemas.microsoft.com/office/drawing/2014/main" xmlns="" val="3819485649"/>
                    </a:ext>
                  </a:extLst>
                </a:gridCol>
                <a:gridCol w="290513">
                  <a:extLst>
                    <a:ext uri="{9D8B030D-6E8A-4147-A177-3AD203B41FA5}">
                      <a16:colId xmlns:a16="http://schemas.microsoft.com/office/drawing/2014/main" xmlns="" val="561700156"/>
                    </a:ext>
                  </a:extLst>
                </a:gridCol>
                <a:gridCol w="276225">
                  <a:extLst>
                    <a:ext uri="{9D8B030D-6E8A-4147-A177-3AD203B41FA5}">
                      <a16:colId xmlns:a16="http://schemas.microsoft.com/office/drawing/2014/main" xmlns="" val="2000761725"/>
                    </a:ext>
                  </a:extLst>
                </a:gridCol>
                <a:gridCol w="285750">
                  <a:extLst>
                    <a:ext uri="{9D8B030D-6E8A-4147-A177-3AD203B41FA5}">
                      <a16:colId xmlns:a16="http://schemas.microsoft.com/office/drawing/2014/main" xmlns="" val="428179976"/>
                    </a:ext>
                  </a:extLst>
                </a:gridCol>
                <a:gridCol w="285750">
                  <a:extLst>
                    <a:ext uri="{9D8B030D-6E8A-4147-A177-3AD203B41FA5}">
                      <a16:colId xmlns:a16="http://schemas.microsoft.com/office/drawing/2014/main" xmlns="" val="261112223"/>
                    </a:ext>
                  </a:extLst>
                </a:gridCol>
                <a:gridCol w="285750">
                  <a:extLst>
                    <a:ext uri="{9D8B030D-6E8A-4147-A177-3AD203B41FA5}">
                      <a16:colId xmlns:a16="http://schemas.microsoft.com/office/drawing/2014/main" xmlns="" val="736932285"/>
                    </a:ext>
                  </a:extLst>
                </a:gridCol>
                <a:gridCol w="285750">
                  <a:extLst>
                    <a:ext uri="{9D8B030D-6E8A-4147-A177-3AD203B41FA5}">
                      <a16:colId xmlns:a16="http://schemas.microsoft.com/office/drawing/2014/main" xmlns="" val="2449596521"/>
                    </a:ext>
                  </a:extLst>
                </a:gridCol>
                <a:gridCol w="285750">
                  <a:extLst>
                    <a:ext uri="{9D8B030D-6E8A-4147-A177-3AD203B41FA5}">
                      <a16:colId xmlns:a16="http://schemas.microsoft.com/office/drawing/2014/main" xmlns="" val="2665233311"/>
                    </a:ext>
                  </a:extLst>
                </a:gridCol>
                <a:gridCol w="285750">
                  <a:extLst>
                    <a:ext uri="{9D8B030D-6E8A-4147-A177-3AD203B41FA5}">
                      <a16:colId xmlns:a16="http://schemas.microsoft.com/office/drawing/2014/main" xmlns="" val="2462488102"/>
                    </a:ext>
                  </a:extLst>
                </a:gridCol>
                <a:gridCol w="285750">
                  <a:extLst>
                    <a:ext uri="{9D8B030D-6E8A-4147-A177-3AD203B41FA5}">
                      <a16:colId xmlns:a16="http://schemas.microsoft.com/office/drawing/2014/main" xmlns="" val="1568677291"/>
                    </a:ext>
                  </a:extLst>
                </a:gridCol>
                <a:gridCol w="285750">
                  <a:extLst>
                    <a:ext uri="{9D8B030D-6E8A-4147-A177-3AD203B41FA5}">
                      <a16:colId xmlns:a16="http://schemas.microsoft.com/office/drawing/2014/main" xmlns="" val="3593241841"/>
                    </a:ext>
                  </a:extLst>
                </a:gridCol>
                <a:gridCol w="285750">
                  <a:extLst>
                    <a:ext uri="{9D8B030D-6E8A-4147-A177-3AD203B41FA5}">
                      <a16:colId xmlns:a16="http://schemas.microsoft.com/office/drawing/2014/main" xmlns="" val="2644672312"/>
                    </a:ext>
                  </a:extLst>
                </a:gridCol>
              </a:tblGrid>
              <a:tr h="4572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dirty="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dirty="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xmlns="" val="733085726"/>
                  </a:ext>
                </a:extLst>
              </a:tr>
            </a:tbl>
          </a:graphicData>
        </a:graphic>
      </p:graphicFrame>
      <p:graphicFrame>
        <p:nvGraphicFramePr>
          <p:cNvPr id="58689" name="Group 321"/>
          <p:cNvGraphicFramePr>
            <a:graphicFrameLocks noGrp="1"/>
          </p:cNvGraphicFramePr>
          <p:nvPr/>
        </p:nvGraphicFramePr>
        <p:xfrm>
          <a:off x="4800600" y="1314450"/>
          <a:ext cx="2571750" cy="457200"/>
        </p:xfrm>
        <a:graphic>
          <a:graphicData uri="http://schemas.openxmlformats.org/drawingml/2006/table">
            <a:tbl>
              <a:tblPr/>
              <a:tblGrid>
                <a:gridCol w="285750">
                  <a:extLst>
                    <a:ext uri="{9D8B030D-6E8A-4147-A177-3AD203B41FA5}">
                      <a16:colId xmlns:a16="http://schemas.microsoft.com/office/drawing/2014/main" xmlns="" val="2618647819"/>
                    </a:ext>
                  </a:extLst>
                </a:gridCol>
                <a:gridCol w="285750">
                  <a:extLst>
                    <a:ext uri="{9D8B030D-6E8A-4147-A177-3AD203B41FA5}">
                      <a16:colId xmlns:a16="http://schemas.microsoft.com/office/drawing/2014/main" xmlns="" val="535091107"/>
                    </a:ext>
                  </a:extLst>
                </a:gridCol>
                <a:gridCol w="285750">
                  <a:extLst>
                    <a:ext uri="{9D8B030D-6E8A-4147-A177-3AD203B41FA5}">
                      <a16:colId xmlns:a16="http://schemas.microsoft.com/office/drawing/2014/main" xmlns="" val="3231022494"/>
                    </a:ext>
                  </a:extLst>
                </a:gridCol>
                <a:gridCol w="285750">
                  <a:extLst>
                    <a:ext uri="{9D8B030D-6E8A-4147-A177-3AD203B41FA5}">
                      <a16:colId xmlns:a16="http://schemas.microsoft.com/office/drawing/2014/main" xmlns="" val="2940596305"/>
                    </a:ext>
                  </a:extLst>
                </a:gridCol>
                <a:gridCol w="285750">
                  <a:extLst>
                    <a:ext uri="{9D8B030D-6E8A-4147-A177-3AD203B41FA5}">
                      <a16:colId xmlns:a16="http://schemas.microsoft.com/office/drawing/2014/main" xmlns="" val="1343451520"/>
                    </a:ext>
                  </a:extLst>
                </a:gridCol>
                <a:gridCol w="285750">
                  <a:extLst>
                    <a:ext uri="{9D8B030D-6E8A-4147-A177-3AD203B41FA5}">
                      <a16:colId xmlns:a16="http://schemas.microsoft.com/office/drawing/2014/main" xmlns="" val="3141581735"/>
                    </a:ext>
                  </a:extLst>
                </a:gridCol>
                <a:gridCol w="285750">
                  <a:extLst>
                    <a:ext uri="{9D8B030D-6E8A-4147-A177-3AD203B41FA5}">
                      <a16:colId xmlns:a16="http://schemas.microsoft.com/office/drawing/2014/main" xmlns="" val="2583812927"/>
                    </a:ext>
                  </a:extLst>
                </a:gridCol>
                <a:gridCol w="285750">
                  <a:extLst>
                    <a:ext uri="{9D8B030D-6E8A-4147-A177-3AD203B41FA5}">
                      <a16:colId xmlns:a16="http://schemas.microsoft.com/office/drawing/2014/main" xmlns="" val="2091313619"/>
                    </a:ext>
                  </a:extLst>
                </a:gridCol>
                <a:gridCol w="285750">
                  <a:extLst>
                    <a:ext uri="{9D8B030D-6E8A-4147-A177-3AD203B41FA5}">
                      <a16:colId xmlns:a16="http://schemas.microsoft.com/office/drawing/2014/main" xmlns="" val="2760531190"/>
                    </a:ext>
                  </a:extLst>
                </a:gridCol>
              </a:tblGrid>
              <a:tr h="4572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xmlns="" val="4148088439"/>
                  </a:ext>
                </a:extLst>
              </a:tr>
            </a:tbl>
          </a:graphicData>
        </a:graphic>
      </p:graphicFrame>
      <p:graphicFrame>
        <p:nvGraphicFramePr>
          <p:cNvPr id="58741" name="Group 373"/>
          <p:cNvGraphicFramePr>
            <a:graphicFrameLocks noGrp="1"/>
          </p:cNvGraphicFramePr>
          <p:nvPr/>
        </p:nvGraphicFramePr>
        <p:xfrm>
          <a:off x="3943350" y="1771650"/>
          <a:ext cx="3429000" cy="457200"/>
        </p:xfrm>
        <a:graphic>
          <a:graphicData uri="http://schemas.openxmlformats.org/drawingml/2006/table">
            <a:tbl>
              <a:tblPr/>
              <a:tblGrid>
                <a:gridCol w="285750">
                  <a:extLst>
                    <a:ext uri="{9D8B030D-6E8A-4147-A177-3AD203B41FA5}">
                      <a16:colId xmlns:a16="http://schemas.microsoft.com/office/drawing/2014/main" xmlns="" val="4046212791"/>
                    </a:ext>
                  </a:extLst>
                </a:gridCol>
                <a:gridCol w="285750">
                  <a:extLst>
                    <a:ext uri="{9D8B030D-6E8A-4147-A177-3AD203B41FA5}">
                      <a16:colId xmlns:a16="http://schemas.microsoft.com/office/drawing/2014/main" xmlns="" val="2645248705"/>
                    </a:ext>
                  </a:extLst>
                </a:gridCol>
                <a:gridCol w="285750">
                  <a:extLst>
                    <a:ext uri="{9D8B030D-6E8A-4147-A177-3AD203B41FA5}">
                      <a16:colId xmlns:a16="http://schemas.microsoft.com/office/drawing/2014/main" xmlns="" val="1291261016"/>
                    </a:ext>
                  </a:extLst>
                </a:gridCol>
                <a:gridCol w="285750">
                  <a:extLst>
                    <a:ext uri="{9D8B030D-6E8A-4147-A177-3AD203B41FA5}">
                      <a16:colId xmlns:a16="http://schemas.microsoft.com/office/drawing/2014/main" xmlns="" val="3133884130"/>
                    </a:ext>
                  </a:extLst>
                </a:gridCol>
                <a:gridCol w="285750">
                  <a:extLst>
                    <a:ext uri="{9D8B030D-6E8A-4147-A177-3AD203B41FA5}">
                      <a16:colId xmlns:a16="http://schemas.microsoft.com/office/drawing/2014/main" xmlns="" val="3012928727"/>
                    </a:ext>
                  </a:extLst>
                </a:gridCol>
                <a:gridCol w="285750">
                  <a:extLst>
                    <a:ext uri="{9D8B030D-6E8A-4147-A177-3AD203B41FA5}">
                      <a16:colId xmlns:a16="http://schemas.microsoft.com/office/drawing/2014/main" xmlns="" val="2751569031"/>
                    </a:ext>
                  </a:extLst>
                </a:gridCol>
                <a:gridCol w="285750">
                  <a:extLst>
                    <a:ext uri="{9D8B030D-6E8A-4147-A177-3AD203B41FA5}">
                      <a16:colId xmlns:a16="http://schemas.microsoft.com/office/drawing/2014/main" xmlns="" val="2333267478"/>
                    </a:ext>
                  </a:extLst>
                </a:gridCol>
                <a:gridCol w="285750">
                  <a:extLst>
                    <a:ext uri="{9D8B030D-6E8A-4147-A177-3AD203B41FA5}">
                      <a16:colId xmlns:a16="http://schemas.microsoft.com/office/drawing/2014/main" xmlns="" val="400697893"/>
                    </a:ext>
                  </a:extLst>
                </a:gridCol>
                <a:gridCol w="285750">
                  <a:extLst>
                    <a:ext uri="{9D8B030D-6E8A-4147-A177-3AD203B41FA5}">
                      <a16:colId xmlns:a16="http://schemas.microsoft.com/office/drawing/2014/main" xmlns="" val="3294790449"/>
                    </a:ext>
                  </a:extLst>
                </a:gridCol>
                <a:gridCol w="285750">
                  <a:extLst>
                    <a:ext uri="{9D8B030D-6E8A-4147-A177-3AD203B41FA5}">
                      <a16:colId xmlns:a16="http://schemas.microsoft.com/office/drawing/2014/main" xmlns="" val="3797045208"/>
                    </a:ext>
                  </a:extLst>
                </a:gridCol>
                <a:gridCol w="285750">
                  <a:extLst>
                    <a:ext uri="{9D8B030D-6E8A-4147-A177-3AD203B41FA5}">
                      <a16:colId xmlns:a16="http://schemas.microsoft.com/office/drawing/2014/main" xmlns="" val="2456061795"/>
                    </a:ext>
                  </a:extLst>
                </a:gridCol>
                <a:gridCol w="285750">
                  <a:extLst>
                    <a:ext uri="{9D8B030D-6E8A-4147-A177-3AD203B41FA5}">
                      <a16:colId xmlns:a16="http://schemas.microsoft.com/office/drawing/2014/main" xmlns="" val="3114259813"/>
                    </a:ext>
                  </a:extLst>
                </a:gridCol>
              </a:tblGrid>
              <a:tr h="4572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xmlns="" val="1808453107"/>
                  </a:ext>
                </a:extLst>
              </a:tr>
            </a:tbl>
          </a:graphicData>
        </a:graphic>
      </p:graphicFrame>
      <p:graphicFrame>
        <p:nvGraphicFramePr>
          <p:cNvPr id="58780" name="Group 412"/>
          <p:cNvGraphicFramePr>
            <a:graphicFrameLocks noGrp="1"/>
          </p:cNvGraphicFramePr>
          <p:nvPr/>
        </p:nvGraphicFramePr>
        <p:xfrm>
          <a:off x="5086350" y="4057650"/>
          <a:ext cx="2571750" cy="457200"/>
        </p:xfrm>
        <a:graphic>
          <a:graphicData uri="http://schemas.openxmlformats.org/drawingml/2006/table">
            <a:tbl>
              <a:tblPr/>
              <a:tblGrid>
                <a:gridCol w="285750">
                  <a:extLst>
                    <a:ext uri="{9D8B030D-6E8A-4147-A177-3AD203B41FA5}">
                      <a16:colId xmlns:a16="http://schemas.microsoft.com/office/drawing/2014/main" xmlns="" val="2547202148"/>
                    </a:ext>
                  </a:extLst>
                </a:gridCol>
                <a:gridCol w="285750">
                  <a:extLst>
                    <a:ext uri="{9D8B030D-6E8A-4147-A177-3AD203B41FA5}">
                      <a16:colId xmlns:a16="http://schemas.microsoft.com/office/drawing/2014/main" xmlns="" val="2730669389"/>
                    </a:ext>
                  </a:extLst>
                </a:gridCol>
                <a:gridCol w="285750">
                  <a:extLst>
                    <a:ext uri="{9D8B030D-6E8A-4147-A177-3AD203B41FA5}">
                      <a16:colId xmlns:a16="http://schemas.microsoft.com/office/drawing/2014/main" xmlns="" val="460173663"/>
                    </a:ext>
                  </a:extLst>
                </a:gridCol>
                <a:gridCol w="285750">
                  <a:extLst>
                    <a:ext uri="{9D8B030D-6E8A-4147-A177-3AD203B41FA5}">
                      <a16:colId xmlns:a16="http://schemas.microsoft.com/office/drawing/2014/main" xmlns="" val="2976045412"/>
                    </a:ext>
                  </a:extLst>
                </a:gridCol>
                <a:gridCol w="285750">
                  <a:extLst>
                    <a:ext uri="{9D8B030D-6E8A-4147-A177-3AD203B41FA5}">
                      <a16:colId xmlns:a16="http://schemas.microsoft.com/office/drawing/2014/main" xmlns="" val="1755362995"/>
                    </a:ext>
                  </a:extLst>
                </a:gridCol>
                <a:gridCol w="285750">
                  <a:extLst>
                    <a:ext uri="{9D8B030D-6E8A-4147-A177-3AD203B41FA5}">
                      <a16:colId xmlns:a16="http://schemas.microsoft.com/office/drawing/2014/main" xmlns="" val="2410883830"/>
                    </a:ext>
                  </a:extLst>
                </a:gridCol>
                <a:gridCol w="285750">
                  <a:extLst>
                    <a:ext uri="{9D8B030D-6E8A-4147-A177-3AD203B41FA5}">
                      <a16:colId xmlns:a16="http://schemas.microsoft.com/office/drawing/2014/main" xmlns="" val="1484809531"/>
                    </a:ext>
                  </a:extLst>
                </a:gridCol>
                <a:gridCol w="285750">
                  <a:extLst>
                    <a:ext uri="{9D8B030D-6E8A-4147-A177-3AD203B41FA5}">
                      <a16:colId xmlns:a16="http://schemas.microsoft.com/office/drawing/2014/main" xmlns="" val="153572455"/>
                    </a:ext>
                  </a:extLst>
                </a:gridCol>
                <a:gridCol w="285750">
                  <a:extLst>
                    <a:ext uri="{9D8B030D-6E8A-4147-A177-3AD203B41FA5}">
                      <a16:colId xmlns:a16="http://schemas.microsoft.com/office/drawing/2014/main" xmlns="" val="4272908394"/>
                    </a:ext>
                  </a:extLst>
                </a:gridCol>
              </a:tblGrid>
              <a:tr h="4572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xmlns="" val="2691433441"/>
                  </a:ext>
                </a:extLst>
              </a:tr>
            </a:tbl>
          </a:graphicData>
        </a:graphic>
      </p:graphicFrame>
      <p:graphicFrame>
        <p:nvGraphicFramePr>
          <p:cNvPr id="58802" name="Group 434"/>
          <p:cNvGraphicFramePr>
            <a:graphicFrameLocks noGrp="1"/>
          </p:cNvGraphicFramePr>
          <p:nvPr/>
        </p:nvGraphicFramePr>
        <p:xfrm>
          <a:off x="2800350" y="4514850"/>
          <a:ext cx="2857500" cy="457200"/>
        </p:xfrm>
        <a:graphic>
          <a:graphicData uri="http://schemas.openxmlformats.org/drawingml/2006/table">
            <a:tbl>
              <a:tblPr/>
              <a:tblGrid>
                <a:gridCol w="285750">
                  <a:extLst>
                    <a:ext uri="{9D8B030D-6E8A-4147-A177-3AD203B41FA5}">
                      <a16:colId xmlns:a16="http://schemas.microsoft.com/office/drawing/2014/main" xmlns="" val="3480185275"/>
                    </a:ext>
                  </a:extLst>
                </a:gridCol>
                <a:gridCol w="285750">
                  <a:extLst>
                    <a:ext uri="{9D8B030D-6E8A-4147-A177-3AD203B41FA5}">
                      <a16:colId xmlns:a16="http://schemas.microsoft.com/office/drawing/2014/main" xmlns="" val="610625829"/>
                    </a:ext>
                  </a:extLst>
                </a:gridCol>
                <a:gridCol w="285750">
                  <a:extLst>
                    <a:ext uri="{9D8B030D-6E8A-4147-A177-3AD203B41FA5}">
                      <a16:colId xmlns:a16="http://schemas.microsoft.com/office/drawing/2014/main" xmlns="" val="3029797033"/>
                    </a:ext>
                  </a:extLst>
                </a:gridCol>
                <a:gridCol w="285750">
                  <a:extLst>
                    <a:ext uri="{9D8B030D-6E8A-4147-A177-3AD203B41FA5}">
                      <a16:colId xmlns:a16="http://schemas.microsoft.com/office/drawing/2014/main" xmlns="" val="1362220910"/>
                    </a:ext>
                  </a:extLst>
                </a:gridCol>
                <a:gridCol w="285750">
                  <a:extLst>
                    <a:ext uri="{9D8B030D-6E8A-4147-A177-3AD203B41FA5}">
                      <a16:colId xmlns:a16="http://schemas.microsoft.com/office/drawing/2014/main" xmlns="" val="1967303672"/>
                    </a:ext>
                  </a:extLst>
                </a:gridCol>
                <a:gridCol w="285750">
                  <a:extLst>
                    <a:ext uri="{9D8B030D-6E8A-4147-A177-3AD203B41FA5}">
                      <a16:colId xmlns:a16="http://schemas.microsoft.com/office/drawing/2014/main" xmlns="" val="3726805863"/>
                    </a:ext>
                  </a:extLst>
                </a:gridCol>
                <a:gridCol w="285750">
                  <a:extLst>
                    <a:ext uri="{9D8B030D-6E8A-4147-A177-3AD203B41FA5}">
                      <a16:colId xmlns:a16="http://schemas.microsoft.com/office/drawing/2014/main" xmlns="" val="4087171616"/>
                    </a:ext>
                  </a:extLst>
                </a:gridCol>
                <a:gridCol w="285750">
                  <a:extLst>
                    <a:ext uri="{9D8B030D-6E8A-4147-A177-3AD203B41FA5}">
                      <a16:colId xmlns:a16="http://schemas.microsoft.com/office/drawing/2014/main" xmlns="" val="1900849712"/>
                    </a:ext>
                  </a:extLst>
                </a:gridCol>
                <a:gridCol w="285750">
                  <a:extLst>
                    <a:ext uri="{9D8B030D-6E8A-4147-A177-3AD203B41FA5}">
                      <a16:colId xmlns:a16="http://schemas.microsoft.com/office/drawing/2014/main" xmlns="" val="2563115620"/>
                    </a:ext>
                  </a:extLst>
                </a:gridCol>
                <a:gridCol w="285750">
                  <a:extLst>
                    <a:ext uri="{9D8B030D-6E8A-4147-A177-3AD203B41FA5}">
                      <a16:colId xmlns:a16="http://schemas.microsoft.com/office/drawing/2014/main" xmlns="" val="3840737864"/>
                    </a:ext>
                  </a:extLst>
                </a:gridCol>
              </a:tblGrid>
              <a:tr h="4572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xmlns="" val="2430374916"/>
                  </a:ext>
                </a:extLst>
              </a:tr>
            </a:tbl>
          </a:graphicData>
        </a:graphic>
      </p:graphicFrame>
      <p:sp>
        <p:nvSpPr>
          <p:cNvPr id="58826" name="Text Box 458"/>
          <p:cNvSpPr txBox="1">
            <a:spLocks noChangeArrowheads="1"/>
          </p:cNvSpPr>
          <p:nvPr/>
        </p:nvSpPr>
        <p:spPr bwMode="auto">
          <a:xfrm>
            <a:off x="4743450" y="571500"/>
            <a:ext cx="25146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hangingPunct="1">
              <a:spcBef>
                <a:spcPct val="50000"/>
              </a:spcBef>
            </a:pPr>
            <a:endParaRPr lang="vi-VN" altLang="vi-VN"/>
          </a:p>
        </p:txBody>
      </p:sp>
      <p:pic>
        <p:nvPicPr>
          <p:cNvPr id="58827" name="Picture 459" descr="j030125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flipH="1">
            <a:off x="2286001" y="742951"/>
            <a:ext cx="1541860" cy="1173956"/>
          </a:xfrm>
          <a:prstGeom prst="rect">
            <a:avLst/>
          </a:prstGeom>
          <a:noFill/>
          <a:extLst>
            <a:ext uri="{909E8E84-426E-40DD-AFC4-6F175D3DCCD1}">
              <a14:hiddenFill xmlns:a14="http://schemas.microsoft.com/office/drawing/2010/main" xmlns="">
                <a:solidFill>
                  <a:srgbClr val="FFFFFF"/>
                </a:solidFill>
              </a14:hiddenFill>
            </a:ext>
          </a:extLst>
        </p:spPr>
      </p:pic>
      <p:sp>
        <p:nvSpPr>
          <p:cNvPr id="58828" name="AutoShape 460"/>
          <p:cNvSpPr>
            <a:spLocks noChangeArrowheads="1"/>
          </p:cNvSpPr>
          <p:nvPr/>
        </p:nvSpPr>
        <p:spPr bwMode="auto">
          <a:xfrm>
            <a:off x="4435077" y="249926"/>
            <a:ext cx="3543300" cy="1028700"/>
          </a:xfrm>
          <a:prstGeom prst="wedgeRectCallout">
            <a:avLst>
              <a:gd name="adj1" fmla="val -84208"/>
              <a:gd name="adj2" fmla="val 43519"/>
            </a:avLst>
          </a:prstGeom>
          <a:solidFill>
            <a:srgbClr val="CC66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just"/>
            <a:r>
              <a:rPr lang="vi-VN" sz="1500" b="1" dirty="0"/>
              <a:t>Câu1: Có 9 chữ cái. </a:t>
            </a:r>
          </a:p>
          <a:p>
            <a:pPr algn="just"/>
            <a:r>
              <a:rPr lang="vi-VN" sz="1500" b="1" dirty="0"/>
              <a:t>Tên người lãnh tụ vĩ đại của nhân dân Việt Nam?</a:t>
            </a:r>
            <a:endParaRPr lang="en-US" altLang="vi-VN" sz="1500" b="1" dirty="0">
              <a:latin typeface=".VnTime" panose="020B7200000000000000" pitchFamily="34" charset="0"/>
            </a:endParaRPr>
          </a:p>
        </p:txBody>
      </p:sp>
      <p:sp>
        <p:nvSpPr>
          <p:cNvPr id="58829" name="AutoShape 461"/>
          <p:cNvSpPr>
            <a:spLocks noChangeArrowheads="1"/>
          </p:cNvSpPr>
          <p:nvPr/>
        </p:nvSpPr>
        <p:spPr bwMode="auto">
          <a:xfrm>
            <a:off x="4428354" y="254515"/>
            <a:ext cx="3543300" cy="1028700"/>
          </a:xfrm>
          <a:prstGeom prst="wedgeRectCallout">
            <a:avLst>
              <a:gd name="adj1" fmla="val -84676"/>
              <a:gd name="adj2" fmla="val 43519"/>
            </a:avLst>
          </a:prstGeom>
          <a:solidFill>
            <a:srgbClr val="CC66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just"/>
            <a:r>
              <a:rPr lang="vi-VN" sz="1500" b="1" dirty="0"/>
              <a:t>Câu 2: Có 12 chữ cái.</a:t>
            </a:r>
          </a:p>
          <a:p>
            <a:pPr algn="just"/>
            <a:r>
              <a:rPr lang="vi-VN" sz="1500" b="1" dirty="0"/>
              <a:t>Tên người đánh bom vang dội tại Quảng Châu – Trung Quốc năm 1924?</a:t>
            </a:r>
          </a:p>
        </p:txBody>
      </p:sp>
      <p:sp>
        <p:nvSpPr>
          <p:cNvPr id="58830" name="AutoShape 462"/>
          <p:cNvSpPr>
            <a:spLocks noChangeArrowheads="1"/>
          </p:cNvSpPr>
          <p:nvPr/>
        </p:nvSpPr>
        <p:spPr bwMode="auto">
          <a:xfrm>
            <a:off x="4430453" y="241790"/>
            <a:ext cx="3543300" cy="1028700"/>
          </a:xfrm>
          <a:prstGeom prst="wedgeRectCallout">
            <a:avLst>
              <a:gd name="adj1" fmla="val -84208"/>
              <a:gd name="adj2" fmla="val 44329"/>
            </a:avLst>
          </a:prstGeom>
          <a:solidFill>
            <a:srgbClr val="CC66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just"/>
            <a:r>
              <a:rPr lang="vi-VN" sz="1500" b="1" dirty="0"/>
              <a:t>Câu 3: Có 13 chữ cái.</a:t>
            </a:r>
          </a:p>
          <a:p>
            <a:pPr algn="just"/>
            <a:r>
              <a:rPr lang="vi-VN" sz="1500" b="1" dirty="0"/>
              <a:t>Tên người viết cuốn nhật kí “ Mãi mãi tuổi 20”?</a:t>
            </a:r>
          </a:p>
        </p:txBody>
      </p:sp>
      <p:sp>
        <p:nvSpPr>
          <p:cNvPr id="58831" name="AutoShape 463"/>
          <p:cNvSpPr>
            <a:spLocks noChangeArrowheads="1"/>
          </p:cNvSpPr>
          <p:nvPr/>
        </p:nvSpPr>
        <p:spPr bwMode="auto">
          <a:xfrm>
            <a:off x="4421631" y="242504"/>
            <a:ext cx="3543300" cy="1028700"/>
          </a:xfrm>
          <a:prstGeom prst="wedgeRectCallout">
            <a:avLst>
              <a:gd name="adj1" fmla="val -83972"/>
              <a:gd name="adj2" fmla="val 45139"/>
            </a:avLst>
          </a:prstGeom>
          <a:solidFill>
            <a:srgbClr val="CC66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just"/>
            <a:r>
              <a:rPr lang="vi-VN" sz="1500" b="1" dirty="0"/>
              <a:t>Câu 4: Có 12 chữ cái. </a:t>
            </a:r>
          </a:p>
          <a:p>
            <a:pPr algn="just"/>
            <a:r>
              <a:rPr lang="vi-VN" sz="1500" b="1" dirty="0"/>
              <a:t>        Tên người nữ bác sĩ một mình chiến đấu với 120 tên lính Mỹ tại Quảng Trị?</a:t>
            </a:r>
          </a:p>
        </p:txBody>
      </p:sp>
      <p:sp>
        <p:nvSpPr>
          <p:cNvPr id="58832" name="AutoShape 464"/>
          <p:cNvSpPr>
            <a:spLocks noChangeArrowheads="1"/>
          </p:cNvSpPr>
          <p:nvPr/>
        </p:nvSpPr>
        <p:spPr bwMode="auto">
          <a:xfrm>
            <a:off x="4431362" y="252776"/>
            <a:ext cx="3543300" cy="1028700"/>
          </a:xfrm>
          <a:prstGeom prst="wedgeRectCallout">
            <a:avLst>
              <a:gd name="adj1" fmla="val -83736"/>
              <a:gd name="adj2" fmla="val 44329"/>
            </a:avLst>
          </a:prstGeom>
          <a:solidFill>
            <a:srgbClr val="CC66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just"/>
            <a:r>
              <a:rPr lang="vi-VN" sz="1500" b="1" dirty="0"/>
              <a:t>Câu 5: Có 8 chữ cái. </a:t>
            </a:r>
          </a:p>
          <a:p>
            <a:pPr algn="just"/>
            <a:r>
              <a:rPr lang="vi-VN" sz="1500" b="1" dirty="0"/>
              <a:t>Tên người nữ anh hùng Đất Đỏ hi sinh khi chưa tròn 18 </a:t>
            </a:r>
            <a:r>
              <a:rPr lang="en-US" altLang="vi-VN" sz="1500" b="1" dirty="0"/>
              <a:t>t</a:t>
            </a:r>
            <a:r>
              <a:rPr lang="vi-VN" altLang="vi-VN" sz="1500" b="1" dirty="0"/>
              <a:t>uổi</a:t>
            </a:r>
            <a:r>
              <a:rPr lang="en-US" altLang="vi-VN" sz="1500" b="1" dirty="0"/>
              <a:t>?</a:t>
            </a:r>
          </a:p>
        </p:txBody>
      </p:sp>
      <p:sp>
        <p:nvSpPr>
          <p:cNvPr id="58833" name="AutoShape 465"/>
          <p:cNvSpPr>
            <a:spLocks noChangeArrowheads="1"/>
          </p:cNvSpPr>
          <p:nvPr/>
        </p:nvSpPr>
        <p:spPr bwMode="auto">
          <a:xfrm>
            <a:off x="4421631" y="240194"/>
            <a:ext cx="3543300" cy="1028700"/>
          </a:xfrm>
          <a:prstGeom prst="wedgeRectCallout">
            <a:avLst>
              <a:gd name="adj1" fmla="val -83032"/>
              <a:gd name="adj2" fmla="val 44329"/>
            </a:avLst>
          </a:prstGeom>
          <a:solidFill>
            <a:srgbClr val="CC66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just"/>
            <a:r>
              <a:rPr lang="vi-VN" sz="1500" b="1" dirty="0"/>
              <a:t>Câu 6: Có 12 chữ cái. </a:t>
            </a:r>
          </a:p>
          <a:p>
            <a:pPr algn="just"/>
            <a:r>
              <a:rPr lang="vi-VN" sz="1500" b="1" dirty="0"/>
              <a:t>Tên người anh hùng đã dũng cảm lấy thân mình lấp lỗ châu mai ?</a:t>
            </a:r>
          </a:p>
        </p:txBody>
      </p:sp>
      <p:sp>
        <p:nvSpPr>
          <p:cNvPr id="58834" name="AutoShape 466"/>
          <p:cNvSpPr>
            <a:spLocks noChangeArrowheads="1"/>
          </p:cNvSpPr>
          <p:nvPr/>
        </p:nvSpPr>
        <p:spPr bwMode="auto">
          <a:xfrm>
            <a:off x="4428354" y="85727"/>
            <a:ext cx="3543300" cy="1200150"/>
          </a:xfrm>
          <a:prstGeom prst="wedgeRectCallout">
            <a:avLst>
              <a:gd name="adj1" fmla="val -83264"/>
              <a:gd name="adj2" fmla="val 40375"/>
            </a:avLst>
          </a:prstGeom>
          <a:solidFill>
            <a:srgbClr val="CC66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just"/>
            <a:r>
              <a:rPr lang="vi-VN" sz="1500" b="1" dirty="0"/>
              <a:t>Câu 7: Có 9 chữ cái. </a:t>
            </a:r>
          </a:p>
          <a:p>
            <a:pPr algn="just"/>
            <a:r>
              <a:rPr lang="vi-VN" sz="1500" b="1" dirty="0"/>
              <a:t>Tên người anh hùng với câu nói nổi tiếng “Tuổi trẻ đẹp nhất là trên trận tuyến chống quân thù.”</a:t>
            </a:r>
          </a:p>
        </p:txBody>
      </p:sp>
      <p:sp>
        <p:nvSpPr>
          <p:cNvPr id="58835" name="AutoShape 467"/>
          <p:cNvSpPr>
            <a:spLocks noChangeArrowheads="1"/>
          </p:cNvSpPr>
          <p:nvPr/>
        </p:nvSpPr>
        <p:spPr bwMode="auto">
          <a:xfrm>
            <a:off x="4421631" y="101204"/>
            <a:ext cx="3543300" cy="1200150"/>
          </a:xfrm>
          <a:prstGeom prst="wedgeRectCallout">
            <a:avLst>
              <a:gd name="adj1" fmla="val -83500"/>
              <a:gd name="adj2" fmla="val 41764"/>
            </a:avLst>
          </a:prstGeom>
          <a:solidFill>
            <a:srgbClr val="CC66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just"/>
            <a:r>
              <a:rPr lang="vi-VN" sz="1500" b="1" dirty="0"/>
              <a:t>Câu 8: Có 10 chữ cái. </a:t>
            </a:r>
          </a:p>
          <a:p>
            <a:pPr algn="just"/>
            <a:r>
              <a:rPr lang="vi-VN" sz="1500" b="1" dirty="0"/>
              <a:t>Tên người anh hùng dũng cảm lấy thân mình chèn pháo trong chiến dịch Điện Biên Phủ?</a:t>
            </a:r>
          </a:p>
        </p:txBody>
      </p:sp>
      <p:graphicFrame>
        <p:nvGraphicFramePr>
          <p:cNvPr id="58836" name="Group 468"/>
          <p:cNvGraphicFramePr>
            <a:graphicFrameLocks noGrp="1"/>
          </p:cNvGraphicFramePr>
          <p:nvPr/>
        </p:nvGraphicFramePr>
        <p:xfrm>
          <a:off x="5372100" y="1314450"/>
          <a:ext cx="285750" cy="3657600"/>
        </p:xfrm>
        <a:graphic>
          <a:graphicData uri="http://schemas.openxmlformats.org/drawingml/2006/table">
            <a:tbl>
              <a:tblPr/>
              <a:tblGrid>
                <a:gridCol w="285750">
                  <a:extLst>
                    <a:ext uri="{9D8B030D-6E8A-4147-A177-3AD203B41FA5}">
                      <a16:colId xmlns:a16="http://schemas.microsoft.com/office/drawing/2014/main" xmlns="" val="2619771656"/>
                    </a:ext>
                  </a:extLst>
                </a:gridCol>
              </a:tblGrid>
              <a:tr h="4572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ct val="20000"/>
                        </a:spcBef>
                        <a:spcAft>
                          <a:spcPct val="0"/>
                        </a:spcAft>
                        <a:buClrTx/>
                        <a:buSzTx/>
                        <a:buFontTx/>
                        <a:buNone/>
                        <a:tabLst/>
                      </a:pPr>
                      <a:r>
                        <a:rPr kumimoji="0" lang="en-US" altLang="vi-VN" sz="1500" b="0" i="0" u="none" strike="noStrike" cap="none" normalizeH="0" baseline="0">
                          <a:ln>
                            <a:noFill/>
                          </a:ln>
                          <a:solidFill>
                            <a:srgbClr val="FF3300"/>
                          </a:solidFill>
                          <a:effectLst/>
                          <a:latin typeface=".VnTimeH" panose="020B7200000000000000" pitchFamily="34" charset="0"/>
                        </a:rPr>
                        <a:t>C</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526723439"/>
                  </a:ext>
                </a:extLst>
              </a:tr>
              <a:tr h="4572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ct val="20000"/>
                        </a:spcBef>
                        <a:spcAft>
                          <a:spcPct val="0"/>
                        </a:spcAft>
                        <a:buClrTx/>
                        <a:buSzTx/>
                        <a:buFontTx/>
                        <a:buNone/>
                        <a:tabLst/>
                      </a:pPr>
                      <a:r>
                        <a:rPr kumimoji="0" lang="en-US" altLang="vi-VN" sz="1500" b="0" i="0" u="none" strike="noStrike" cap="none" normalizeH="0" baseline="0" dirty="0">
                          <a:ln>
                            <a:noFill/>
                          </a:ln>
                          <a:solidFill>
                            <a:srgbClr val="FF3300"/>
                          </a:solidFill>
                          <a:effectLst/>
                          <a:latin typeface=".VnTimeH" panose="020B7200000000000000" pitchFamily="34" charset="0"/>
                        </a:rPr>
                        <a:t>o</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26499940"/>
                  </a:ext>
                </a:extLst>
              </a:tr>
              <a:tr h="4572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ct val="20000"/>
                        </a:spcBef>
                        <a:spcAft>
                          <a:spcPct val="0"/>
                        </a:spcAft>
                        <a:buClrTx/>
                        <a:buSzTx/>
                        <a:buFontTx/>
                        <a:buNone/>
                        <a:tabLst/>
                      </a:pPr>
                      <a:r>
                        <a:rPr kumimoji="0" lang="en-US" altLang="vi-VN" sz="1500" b="0" i="0" u="none" strike="noStrike" cap="none" normalizeH="0" baseline="0">
                          <a:ln>
                            <a:noFill/>
                          </a:ln>
                          <a:solidFill>
                            <a:srgbClr val="FF3300"/>
                          </a:solidFill>
                          <a:effectLst/>
                          <a:latin typeface=".VnTimeH" panose="020B7200000000000000" pitchFamily="34" charset="0"/>
                        </a:rPr>
                        <a:t>N</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2499754078"/>
                  </a:ext>
                </a:extLst>
              </a:tr>
              <a:tr h="4572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ct val="20000"/>
                        </a:spcBef>
                        <a:spcAft>
                          <a:spcPct val="0"/>
                        </a:spcAft>
                        <a:buClrTx/>
                        <a:buSzTx/>
                        <a:buFontTx/>
                        <a:buNone/>
                        <a:tabLst/>
                      </a:pPr>
                      <a:r>
                        <a:rPr kumimoji="0" lang="en-US" altLang="vi-VN" sz="1500" b="0" i="0" u="none" strike="noStrike" cap="none" normalizeH="0" baseline="0">
                          <a:ln>
                            <a:noFill/>
                          </a:ln>
                          <a:solidFill>
                            <a:srgbClr val="FF3300"/>
                          </a:solidFill>
                          <a:effectLst/>
                          <a:latin typeface=".VnTimeH" panose="020B7200000000000000" pitchFamily="34" charset="0"/>
                        </a:rPr>
                        <a:t>G</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285550003"/>
                  </a:ext>
                </a:extLst>
              </a:tr>
              <a:tr h="4572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ct val="20000"/>
                        </a:spcBef>
                        <a:spcAft>
                          <a:spcPct val="0"/>
                        </a:spcAft>
                        <a:buClrTx/>
                        <a:buSzTx/>
                        <a:buFontTx/>
                        <a:buNone/>
                        <a:tabLst/>
                      </a:pPr>
                      <a:r>
                        <a:rPr kumimoji="0" lang="en-US" altLang="vi-VN" sz="1500" b="0" i="0" u="none" strike="noStrike" cap="none" normalizeH="0" baseline="0">
                          <a:ln>
                            <a:noFill/>
                          </a:ln>
                          <a:solidFill>
                            <a:srgbClr val="FF3300"/>
                          </a:solidFill>
                          <a:effectLst/>
                          <a:latin typeface=".VnTimeH" panose="020B7200000000000000" pitchFamily="34" charset="0"/>
                        </a:rPr>
                        <a:t>H</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2272550630"/>
                  </a:ext>
                </a:extLst>
              </a:tr>
              <a:tr h="4572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ct val="20000"/>
                        </a:spcBef>
                        <a:spcAft>
                          <a:spcPct val="0"/>
                        </a:spcAft>
                        <a:buClrTx/>
                        <a:buSzTx/>
                        <a:buFontTx/>
                        <a:buNone/>
                        <a:tabLst/>
                      </a:pPr>
                      <a:r>
                        <a:rPr kumimoji="0" lang="en-US" altLang="vi-VN" sz="1500" b="0" i="0" u="none" strike="noStrike" cap="none" normalizeH="0" baseline="0">
                          <a:ln>
                            <a:noFill/>
                          </a:ln>
                          <a:solidFill>
                            <a:srgbClr val="FF3300"/>
                          </a:solidFill>
                          <a:effectLst/>
                          <a:latin typeface=".VnTimeH" panose="020B7200000000000000" pitchFamily="34" charset="0"/>
                        </a:rPr>
                        <a:t>I</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2191292089"/>
                  </a:ext>
                </a:extLst>
              </a:tr>
              <a:tr h="4572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ct val="20000"/>
                        </a:spcBef>
                        <a:spcAft>
                          <a:spcPct val="0"/>
                        </a:spcAft>
                        <a:buClrTx/>
                        <a:buSzTx/>
                        <a:buFontTx/>
                        <a:buNone/>
                        <a:tabLst/>
                      </a:pPr>
                      <a:r>
                        <a:rPr kumimoji="0" lang="en-US" altLang="vi-VN" sz="1500" b="0" i="0" u="none" strike="noStrike" cap="none" normalizeH="0" baseline="0">
                          <a:ln>
                            <a:noFill/>
                          </a:ln>
                          <a:solidFill>
                            <a:srgbClr val="FF3300"/>
                          </a:solidFill>
                          <a:effectLst/>
                          <a:latin typeface=".VnTimeH" panose="020B7200000000000000" pitchFamily="34" charset="0"/>
                        </a:rPr>
                        <a:t>e</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806418448"/>
                  </a:ext>
                </a:extLst>
              </a:tr>
              <a:tr h="4572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ct val="20000"/>
                        </a:spcBef>
                        <a:spcAft>
                          <a:spcPct val="0"/>
                        </a:spcAft>
                        <a:buClrTx/>
                        <a:buSzTx/>
                        <a:buFontTx/>
                        <a:buNone/>
                        <a:tabLst/>
                      </a:pPr>
                      <a:r>
                        <a:rPr kumimoji="0" lang="en-US" altLang="vi-VN" sz="1500" b="0" i="0" u="none" strike="noStrike" cap="none" normalizeH="0" baseline="0" dirty="0">
                          <a:ln>
                            <a:noFill/>
                          </a:ln>
                          <a:solidFill>
                            <a:srgbClr val="FF3300"/>
                          </a:solidFill>
                          <a:effectLst/>
                          <a:latin typeface=".VnTimeH" panose="020B7200000000000000" pitchFamily="34" charset="0"/>
                        </a:rPr>
                        <a:t>N</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3246382042"/>
                  </a:ext>
                </a:extLst>
              </a:tr>
            </a:tbl>
          </a:graphicData>
        </a:graphic>
      </p:graphicFrame>
      <p:sp>
        <p:nvSpPr>
          <p:cNvPr id="58856" name="Text Box 488"/>
          <p:cNvSpPr txBox="1">
            <a:spLocks noChangeArrowheads="1"/>
          </p:cNvSpPr>
          <p:nvPr/>
        </p:nvSpPr>
        <p:spPr bwMode="auto">
          <a:xfrm>
            <a:off x="4686300" y="649282"/>
            <a:ext cx="2400300" cy="5539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vi-VN" sz="3000" dirty="0" err="1">
                <a:solidFill>
                  <a:srgbClr val="FF3300"/>
                </a:solidFill>
                <a:latin typeface=".VnTimeH" panose="020B7200000000000000" pitchFamily="34" charset="0"/>
              </a:rPr>
              <a:t>Cèng</a:t>
            </a:r>
            <a:r>
              <a:rPr lang="en-US" altLang="vi-VN" sz="3000" dirty="0">
                <a:solidFill>
                  <a:srgbClr val="FF3300"/>
                </a:solidFill>
                <a:latin typeface=".VnTimeH" panose="020B7200000000000000" pitchFamily="34" charset="0"/>
              </a:rPr>
              <a:t> </a:t>
            </a:r>
            <a:r>
              <a:rPr lang="en-US" altLang="vi-VN" sz="3000" dirty="0" err="1">
                <a:solidFill>
                  <a:srgbClr val="FF3300"/>
                </a:solidFill>
                <a:latin typeface=".VnTimeH" panose="020B7200000000000000" pitchFamily="34" charset="0"/>
              </a:rPr>
              <a:t>hiÕn</a:t>
            </a:r>
            <a:endParaRPr lang="en-US" altLang="vi-VN" sz="3000" dirty="0">
              <a:solidFill>
                <a:srgbClr val="FF3300"/>
              </a:solidFill>
              <a:latin typeface=".VnTimeH" panose="020B7200000000000000" pitchFamily="34" charset="0"/>
            </a:endParaRPr>
          </a:p>
        </p:txBody>
      </p:sp>
    </p:spTree>
    <p:extLst>
      <p:ext uri="{BB962C8B-B14F-4D97-AF65-F5344CB8AC3E}">
        <p14:creationId xmlns:p14="http://schemas.microsoft.com/office/powerpoint/2010/main" xmlns="" val="8394765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372"/>
                    </p:tgtEl>
                  </p:cond>
                </p:stCondLst>
                <p:endSync evt="end" delay="0">
                  <p:rtn val="all"/>
                </p:endSync>
                <p:childTnLst>
                  <p:par>
                    <p:cTn id="3" fill="hold" nodeType="clickPar">
                      <p:stCondLst>
                        <p:cond delay="0"/>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8828"/>
                                        </p:tgtEl>
                                        <p:attrNameLst>
                                          <p:attrName>style.visibility</p:attrName>
                                        </p:attrNameLst>
                                      </p:cBhvr>
                                      <p:to>
                                        <p:strVal val="visible"/>
                                      </p:to>
                                    </p:set>
                                    <p:animEffect transition="in" filter="checkerboard(across)">
                                      <p:cBhvr>
                                        <p:cTn id="7" dur="500"/>
                                        <p:tgtEl>
                                          <p:spTgt spid="588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58689"/>
                                        </p:tgtEl>
                                      </p:cBhvr>
                                    </p:animEffect>
                                    <p:set>
                                      <p:cBhvr>
                                        <p:cTn id="12" dur="1" fill="hold">
                                          <p:stCondLst>
                                            <p:cond delay="499"/>
                                          </p:stCondLst>
                                        </p:cTn>
                                        <p:tgtEl>
                                          <p:spTgt spid="58689"/>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xit" presetSubtype="10" fill="hold" nodeType="clickEffect">
                                  <p:stCondLst>
                                    <p:cond delay="0"/>
                                  </p:stCondLst>
                                  <p:childTnLst>
                                    <p:animEffect transition="out" filter="checkerboard(across)">
                                      <p:cBhvr>
                                        <p:cTn id="16" dur="500"/>
                                        <p:tgtEl>
                                          <p:spTgt spid="58828"/>
                                        </p:tgtEl>
                                      </p:cBhvr>
                                    </p:animEffect>
                                    <p:set>
                                      <p:cBhvr>
                                        <p:cTn id="17" dur="1" fill="hold">
                                          <p:stCondLst>
                                            <p:cond delay="499"/>
                                          </p:stCondLst>
                                        </p:cTn>
                                        <p:tgtEl>
                                          <p:spTgt spid="58828"/>
                                        </p:tgtEl>
                                        <p:attrNameLst>
                                          <p:attrName>style.visibility</p:attrName>
                                        </p:attrNameLst>
                                      </p:cBhvr>
                                      <p:to>
                                        <p:strVal val="hidden"/>
                                      </p:to>
                                    </p:set>
                                  </p:childTnLst>
                                </p:cTn>
                              </p:par>
                            </p:childTnLst>
                          </p:cTn>
                        </p:par>
                      </p:childTnLst>
                    </p:cTn>
                  </p:par>
                </p:childTnLst>
              </p:cTn>
              <p:nextCondLst>
                <p:cond evt="onClick" delay="0">
                  <p:tgtEl>
                    <p:spTgt spid="58372"/>
                  </p:tgtEl>
                </p:cond>
              </p:nextCondLst>
            </p:seq>
            <p:seq concurrent="1" nextAc="seek">
              <p:cTn id="18" restart="whenNotActive" fill="hold" evtFilter="cancelBubble" nodeType="interactiveSeq">
                <p:stCondLst>
                  <p:cond evt="onClick" delay="0">
                    <p:tgtEl>
                      <p:spTgt spid="58373"/>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5" presetClass="entr" presetSubtype="10" fill="hold" grpId="1" nodeType="clickEffect">
                                  <p:stCondLst>
                                    <p:cond delay="0"/>
                                  </p:stCondLst>
                                  <p:childTnLst>
                                    <p:set>
                                      <p:cBhvr>
                                        <p:cTn id="22" dur="1" fill="hold">
                                          <p:stCondLst>
                                            <p:cond delay="0"/>
                                          </p:stCondLst>
                                        </p:cTn>
                                        <p:tgtEl>
                                          <p:spTgt spid="58829"/>
                                        </p:tgtEl>
                                        <p:attrNameLst>
                                          <p:attrName>style.visibility</p:attrName>
                                        </p:attrNameLst>
                                      </p:cBhvr>
                                      <p:to>
                                        <p:strVal val="visible"/>
                                      </p:to>
                                    </p:set>
                                    <p:animEffect transition="in" filter="checkerboard(across)">
                                      <p:cBhvr>
                                        <p:cTn id="23" dur="500"/>
                                        <p:tgtEl>
                                          <p:spTgt spid="5882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xit" presetSubtype="10" fill="hold" nodeType="clickEffect">
                                  <p:stCondLst>
                                    <p:cond delay="0"/>
                                  </p:stCondLst>
                                  <p:childTnLst>
                                    <p:animEffect transition="out" filter="blinds(horizontal)">
                                      <p:cBhvr>
                                        <p:cTn id="27" dur="500"/>
                                        <p:tgtEl>
                                          <p:spTgt spid="58741"/>
                                        </p:tgtEl>
                                      </p:cBhvr>
                                    </p:animEffect>
                                    <p:set>
                                      <p:cBhvr>
                                        <p:cTn id="28" dur="1" fill="hold">
                                          <p:stCondLst>
                                            <p:cond delay="499"/>
                                          </p:stCondLst>
                                        </p:cTn>
                                        <p:tgtEl>
                                          <p:spTgt spid="58741"/>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xit" presetSubtype="10" fill="hold" grpId="0" nodeType="clickEffect">
                                  <p:stCondLst>
                                    <p:cond delay="0"/>
                                  </p:stCondLst>
                                  <p:childTnLst>
                                    <p:animEffect transition="out" filter="checkerboard(across)">
                                      <p:cBhvr>
                                        <p:cTn id="32" dur="500"/>
                                        <p:tgtEl>
                                          <p:spTgt spid="58829"/>
                                        </p:tgtEl>
                                      </p:cBhvr>
                                    </p:animEffect>
                                    <p:set>
                                      <p:cBhvr>
                                        <p:cTn id="33" dur="1" fill="hold">
                                          <p:stCondLst>
                                            <p:cond delay="499"/>
                                          </p:stCondLst>
                                        </p:cTn>
                                        <p:tgtEl>
                                          <p:spTgt spid="58829"/>
                                        </p:tgtEl>
                                        <p:attrNameLst>
                                          <p:attrName>style.visibility</p:attrName>
                                        </p:attrNameLst>
                                      </p:cBhvr>
                                      <p:to>
                                        <p:strVal val="hidden"/>
                                      </p:to>
                                    </p:set>
                                  </p:childTnLst>
                                </p:cTn>
                              </p:par>
                            </p:childTnLst>
                          </p:cTn>
                        </p:par>
                      </p:childTnLst>
                    </p:cTn>
                  </p:par>
                </p:childTnLst>
              </p:cTn>
              <p:nextCondLst>
                <p:cond evt="onClick" delay="0">
                  <p:tgtEl>
                    <p:spTgt spid="58373"/>
                  </p:tgtEl>
                </p:cond>
              </p:nextCondLst>
            </p:seq>
            <p:seq concurrent="1" nextAc="seek">
              <p:cTn id="34" restart="whenNotActive" fill="hold" evtFilter="cancelBubble" nodeType="interactiveSeq">
                <p:stCondLst>
                  <p:cond evt="onClick" delay="0">
                    <p:tgtEl>
                      <p:spTgt spid="58374"/>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5" presetClass="entr" presetSubtype="10" fill="hold" grpId="1" nodeType="clickEffect">
                                  <p:stCondLst>
                                    <p:cond delay="0"/>
                                  </p:stCondLst>
                                  <p:childTnLst>
                                    <p:set>
                                      <p:cBhvr>
                                        <p:cTn id="38" dur="1" fill="hold">
                                          <p:stCondLst>
                                            <p:cond delay="0"/>
                                          </p:stCondLst>
                                        </p:cTn>
                                        <p:tgtEl>
                                          <p:spTgt spid="58830"/>
                                        </p:tgtEl>
                                        <p:attrNameLst>
                                          <p:attrName>style.visibility</p:attrName>
                                        </p:attrNameLst>
                                      </p:cBhvr>
                                      <p:to>
                                        <p:strVal val="visible"/>
                                      </p:to>
                                    </p:set>
                                    <p:animEffect transition="in" filter="checkerboard(across)">
                                      <p:cBhvr>
                                        <p:cTn id="39" dur="500"/>
                                        <p:tgtEl>
                                          <p:spTgt spid="5883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xit" presetSubtype="10" fill="hold" nodeType="clickEffect">
                                  <p:stCondLst>
                                    <p:cond delay="0"/>
                                  </p:stCondLst>
                                  <p:childTnLst>
                                    <p:animEffect transition="out" filter="blinds(horizontal)">
                                      <p:cBhvr>
                                        <p:cTn id="43" dur="500"/>
                                        <p:tgtEl>
                                          <p:spTgt spid="58607"/>
                                        </p:tgtEl>
                                      </p:cBhvr>
                                    </p:animEffect>
                                    <p:set>
                                      <p:cBhvr>
                                        <p:cTn id="44" dur="1" fill="hold">
                                          <p:stCondLst>
                                            <p:cond delay="499"/>
                                          </p:stCondLst>
                                        </p:cTn>
                                        <p:tgtEl>
                                          <p:spTgt spid="58607"/>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5" presetClass="exit" presetSubtype="10" fill="hold" grpId="0" nodeType="clickEffect">
                                  <p:stCondLst>
                                    <p:cond delay="0"/>
                                  </p:stCondLst>
                                  <p:childTnLst>
                                    <p:animEffect transition="out" filter="checkerboard(across)">
                                      <p:cBhvr>
                                        <p:cTn id="48" dur="500"/>
                                        <p:tgtEl>
                                          <p:spTgt spid="58830"/>
                                        </p:tgtEl>
                                      </p:cBhvr>
                                    </p:animEffect>
                                    <p:set>
                                      <p:cBhvr>
                                        <p:cTn id="49" dur="1" fill="hold">
                                          <p:stCondLst>
                                            <p:cond delay="499"/>
                                          </p:stCondLst>
                                        </p:cTn>
                                        <p:tgtEl>
                                          <p:spTgt spid="58830"/>
                                        </p:tgtEl>
                                        <p:attrNameLst>
                                          <p:attrName>style.visibility</p:attrName>
                                        </p:attrNameLst>
                                      </p:cBhvr>
                                      <p:to>
                                        <p:strVal val="hidden"/>
                                      </p:to>
                                    </p:set>
                                  </p:childTnLst>
                                </p:cTn>
                              </p:par>
                            </p:childTnLst>
                          </p:cTn>
                        </p:par>
                      </p:childTnLst>
                    </p:cTn>
                  </p:par>
                </p:childTnLst>
              </p:cTn>
              <p:nextCondLst>
                <p:cond evt="onClick" delay="0">
                  <p:tgtEl>
                    <p:spTgt spid="58374"/>
                  </p:tgtEl>
                </p:cond>
              </p:nextCondLst>
            </p:seq>
            <p:seq concurrent="1" nextAc="seek">
              <p:cTn id="50" restart="whenNotActive" fill="hold" evtFilter="cancelBubble" nodeType="interactiveSeq">
                <p:stCondLst>
                  <p:cond evt="onClick" delay="0">
                    <p:tgtEl>
                      <p:spTgt spid="58375"/>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5" presetClass="entr" presetSubtype="10" fill="hold" grpId="1" nodeType="clickEffect">
                                  <p:stCondLst>
                                    <p:cond delay="0"/>
                                  </p:stCondLst>
                                  <p:childTnLst>
                                    <p:set>
                                      <p:cBhvr>
                                        <p:cTn id="54" dur="1" fill="hold">
                                          <p:stCondLst>
                                            <p:cond delay="0"/>
                                          </p:stCondLst>
                                        </p:cTn>
                                        <p:tgtEl>
                                          <p:spTgt spid="58831"/>
                                        </p:tgtEl>
                                        <p:attrNameLst>
                                          <p:attrName>style.visibility</p:attrName>
                                        </p:attrNameLst>
                                      </p:cBhvr>
                                      <p:to>
                                        <p:strVal val="visible"/>
                                      </p:to>
                                    </p:set>
                                    <p:animEffect transition="in" filter="checkerboard(across)">
                                      <p:cBhvr>
                                        <p:cTn id="55" dur="500"/>
                                        <p:tgtEl>
                                          <p:spTgt spid="58831"/>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3" presetClass="exit" presetSubtype="10" fill="hold" nodeType="clickEffect">
                                  <p:stCondLst>
                                    <p:cond delay="0"/>
                                  </p:stCondLst>
                                  <p:childTnLst>
                                    <p:animEffect transition="out" filter="blinds(horizontal)">
                                      <p:cBhvr>
                                        <p:cTn id="59" dur="500"/>
                                        <p:tgtEl>
                                          <p:spTgt spid="58711"/>
                                        </p:tgtEl>
                                      </p:cBhvr>
                                    </p:animEffect>
                                    <p:set>
                                      <p:cBhvr>
                                        <p:cTn id="60" dur="1" fill="hold">
                                          <p:stCondLst>
                                            <p:cond delay="499"/>
                                          </p:stCondLst>
                                        </p:cTn>
                                        <p:tgtEl>
                                          <p:spTgt spid="58711"/>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5" presetClass="exit" presetSubtype="10" fill="hold" grpId="0" nodeType="clickEffect">
                                  <p:stCondLst>
                                    <p:cond delay="0"/>
                                  </p:stCondLst>
                                  <p:childTnLst>
                                    <p:animEffect transition="out" filter="checkerboard(across)">
                                      <p:cBhvr>
                                        <p:cTn id="64" dur="500"/>
                                        <p:tgtEl>
                                          <p:spTgt spid="58831"/>
                                        </p:tgtEl>
                                      </p:cBhvr>
                                    </p:animEffect>
                                    <p:set>
                                      <p:cBhvr>
                                        <p:cTn id="65" dur="1" fill="hold">
                                          <p:stCondLst>
                                            <p:cond delay="499"/>
                                          </p:stCondLst>
                                        </p:cTn>
                                        <p:tgtEl>
                                          <p:spTgt spid="58831"/>
                                        </p:tgtEl>
                                        <p:attrNameLst>
                                          <p:attrName>style.visibility</p:attrName>
                                        </p:attrNameLst>
                                      </p:cBhvr>
                                      <p:to>
                                        <p:strVal val="hidden"/>
                                      </p:to>
                                    </p:set>
                                  </p:childTnLst>
                                </p:cTn>
                              </p:par>
                            </p:childTnLst>
                          </p:cTn>
                        </p:par>
                      </p:childTnLst>
                    </p:cTn>
                  </p:par>
                </p:childTnLst>
              </p:cTn>
              <p:nextCondLst>
                <p:cond evt="onClick" delay="0">
                  <p:tgtEl>
                    <p:spTgt spid="58375"/>
                  </p:tgtEl>
                </p:cond>
              </p:nextCondLst>
            </p:seq>
            <p:seq concurrent="1" nextAc="seek">
              <p:cTn id="66" restart="whenNotActive" fill="hold" evtFilter="cancelBubble" nodeType="interactiveSeq">
                <p:stCondLst>
                  <p:cond evt="onClick" delay="0">
                    <p:tgtEl>
                      <p:spTgt spid="58376"/>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5" presetClass="entr" presetSubtype="10" fill="hold" grpId="1" nodeType="clickEffect">
                                  <p:stCondLst>
                                    <p:cond delay="0"/>
                                  </p:stCondLst>
                                  <p:childTnLst>
                                    <p:set>
                                      <p:cBhvr>
                                        <p:cTn id="70" dur="1" fill="hold">
                                          <p:stCondLst>
                                            <p:cond delay="0"/>
                                          </p:stCondLst>
                                        </p:cTn>
                                        <p:tgtEl>
                                          <p:spTgt spid="58832"/>
                                        </p:tgtEl>
                                        <p:attrNameLst>
                                          <p:attrName>style.visibility</p:attrName>
                                        </p:attrNameLst>
                                      </p:cBhvr>
                                      <p:to>
                                        <p:strVal val="visible"/>
                                      </p:to>
                                    </p:set>
                                    <p:animEffect transition="in" filter="checkerboard(across)">
                                      <p:cBhvr>
                                        <p:cTn id="71" dur="500"/>
                                        <p:tgtEl>
                                          <p:spTgt spid="58832"/>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3" presetClass="exit" presetSubtype="10" fill="hold" nodeType="clickEffect">
                                  <p:stCondLst>
                                    <p:cond delay="0"/>
                                  </p:stCondLst>
                                  <p:childTnLst>
                                    <p:animEffect transition="out" filter="blinds(horizontal)">
                                      <p:cBhvr>
                                        <p:cTn id="75" dur="500"/>
                                        <p:tgtEl>
                                          <p:spTgt spid="58669"/>
                                        </p:tgtEl>
                                      </p:cBhvr>
                                    </p:animEffect>
                                    <p:set>
                                      <p:cBhvr>
                                        <p:cTn id="76" dur="1" fill="hold">
                                          <p:stCondLst>
                                            <p:cond delay="499"/>
                                          </p:stCondLst>
                                        </p:cTn>
                                        <p:tgtEl>
                                          <p:spTgt spid="58669"/>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5" presetClass="exit" presetSubtype="10" fill="hold" grpId="0" nodeType="clickEffect">
                                  <p:stCondLst>
                                    <p:cond delay="0"/>
                                  </p:stCondLst>
                                  <p:childTnLst>
                                    <p:animEffect transition="out" filter="checkerboard(across)">
                                      <p:cBhvr>
                                        <p:cTn id="80" dur="500"/>
                                        <p:tgtEl>
                                          <p:spTgt spid="58832"/>
                                        </p:tgtEl>
                                      </p:cBhvr>
                                    </p:animEffect>
                                    <p:set>
                                      <p:cBhvr>
                                        <p:cTn id="81" dur="1" fill="hold">
                                          <p:stCondLst>
                                            <p:cond delay="499"/>
                                          </p:stCondLst>
                                        </p:cTn>
                                        <p:tgtEl>
                                          <p:spTgt spid="58832"/>
                                        </p:tgtEl>
                                        <p:attrNameLst>
                                          <p:attrName>style.visibility</p:attrName>
                                        </p:attrNameLst>
                                      </p:cBhvr>
                                      <p:to>
                                        <p:strVal val="hidden"/>
                                      </p:to>
                                    </p:set>
                                  </p:childTnLst>
                                </p:cTn>
                              </p:par>
                            </p:childTnLst>
                          </p:cTn>
                        </p:par>
                      </p:childTnLst>
                    </p:cTn>
                  </p:par>
                </p:childTnLst>
              </p:cTn>
              <p:nextCondLst>
                <p:cond evt="onClick" delay="0">
                  <p:tgtEl>
                    <p:spTgt spid="58376"/>
                  </p:tgtEl>
                </p:cond>
              </p:nextCondLst>
            </p:seq>
            <p:seq concurrent="1" nextAc="seek">
              <p:cTn id="82" restart="whenNotActive" fill="hold" evtFilter="cancelBubble" nodeType="interactiveSeq">
                <p:stCondLst>
                  <p:cond evt="onClick" delay="0">
                    <p:tgtEl>
                      <p:spTgt spid="58377"/>
                    </p:tgtEl>
                  </p:cond>
                </p:stCondLst>
                <p:endSync evt="end" delay="0">
                  <p:rtn val="all"/>
                </p:endSync>
                <p:childTnLst>
                  <p:par>
                    <p:cTn id="83" fill="hold" nodeType="clickPar">
                      <p:stCondLst>
                        <p:cond delay="0"/>
                      </p:stCondLst>
                      <p:childTnLst>
                        <p:par>
                          <p:cTn id="84" fill="hold" nodeType="withGroup">
                            <p:stCondLst>
                              <p:cond delay="0"/>
                            </p:stCondLst>
                            <p:childTnLst>
                              <p:par>
                                <p:cTn id="85" presetID="5" presetClass="entr" presetSubtype="10" fill="hold" grpId="1" nodeType="clickEffect">
                                  <p:stCondLst>
                                    <p:cond delay="0"/>
                                  </p:stCondLst>
                                  <p:childTnLst>
                                    <p:set>
                                      <p:cBhvr>
                                        <p:cTn id="86" dur="1" fill="hold">
                                          <p:stCondLst>
                                            <p:cond delay="0"/>
                                          </p:stCondLst>
                                        </p:cTn>
                                        <p:tgtEl>
                                          <p:spTgt spid="58833"/>
                                        </p:tgtEl>
                                        <p:attrNameLst>
                                          <p:attrName>style.visibility</p:attrName>
                                        </p:attrNameLst>
                                      </p:cBhvr>
                                      <p:to>
                                        <p:strVal val="visible"/>
                                      </p:to>
                                    </p:set>
                                    <p:animEffect transition="in" filter="checkerboard(across)">
                                      <p:cBhvr>
                                        <p:cTn id="87" dur="500"/>
                                        <p:tgtEl>
                                          <p:spTgt spid="58833"/>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3" presetClass="exit" presetSubtype="10" fill="hold" nodeType="clickEffect">
                                  <p:stCondLst>
                                    <p:cond delay="0"/>
                                  </p:stCondLst>
                                  <p:childTnLst>
                                    <p:animEffect transition="out" filter="blinds(horizontal)">
                                      <p:cBhvr>
                                        <p:cTn id="91" dur="500"/>
                                        <p:tgtEl>
                                          <p:spTgt spid="58641"/>
                                        </p:tgtEl>
                                      </p:cBhvr>
                                    </p:animEffect>
                                    <p:set>
                                      <p:cBhvr>
                                        <p:cTn id="92" dur="1" fill="hold">
                                          <p:stCondLst>
                                            <p:cond delay="499"/>
                                          </p:stCondLst>
                                        </p:cTn>
                                        <p:tgtEl>
                                          <p:spTgt spid="58641"/>
                                        </p:tgtEl>
                                        <p:attrNameLst>
                                          <p:attrName>style.visibility</p:attrName>
                                        </p:attrNameLst>
                                      </p:cBhvr>
                                      <p:to>
                                        <p:strVal val="hidden"/>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5" presetClass="exit" presetSubtype="10" fill="hold" grpId="0" nodeType="clickEffect">
                                  <p:stCondLst>
                                    <p:cond delay="0"/>
                                  </p:stCondLst>
                                  <p:childTnLst>
                                    <p:animEffect transition="out" filter="checkerboard(across)">
                                      <p:cBhvr>
                                        <p:cTn id="96" dur="500"/>
                                        <p:tgtEl>
                                          <p:spTgt spid="58833"/>
                                        </p:tgtEl>
                                      </p:cBhvr>
                                    </p:animEffect>
                                    <p:set>
                                      <p:cBhvr>
                                        <p:cTn id="97" dur="1" fill="hold">
                                          <p:stCondLst>
                                            <p:cond delay="499"/>
                                          </p:stCondLst>
                                        </p:cTn>
                                        <p:tgtEl>
                                          <p:spTgt spid="58833"/>
                                        </p:tgtEl>
                                        <p:attrNameLst>
                                          <p:attrName>style.visibility</p:attrName>
                                        </p:attrNameLst>
                                      </p:cBhvr>
                                      <p:to>
                                        <p:strVal val="hidden"/>
                                      </p:to>
                                    </p:set>
                                  </p:childTnLst>
                                </p:cTn>
                              </p:par>
                            </p:childTnLst>
                          </p:cTn>
                        </p:par>
                      </p:childTnLst>
                    </p:cTn>
                  </p:par>
                </p:childTnLst>
              </p:cTn>
              <p:nextCondLst>
                <p:cond evt="onClick" delay="0">
                  <p:tgtEl>
                    <p:spTgt spid="58377"/>
                  </p:tgtEl>
                </p:cond>
              </p:nextCondLst>
            </p:seq>
            <p:seq concurrent="1" nextAc="seek">
              <p:cTn id="98" restart="whenNotActive" fill="hold" evtFilter="cancelBubble" nodeType="interactiveSeq">
                <p:stCondLst>
                  <p:cond evt="onClick" delay="0">
                    <p:tgtEl>
                      <p:spTgt spid="58378"/>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5" presetClass="entr" presetSubtype="10" fill="hold" grpId="1" nodeType="clickEffect">
                                  <p:stCondLst>
                                    <p:cond delay="0"/>
                                  </p:stCondLst>
                                  <p:childTnLst>
                                    <p:set>
                                      <p:cBhvr>
                                        <p:cTn id="102" dur="1" fill="hold">
                                          <p:stCondLst>
                                            <p:cond delay="0"/>
                                          </p:stCondLst>
                                        </p:cTn>
                                        <p:tgtEl>
                                          <p:spTgt spid="58834"/>
                                        </p:tgtEl>
                                        <p:attrNameLst>
                                          <p:attrName>style.visibility</p:attrName>
                                        </p:attrNameLst>
                                      </p:cBhvr>
                                      <p:to>
                                        <p:strVal val="visible"/>
                                      </p:to>
                                    </p:set>
                                    <p:animEffect transition="in" filter="checkerboard(across)">
                                      <p:cBhvr>
                                        <p:cTn id="103" dur="500"/>
                                        <p:tgtEl>
                                          <p:spTgt spid="58834"/>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3" presetClass="exit" presetSubtype="10" fill="hold" nodeType="clickEffect">
                                  <p:stCondLst>
                                    <p:cond delay="0"/>
                                  </p:stCondLst>
                                  <p:childTnLst>
                                    <p:animEffect transition="out" filter="blinds(horizontal)">
                                      <p:cBhvr>
                                        <p:cTn id="107" dur="500"/>
                                        <p:tgtEl>
                                          <p:spTgt spid="58780"/>
                                        </p:tgtEl>
                                      </p:cBhvr>
                                    </p:animEffect>
                                    <p:set>
                                      <p:cBhvr>
                                        <p:cTn id="108" dur="1" fill="hold">
                                          <p:stCondLst>
                                            <p:cond delay="499"/>
                                          </p:stCondLst>
                                        </p:cTn>
                                        <p:tgtEl>
                                          <p:spTgt spid="58780"/>
                                        </p:tgtEl>
                                        <p:attrNameLst>
                                          <p:attrName>style.visibility</p:attrName>
                                        </p:attrNameLst>
                                      </p:cBhvr>
                                      <p:to>
                                        <p:strVal val="hidden"/>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5" presetClass="exit" presetSubtype="10" fill="hold" grpId="0" nodeType="clickEffect">
                                  <p:stCondLst>
                                    <p:cond delay="0"/>
                                  </p:stCondLst>
                                  <p:childTnLst>
                                    <p:animEffect transition="out" filter="checkerboard(across)">
                                      <p:cBhvr>
                                        <p:cTn id="112" dur="500"/>
                                        <p:tgtEl>
                                          <p:spTgt spid="58834"/>
                                        </p:tgtEl>
                                      </p:cBhvr>
                                    </p:animEffect>
                                    <p:set>
                                      <p:cBhvr>
                                        <p:cTn id="113" dur="1" fill="hold">
                                          <p:stCondLst>
                                            <p:cond delay="499"/>
                                          </p:stCondLst>
                                        </p:cTn>
                                        <p:tgtEl>
                                          <p:spTgt spid="58834"/>
                                        </p:tgtEl>
                                        <p:attrNameLst>
                                          <p:attrName>style.visibility</p:attrName>
                                        </p:attrNameLst>
                                      </p:cBhvr>
                                      <p:to>
                                        <p:strVal val="hidden"/>
                                      </p:to>
                                    </p:set>
                                  </p:childTnLst>
                                </p:cTn>
                              </p:par>
                            </p:childTnLst>
                          </p:cTn>
                        </p:par>
                      </p:childTnLst>
                    </p:cTn>
                  </p:par>
                </p:childTnLst>
              </p:cTn>
              <p:nextCondLst>
                <p:cond evt="onClick" delay="0">
                  <p:tgtEl>
                    <p:spTgt spid="58378"/>
                  </p:tgtEl>
                </p:cond>
              </p:nextCondLst>
            </p:seq>
            <p:seq concurrent="1" nextAc="seek">
              <p:cTn id="114" restart="whenNotActive" fill="hold" evtFilter="cancelBubble" nodeType="interactiveSeq">
                <p:stCondLst>
                  <p:cond evt="onClick" delay="0">
                    <p:tgtEl>
                      <p:spTgt spid="58379"/>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5" presetClass="entr" presetSubtype="10" fill="hold" grpId="1" nodeType="clickEffect">
                                  <p:stCondLst>
                                    <p:cond delay="0"/>
                                  </p:stCondLst>
                                  <p:childTnLst>
                                    <p:set>
                                      <p:cBhvr>
                                        <p:cTn id="118" dur="1" fill="hold">
                                          <p:stCondLst>
                                            <p:cond delay="0"/>
                                          </p:stCondLst>
                                        </p:cTn>
                                        <p:tgtEl>
                                          <p:spTgt spid="58835"/>
                                        </p:tgtEl>
                                        <p:attrNameLst>
                                          <p:attrName>style.visibility</p:attrName>
                                        </p:attrNameLst>
                                      </p:cBhvr>
                                      <p:to>
                                        <p:strVal val="visible"/>
                                      </p:to>
                                    </p:set>
                                    <p:animEffect transition="in" filter="checkerboard(across)">
                                      <p:cBhvr>
                                        <p:cTn id="119" dur="500"/>
                                        <p:tgtEl>
                                          <p:spTgt spid="58835"/>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3" presetClass="exit" presetSubtype="10" fill="hold" nodeType="clickEffect">
                                  <p:stCondLst>
                                    <p:cond delay="0"/>
                                  </p:stCondLst>
                                  <p:childTnLst>
                                    <p:animEffect transition="out" filter="blinds(horizontal)">
                                      <p:cBhvr>
                                        <p:cTn id="123" dur="500"/>
                                        <p:tgtEl>
                                          <p:spTgt spid="58802"/>
                                        </p:tgtEl>
                                      </p:cBhvr>
                                    </p:animEffect>
                                    <p:set>
                                      <p:cBhvr>
                                        <p:cTn id="124" dur="1" fill="hold">
                                          <p:stCondLst>
                                            <p:cond delay="499"/>
                                          </p:stCondLst>
                                        </p:cTn>
                                        <p:tgtEl>
                                          <p:spTgt spid="58802"/>
                                        </p:tgtEl>
                                        <p:attrNameLst>
                                          <p:attrName>style.visibility</p:attrName>
                                        </p:attrNameLst>
                                      </p:cBhvr>
                                      <p:to>
                                        <p:strVal val="hidden"/>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5" presetClass="exit" presetSubtype="10" fill="hold" grpId="0" nodeType="clickEffect">
                                  <p:stCondLst>
                                    <p:cond delay="0"/>
                                  </p:stCondLst>
                                  <p:childTnLst>
                                    <p:animEffect transition="out" filter="checkerboard(across)">
                                      <p:cBhvr>
                                        <p:cTn id="128" dur="500"/>
                                        <p:tgtEl>
                                          <p:spTgt spid="58835"/>
                                        </p:tgtEl>
                                      </p:cBhvr>
                                    </p:animEffect>
                                    <p:set>
                                      <p:cBhvr>
                                        <p:cTn id="129" dur="1" fill="hold">
                                          <p:stCondLst>
                                            <p:cond delay="499"/>
                                          </p:stCondLst>
                                        </p:cTn>
                                        <p:tgtEl>
                                          <p:spTgt spid="58835"/>
                                        </p:tgtEl>
                                        <p:attrNameLst>
                                          <p:attrName>style.visibility</p:attrName>
                                        </p:attrNameLst>
                                      </p:cBhvr>
                                      <p:to>
                                        <p:strVal val="hidden"/>
                                      </p:to>
                                    </p:set>
                                  </p:childTnLst>
                                </p:cTn>
                              </p:par>
                            </p:childTnLst>
                          </p:cTn>
                        </p:par>
                      </p:childTnLst>
                    </p:cTn>
                  </p:par>
                </p:childTnLst>
              </p:cTn>
              <p:nextCondLst>
                <p:cond evt="onClick" delay="0">
                  <p:tgtEl>
                    <p:spTgt spid="58379"/>
                  </p:tgtEl>
                </p:cond>
              </p:nextCondLst>
            </p:seq>
            <p:seq concurrent="1" nextAc="seek">
              <p:cTn id="130" restart="whenNotActive" fill="hold" evtFilter="cancelBubble" nodeType="interactiveSeq">
                <p:stCondLst>
                  <p:cond evt="onClick" delay="0">
                    <p:tgtEl>
                      <p:spTgt spid="58827"/>
                    </p:tgtEl>
                  </p:cond>
                </p:stCondLst>
                <p:endSync evt="end" delay="0">
                  <p:rtn val="all"/>
                </p:endSync>
                <p:childTnLst>
                  <p:par>
                    <p:cTn id="131" fill="hold" nodeType="clickPar">
                      <p:stCondLst>
                        <p:cond delay="0"/>
                      </p:stCondLst>
                      <p:childTnLst>
                        <p:par>
                          <p:cTn id="132" fill="hold" nodeType="withGroup">
                            <p:stCondLst>
                              <p:cond delay="0"/>
                            </p:stCondLst>
                            <p:childTnLst>
                              <p:par>
                                <p:cTn id="133" presetID="17" presetClass="entr" presetSubtype="10" fill="hold" nodeType="clickEffect">
                                  <p:stCondLst>
                                    <p:cond delay="0"/>
                                  </p:stCondLst>
                                  <p:childTnLst>
                                    <p:set>
                                      <p:cBhvr>
                                        <p:cTn id="134" dur="1" fill="hold">
                                          <p:stCondLst>
                                            <p:cond delay="0"/>
                                          </p:stCondLst>
                                        </p:cTn>
                                        <p:tgtEl>
                                          <p:spTgt spid="58836"/>
                                        </p:tgtEl>
                                        <p:attrNameLst>
                                          <p:attrName>style.visibility</p:attrName>
                                        </p:attrNameLst>
                                      </p:cBhvr>
                                      <p:to>
                                        <p:strVal val="visible"/>
                                      </p:to>
                                    </p:set>
                                    <p:anim calcmode="lin" valueType="num">
                                      <p:cBhvr>
                                        <p:cTn id="135" dur="2000" fill="hold"/>
                                        <p:tgtEl>
                                          <p:spTgt spid="58836"/>
                                        </p:tgtEl>
                                        <p:attrNameLst>
                                          <p:attrName>ppt_w</p:attrName>
                                        </p:attrNameLst>
                                      </p:cBhvr>
                                      <p:tavLst>
                                        <p:tav tm="0">
                                          <p:val>
                                            <p:fltVal val="0"/>
                                          </p:val>
                                        </p:tav>
                                        <p:tav tm="100000">
                                          <p:val>
                                            <p:strVal val="#ppt_w"/>
                                          </p:val>
                                        </p:tav>
                                      </p:tavLst>
                                    </p:anim>
                                    <p:anim calcmode="lin" valueType="num">
                                      <p:cBhvr>
                                        <p:cTn id="136" dur="2000" fill="hold"/>
                                        <p:tgtEl>
                                          <p:spTgt spid="58836"/>
                                        </p:tgtEl>
                                        <p:attrNameLst>
                                          <p:attrName>ppt_h</p:attrName>
                                        </p:attrNameLst>
                                      </p:cBhvr>
                                      <p:tavLst>
                                        <p:tav tm="0">
                                          <p:val>
                                            <p:strVal val="#ppt_h"/>
                                          </p:val>
                                        </p:tav>
                                        <p:tav tm="100000">
                                          <p:val>
                                            <p:strVal val="#ppt_h"/>
                                          </p:val>
                                        </p:tav>
                                      </p:tavLst>
                                    </p:anim>
                                  </p:childTnLst>
                                </p:cTn>
                              </p:par>
                              <p:par>
                                <p:cTn id="137" presetID="42" presetClass="entr" presetSubtype="0" fill="hold" nodeType="withEffect">
                                  <p:stCondLst>
                                    <p:cond delay="0"/>
                                  </p:stCondLst>
                                  <p:childTnLst>
                                    <p:set>
                                      <p:cBhvr>
                                        <p:cTn id="138" dur="1" fill="hold">
                                          <p:stCondLst>
                                            <p:cond delay="0"/>
                                          </p:stCondLst>
                                        </p:cTn>
                                        <p:tgtEl>
                                          <p:spTgt spid="58856">
                                            <p:txEl>
                                              <p:pRg st="0" end="0"/>
                                            </p:txEl>
                                          </p:spTgt>
                                        </p:tgtEl>
                                        <p:attrNameLst>
                                          <p:attrName>style.visibility</p:attrName>
                                        </p:attrNameLst>
                                      </p:cBhvr>
                                      <p:to>
                                        <p:strVal val="visible"/>
                                      </p:to>
                                    </p:set>
                                    <p:animEffect transition="in" filter="fade">
                                      <p:cBhvr>
                                        <p:cTn id="139" dur="1000"/>
                                        <p:tgtEl>
                                          <p:spTgt spid="58856">
                                            <p:txEl>
                                              <p:pRg st="0" end="0"/>
                                            </p:txEl>
                                          </p:spTgt>
                                        </p:tgtEl>
                                      </p:cBhvr>
                                    </p:animEffect>
                                    <p:anim calcmode="lin" valueType="num">
                                      <p:cBhvr>
                                        <p:cTn id="140" dur="1000" fill="hold"/>
                                        <p:tgtEl>
                                          <p:spTgt spid="58856">
                                            <p:txEl>
                                              <p:pRg st="0" end="0"/>
                                            </p:txEl>
                                          </p:spTgt>
                                        </p:tgtEl>
                                        <p:attrNameLst>
                                          <p:attrName>ppt_x</p:attrName>
                                        </p:attrNameLst>
                                      </p:cBhvr>
                                      <p:tavLst>
                                        <p:tav tm="0">
                                          <p:val>
                                            <p:strVal val="#ppt_x"/>
                                          </p:val>
                                        </p:tav>
                                        <p:tav tm="100000">
                                          <p:val>
                                            <p:strVal val="#ppt_x"/>
                                          </p:val>
                                        </p:tav>
                                      </p:tavLst>
                                    </p:anim>
                                    <p:anim calcmode="lin" valueType="num">
                                      <p:cBhvr>
                                        <p:cTn id="141" dur="1000" fill="hold"/>
                                        <p:tgtEl>
                                          <p:spTgt spid="5885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8827"/>
                  </p:tgtEl>
                </p:cond>
              </p:nextCondLst>
            </p:seq>
          </p:childTnLst>
        </p:cTn>
      </p:par>
    </p:tnLst>
    <p:bldLst>
      <p:bldP spid="58829" grpId="0" animBg="1"/>
      <p:bldP spid="58829" grpId="1" animBg="1"/>
      <p:bldP spid="58830" grpId="0" animBg="1"/>
      <p:bldP spid="58830" grpId="1" animBg="1"/>
      <p:bldP spid="58831" grpId="0" animBg="1"/>
      <p:bldP spid="58831" grpId="1" animBg="1"/>
      <p:bldP spid="58832" grpId="0" animBg="1"/>
      <p:bldP spid="58832" grpId="1" animBg="1"/>
      <p:bldP spid="58833" grpId="0" animBg="1"/>
      <p:bldP spid="58833" grpId="1" animBg="1"/>
      <p:bldP spid="58834" grpId="0" animBg="1"/>
      <p:bldP spid="58834" grpId="1" animBg="1"/>
      <p:bldP spid="58835" grpId="0" animBg="1"/>
      <p:bldP spid="5883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 xmlns:a16="http://schemas.microsoft.com/office/drawing/2014/main" id="{07C878F7-3A8C-45D7-AEC4-FD1401AFEF5E}"/>
              </a:ext>
            </a:extLst>
          </p:cNvPr>
          <p:cNvSpPr/>
          <p:nvPr/>
        </p:nvSpPr>
        <p:spPr>
          <a:xfrm>
            <a:off x="107504" y="123478"/>
            <a:ext cx="8856984" cy="4896544"/>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lvl="0" algn="just" eaLnBrk="0" fontAlgn="base" hangingPunct="0">
              <a:spcBef>
                <a:spcPct val="0"/>
              </a:spcBef>
              <a:spcAft>
                <a:spcPct val="0"/>
              </a:spcAft>
            </a:pPr>
            <a:endParaRPr lang="vi-VN" sz="2400">
              <a:solidFill>
                <a:srgbClr val="FF0000"/>
              </a:solidFill>
              <a:latin typeface="Open Sans"/>
              <a:cs typeface="Arial" pitchFamily="34" charset="0"/>
            </a:endParaRPr>
          </a:p>
          <a:p>
            <a:pPr lvl="0" algn="just" eaLnBrk="0" fontAlgn="base" hangingPunct="0">
              <a:spcBef>
                <a:spcPct val="0"/>
              </a:spcBef>
              <a:spcAft>
                <a:spcPct val="0"/>
              </a:spcAft>
            </a:pPr>
            <a:r>
              <a:rPr lang="vi-VN" sz="2400">
                <a:solidFill>
                  <a:srgbClr val="FF0000"/>
                </a:solidFill>
                <a:latin typeface="Open Sans"/>
                <a:cs typeface="Arial" pitchFamily="34" charset="0"/>
              </a:rPr>
              <a:t>Em hãy chỉ ra những ca từ thể hiện ước muốn của nhân vật trong lời bài hát sau và cho biết ý nghĩa của những ước muốn đó.</a:t>
            </a:r>
            <a:endParaRPr lang="vi-VN" sz="2400">
              <a:solidFill>
                <a:srgbClr val="FF0000"/>
              </a:solidFill>
              <a:latin typeface="Arial" pitchFamily="34" charset="0"/>
              <a:cs typeface="Arial" pitchFamily="34" charset="0"/>
            </a:endParaRPr>
          </a:p>
          <a:p>
            <a:pPr lvl="0" algn="just" eaLnBrk="0" fontAlgn="base" hangingPunct="0">
              <a:spcBef>
                <a:spcPct val="0"/>
              </a:spcBef>
              <a:spcAft>
                <a:spcPct val="0"/>
              </a:spcAft>
            </a:pPr>
            <a:r>
              <a:rPr lang="vi-VN" sz="2400">
                <a:solidFill>
                  <a:srgbClr val="000000"/>
                </a:solidFill>
                <a:latin typeface="Open Sans"/>
                <a:cs typeface="Arial" pitchFamily="34" charset="0"/>
              </a:rPr>
              <a:t>“Nếu là chim tôi sẽ là loài bồ câu trắng</a:t>
            </a:r>
            <a:endParaRPr lang="vi-VN" sz="2400">
              <a:solidFill>
                <a:srgbClr val="000000"/>
              </a:solidFill>
              <a:latin typeface="Arial" pitchFamily="34" charset="0"/>
              <a:cs typeface="Arial" pitchFamily="34" charset="0"/>
            </a:endParaRPr>
          </a:p>
          <a:p>
            <a:pPr lvl="0" algn="just" eaLnBrk="0" fontAlgn="base" hangingPunct="0">
              <a:spcBef>
                <a:spcPct val="0"/>
              </a:spcBef>
              <a:spcAft>
                <a:spcPct val="0"/>
              </a:spcAft>
            </a:pPr>
            <a:r>
              <a:rPr lang="vi-VN" sz="2400">
                <a:solidFill>
                  <a:srgbClr val="000000"/>
                </a:solidFill>
                <a:latin typeface="Open Sans"/>
                <a:cs typeface="Arial" pitchFamily="34" charset="0"/>
              </a:rPr>
              <a:t>Nếu là hoa tôi sẽ là một đoá hướng dương</a:t>
            </a:r>
            <a:endParaRPr lang="vi-VN" sz="2400">
              <a:solidFill>
                <a:srgbClr val="000000"/>
              </a:solidFill>
              <a:latin typeface="Arial" pitchFamily="34" charset="0"/>
              <a:cs typeface="Arial" pitchFamily="34" charset="0"/>
            </a:endParaRPr>
          </a:p>
          <a:p>
            <a:pPr lvl="0" algn="just" eaLnBrk="0" fontAlgn="base" hangingPunct="0">
              <a:spcBef>
                <a:spcPct val="0"/>
              </a:spcBef>
              <a:spcAft>
                <a:spcPct val="0"/>
              </a:spcAft>
            </a:pPr>
            <a:r>
              <a:rPr lang="vi-VN" sz="2400">
                <a:solidFill>
                  <a:srgbClr val="000000"/>
                </a:solidFill>
                <a:latin typeface="Open Sans"/>
                <a:cs typeface="Arial" pitchFamily="34" charset="0"/>
              </a:rPr>
              <a:t>Nếu là mây tôi sẽ là một vầng mây ấm</a:t>
            </a:r>
            <a:endParaRPr lang="vi-VN" sz="2400">
              <a:solidFill>
                <a:srgbClr val="000000"/>
              </a:solidFill>
              <a:latin typeface="Arial" pitchFamily="34" charset="0"/>
              <a:cs typeface="Arial" pitchFamily="34" charset="0"/>
            </a:endParaRPr>
          </a:p>
          <a:p>
            <a:pPr lvl="0" algn="just" eaLnBrk="0" fontAlgn="base" hangingPunct="0">
              <a:spcBef>
                <a:spcPct val="0"/>
              </a:spcBef>
              <a:spcAft>
                <a:spcPct val="0"/>
              </a:spcAft>
            </a:pPr>
            <a:r>
              <a:rPr lang="vi-VN" sz="2400">
                <a:solidFill>
                  <a:srgbClr val="000000"/>
                </a:solidFill>
                <a:latin typeface="Open Sans"/>
                <a:cs typeface="Arial" pitchFamily="34" charset="0"/>
              </a:rPr>
              <a:t>Là người tôi sẽ chết cho quê hương.”</a:t>
            </a:r>
            <a:endParaRPr lang="vi-VN" sz="2400">
              <a:solidFill>
                <a:srgbClr val="000000"/>
              </a:solidFill>
              <a:latin typeface="Arial" pitchFamily="34" charset="0"/>
              <a:cs typeface="Arial" pitchFamily="34" charset="0"/>
            </a:endParaRPr>
          </a:p>
          <a:p>
            <a:pPr lvl="0" algn="just" eaLnBrk="0" fontAlgn="base" hangingPunct="0">
              <a:spcBef>
                <a:spcPct val="0"/>
              </a:spcBef>
              <a:spcAft>
                <a:spcPct val="0"/>
              </a:spcAft>
            </a:pPr>
            <a:r>
              <a:rPr lang="vi-VN" sz="2400">
                <a:solidFill>
                  <a:srgbClr val="000000"/>
                </a:solidFill>
                <a:latin typeface="Open Sans"/>
                <a:cs typeface="Arial" pitchFamily="34" charset="0"/>
              </a:rPr>
              <a:t>("Tự nguyện", nhạc và lời: Trương Quốc Khánh)</a:t>
            </a:r>
            <a:endParaRPr lang="vi-VN" sz="2400">
              <a:solidFill>
                <a:srgbClr val="000000"/>
              </a:solidFill>
              <a:latin typeface="Arial" pitchFamily="34" charset="0"/>
              <a:cs typeface="Arial" pitchFamily="34" charset="0"/>
            </a:endParaRPr>
          </a:p>
        </p:txBody>
      </p:sp>
    </p:spTree>
    <p:extLst>
      <p:ext uri="{BB962C8B-B14F-4D97-AF65-F5344CB8AC3E}">
        <p14:creationId xmlns="" xmlns:p14="http://schemas.microsoft.com/office/powerpoint/2010/main" val="10776364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xmlns="" id="{5FA8982D-1F5E-4ECA-B9C8-C51572714977}"/>
              </a:ext>
            </a:extLst>
          </p:cNvPr>
          <p:cNvSpPr/>
          <p:nvPr/>
        </p:nvSpPr>
        <p:spPr>
          <a:xfrm>
            <a:off x="971600" y="555526"/>
            <a:ext cx="6984776" cy="3744416"/>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t>Em có suy nghĩ như thế nào về thông điệp : cống hiến.  Về nhà hs viết bài .</a:t>
            </a:r>
          </a:p>
        </p:txBody>
      </p:sp>
    </p:spTree>
    <p:extLst>
      <p:ext uri="{BB962C8B-B14F-4D97-AF65-F5344CB8AC3E}">
        <p14:creationId xmlns:p14="http://schemas.microsoft.com/office/powerpoint/2010/main" xmlns="" val="181883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6" name="Picture 4" descr="PULSTARS"/>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1143000" y="285750"/>
            <a:ext cx="1343025" cy="1243013"/>
          </a:xfrm>
          <a:prstGeom prst="rect">
            <a:avLst/>
          </a:prstGeom>
          <a:noFill/>
          <a:extLst>
            <a:ext uri="{909E8E84-426E-40DD-AFC4-6F175D3DCCD1}">
              <a14:hiddenFill xmlns:a14="http://schemas.microsoft.com/office/drawing/2010/main" xmlns="">
                <a:solidFill>
                  <a:srgbClr val="FFFFFF"/>
                </a:solidFill>
              </a14:hiddenFill>
            </a:ext>
          </a:extLst>
        </p:spPr>
      </p:pic>
      <p:pic>
        <p:nvPicPr>
          <p:cNvPr id="90117" name="Picture 5" descr="SPARKLES"/>
          <p:cNvPicPr>
            <a:picLocks noChangeAspect="1" noChangeArrowheads="1" noCrop="1"/>
          </p:cNvPicPr>
          <p:nvPr/>
        </p:nvPicPr>
        <p:blipFill>
          <a:blip r:embed="rId5">
            <a:extLst>
              <a:ext uri="{28A0092B-C50C-407E-A947-70E740481C1C}">
                <a14:useLocalDpi xmlns:a14="http://schemas.microsoft.com/office/drawing/2010/main" xmlns="" val="0"/>
              </a:ext>
            </a:extLst>
          </a:blip>
          <a:srcRect/>
          <a:stretch>
            <a:fillRect/>
          </a:stretch>
        </p:blipFill>
        <p:spPr bwMode="auto">
          <a:xfrm>
            <a:off x="6115050" y="2114550"/>
            <a:ext cx="1771650" cy="2319338"/>
          </a:xfrm>
          <a:prstGeom prst="rect">
            <a:avLst/>
          </a:prstGeom>
          <a:noFill/>
          <a:extLst>
            <a:ext uri="{909E8E84-426E-40DD-AFC4-6F175D3DCCD1}">
              <a14:hiddenFill xmlns:a14="http://schemas.microsoft.com/office/drawing/2010/main" xmlns="">
                <a:solidFill>
                  <a:srgbClr val="FFFFFF"/>
                </a:solidFill>
              </a14:hiddenFill>
            </a:ext>
          </a:extLst>
        </p:spPr>
      </p:pic>
      <p:pic>
        <p:nvPicPr>
          <p:cNvPr id="90118" name="Picture 6" descr="PERLYELLOW"/>
          <p:cNvPicPr>
            <a:picLocks noChangeAspect="1" noChangeArrowheads="1" noCrop="1"/>
          </p:cNvPicPr>
          <p:nvPr/>
        </p:nvPicPr>
        <p:blipFill>
          <a:blip r:embed="rId6">
            <a:extLst>
              <a:ext uri="{28A0092B-C50C-407E-A947-70E740481C1C}">
                <a14:useLocalDpi xmlns:a14="http://schemas.microsoft.com/office/drawing/2010/main" xmlns="" val="0"/>
              </a:ext>
            </a:extLst>
          </a:blip>
          <a:srcRect/>
          <a:stretch>
            <a:fillRect/>
          </a:stretch>
        </p:blipFill>
        <p:spPr bwMode="auto">
          <a:xfrm>
            <a:off x="2171700" y="514350"/>
            <a:ext cx="228600" cy="228600"/>
          </a:xfrm>
          <a:prstGeom prst="rect">
            <a:avLst/>
          </a:prstGeom>
          <a:noFill/>
          <a:extLst>
            <a:ext uri="{909E8E84-426E-40DD-AFC4-6F175D3DCCD1}">
              <a14:hiddenFill xmlns:a14="http://schemas.microsoft.com/office/drawing/2010/main" xmlns="">
                <a:solidFill>
                  <a:srgbClr val="FFFFFF"/>
                </a:solidFill>
              </a14:hiddenFill>
            </a:ext>
          </a:extLst>
        </p:spPr>
      </p:pic>
      <p:sp>
        <p:nvSpPr>
          <p:cNvPr id="90122" name="WordArt 10"/>
          <p:cNvSpPr>
            <a:spLocks noChangeArrowheads="1" noChangeShapeType="1" noTextEdit="1"/>
          </p:cNvSpPr>
          <p:nvPr/>
        </p:nvSpPr>
        <p:spPr bwMode="auto">
          <a:xfrm>
            <a:off x="2400300" y="2857500"/>
            <a:ext cx="4400550" cy="1257300"/>
          </a:xfrm>
          <a:prstGeom prst="rect">
            <a:avLst/>
          </a:prstGeom>
        </p:spPr>
        <p:txBody>
          <a:bodyPr wrap="none" fromWordArt="1">
            <a:prstTxWarp prst="textPlain">
              <a:avLst>
                <a:gd name="adj" fmla="val 50028"/>
              </a:avLst>
            </a:prstTxWarp>
          </a:bodyPr>
          <a:lstStyle/>
          <a:p>
            <a:r>
              <a:rPr lang="pt-BR" sz="2700" b="1"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BlackH" panose="020B7200000000000000" pitchFamily="34" charset="0"/>
              </a:rPr>
              <a:t>Chóc c¸c em häc tèt</a:t>
            </a:r>
            <a:endParaRPr lang="vi-VN" sz="2700" b="1"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endParaRPr>
          </a:p>
        </p:txBody>
      </p:sp>
      <p:sp>
        <p:nvSpPr>
          <p:cNvPr id="90123" name="WordArt 11"/>
          <p:cNvSpPr>
            <a:spLocks noChangeArrowheads="1" noChangeShapeType="1" noTextEdit="1"/>
          </p:cNvSpPr>
          <p:nvPr/>
        </p:nvSpPr>
        <p:spPr bwMode="auto">
          <a:xfrm>
            <a:off x="1428750" y="685800"/>
            <a:ext cx="6229350" cy="177165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r>
              <a:rPr lang="vi-VN" sz="2700" kern="10">
                <a:solidFill>
                  <a:srgbClr val="FF00FF"/>
                </a:solidFill>
                <a:effectLst>
                  <a:prstShdw prst="shdw11">
                    <a:srgbClr val="B2B2B2">
                      <a:alpha val="50000"/>
                    </a:srgbClr>
                  </a:prstShdw>
                </a:effectLst>
                <a:latin typeface="Times New Roman" panose="02020603050405020304" pitchFamily="18" charset="0"/>
                <a:cs typeface="Times New Roman" panose="02020603050405020304" pitchFamily="18" charset="0"/>
              </a:rPr>
              <a:t>Cảm ơn các thầy cô giáo </a:t>
            </a:r>
          </a:p>
        </p:txBody>
      </p:sp>
      <p:sp>
        <p:nvSpPr>
          <p:cNvPr id="90124" name="AutoShape 12"/>
          <p:cNvSpPr>
            <a:spLocks noChangeArrowheads="1"/>
          </p:cNvSpPr>
          <p:nvPr/>
        </p:nvSpPr>
        <p:spPr bwMode="auto">
          <a:xfrm>
            <a:off x="1314450" y="3486150"/>
            <a:ext cx="1085850" cy="914400"/>
          </a:xfrm>
          <a:prstGeom prst="star4">
            <a:avLst>
              <a:gd name="adj" fmla="val 12500"/>
            </a:avLst>
          </a:prstGeom>
          <a:solidFill>
            <a:srgbClr val="EFF3F3"/>
          </a:solidFill>
          <a:ln w="38100">
            <a:solidFill>
              <a:schemeClr va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vi-VN" sz="1350"/>
          </a:p>
        </p:txBody>
      </p:sp>
      <p:sp>
        <p:nvSpPr>
          <p:cNvPr id="90125" name="AutoShape 13"/>
          <p:cNvSpPr>
            <a:spLocks noChangeArrowheads="1"/>
          </p:cNvSpPr>
          <p:nvPr/>
        </p:nvSpPr>
        <p:spPr bwMode="auto">
          <a:xfrm>
            <a:off x="6572250" y="2171700"/>
            <a:ext cx="1085850" cy="800100"/>
          </a:xfrm>
          <a:prstGeom prst="star4">
            <a:avLst>
              <a:gd name="adj" fmla="val 12500"/>
            </a:avLst>
          </a:prstGeom>
          <a:solidFill>
            <a:srgbClr val="CCFF33"/>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vi-VN" sz="1350"/>
          </a:p>
        </p:txBody>
      </p:sp>
      <p:sp>
        <p:nvSpPr>
          <p:cNvPr id="90126" name="AutoShape 14"/>
          <p:cNvSpPr>
            <a:spLocks noChangeArrowheads="1"/>
          </p:cNvSpPr>
          <p:nvPr/>
        </p:nvSpPr>
        <p:spPr bwMode="auto">
          <a:xfrm>
            <a:off x="6800850" y="3714750"/>
            <a:ext cx="971550" cy="742950"/>
          </a:xfrm>
          <a:prstGeom prst="star4">
            <a:avLst>
              <a:gd name="adj" fmla="val 12500"/>
            </a:avLst>
          </a:prstGeom>
          <a:solidFill>
            <a:srgbClr val="CC0000"/>
          </a:solidFill>
          <a:ln w="9525">
            <a:solidFill>
              <a:srgbClr val="FFFF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vi-VN" sz="1350"/>
          </a:p>
        </p:txBody>
      </p:sp>
      <p:sp>
        <p:nvSpPr>
          <p:cNvPr id="90127" name="AutoShape 15"/>
          <p:cNvSpPr>
            <a:spLocks noChangeArrowheads="1"/>
          </p:cNvSpPr>
          <p:nvPr/>
        </p:nvSpPr>
        <p:spPr bwMode="auto">
          <a:xfrm>
            <a:off x="1257300" y="2057400"/>
            <a:ext cx="971550" cy="742950"/>
          </a:xfrm>
          <a:prstGeom prst="star4">
            <a:avLst>
              <a:gd name="adj" fmla="val 12500"/>
            </a:avLst>
          </a:prstGeom>
          <a:solidFill>
            <a:srgbClr val="CC0000"/>
          </a:solidFill>
          <a:ln w="9525">
            <a:solidFill>
              <a:srgbClr val="FFFF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vi-VN" sz="1350"/>
          </a:p>
        </p:txBody>
      </p:sp>
      <p:sp>
        <p:nvSpPr>
          <p:cNvPr id="90128" name="AutoShape 16"/>
          <p:cNvSpPr>
            <a:spLocks noChangeArrowheads="1"/>
          </p:cNvSpPr>
          <p:nvPr/>
        </p:nvSpPr>
        <p:spPr bwMode="auto">
          <a:xfrm>
            <a:off x="6343650" y="0"/>
            <a:ext cx="1085850" cy="914400"/>
          </a:xfrm>
          <a:prstGeom prst="star4">
            <a:avLst>
              <a:gd name="adj" fmla="val 12500"/>
            </a:avLst>
          </a:prstGeom>
          <a:solidFill>
            <a:srgbClr val="EFF3F3"/>
          </a:solidFill>
          <a:ln w="38100">
            <a:solidFill>
              <a:schemeClr va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vi-VN" sz="1350"/>
          </a:p>
        </p:txBody>
      </p:sp>
      <p:pic>
        <p:nvPicPr>
          <p:cNvPr id="12" name="Picture 4" descr="PULSTARS"/>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7658100" y="3214687"/>
            <a:ext cx="1343025" cy="1243013"/>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Xin chao Viet Nam hello Vietnam Viet version - Pham Quynh Anh">
            <a:hlinkClick r:id="" action="ppaction://media"/>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4343400" y="2343150"/>
            <a:ext cx="457200" cy="457200"/>
          </a:xfrm>
          <a:prstGeom prst="rect">
            <a:avLst/>
          </a:prstGeom>
        </p:spPr>
      </p:pic>
    </p:spTree>
    <p:extLst>
      <p:ext uri="{BB962C8B-B14F-4D97-AF65-F5344CB8AC3E}">
        <p14:creationId xmlns:p14="http://schemas.microsoft.com/office/powerpoint/2010/main" xmlns="" val="7635417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repeatCount="3000" fill="hold" nodeType="afterEffect">
                                  <p:stCondLst>
                                    <p:cond delay="0"/>
                                  </p:stCondLst>
                                  <p:childTnLst>
                                    <p:set>
                                      <p:cBhvr>
                                        <p:cTn id="6" dur="1" fill="hold">
                                          <p:stCondLst>
                                            <p:cond delay="0"/>
                                          </p:stCondLst>
                                        </p:cTn>
                                        <p:tgtEl>
                                          <p:spTgt spid="90123"/>
                                        </p:tgtEl>
                                        <p:attrNameLst>
                                          <p:attrName>style.visibility</p:attrName>
                                        </p:attrNameLst>
                                      </p:cBhvr>
                                      <p:to>
                                        <p:strVal val="visible"/>
                                      </p:to>
                                    </p:set>
                                    <p:animEffect transition="in" filter="diamond(in)">
                                      <p:cBhvr>
                                        <p:cTn id="7" dur="2000"/>
                                        <p:tgtEl>
                                          <p:spTgt spid="90123"/>
                                        </p:tgtEl>
                                      </p:cBhvr>
                                    </p:animEffect>
                                  </p:childTnLst>
                                </p:cTn>
                              </p:par>
                            </p:childTnLst>
                          </p:cTn>
                        </p:par>
                        <p:par>
                          <p:cTn id="8" fill="hold" nodeType="afterGroup">
                            <p:stCondLst>
                              <p:cond delay="6000"/>
                            </p:stCondLst>
                            <p:childTnLst>
                              <p:par>
                                <p:cTn id="9" presetID="23" presetClass="emph" presetSubtype="0" repeatCount="indefinite" fill="hold" nodeType="afterEffect">
                                  <p:stCondLst>
                                    <p:cond delay="0"/>
                                  </p:stCondLst>
                                  <p:childTnLst>
                                    <p:animClr clrSpc="hsl" dir="cw">
                                      <p:cBhvr override="childStyle">
                                        <p:cTn id="10" dur="500" fill="hold"/>
                                        <p:tgtEl>
                                          <p:spTgt spid="90123"/>
                                        </p:tgtEl>
                                        <p:attrNameLst>
                                          <p:attrName>style.color</p:attrName>
                                        </p:attrNameLst>
                                      </p:cBhvr>
                                      <p:by>
                                        <p:hsl h="10842353" s="0" l="0"/>
                                      </p:by>
                                    </p:animClr>
                                    <p:animClr clrSpc="hsl" dir="cw">
                                      <p:cBhvr>
                                        <p:cTn id="11" dur="500" fill="hold"/>
                                        <p:tgtEl>
                                          <p:spTgt spid="90123"/>
                                        </p:tgtEl>
                                        <p:attrNameLst>
                                          <p:attrName>fillcolor</p:attrName>
                                        </p:attrNameLst>
                                      </p:cBhvr>
                                      <p:by>
                                        <p:hsl h="10842353" s="0" l="0"/>
                                      </p:by>
                                    </p:animClr>
                                    <p:animClr clrSpc="hsl" dir="cw">
                                      <p:cBhvr>
                                        <p:cTn id="12" dur="500" fill="hold"/>
                                        <p:tgtEl>
                                          <p:spTgt spid="90123"/>
                                        </p:tgtEl>
                                        <p:attrNameLst>
                                          <p:attrName>stroke.color</p:attrName>
                                        </p:attrNameLst>
                                      </p:cBhvr>
                                      <p:by>
                                        <p:hsl h="10842353" s="0" l="0"/>
                                      </p:by>
                                    </p:animClr>
                                    <p:set>
                                      <p:cBhvr>
                                        <p:cTn id="13" dur="500" fill="hold"/>
                                        <p:tgtEl>
                                          <p:spTgt spid="90123"/>
                                        </p:tgtEl>
                                        <p:attrNameLst>
                                          <p:attrName>fill.type</p:attrName>
                                        </p:attrNameLst>
                                      </p:cBhvr>
                                      <p:to>
                                        <p:strVal val="solid"/>
                                      </p:to>
                                    </p:set>
                                  </p:childTnLst>
                                </p:cTn>
                              </p:par>
                              <p:par>
                                <p:cTn id="14" presetID="2" presetClass="entr" presetSubtype="4" repeatCount="3000" fill="hold" nodeType="withEffect">
                                  <p:stCondLst>
                                    <p:cond delay="0"/>
                                  </p:stCondLst>
                                  <p:childTnLst>
                                    <p:set>
                                      <p:cBhvr>
                                        <p:cTn id="15" dur="1" fill="hold">
                                          <p:stCondLst>
                                            <p:cond delay="0"/>
                                          </p:stCondLst>
                                        </p:cTn>
                                        <p:tgtEl>
                                          <p:spTgt spid="90122"/>
                                        </p:tgtEl>
                                        <p:attrNameLst>
                                          <p:attrName>style.visibility</p:attrName>
                                        </p:attrNameLst>
                                      </p:cBhvr>
                                      <p:to>
                                        <p:strVal val="visible"/>
                                      </p:to>
                                    </p:set>
                                    <p:anim calcmode="lin" valueType="num">
                                      <p:cBhvr additive="base">
                                        <p:cTn id="16" dur="3000" fill="hold"/>
                                        <p:tgtEl>
                                          <p:spTgt spid="90122"/>
                                        </p:tgtEl>
                                        <p:attrNameLst>
                                          <p:attrName>ppt_x</p:attrName>
                                        </p:attrNameLst>
                                      </p:cBhvr>
                                      <p:tavLst>
                                        <p:tav tm="0">
                                          <p:val>
                                            <p:strVal val="#ppt_x"/>
                                          </p:val>
                                        </p:tav>
                                        <p:tav tm="100000">
                                          <p:val>
                                            <p:strVal val="#ppt_x"/>
                                          </p:val>
                                        </p:tav>
                                      </p:tavLst>
                                    </p:anim>
                                    <p:anim calcmode="lin" valueType="num">
                                      <p:cBhvr additive="base">
                                        <p:cTn id="17" dur="3000" fill="hold"/>
                                        <p:tgtEl>
                                          <p:spTgt spid="90122"/>
                                        </p:tgtEl>
                                        <p:attrNameLst>
                                          <p:attrName>ppt_y</p:attrName>
                                        </p:attrNameLst>
                                      </p:cBhvr>
                                      <p:tavLst>
                                        <p:tav tm="0">
                                          <p:val>
                                            <p:strVal val="1+#ppt_h/2"/>
                                          </p:val>
                                        </p:tav>
                                        <p:tav tm="100000">
                                          <p:val>
                                            <p:strVal val="#ppt_y"/>
                                          </p:val>
                                        </p:tav>
                                      </p:tavLst>
                                    </p:anim>
                                  </p:childTnLst>
                                </p:cTn>
                              </p:par>
                              <p:par>
                                <p:cTn id="18" presetID="6" presetClass="emph" presetSubtype="0" repeatCount="indefinite" fill="hold" nodeType="withEffect">
                                  <p:stCondLst>
                                    <p:cond delay="0"/>
                                  </p:stCondLst>
                                  <p:childTnLst>
                                    <p:animScale>
                                      <p:cBhvr>
                                        <p:cTn id="19" dur="2000" fill="hold"/>
                                        <p:tgtEl>
                                          <p:spTgt spid="90122"/>
                                        </p:tgtEl>
                                      </p:cBhvr>
                                      <p:by x="150000" y="150000"/>
                                    </p:animScale>
                                  </p:childTnLst>
                                </p:cTn>
                              </p:par>
                            </p:childTnLst>
                          </p:cTn>
                        </p:par>
                        <p:par>
                          <p:cTn id="20" fill="hold" nodeType="afterGroup">
                            <p:stCondLst>
                              <p:cond delay="15000"/>
                            </p:stCondLst>
                            <p:childTnLst>
                              <p:par>
                                <p:cTn id="21" presetID="0" presetClass="path" presetSubtype="0" accel="50000" decel="50000" fill="hold" nodeType="afterEffect">
                                  <p:stCondLst>
                                    <p:cond delay="0"/>
                                  </p:stCondLst>
                                  <p:childTnLst>
                                    <p:animMotion origin="layout" path="M -3.33333E-6 -3.33333E-6 C 0.00833 -0.00277 0.01736 -0.00324 0.025 -0.00833 C 0.05382 -0.02754 0.04097 -0.02199 0.0625 -0.02916 C 0.07708 -0.04861 0.08698 -0.05902 0.10313 -0.075 C 0.10625 -0.08194 0.10816 -0.09004 0.1125 -0.09583 C 0.11476 -0.09884 0.11927 -0.09722 0.12188 -0.1 C 0.13837 -0.11828 0.125 -0.11342 0.1375 -0.13333 C 0.13993 -0.13727 0.14375 -0.13889 0.14688 -0.14166 C 0.14792 -0.14583 0.14844 -0.15023 0.15 -0.15416 C 0.15365 -0.16296 0.16007 -0.16967 0.1625 -0.17916 C 0.16458 -0.1875 0.1651 -0.19676 0.16875 -0.20416 C 0.17292 -0.2125 0.18125 -0.22916 0.18125 -0.22916 C 0.18438 -0.24629 0.18785 -0.25926 0.19375 -0.275 C 0.19948 -0.31342 0.19861 -0.29745 0.19375 -0.35833 C 0.19323 -0.36412 0.1934 -0.3706 0.19063 -0.375 C 0.18576 -0.38264 0.17188 -0.39166 0.17188 -0.39166 C 0.14792 -0.39027 0.12396 -0.38981 0.1 -0.3875 C 0.08576 -0.38611 0.06858 -0.375 0.05625 -0.36666 C 0.04497 -0.35926 0.04028 -0.34699 0.02813 -0.34166 C 0.02396 -0.3375 0.01927 -0.33402 0.01563 -0.32916 C 0.01302 -0.32569 0.01215 -0.3199 0.00938 -0.31666 C -0.00017 -0.30555 -0.01215 -0.29861 -0.02187 -0.2875 C -0.04462 -0.26157 -0.01632 -0.28865 -0.04375 -0.2625 C -0.05851 -0.24861 -0.07222 -0.23379 -0.0875 -0.22083 C -0.09288 -0.21643 -0.09878 -0.21412 -0.10312 -0.20833 C -0.11233 -0.19606 -0.11892 -0.18889 -0.13125 -0.18333 C -0.15625 -0.15833 -0.18264 -0.13379 -0.20937 -0.1125 C -0.23073 -0.09537 -0.24792 -0.07314 -0.27187 -0.0625 C -0.28663 -0.04282 -0.29687 -0.04166 -0.31562 -0.03333 C -0.31875 -0.02916 -0.32118 -0.02361 -0.325 -0.02083 C -0.33073 -0.01666 -0.33767 -0.01574 -0.34375 -0.0125 C -0.3566 -0.00555 -0.36806 -0.00092 -0.38125 0.00417 C -0.39618 0.00996 -0.40972 0.01991 -0.425 0.025 C -0.43958 0.02986 -0.45469 0.03125 -0.46875 0.0375 C -0.50208 0.03611 -0.53542 0.03588 -0.56875 0.03334 C -0.57726 0.03264 -0.58524 0.02662 -0.59375 0.025 C -0.60417 0.02315 -0.61458 0.02223 -0.625 0.02084 C -0.64115 0.01366 -0.62899 0.02199 -0.64062 0.00417 C -0.66997 -0.04051 -0.64358 0.00857 -0.66875 -0.04166 C -0.67083 -0.04583 -0.67378 -0.0493 -0.675 -0.05416 C -0.67708 -0.0625 -0.67917 -0.07083 -0.68125 -0.07916 C -0.68229 -0.08333 -0.68437 -0.09166 -0.68437 -0.09166 C -0.68333 -0.10416 -0.6842 -0.11713 -0.68125 -0.12916 C -0.67691 -0.14652 -0.65868 -0.16759 -0.65 -0.17916 C -0.64583 -0.18472 -0.64167 -0.19027 -0.6375 -0.19583 C -0.63437 -0.2 -0.63229 -0.20648 -0.62812 -0.20833 L -0.6 -0.22916 C -0.6 -0.22916 -0.6 -0.22916 -0.6 -0.22916 C -0.57726 -0.2412 -0.55556 -0.24953 -0.53125 -0.25416 C -0.45903 -0.25023 -0.38264 -0.26088 -0.3125 -0.2375 C -0.30625 -0.22916 -0.30104 -0.21898 -0.29375 -0.2125 C -0.28542 -0.20509 -0.28142 -0.20277 -0.275 -0.19166 C -0.26302 -0.17106 -0.25729 -0.15 -0.24705 -0.12916 C -0.24583 -0.12222 -0.24549 -0.11504 -0.24375 -0.10833 C -0.24236 -0.10254 -0.23767 -0.09791 -0.2375 -0.09166 C -0.23663 -0.05555 -0.23802 -0.01921 -0.24062 0.01667 C -0.24132 0.02547 -0.24219 0.03542 -0.24705 0.04167 C -0.25 0.04584 -0.25347 0.04954 -0.25625 0.05417 C -0.26753 0.07223 -0.2658 0.07709 -0.28437 0.08334 C -0.2875 0.08195 -0.29149 0.08218 -0.29375 0.07917 C -0.31337 0.05301 -0.32465 0.01852 -0.33125 -0.01666 C -0.33021 -0.04861 -0.33003 -0.08055 -0.32812 -0.1125 C -0.32726 -0.12708 -0.32292 -0.1243 -0.31875 -0.1375 C -0.30885 -0.16921 -0.30677 -0.19375 -0.29062 -0.22083 C -0.28594 -0.22847 -0.28021 -0.23472 -0.275 -0.24166 C -0.27031 -0.26064 -0.26545 -0.26689 -0.25312 -0.27916 C -0.23958 -0.31527 -0.25625 -0.27916 -0.23437 -0.30416 C -0.23038 -0.30879 -0.22865 -0.31597 -0.225 -0.32083 C -0.2224 -0.3243 -0.21823 -0.32569 -0.21562 -0.32916 C -0.21198 -0.33402 -0.21042 -0.34166 -0.20625 -0.34583 C -0.20174 -0.35023 -0.19601 -0.35139 -0.19062 -0.35416 C -0.17274 -0.37801 -0.1908 -0.35648 -0.1625 -0.37916 C -0.15799 -0.38264 -0.15469 -0.38889 -0.15 -0.39166 C -0.14514 -0.39444 -0.13958 -0.39398 -0.13437 -0.39583 C -0.11458 -0.40301 -0.09531 -0.41134 -0.075 -0.41666 C -0.05729 -0.41389 -0.03819 -0.41782 -0.02187 -0.40833 C -0.01233 -0.40277 -0.00312 -0.375 -0.00312 -0.375 C 0.00313 -0.34977 0.01128 -0.32477 0.01875 -0.3 C 0.01771 -0.27222 0.02031 -0.24375 0.01563 -0.21666 C 0.01458 -0.21064 0.00781 -0.20856 0.00313 -0.20833 C -0.01354 -0.20717 -0.03021 -0.21111 -0.04687 -0.2125 C -0.0684 -0.22199 -0.08854 -0.24352 -0.10312 -0.26666 C -0.10556 -0.2706 -0.10677 -0.27569 -0.10937 -0.27916 C -0.12691 -0.30254 -0.11111 -0.26782 -0.12812 -0.30416 C -0.13906 -0.32777 -0.14375 -0.35277 -0.15625 -0.375 C -0.15729 -0.38333 -0.15729 -0.39189 -0.15937 -0.4 C -0.16059 -0.40486 -0.16441 -0.40764 -0.16562 -0.4125 C -0.17031 -0.43102 -0.17205 -0.45555 -0.175 -0.475 C -0.17396 -0.52083 -0.17396 -0.56666 -0.17187 -0.6125 C -0.16944 -0.6743 -0.11267 -0.73611 -0.07187 -0.75416 C -0.06354 -0.75277 -0.05503 -0.75254 -0.04687 -0.75 C -0.03437 -0.74606 -0.03003 -0.73935 -0.01875 -0.73333 C -0.01267 -0.73009 -0.00608 -0.72847 -3.33333E-6 -0.725 C 0.01285 -0.71736 0.025 -0.70833 0.0375 -0.7 C 0.04149 -0.69745 0.04323 -0.69074 0.04688 -0.6875 C 0.0526 -0.6824 0.0599 -0.68009 0.06563 -0.675 C 0.06927 -0.65555 0.07448 -0.63865 0.08125 -0.62083 C 0.08021 -0.60463 0.0816 -0.56782 0.07188 -0.55 C 0.05747 -0.52361 0.03681 -0.50995 0.01563 -0.49583 C 0.01146 -0.49305 0.00764 -0.48865 0.00313 -0.4875 C -0.03229 -0.47801 -0.01788 -0.48264 -0.04062 -0.475 C -0.05937 -0.47801 -0.07812 -0.47986 -0.09687 -0.48333 C -0.12153 -0.48796 -0.0974 -0.48611 -0.12187 -0.49583 C -0.12795 -0.49814 -0.13437 -0.49861 -0.14062 -0.5 C -0.15417 -0.51203 -0.1651 -0.51412 -0.18125 -0.52083 C -0.19497 -0.52639 -0.20799 -0.53287 -0.22187 -0.5375 C -0.2441 -0.5574 -0.27066 -0.56898 -0.29375 -0.5875 C -0.30434 -0.60879 -0.30868 -0.60046 -0.325 -0.61666 C -0.32847 -0.62014 -0.33073 -0.62569 -0.33437 -0.62916 C -0.33819 -0.63287 -0.34288 -0.63426 -0.34687 -0.6375 C -0.35122 -0.6412 -0.35486 -0.64652 -0.35937 -0.65 C -0.36719 -0.65578 -0.37639 -0.65717 -0.38437 -0.6625 C -0.39687 -0.67083 -0.40139 -0.67453 -0.41562 -0.67916 C -0.43003 -0.69189 -0.44601 -0.69097 -0.4625 -0.69583 C -0.47934 -0.70092 -0.49549 -0.70787 -0.5125 -0.7125 C -0.58056 -0.70995 -0.63038 -0.72152 -0.6875 -0.68333 C -0.69601 -0.66828 -0.70625 -0.65439 -0.7125 -0.6375 C -0.71927 -0.61967 -0.72517 -0.60393 -0.73437 -0.5875 C -0.73733 -0.55602 -0.73924 -0.50671 -0.71875 -0.48333 C -0.71545 -0.47963 -0.71042 -0.48055 -0.70625 -0.47916 C -0.69115 -0.45902 -0.67378 -0.45139 -0.65312 -0.44583 C -0.61632 -0.42129 -0.63333 -0.42754 -0.60312 -0.42083 C -0.58889 -0.41134 -0.57483 -0.40926 -0.55937 -0.40416 C -0.51875 -0.40555 -0.47812 -0.40463 -0.43767 -0.40833 C -0.43194 -0.40879 -0.42726 -0.41481 -0.42187 -0.41666 C -0.41181 -0.42037 -0.39062 -0.425 -0.39062 -0.425 C -0.37274 -0.4368 -0.35312 -0.44004 -0.33437 -0.45 C -0.33125 -0.45416 -0.32865 -0.45902 -0.325 -0.4625 C -0.32118 -0.4662 -0.31615 -0.46689 -0.3125 -0.47083 C -0.30347 -0.48078 -0.2875 -0.50416 -0.2875 -0.50416 C -0.27726 -0.54514 -0.29392 -0.48727 -0.275 -0.525 C -0.27257 -0.52986 -0.27378 -0.53657 -0.27187 -0.54166 C -0.26753 -0.55347 -0.25625 -0.575 -0.25625 -0.575 C -0.24878 -0.61527 -0.25174 -0.59699 -0.24705 -0.62916 C -0.25087 -0.6618 -0.25191 -0.68912 -0.26562 -0.71666 C -0.27778 -0.74097 -0.31302 -0.76967 -0.33437 -0.77916 C -0.35104 -0.77546 -0.36319 -0.77245 -0.37812 -0.7625 C -0.38646 -0.74583 -0.40139 -0.72708 -0.41562 -0.72083 C -0.41771 -0.71527 -0.41892 -0.70902 -0.42187 -0.70416 C -0.42431 -0.70023 -0.4283 -0.69907 -0.43125 -0.69583 C -0.43767 -0.68889 -0.44375 -0.68194 -0.45 -0.675 C -0.46354 -0.65995 -0.47135 -0.63148 -0.4875 -0.62083 C -0.49167 -0.61805 -0.49635 -0.61643 -0.5 -0.6125 C -0.50694 -0.60509 -0.51476 -0.59814 -0.51875 -0.5875 C -0.52083 -0.58194 -0.52205 -0.57546 -0.525 -0.57083 C -0.52847 -0.56551 -0.53385 -0.56319 -0.5375 -0.55833 C -0.5401 -0.55486 -0.54132 -0.54953 -0.54375 -0.54583 C -0.55069 -0.53564 -0.55833 -0.52639 -0.56562 -0.51666 C -0.57153 -0.50879 -0.57344 -0.49652 -0.57812 -0.4875 C -0.59826 -0.45 -0.6099 -0.42523 -0.61562 -0.37916 C -0.61424 -0.33796 -0.61441 -0.29027 -0.60312 -0.25 C -0.60174 -0.24537 -0.59861 -0.24189 -0.59705 -0.2375 C -0.59062 -0.22037 -0.58681 -0.2037 -0.57812 -0.1875 C -0.56823 -0.16898 -0.55712 -0.15162 -0.54687 -0.13333 C -0.54062 -0.12222 -0.53021 -0.11666 -0.52187 -0.10833 C -0.51476 -0.10115 -0.50781 -0.09328 -0.5 -0.0875 C -0.49514 -0.08379 -0.48924 -0.08287 -0.48455 -0.07916 C -0.47986 -0.07569 -0.47639 -0.07014 -0.47187 -0.06666 C -0.46094 -0.05833 -0.44271 -0.05509 -0.43125 -0.05 C -0.39323 -0.0331 -0.35208 -0.02731 -0.3125 -0.02083 C -0.28993 -0.01088 -0.31684 -0.02176 -0.27187 -0.0125 C -0.26875 -0.0118 -0.2658 -0.00902 -0.2625 -0.00833 C -0.25312 -0.00625 -0.24375 -0.00555 -0.23437 -0.00416 C -0.18333 0.01273 -0.11806 0.00209 -0.06875 -3.33333E-6 C -0.03333 -0.00463 -0.04792 -0.00416 -0.025 -0.00416 " pathEditMode="relative" ptsTypes="fffffffffffffffffffffffffffffffffffffffffffffFffffffffffffffffffffffffffffffffffffffffffffffffffffffffffffffffffffffffffffffffffffffffffffffffffffffffffffffffffffffA">
                                      <p:cBhvr>
                                        <p:cTn id="22" dur="5000" fill="hold"/>
                                        <p:tgtEl>
                                          <p:spTgt spid="90124"/>
                                        </p:tgtEl>
                                        <p:attrNameLst>
                                          <p:attrName>ppt_x</p:attrName>
                                          <p:attrName>ppt_y</p:attrName>
                                        </p:attrNameLst>
                                      </p:cBhvr>
                                    </p:animMotion>
                                  </p:childTnLst>
                                  <p:subTnLst>
                                    <p:audio>
                                      <p:cMediaNode vol="100000">
                                        <p:cTn display="0" masterRel="sameClick">
                                          <p:stCondLst>
                                            <p:cond evt="begin" delay="0">
                                              <p:tn val="21"/>
                                            </p:cond>
                                          </p:stCondLst>
                                          <p:endCondLst>
                                            <p:cond evt="onStopAudio" delay="0">
                                              <p:tgtEl>
                                                <p:sldTgt/>
                                              </p:tgtEl>
                                            </p:cond>
                                          </p:endCondLst>
                                        </p:cTn>
                                        <p:tgtEl>
                                          <p:sndTgt r:embed="rId3" name="drumroll.wav"/>
                                        </p:tgtEl>
                                      </p:cMediaNode>
                                    </p:audio>
                                  </p:subTnLst>
                                </p:cTn>
                              </p:par>
                              <p:par>
                                <p:cTn id="23" presetID="21" presetClass="entr" presetSubtype="4" fill="hold" nodeType="withEffect">
                                  <p:stCondLst>
                                    <p:cond delay="0"/>
                                  </p:stCondLst>
                                  <p:childTnLst>
                                    <p:set>
                                      <p:cBhvr>
                                        <p:cTn id="24" dur="1" fill="hold">
                                          <p:stCondLst>
                                            <p:cond delay="0"/>
                                          </p:stCondLst>
                                        </p:cTn>
                                        <p:tgtEl>
                                          <p:spTgt spid="90124"/>
                                        </p:tgtEl>
                                        <p:attrNameLst>
                                          <p:attrName>style.visibility</p:attrName>
                                        </p:attrNameLst>
                                      </p:cBhvr>
                                      <p:to>
                                        <p:strVal val="visible"/>
                                      </p:to>
                                    </p:set>
                                    <p:animEffect transition="in" filter="wheel(4)">
                                      <p:cBhvr>
                                        <p:cTn id="25" dur="2000"/>
                                        <p:tgtEl>
                                          <p:spTgt spid="90124"/>
                                        </p:tgtEl>
                                      </p:cBhvr>
                                    </p:animEffect>
                                  </p:childTnLst>
                                </p:cTn>
                              </p:par>
                              <p:par>
                                <p:cTn id="26" presetID="21" presetClass="entr" presetSubtype="4" fill="hold" nodeType="withEffect">
                                  <p:stCondLst>
                                    <p:cond delay="0"/>
                                  </p:stCondLst>
                                  <p:childTnLst>
                                    <p:set>
                                      <p:cBhvr>
                                        <p:cTn id="27" dur="1" fill="hold">
                                          <p:stCondLst>
                                            <p:cond delay="0"/>
                                          </p:stCondLst>
                                        </p:cTn>
                                        <p:tgtEl>
                                          <p:spTgt spid="90124"/>
                                        </p:tgtEl>
                                        <p:attrNameLst>
                                          <p:attrName>style.visibility</p:attrName>
                                        </p:attrNameLst>
                                      </p:cBhvr>
                                      <p:to>
                                        <p:strVal val="visible"/>
                                      </p:to>
                                    </p:set>
                                    <p:animEffect transition="in" filter="wheel(4)">
                                      <p:cBhvr>
                                        <p:cTn id="28" dur="2000"/>
                                        <p:tgtEl>
                                          <p:spTgt spid="90124"/>
                                        </p:tgtEl>
                                      </p:cBhvr>
                                    </p:animEffect>
                                  </p:childTnLst>
                                </p:cTn>
                              </p:par>
                            </p:childTnLst>
                          </p:cTn>
                        </p:par>
                        <p:par>
                          <p:cTn id="29" fill="hold" nodeType="afterGroup">
                            <p:stCondLst>
                              <p:cond delay="20000"/>
                            </p:stCondLst>
                            <p:childTnLst>
                              <p:par>
                                <p:cTn id="30" presetID="21" presetClass="entr" presetSubtype="4" fill="hold" nodeType="afterEffect">
                                  <p:stCondLst>
                                    <p:cond delay="0"/>
                                  </p:stCondLst>
                                  <p:childTnLst>
                                    <p:set>
                                      <p:cBhvr>
                                        <p:cTn id="31" dur="1" fill="hold">
                                          <p:stCondLst>
                                            <p:cond delay="0"/>
                                          </p:stCondLst>
                                        </p:cTn>
                                        <p:tgtEl>
                                          <p:spTgt spid="90124"/>
                                        </p:tgtEl>
                                        <p:attrNameLst>
                                          <p:attrName>style.visibility</p:attrName>
                                        </p:attrNameLst>
                                      </p:cBhvr>
                                      <p:to>
                                        <p:strVal val="visible"/>
                                      </p:to>
                                    </p:set>
                                    <p:animEffect transition="in" filter="wheel(4)">
                                      <p:cBhvr>
                                        <p:cTn id="32" dur="2000"/>
                                        <p:tgtEl>
                                          <p:spTgt spid="90124"/>
                                        </p:tgtEl>
                                      </p:cBhvr>
                                    </p:animEffect>
                                  </p:childTnLst>
                                </p:cTn>
                              </p:par>
                              <p:par>
                                <p:cTn id="33" presetID="21" presetClass="entr" presetSubtype="8" fill="hold" nodeType="withEffect">
                                  <p:stCondLst>
                                    <p:cond delay="0"/>
                                  </p:stCondLst>
                                  <p:childTnLst>
                                    <p:set>
                                      <p:cBhvr>
                                        <p:cTn id="34" dur="1" fill="hold">
                                          <p:stCondLst>
                                            <p:cond delay="0"/>
                                          </p:stCondLst>
                                        </p:cTn>
                                        <p:tgtEl>
                                          <p:spTgt spid="90124"/>
                                        </p:tgtEl>
                                        <p:attrNameLst>
                                          <p:attrName>style.visibility</p:attrName>
                                        </p:attrNameLst>
                                      </p:cBhvr>
                                      <p:to>
                                        <p:strVal val="visible"/>
                                      </p:to>
                                    </p:set>
                                    <p:animEffect transition="in" filter="wheel(8)">
                                      <p:cBhvr>
                                        <p:cTn id="35" dur="2000"/>
                                        <p:tgtEl>
                                          <p:spTgt spid="90124"/>
                                        </p:tgtEl>
                                      </p:cBhvr>
                                    </p:animEffect>
                                  </p:childTnLst>
                                </p:cTn>
                              </p:par>
                              <p:par>
                                <p:cTn id="36" presetID="21" presetClass="entr" presetSubtype="4" fill="hold" nodeType="withEffect">
                                  <p:stCondLst>
                                    <p:cond delay="0"/>
                                  </p:stCondLst>
                                  <p:childTnLst>
                                    <p:set>
                                      <p:cBhvr>
                                        <p:cTn id="37" dur="1" fill="hold">
                                          <p:stCondLst>
                                            <p:cond delay="0"/>
                                          </p:stCondLst>
                                        </p:cTn>
                                        <p:tgtEl>
                                          <p:spTgt spid="90125"/>
                                        </p:tgtEl>
                                        <p:attrNameLst>
                                          <p:attrName>style.visibility</p:attrName>
                                        </p:attrNameLst>
                                      </p:cBhvr>
                                      <p:to>
                                        <p:strVal val="visible"/>
                                      </p:to>
                                    </p:set>
                                    <p:animEffect transition="in" filter="wheel(4)">
                                      <p:cBhvr>
                                        <p:cTn id="38" dur="2000"/>
                                        <p:tgtEl>
                                          <p:spTgt spid="90125"/>
                                        </p:tgtEl>
                                      </p:cBhvr>
                                    </p:animEffect>
                                  </p:childTnLst>
                                </p:cTn>
                              </p:par>
                              <p:par>
                                <p:cTn id="39" presetID="0" presetClass="path" presetSubtype="0" accel="50000" decel="50000" fill="hold" nodeType="withEffect">
                                  <p:stCondLst>
                                    <p:cond delay="0"/>
                                  </p:stCondLst>
                                  <p:childTnLst>
                                    <p:animMotion origin="layout" path="M -0.69895 0.10972 C -0.67343 0.09838 -0.70781 0.11551 -0.6802 0.09306 C -0.66215 0.07801 -0.6408 0.0662 -0.62083 0.05556 C -0.6059 0.03565 -0.58645 0.02616 -0.5677 0.01366 C -0.55885 0.0081 -0.55156 -0.00116 -0.5427 -0.00694 C -0.50798 -0.03009 -0.54444 -0.00162 -0.51458 -0.02361 C -0.50034 -0.03426 -0.48975 -0.04329 -0.47395 -0.04861 C -0.46163 -0.06505 -0.44722 -0.07222 -0.4302 -0.07801 C -0.4026 -0.10231 -0.36527 -0.11296 -0.33333 -0.12361 C -0.22968 -0.11921 -0.26527 -0.1294 -0.21458 -0.10694 C -0.19982 -0.08727 -0.19149 -0.0669 -0.18645 -0.04051 C -0.1875 -0.02083 -0.18732 -0.00116 -0.18958 0.01806 C -0.19149 0.0338 -0.20017 0.0463 -0.2052 0.05972 C -0.21354 0.08194 -0.21059 0.08495 -0.22708 0.10116 C -0.23142 0.11852 -0.23715 0.12546 -0.24583 0.13866 C -0.25937 0.16019 -0.24878 0.15255 -0.26458 0.15972 C -0.27083 0.17083 -0.275 0.18472 -0.28333 0.19306 C -0.2875 0.19722 -0.29218 0.20069 -0.29583 0.20556 C -0.29843 0.20903 -0.29948 0.21458 -0.30208 0.21806 C -0.30573 0.22292 -0.31093 0.22569 -0.31458 0.23056 C -0.31823 0.23542 -0.32031 0.24236 -0.32395 0.24722 C -0.3276 0.25208 -0.33264 0.25509 -0.33645 0.25972 C -0.34409 0.26898 -0.3526 0.27755 -0.35833 0.28889 C -0.36041 0.29306 -0.36198 0.29792 -0.36458 0.30139 C -0.37152 0.31065 -0.396 0.32338 -0.4052 0.32639 C -0.4125 0.325 -0.41996 0.325 -0.42708 0.32222 C -0.4408 0.31667 -0.45086 0.29537 -0.46145 0.28472 C -0.4651 0.28102 -0.46979 0.27917 -0.47395 0.27639 C -0.47604 0.27222 -0.4776 0.26736 -0.4802 0.26389 C -0.48281 0.26042 -0.4875 0.25972 -0.48958 0.25556 C -0.49201 0.25069 -0.49149 0.24444 -0.4927 0.23889 C -0.49461 0.23056 -0.49895 0.21389 -0.49895 0.21412 C -0.5026 0.14676 -0.51128 0.07708 -0.5302 0.01366 C -0.53264 -0.01157 -0.53489 -0.03634 -0.53958 -0.06111 C -0.54323 -0.11528 -0.55034 -0.17037 -0.55833 -0.22384 C -0.56423 -0.32662 -0.56614 -0.33032 -0.56145 -0.46944 C -0.56128 -0.47523 -0.56111 -0.48171 -0.55833 -0.48611 C -0.54687 -0.50347 -0.53264 -0.5044 -0.5177 -0.51111 C -0.44114 -0.50694 -0.36597 -0.49236 -0.28958 -0.48611 C -0.19687 -0.45509 -0.10052 -0.43935 -0.0052 -0.42824 C 0.04393 -0.41505 -0.04895 -0.43843 0.06042 -0.41944 C 0.06789 -0.41806 0.07483 -0.41296 0.0823 -0.41111 C 0.0915 -0.40926 0.10105 -0.4088 0.11042 -0.40694 C 0.12848 -0.40093 0.1408 -0.39745 0.16042 -0.39444 C 0.16372 -0.39306 0.1816 -0.38565 0.1823 -0.38241 C 0.18316 -0.37755 0.17622 -0.37639 0.17292 -0.37361 C 0.1533 -0.36042 0.1316 -0.34769 0.11042 -0.34028 C 0.05452 -0.3206 -0.00191 -0.30903 -0.05833 -0.29444 C -0.08038 -0.28866 -0.10191 -0.2794 -0.12395 -0.27361 C -0.14878 -0.2669 -0.1743 -0.26458 -0.19895 -0.25694 C -0.21909 -0.25069 -0.23819 -0.23866 -0.25833 -0.23194 C -0.32621 -0.20926 -0.31562 -0.21968 -0.3802 -0.20694 C -0.44166 -0.19491 -0.49913 -0.18704 -0.56145 -0.18194 C -0.57934 -0.14606 -0.55781 -0.19167 -0.57083 -0.15694 C -0.57257 -0.15255 -0.57534 -0.14884 -0.57708 -0.14444 C -0.58229 -0.13032 -0.58281 -0.11343 -0.58645 -0.09861 C -0.58836 -0.02199 -0.59184 0.02662 -0.59583 0.09722 C -0.59409 0.16157 -0.60017 0.24676 -0.57083 0.30556 C -0.56597 0.33194 -0.56406 0.32986 -0.54895 0.34722 C -0.53402 0.36435 -0.54618 0.35671 -0.5302 0.36389 C -0.5243 0.37176 -0.51927 0.38009 -0.51145 0.38472 C -0.50243 0.39005 -0.49218 0.39144 -0.48333 0.39722 C -0.45243 0.41782 -0.41944 0.43102 -0.38645 0.44306 C -0.36857 0.44954 -0.35121 0.46204 -0.33333 0.46806 C -0.32621 0.47037 -0.31875 0.47083 -0.31145 0.47222 C -0.29913 0.47778 -0.2868 0.48125 -0.27395 0.48449 C -0.25573 0.49676 -0.24097 0.49676 -0.22083 0.50139 C -0.19062 0.50856 -0.16076 0.5162 -0.1302 0.52222 C -0.075 0.52083 -0.01979 0.52037 0.03542 0.51806 C 0.06198 0.51667 0.09566 0.51088 0.1198 0.49306 C 0.14775 0.47245 0.1665 0.43889 0.19167 0.41389 C 0.20139 0.37477 0.18542 0.43264 0.20417 0.38889 C 0.20625 0.38403 0.20556 0.37755 0.2073 0.37222 C 0.21233 0.35671 0.22275 0.33657 0.22917 0.32222 C 0.23247 0.30046 0.24011 0.28495 0.2448 0.26389 C 0.24636 0.25718 0.24601 0.24977 0.24792 0.24306 C 0.25938 0.20231 0.25 0.25694 0.2573 0.21806 C 0.26389 0.18333 0.26598 0.14722 0.27605 0.11366 C 0.27709 0.09583 0.27709 0.07755 0.27917 0.05972 C 0.28021 0.05116 0.28542 0.03472 0.28542 0.03495 C 0.29393 -0.0669 0.29184 -0.10694 0.28855 -0.24028 C 0.28785 -0.26597 0.28646 -0.28634 0.27605 -0.30694 C 0.26841 -0.3787 0.23611 -0.41713 0.1948 -0.46111 C 0.1849 -0.47153 0.17153 -0.47384 0.16042 -0.48194 C 0.11407 -0.51574 0.07778 -0.53032 0.02605 -0.54028 C -0.06336 -0.58032 -0.23715 -0.54514 -0.27083 -0.54444 C -0.28333 -0.5419 -0.29566 -0.53796 -0.30833 -0.53611 C -0.32395 -0.5338 -0.33958 -0.53449 -0.3552 -0.53194 C -0.37309 -0.52894 -0.39045 -0.52245 -0.40833 -0.51944 C -0.41666 -0.51528 -0.42482 -0.51019 -0.43333 -0.50694 C -0.44357 -0.50324 -0.45451 -0.50278 -0.46458 -0.49861 C -0.4743 -0.49444 -0.48298 -0.48634 -0.4927 -0.48194 C -0.50989 -0.47431 -0.52847 -0.47245 -0.54583 -0.46528 C -0.575 -0.45301 -0.6033 -0.43588 -0.63333 -0.42824 C -0.65295 -0.41505 -0.67222 -0.40926 -0.6927 -0.39861 C -0.72187 -0.38403 -0.75225 -0.36713 -0.78333 -0.36111 C -0.81007 -0.34676 -0.83593 -0.33264 -0.8552 -0.30278 C -0.86111 -0.29375 -0.86545 -0.2831 -0.87083 -0.27361 C -0.86979 -0.24722 -0.86944 -0.22083 -0.8677 -0.19444 C -0.86736 -0.18866 -0.86701 -0.18241 -0.86458 -0.17778 C -0.85416 -0.15856 -0.8302 -0.14907 -0.81458 -0.14051 C -0.78541 -0.12361 -0.77152 -0.1213 -0.73958 -0.11528 C -0.70885 -0.10972 -0.67986 -0.10208 -0.64895 -0.09861 C -0.61857 -0.10231 -0.58906 -0.10509 -0.56145 -0.12361 C -0.52604 -0.14722 -0.5618 -0.12454 -0.53645 -0.14861 C -0.53264 -0.15231 -0.52777 -0.15324 -0.52395 -0.15694 C -0.51614 -0.16435 -0.50972 -0.17431 -0.50208 -0.18194 C -0.49444 -0.20208 -0.48333 -0.21296 -0.47395 -0.23194 C -0.46597 -0.24792 -0.45972 -0.26574 -0.45208 -0.28194 C -0.4493 -0.28773 -0.44531 -0.29259 -0.4427 -0.29861 C -0.42222 -0.34792 -0.45347 -0.28634 -0.4302 -0.34861 C -0.42725 -0.35694 -0.42187 -0.3625 -0.4177 -0.36991 C -0.41475 -0.38102 -0.40955 -0.4037 -0.4052 -0.41574 C -0.40243 -0.42245 -0.39826 -0.4287 -0.39583 -0.43611 C -0.38073 -0.48056 -0.3993 -0.44375 -0.3802 -0.47778 C -0.37517 -0.51759 -0.36475 -0.5544 -0.35208 -0.59051 C -0.34722 -0.6044 -0.33645 -0.63194 -0.33645 -0.63171 C -0.33541 -0.63889 -0.33541 -0.6463 -0.33333 -0.65278 C -0.32882 -0.66644 -0.31961 -0.67685 -0.31458 -0.69028 C -0.3085 -0.70625 -0.30746 -0.72384 -0.29583 -0.73611 C -0.29062 -0.74167 -0.28489 -0.74653 -0.2802 -0.75278 C -0.2776 -0.75625 -0.27656 -0.76181 -0.27395 -0.76528 C -0.26788 -0.77338 -0.26284 -0.77431 -0.2552 -0.77778 C -0.2427 -0.77639 -0.23003 -0.77662 -0.2177 -0.77361 C -0.21319 -0.77245 -0.20955 -0.76713 -0.2052 -0.76528 C -0.1908 -0.7588 -0.17465 -0.75856 -0.16145 -0.74861 C -0.15416 -0.74306 -0.14722 -0.73657 -0.13958 -0.73194 C -0.13368 -0.72824 -0.12691 -0.72685 -0.12083 -0.72361 C -0.11336 -0.71991 -0.10607 -0.71574 -0.09895 -0.71111 C -0.09357 -0.70741 -0.08889 -0.70185 -0.08333 -0.69861 C -0.04826 -0.67731 -0.07725 -0.70162 -0.0552 -0.68194 C -0.04895 -0.66944 -0.04062 -0.65486 -0.03645 -0.64028 C -0.02621 -0.6037 -0.02378 -0.56481 -0.01458 -0.52778 C -0.01753 -0.44722 -0.01927 -0.36667 -0.02395 -0.28611 C -0.02257 -0.21806 -0.02777 -0.14884 -0.0177 -0.08194 C -0.01145 -0.04051 0.03247 0.01134 0.06042 0.02616 C 0.10157 0.08102 0.15816 0.1125 0.21042 0.14306 C 0.22101 0.14931 0.23056 0.1588 0.24167 0.16389 C 0.27639 0.1794 0.31007 0.19838 0.3448 0.21389 C 0.37431 0.22708 0.40539 0.23588 0.43542 0.24722 C 0.44966 0.25255 0.47917 0.25556 0.47917 0.25579 C 0.49861 0.26412 0.50886 0.26181 0.52292 0.24306 C 0.52396 0.2375 0.52448 0.23171 0.52605 0.22639 C 0.52761 0.2206 0.53091 0.21574 0.5323 0.20972 C 0.53403 0.20162 0.53438 0.19306 0.53542 0.18472 C 0.53455 0.16273 0.5349 0.10023 0.52605 0.07222 C 0.5198 0.05255 0.49393 0.00255 0.47917 -0.01111 C 0.47344 -0.01644 0.46615 -0.01852 0.46042 -0.02361 C 0.45556 -0.02801 0.45226 -0.03495 0.44792 -0.04051 C 0.4165 -0.07755 0.4467 -0.04144 0.4198 -0.06551 C 0.41563 -0.06898 0.39306 -0.0956 0.3823 -0.09861 C 0.37309 -0.10139 0.36355 -0.10139 0.35417 -0.10278 C 0.31563 -0.11991 0.34202 -0.11157 0.27292 -0.10694 C 0.25278 -0.10023 0.23438 -0.09375 0.21355 -0.09028 C 0.19532 -0.08218 0.17969 -0.07037 0.16042 -0.06551 C 0.15295 -0.06019 0.14601 -0.05394 0.13855 -0.04861 C 0.13351 -0.04537 0.12778 -0.04444 0.12292 -0.04051 C 0.09306 -0.01644 0.12066 -0.02801 0.0948 -0.01944 C 0.07275 0.01991 0.10278 -0.02847 0.06042 0.01366 C 0.0474 0.02708 0.03768 0.04167 0.02292 0.05116 C 0.0198 0.05694 0.01754 0.06366 0.01355 0.06806 C 0.01094 0.07083 0.00677 0.06944 0.00417 0.07222 C -0.00277 0.07963 -0.00555 0.09236 -0.01145 0.10116 C -0.01441 0.10579 -0.01736 0.11019 -0.02083 0.11366 C -0.02378 0.11713 -0.02777 0.11852 -0.0302 0.12222 C -0.03715 0.13241 -0.04062 0.14722 -0.04895 0.15556 C -0.05312 0.15972 -0.05781 0.16319 -0.06145 0.16782 C -0.08611 0.20093 -0.04635 0.1588 -0.07708 0.19306 C -0.08715 0.20417 -0.09913 0.21412 -0.10833 0.22639 C -0.11093 0.22986 -0.11215 0.23519 -0.11458 0.23889 C -0.12725 0.25787 -0.14132 0.27245 -0.1552 0.28889 C -0.18732 0.32685 -0.16198 0.30324 -0.18333 0.32222 C -0.19531 0.34606 -0.18698 0.33125 -0.21145 0.36389 C -0.22621 0.38356 -0.2302 0.41134 -0.23958 0.43472 C -0.24809 0.45579 -0.25902 0.47083 -0.26458 0.49306 C -0.25555 0.52917 -0.26302 0.51181 -0.23958 0.54306 C -0.23698 0.54653 -0.23628 0.55231 -0.23333 0.55556 C -0.23073 0.55833 -0.22691 0.55787 -0.22395 0.55972 C -0.22066 0.56204 -0.21753 0.56481 -0.21458 0.56806 C -0.19861 0.58588 -0.21302 0.57801 -0.1927 0.58472 C -0.18264 0.59352 -0.17291 0.60023 -0.16145 0.60556 C -0.14479 0.60394 -0.12569 0.60926 -0.11145 0.59722 C -0.08941 0.57847 -0.07048 0.5537 -0.04895 0.53472 C -0.04687 0.53056 -0.04514 0.52593 -0.0427 0.52222 C -0.03889 0.5162 -0.03368 0.51181 -0.0302 0.50556 C -0.00555 0.46157 -0.04288 0.51412 -0.01458 0.47639 C -0.01076 0.46111 -0.00503 0.45069 -0.00208 0.43472 C -0.00312 0.42222 -0.00295 0.40949 -0.0052 0.39722 C -0.00607 0.39236 -0.00972 0.38912 -0.01145 0.38472 C -0.01284 0.38079 -0.0125 0.37546 -0.01458 0.37222 C -0.0309 0.34491 -0.06649 0.36134 -0.0927 0.35972 C -0.10399 0.35718 -0.11111 0.35694 -0.12083 0.35139 C -0.13194 0.34491 -0.14062 0.33565 -0.15208 0.33032 C -0.16684 0.31597 -0.16875 0.30718 -0.18645 0.30139 C -0.21857 0.26921 -0.17777 0.30787 -0.21458 0.28056 C -0.21909 0.27708 -0.22274 0.27199 -0.22708 0.26806 C -0.24132 0.25556 -0.25173 0.24954 -0.2677 0.23889 C -0.27569 0.23356 -0.2868 0.22199 -0.29583 0.21806 C -0.30086 0.21574 -0.30625 0.21551 -0.31145 0.21389 C -0.31458 0.21273 -0.31788 0.21134 -0.32083 0.20972 C -0.32517 0.20718 -0.32882 0.20301 -0.33333 0.20139 C -0.34357 0.19745 -0.35416 0.19583 -0.36458 0.19306 C -0.3875 0.18704 -0.41024 0.18148 -0.43333 0.17639 C -0.44375 0.17407 -0.46458 0.16782 -0.46458 0.16782 C -0.4927 0.16944 -0.52083 0.16968 -0.54895 0.17222 C -0.56076 0.17338 -0.55781 0.17801 -0.56458 0.18889 C -0.57257 0.20162 -0.58073 0.21458 -0.58958 0.22639 C -0.58854 0.24167 -0.58871 0.25718 -0.58645 0.27222 C -0.58559 0.27824 -0.58281 0.2838 -0.5802 0.28889 C -0.56354 0.32222 -0.5559 0.33542 -0.52708 0.34306 C -0.51076 0.35394 -0.49427 0.35625 -0.47708 0.36389 C -0.46458 0.36111 -0.45191 0.35995 -0.43958 0.35556 C -0.43593 0.35417 -0.43385 0.34884 -0.4302 0.34722 C -0.4092 0.33796 -0.40364 0.34329 -0.38645 0.33032 C -0.38194 0.32708 -0.37847 0.32153 -0.37395 0.31806 C -0.36909 0.31435 -0.36319 0.31343 -0.35833 0.30972 C -0.34843 0.30231 -0.33993 0.29236 -0.3302 0.28472 C -0.30573 0.2375 -0.27951 0.19537 -0.25208 0.15116 C -0.24739 0.14375 -0.2408 0.13819 -0.23645 0.13056 C -0.23142 0.1213 -0.22847 0.11088 -0.22395 0.10116 C -0.20347 0.0588 -0.18923 0.0206 -0.17708 -0.02801 C -0.16753 -0.13032 -0.18368 0.01181 -0.16145 -0.09444 C -0.15868 -0.10787 -0.16007 -0.12245 -0.15833 -0.13611 C -0.14809 -0.21829 -0.15399 -0.10694 -0.14583 -0.22778 C -0.14236 -0.2794 -0.14548 -0.2588 -0.13958 -0.29028 C -0.13854 -0.31852 -0.1401 -0.3463 -0.13645 -0.37361 C -0.13576 -0.37847 -0.13211 -0.36551 -0.1302 -0.36111 C -0.12795 -0.35579 -0.12673 -0.34954 -0.12395 -0.34491 C -0.09843 -0.29676 -0.13194 -0.37245 -0.1052 -0.31528 C -0.10277 -0.30995 -0.10121 -0.30394 -0.09895 -0.29861 C -0.09705 -0.29421 -0.09479 -0.29028 -0.0927 -0.28611 C -0.08889 -0.2662 -0.08333 -0.24815 -0.0802 -0.22778 C -0.07916 -0.08056 -0.08003 0.06667 -0.07708 0.21389 C -0.07656 0.24398 -0.06371 0.2794 -0.04895 0.30139 C -0.04305 0.31019 -0.03645 0.31806 -0.0302 0.32639 C -0.02482 0.33356 -0.0177 0.35139 -0.0177 0.35162 C -0.02465 0.37477 -0.0184 0.37222 -0.0302 0.37222 " pathEditMode="relative" rAng="0" ptsTypes="ffffffffffffffffffffffffffffffffffffffffffffffffffffffffffffffffffffffffffffffffffffffffffffffffffffffffffffffffffffffffffffffffffffffffffffffffffffffffffffffffffffffffffffffffffffffffffffffffffffffffffffffffffffffffffffffffffffffffffffA">
                                      <p:cBhvr>
                                        <p:cTn id="40" dur="5000" fill="hold"/>
                                        <p:tgtEl>
                                          <p:spTgt spid="90125"/>
                                        </p:tgtEl>
                                        <p:attrNameLst>
                                          <p:attrName>ppt_x</p:attrName>
                                          <p:attrName>ppt_y</p:attrName>
                                        </p:attrNameLst>
                                      </p:cBhvr>
                                      <p:rCtr x="53125" y="-19398"/>
                                    </p:animMotion>
                                  </p:childTnLst>
                                </p:cTn>
                              </p:par>
                            </p:childTnLst>
                          </p:cTn>
                        </p:par>
                        <p:par>
                          <p:cTn id="41" fill="hold" nodeType="afterGroup">
                            <p:stCondLst>
                              <p:cond delay="25000"/>
                            </p:stCondLst>
                            <p:childTnLst>
                              <p:par>
                                <p:cTn id="42" presetID="39" presetClass="entr" presetSubtype="0" accel="100000" fill="hold" nodeType="afterEffect">
                                  <p:stCondLst>
                                    <p:cond delay="0"/>
                                  </p:stCondLst>
                                  <p:childTnLst>
                                    <p:set>
                                      <p:cBhvr>
                                        <p:cTn id="43" dur="1" fill="hold">
                                          <p:stCondLst>
                                            <p:cond delay="0"/>
                                          </p:stCondLst>
                                        </p:cTn>
                                        <p:tgtEl>
                                          <p:spTgt spid="90125"/>
                                        </p:tgtEl>
                                        <p:attrNameLst>
                                          <p:attrName>style.visibility</p:attrName>
                                        </p:attrNameLst>
                                      </p:cBhvr>
                                      <p:to>
                                        <p:strVal val="visible"/>
                                      </p:to>
                                    </p:set>
                                    <p:anim calcmode="lin" valueType="num">
                                      <p:cBhvr>
                                        <p:cTn id="44" dur="500" fill="hold"/>
                                        <p:tgtEl>
                                          <p:spTgt spid="90125"/>
                                        </p:tgtEl>
                                        <p:attrNameLst>
                                          <p:attrName>ppt_h</p:attrName>
                                        </p:attrNameLst>
                                      </p:cBhvr>
                                      <p:tavLst>
                                        <p:tav tm="0">
                                          <p:val>
                                            <p:strVal val="#ppt_h/20"/>
                                          </p:val>
                                        </p:tav>
                                        <p:tav tm="50000">
                                          <p:val>
                                            <p:strVal val="#ppt_h/20"/>
                                          </p:val>
                                        </p:tav>
                                        <p:tav tm="100000">
                                          <p:val>
                                            <p:strVal val="#ppt_h"/>
                                          </p:val>
                                        </p:tav>
                                      </p:tavLst>
                                    </p:anim>
                                    <p:anim calcmode="lin" valueType="num">
                                      <p:cBhvr>
                                        <p:cTn id="45" dur="500" fill="hold"/>
                                        <p:tgtEl>
                                          <p:spTgt spid="90125"/>
                                        </p:tgtEl>
                                        <p:attrNameLst>
                                          <p:attrName>ppt_w</p:attrName>
                                        </p:attrNameLst>
                                      </p:cBhvr>
                                      <p:tavLst>
                                        <p:tav tm="0">
                                          <p:val>
                                            <p:strVal val="#ppt_w+.3"/>
                                          </p:val>
                                        </p:tav>
                                        <p:tav tm="50000">
                                          <p:val>
                                            <p:strVal val="#ppt_w+.3"/>
                                          </p:val>
                                        </p:tav>
                                        <p:tav tm="100000">
                                          <p:val>
                                            <p:strVal val="#ppt_w"/>
                                          </p:val>
                                        </p:tav>
                                      </p:tavLst>
                                    </p:anim>
                                    <p:anim calcmode="lin" valueType="num">
                                      <p:cBhvr>
                                        <p:cTn id="46" dur="500" fill="hold"/>
                                        <p:tgtEl>
                                          <p:spTgt spid="90125"/>
                                        </p:tgtEl>
                                        <p:attrNameLst>
                                          <p:attrName>ppt_x</p:attrName>
                                        </p:attrNameLst>
                                      </p:cBhvr>
                                      <p:tavLst>
                                        <p:tav tm="0">
                                          <p:val>
                                            <p:strVal val="#ppt_x-.3"/>
                                          </p:val>
                                        </p:tav>
                                        <p:tav tm="50000">
                                          <p:val>
                                            <p:strVal val="#ppt_x"/>
                                          </p:val>
                                        </p:tav>
                                        <p:tav tm="100000">
                                          <p:val>
                                            <p:strVal val="#ppt_x"/>
                                          </p:val>
                                        </p:tav>
                                      </p:tavLst>
                                    </p:anim>
                                    <p:anim calcmode="lin" valueType="num">
                                      <p:cBhvr>
                                        <p:cTn id="47" dur="500" fill="hold"/>
                                        <p:tgtEl>
                                          <p:spTgt spid="90125"/>
                                        </p:tgtEl>
                                        <p:attrNameLst>
                                          <p:attrName>ppt_y</p:attrName>
                                        </p:attrNameLst>
                                      </p:cBhvr>
                                      <p:tavLst>
                                        <p:tav tm="0">
                                          <p:val>
                                            <p:strVal val="#ppt_y"/>
                                          </p:val>
                                        </p:tav>
                                        <p:tav tm="100000">
                                          <p:val>
                                            <p:strVal val="#ppt_y"/>
                                          </p:val>
                                        </p:tav>
                                      </p:tavLst>
                                    </p:anim>
                                  </p:childTnLst>
                                </p:cTn>
                              </p:par>
                            </p:childTnLst>
                          </p:cTn>
                        </p:par>
                        <p:par>
                          <p:cTn id="48" fill="hold" nodeType="afterGroup">
                            <p:stCondLst>
                              <p:cond delay="25500"/>
                            </p:stCondLst>
                            <p:childTnLst>
                              <p:par>
                                <p:cTn id="49" presetID="21" presetClass="entr" presetSubtype="4" fill="hold" nodeType="afterEffect">
                                  <p:stCondLst>
                                    <p:cond delay="0"/>
                                  </p:stCondLst>
                                  <p:childTnLst>
                                    <p:set>
                                      <p:cBhvr>
                                        <p:cTn id="50" dur="1" fill="hold">
                                          <p:stCondLst>
                                            <p:cond delay="0"/>
                                          </p:stCondLst>
                                        </p:cTn>
                                        <p:tgtEl>
                                          <p:spTgt spid="90125"/>
                                        </p:tgtEl>
                                        <p:attrNameLst>
                                          <p:attrName>style.visibility</p:attrName>
                                        </p:attrNameLst>
                                      </p:cBhvr>
                                      <p:to>
                                        <p:strVal val="visible"/>
                                      </p:to>
                                    </p:set>
                                    <p:animEffect transition="in" filter="wheel(4)">
                                      <p:cBhvr>
                                        <p:cTn id="51" dur="2000"/>
                                        <p:tgtEl>
                                          <p:spTgt spid="90125"/>
                                        </p:tgtEl>
                                      </p:cBhvr>
                                    </p:animEffect>
                                  </p:childTnLst>
                                </p:cTn>
                              </p:par>
                            </p:childTnLst>
                          </p:cTn>
                        </p:par>
                        <p:par>
                          <p:cTn id="52" fill="hold" nodeType="afterGroup">
                            <p:stCondLst>
                              <p:cond delay="27500"/>
                            </p:stCondLst>
                            <p:childTnLst>
                              <p:par>
                                <p:cTn id="53" presetID="21" presetClass="entr" presetSubtype="8" fill="hold" nodeType="afterEffect">
                                  <p:stCondLst>
                                    <p:cond delay="0"/>
                                  </p:stCondLst>
                                  <p:childTnLst>
                                    <p:set>
                                      <p:cBhvr>
                                        <p:cTn id="54" dur="1" fill="hold">
                                          <p:stCondLst>
                                            <p:cond delay="0"/>
                                          </p:stCondLst>
                                        </p:cTn>
                                        <p:tgtEl>
                                          <p:spTgt spid="90125"/>
                                        </p:tgtEl>
                                        <p:attrNameLst>
                                          <p:attrName>style.visibility</p:attrName>
                                        </p:attrNameLst>
                                      </p:cBhvr>
                                      <p:to>
                                        <p:strVal val="visible"/>
                                      </p:to>
                                    </p:set>
                                    <p:animEffect transition="in" filter="wheel(8)">
                                      <p:cBhvr>
                                        <p:cTn id="55" dur="2000"/>
                                        <p:tgtEl>
                                          <p:spTgt spid="90125"/>
                                        </p:tgtEl>
                                      </p:cBhvr>
                                    </p:animEffect>
                                  </p:childTnLst>
                                </p:cTn>
                              </p:par>
                              <p:par>
                                <p:cTn id="56" presetID="0" presetClass="path" presetSubtype="0" accel="50000" decel="50000" fill="hold" nodeType="withEffect">
                                  <p:stCondLst>
                                    <p:cond delay="0"/>
                                  </p:stCondLst>
                                  <p:childTnLst>
                                    <p:animMotion origin="layout" path="M 0.22501 -0.84167 C 0.22136 -0.82246 0.21928 -0.80533 0.21251 -0.7875 C 0.21146 -0.78079 0.21112 -0.77338 0.20938 -0.76667 C 0.20799 -0.76088 0.20382 -0.75648 0.20313 -0.75023 C 0.19688 -0.69468 0.2007 -0.65741 0.18751 -0.60417 C 0.18646 -0.6 0.18108 -0.60186 0.17813 -0.6 C 0.17379 -0.59746 0.16997 -0.59422 0.16563 -0.59167 C 0.16042 -0.58866 0.15521 -0.58611 0.15001 -0.58357 C 0.13334 -0.58473 0.1165 -0.58426 0.10001 -0.5875 C 0.09219 -0.58936 0.0849 -0.59954 0.07813 -0.60417 C 0.06407 -0.61366 0.07275 -0.60186 0.05938 -0.61667 C 0.04931 -0.62801 0.04428 -0.64283 0.03438 -0.65417 C 0.02292 -0.66713 0.02153 -0.66436 0.01251 -0.67917 C 0.00591 -0.68982 0.00105 -0.70278 -0.00625 -0.7125 C -0.00938 -0.71667 -0.01285 -0.72037 -0.01563 -0.725 C -0.01806 -0.72894 -0.01928 -0.73403 -0.02188 -0.7375 C -0.03195 -0.75093 -0.04601 -0.76158 -0.05625 -0.775 C -0.07032 -0.79375 -0.05365 -0.78357 -0.07188 -0.79167 C -0.08421 -0.80811 -0.09237 -0.81204 -0.10955 -0.81667 C -0.14167 -0.83797 -0.16841 -0.82732 -0.20625 -0.825 C -0.22379 -0.81713 -0.23282 -0.80278 -0.24375 -0.78334 C -0.25157 -0.74167 -0.26112 -0.68611 -0.2375 -0.65 C -0.23438 -0.64537 -0.22882 -0.64537 -0.225 -0.64167 C -0.21598 -0.63311 -0.20903 -0.6213 -0.2 -0.6125 C -0.19098 -0.60394 -0.18125 -0.59607 -0.17188 -0.5875 C -0.15504 -0.57246 -0.1415 -0.54977 -0.1283 -0.52917 C -0.12587 -0.5257 -0.12466 -0.52014 -0.12205 -0.5169 C -0.10625 -0.49561 -0.11164 -0.51343 -0.09688 -0.4875 C -0.08941 -0.47431 -0.0882 -0.45672 -0.08438 -0.44167 C -0.08542 -0.43195 -0.08473 -0.42153 -0.0875 -0.41273 C -0.08907 -0.40695 -0.0941 -0.40463 -0.09688 -0.4 C -0.09931 -0.39607 -0.10053 -0.39098 -0.10313 -0.38773 C -0.11667 -0.36991 -0.13924 -0.36829 -0.15625 -0.36273 C -0.17292 -0.36389 -0.18959 -0.36436 -0.20625 -0.36667 C -0.22935 -0.36991 -0.25 -0.38311 -0.27188 -0.39167 C -0.28421 -0.39676 -0.29705 -0.39954 -0.30938 -0.40417 C -0.33785 -0.43264 -0.3691 -0.45741 -0.39063 -0.49584 C -0.39167 -0.49769 -0.40712 -0.52223 -0.40938 -0.52917 C -0.42049 -0.56459 -0.42969 -0.60556 -0.43768 -0.64167 C -0.43941 -0.6507 -0.4441 -0.65811 -0.44688 -0.66667 C -0.45174 -0.68102 -0.45643 -0.69723 -0.45938 -0.7125 C -0.47605 -0.80116 -0.50174 -0.88125 -0.57188 -0.9125 C -0.60348 -0.91019 -0.62223 -0.9176 -0.64688 -0.9 C -0.65764 -0.89236 -0.67813 -0.875 -0.67813 -0.875 C -0.6823 -0.86806 -0.68594 -0.86042 -0.69063 -0.85417 C -0.69428 -0.84931 -0.69983 -0.84699 -0.70313 -0.84167 C -0.70521 -0.8382 -0.70435 -0.83264 -0.70625 -0.82917 C -0.70973 -0.82269 -0.71459 -0.81806 -0.71875 -0.8125 C -0.7198 -0.80834 -0.71997 -0.80371 -0.72188 -0.8 C -0.72431 -0.79514 -0.72969 -0.79306 -0.73125 -0.7875 C -0.73421 -0.77709 -0.73334 -0.76551 -0.73438 -0.75417 C -0.73247 -0.72894 -0.73264 -0.68959 -0.72188 -0.66667 C -0.70834 -0.63773 -0.68507 -0.62107 -0.66563 -0.6 C -0.66198 -0.59607 -0.65695 -0.59537 -0.65313 -0.59167 C -0.63351 -0.57338 -0.62119 -0.54561 -0.59688 -0.5375 C -0.59063 -0.53195 -0.58438 -0.52639 -0.57813 -0.52107 C -0.57292 -0.51621 -0.56563 -0.51829 -0.55938 -0.5169 C -0.5283 -0.50857 -0.53889 -0.5088 -0.49375 -0.50417 C -0.4665 -0.49699 -0.43959 -0.48773 -0.4125 -0.47917 C -0.39306 -0.47315 -0.38004 -0.47292 -0.3625 -0.4625 C -0.34393 -0.45139 -0.32778 -0.43311 -0.30938 -0.42084 C -0.3073 -0.41667 -0.30556 -0.41204 -0.30313 -0.40857 C -0.29931 -0.40232 -0.2941 -0.39792 -0.29063 -0.39167 C -0.28021 -0.37292 -0.28039 -0.3463 -0.275 -0.325 C -0.27605 -0.29468 -0.27657 -0.26389 -0.27813 -0.23357 C -0.27865 -0.225 -0.28039 -0.21667 -0.28125 -0.20857 C -0.28264 -0.19398 -0.27935 -0.16667 -0.29063 -0.1544 C -0.30035 -0.14329 -0.31945 -0.13148 -0.33125 -0.125 C -0.34532 -0.10648 -0.35348 -0.09885 -0.35938 -0.075 C -0.35834 -0.05973 -0.36094 -0.04329 -0.35625 -0.02917 C -0.34792 -0.00394 -0.33907 -0.00209 -0.325 0.00416 C -0.3125 0.02083 -0.30521 0.03148 -0.2875 0.0375 C -0.26181 0.06041 -0.27622 0.05301 -0.24375 0.05833 C -0.22466 0.07106 -0.21702 0.07152 -0.19375 0.075 C -0.154 0.08819 -0.10903 0.07731 -0.06875 0.06666 C -0.05869 0.05764 -0.04896 0.05092 -0.0375 0.04583 C 0.0033 0.00509 -0.04619 0.0574 -0.01875 0.02083 C -0.01615 0.01736 -0.01216 0.01574 -0.00938 0.0125 C -0.00381 0.00602 0.00122 -0.00116 0.00626 -0.00834 C 0.01181 -0.01644 0.01615 -0.0257 0.02188 -0.03357 C 0.05521 -0.07778 0.00487 0.00046 0.04063 -0.0544 C 0.05417 -0.075 0.06459 -0.09769 0.07501 -0.12084 C 0.07813 -0.13727 0.08039 -0.14838 0.08751 -0.1625 C 0.10157 -0.2375 0.07327 -0.32963 0.01251 -0.34584 C 0.00105 -0.35556 -0.01042 -0.36528 -0.02188 -0.375 C -0.03004 -0.38195 -0.0408 -0.37963 -0.05 -0.38357 C -0.05764 -0.38658 -0.06494 -0.39074 -0.07188 -0.39584 C -0.08056 -0.40209 -0.08803 -0.41088 -0.09688 -0.41667 C -0.10799 -0.42408 -0.13941 -0.43635 -0.15 -0.44167 C -0.17066 -0.45209 -0.1875 -0.46181 -0.20938 -0.46667 C -0.23299 -0.47917 -0.21962 -0.47315 -0.25 -0.48334 C -0.27032 -0.49005 -0.3125 -0.49167 -0.3125 -0.49167 C -0.379 -0.48936 -0.44063 -0.48473 -0.50625 -0.47917 C -0.51667 -0.47639 -0.52709 -0.47361 -0.5375 -0.47084 C -0.54271 -0.46945 -0.55313 -0.46667 -0.55313 -0.46667 C -0.57709 -0.45301 -0.60139 -0.44491 -0.625 -0.42917 C -0.63889 -0.41991 -0.65053 -0.40926 -0.66563 -0.40417 C -0.67136 -0.39676 -0.67865 -0.39098 -0.68438 -0.38357 C -0.68872 -0.37755 -0.69445 -0.36088 -0.69688 -0.35417 C -0.70678 -0.28866 -0.67431 -0.25556 -0.6375 -0.225 C -0.60869 -0.20093 -0.579 -0.17732 -0.54375 -0.175 C -0.50938 -0.17269 -0.475 -0.17246 -0.44063 -0.17084 C -0.40313 -0.1625 -0.36528 -0.15695 -0.32813 -0.14584 C -0.28872 -0.13403 -0.24948 -0.11852 -0.20938 -0.1125 C -0.18351 -0.10093 -0.1573 -0.08936 -0.13143 -0.0794 C -0.11841 -0.07408 -0.09132 -0.06875 -0.07813 -0.0625 C -0.06355 -0.05556 -0.0448 -0.04422 -0.03125 -0.03357 C -0.02483 -0.02824 -0.0125 -0.01667 -0.0125 -0.01667 C -0.00503 -0.00162 -0.00955 -0.00648 5.E-6 1.11111E-6 " pathEditMode="relative" ptsTypes="ffffffffffffffffffffffffffffffffffffffffffffffffffffffffffffffffffffffffffffffffffffffffffffffffffffffffffffA">
                                      <p:cBhvr>
                                        <p:cTn id="57" dur="5000" fill="hold"/>
                                        <p:tgtEl>
                                          <p:spTgt spid="90126"/>
                                        </p:tgtEl>
                                        <p:attrNameLst>
                                          <p:attrName>ppt_x</p:attrName>
                                          <p:attrName>ppt_y</p:attrName>
                                        </p:attrNameLst>
                                      </p:cBhvr>
                                    </p:animMotion>
                                  </p:childTnLst>
                                </p:cTn>
                              </p:par>
                              <p:par>
                                <p:cTn id="58" presetID="21" presetClass="entr" presetSubtype="4" fill="hold" nodeType="withEffect">
                                  <p:stCondLst>
                                    <p:cond delay="0"/>
                                  </p:stCondLst>
                                  <p:childTnLst>
                                    <p:set>
                                      <p:cBhvr>
                                        <p:cTn id="59" dur="1" fill="hold">
                                          <p:stCondLst>
                                            <p:cond delay="0"/>
                                          </p:stCondLst>
                                        </p:cTn>
                                        <p:tgtEl>
                                          <p:spTgt spid="90126"/>
                                        </p:tgtEl>
                                        <p:attrNameLst>
                                          <p:attrName>style.visibility</p:attrName>
                                        </p:attrNameLst>
                                      </p:cBhvr>
                                      <p:to>
                                        <p:strVal val="visible"/>
                                      </p:to>
                                    </p:set>
                                    <p:animEffect transition="in" filter="wheel(4)">
                                      <p:cBhvr>
                                        <p:cTn id="60" dur="2000"/>
                                        <p:tgtEl>
                                          <p:spTgt spid="90126"/>
                                        </p:tgtEl>
                                      </p:cBhvr>
                                    </p:animEffect>
                                  </p:childTnLst>
                                </p:cTn>
                              </p:par>
                              <p:par>
                                <p:cTn id="61" presetID="20" presetClass="entr" presetSubtype="0" fill="hold" nodeType="withEffect">
                                  <p:stCondLst>
                                    <p:cond delay="0"/>
                                  </p:stCondLst>
                                  <p:childTnLst>
                                    <p:set>
                                      <p:cBhvr>
                                        <p:cTn id="62" dur="1" fill="hold">
                                          <p:stCondLst>
                                            <p:cond delay="0"/>
                                          </p:stCondLst>
                                        </p:cTn>
                                        <p:tgtEl>
                                          <p:spTgt spid="90126"/>
                                        </p:tgtEl>
                                        <p:attrNameLst>
                                          <p:attrName>style.visibility</p:attrName>
                                        </p:attrNameLst>
                                      </p:cBhvr>
                                      <p:to>
                                        <p:strVal val="visible"/>
                                      </p:to>
                                    </p:set>
                                    <p:animEffect transition="in" filter="wedge">
                                      <p:cBhvr>
                                        <p:cTn id="63" dur="2000"/>
                                        <p:tgtEl>
                                          <p:spTgt spid="90126"/>
                                        </p:tgtEl>
                                      </p:cBhvr>
                                    </p:animEffect>
                                  </p:childTnLst>
                                </p:cTn>
                              </p:par>
                              <p:par>
                                <p:cTn id="64" presetID="21" presetClass="entr" presetSubtype="4" fill="hold" nodeType="withEffect">
                                  <p:stCondLst>
                                    <p:cond delay="0"/>
                                  </p:stCondLst>
                                  <p:childTnLst>
                                    <p:set>
                                      <p:cBhvr>
                                        <p:cTn id="65" dur="1" fill="hold">
                                          <p:stCondLst>
                                            <p:cond delay="0"/>
                                          </p:stCondLst>
                                        </p:cTn>
                                        <p:tgtEl>
                                          <p:spTgt spid="90126"/>
                                        </p:tgtEl>
                                        <p:attrNameLst>
                                          <p:attrName>style.visibility</p:attrName>
                                        </p:attrNameLst>
                                      </p:cBhvr>
                                      <p:to>
                                        <p:strVal val="visible"/>
                                      </p:to>
                                    </p:set>
                                    <p:animEffect transition="in" filter="wheel(4)">
                                      <p:cBhvr>
                                        <p:cTn id="66" dur="2000"/>
                                        <p:tgtEl>
                                          <p:spTgt spid="90126"/>
                                        </p:tgtEl>
                                      </p:cBhvr>
                                    </p:animEffect>
                                  </p:childTnLst>
                                </p:cTn>
                              </p:par>
                            </p:childTnLst>
                          </p:cTn>
                        </p:par>
                        <p:par>
                          <p:cTn id="67" fill="hold" nodeType="afterGroup">
                            <p:stCondLst>
                              <p:cond delay="32500"/>
                            </p:stCondLst>
                            <p:childTnLst>
                              <p:par>
                                <p:cTn id="68" presetID="21" presetClass="entr" presetSubtype="4" fill="hold" nodeType="afterEffect">
                                  <p:stCondLst>
                                    <p:cond delay="0"/>
                                  </p:stCondLst>
                                  <p:childTnLst>
                                    <p:set>
                                      <p:cBhvr>
                                        <p:cTn id="69" dur="1" fill="hold">
                                          <p:stCondLst>
                                            <p:cond delay="0"/>
                                          </p:stCondLst>
                                        </p:cTn>
                                        <p:tgtEl>
                                          <p:spTgt spid="90126"/>
                                        </p:tgtEl>
                                        <p:attrNameLst>
                                          <p:attrName>style.visibility</p:attrName>
                                        </p:attrNameLst>
                                      </p:cBhvr>
                                      <p:to>
                                        <p:strVal val="visible"/>
                                      </p:to>
                                    </p:set>
                                    <p:animEffect transition="in" filter="wheel(4)">
                                      <p:cBhvr>
                                        <p:cTn id="70" dur="2000"/>
                                        <p:tgtEl>
                                          <p:spTgt spid="90126"/>
                                        </p:tgtEl>
                                      </p:cBhvr>
                                    </p:animEffect>
                                  </p:childTnLst>
                                </p:cTn>
                              </p:par>
                              <p:par>
                                <p:cTn id="71" presetID="21" presetClass="entr" presetSubtype="8" fill="hold" nodeType="withEffect">
                                  <p:stCondLst>
                                    <p:cond delay="0"/>
                                  </p:stCondLst>
                                  <p:childTnLst>
                                    <p:set>
                                      <p:cBhvr>
                                        <p:cTn id="72" dur="1" fill="hold">
                                          <p:stCondLst>
                                            <p:cond delay="0"/>
                                          </p:stCondLst>
                                        </p:cTn>
                                        <p:tgtEl>
                                          <p:spTgt spid="90126"/>
                                        </p:tgtEl>
                                        <p:attrNameLst>
                                          <p:attrName>style.visibility</p:attrName>
                                        </p:attrNameLst>
                                      </p:cBhvr>
                                      <p:to>
                                        <p:strVal val="visible"/>
                                      </p:to>
                                    </p:set>
                                    <p:animEffect transition="in" filter="wheel(8)">
                                      <p:cBhvr>
                                        <p:cTn id="73" dur="2000"/>
                                        <p:tgtEl>
                                          <p:spTgt spid="90126"/>
                                        </p:tgtEl>
                                      </p:cBhvr>
                                    </p:animEffect>
                                  </p:childTnLst>
                                </p:cTn>
                              </p:par>
                              <p:par>
                                <p:cTn id="74" presetID="0" presetClass="path" presetSubtype="0" accel="50000" decel="50000" fill="hold" nodeType="withEffect">
                                  <p:stCondLst>
                                    <p:cond delay="0"/>
                                  </p:stCondLst>
                                  <p:childTnLst>
                                    <p:animMotion origin="layout" path="M 0.22501 -0.84167 C 0.22136 -0.82246 0.21928 -0.80533 0.21251 -0.7875 C 0.21146 -0.78079 0.21112 -0.77338 0.20938 -0.76667 C 0.20799 -0.76088 0.20382 -0.75648 0.20313 -0.75023 C 0.19688 -0.69468 0.2007 -0.65741 0.18751 -0.60417 C 0.18646 -0.6 0.18108 -0.60186 0.17813 -0.6 C 0.17379 -0.59746 0.16997 -0.59422 0.16563 -0.59167 C 0.16042 -0.58866 0.15521 -0.58611 0.15001 -0.58357 C 0.13334 -0.58473 0.1165 -0.58426 0.10001 -0.5875 C 0.09219 -0.58936 0.0849 -0.59954 0.07813 -0.60417 C 0.06407 -0.61366 0.07275 -0.60186 0.05938 -0.61667 C 0.04931 -0.62801 0.04428 -0.64283 0.03438 -0.65417 C 0.02292 -0.66713 0.02153 -0.66436 0.01251 -0.67917 C 0.00591 -0.68982 0.00105 -0.70278 -0.00625 -0.7125 C -0.00938 -0.71667 -0.01285 -0.72037 -0.01563 -0.725 C -0.01806 -0.72894 -0.01928 -0.73403 -0.02188 -0.7375 C -0.03195 -0.75093 -0.04601 -0.76158 -0.05625 -0.775 C -0.07032 -0.79375 -0.05365 -0.78357 -0.07188 -0.79167 C -0.08421 -0.80811 -0.09237 -0.81204 -0.10955 -0.81667 C -0.14167 -0.83797 -0.16841 -0.82732 -0.20625 -0.825 C -0.22379 -0.81713 -0.23282 -0.80278 -0.24375 -0.78334 C -0.25157 -0.74167 -0.26112 -0.68611 -0.2375 -0.65 C -0.23438 -0.64537 -0.22882 -0.64537 -0.225 -0.64167 C -0.21598 -0.63311 -0.20903 -0.6213 -0.2 -0.6125 C -0.19098 -0.60394 -0.18125 -0.59607 -0.17188 -0.5875 C -0.15504 -0.57246 -0.1415 -0.54977 -0.1283 -0.52917 C -0.12587 -0.5257 -0.12466 -0.52014 -0.12205 -0.5169 C -0.10625 -0.49561 -0.11164 -0.51343 -0.09688 -0.4875 C -0.08941 -0.47431 -0.0882 -0.45672 -0.08438 -0.44167 C -0.08542 -0.43195 -0.08473 -0.42153 -0.0875 -0.41273 C -0.08907 -0.40695 -0.0941 -0.40463 -0.09688 -0.4 C -0.09931 -0.39607 -0.10053 -0.39098 -0.10313 -0.38773 C -0.11667 -0.36991 -0.13924 -0.36829 -0.15625 -0.36273 C -0.17292 -0.36389 -0.18959 -0.36436 -0.20625 -0.36667 C -0.22935 -0.36991 -0.25 -0.38311 -0.27188 -0.39167 C -0.28421 -0.39676 -0.29705 -0.39954 -0.30938 -0.40417 C -0.33785 -0.43264 -0.3691 -0.45741 -0.39063 -0.49584 C -0.39167 -0.49769 -0.40712 -0.52223 -0.40938 -0.52917 C -0.42049 -0.56459 -0.42969 -0.60556 -0.43768 -0.64167 C -0.43941 -0.6507 -0.4441 -0.65811 -0.44688 -0.66667 C -0.45174 -0.68102 -0.45643 -0.69723 -0.45938 -0.7125 C -0.47605 -0.80116 -0.50174 -0.88125 -0.57188 -0.9125 C -0.60348 -0.91019 -0.62223 -0.9176 -0.64688 -0.9 C -0.65764 -0.89236 -0.67813 -0.875 -0.67813 -0.875 C -0.6823 -0.86806 -0.68594 -0.86042 -0.69063 -0.85417 C -0.69428 -0.84931 -0.69983 -0.84699 -0.70313 -0.84167 C -0.70521 -0.8382 -0.70435 -0.83264 -0.70625 -0.82917 C -0.70973 -0.82269 -0.71459 -0.81806 -0.71875 -0.8125 C -0.7198 -0.80834 -0.71997 -0.80371 -0.72188 -0.8 C -0.72431 -0.79514 -0.72969 -0.79306 -0.73125 -0.7875 C -0.73421 -0.77709 -0.73334 -0.76551 -0.73438 -0.75417 C -0.73247 -0.72894 -0.73264 -0.68959 -0.72188 -0.66667 C -0.70834 -0.63773 -0.68507 -0.62107 -0.66563 -0.6 C -0.66198 -0.59607 -0.65695 -0.59537 -0.65313 -0.59167 C -0.63351 -0.57338 -0.62119 -0.54561 -0.59688 -0.5375 C -0.59063 -0.53195 -0.58438 -0.52639 -0.57813 -0.52107 C -0.57292 -0.51621 -0.56563 -0.51829 -0.55938 -0.5169 C -0.5283 -0.50857 -0.53889 -0.5088 -0.49375 -0.50417 C -0.4665 -0.49699 -0.43959 -0.48773 -0.4125 -0.47917 C -0.39306 -0.47315 -0.38004 -0.47292 -0.3625 -0.4625 C -0.34393 -0.45139 -0.32778 -0.43311 -0.30938 -0.42084 C -0.3073 -0.41667 -0.30556 -0.41204 -0.30313 -0.40857 C -0.29931 -0.40232 -0.2941 -0.39792 -0.29063 -0.39167 C -0.28021 -0.37292 -0.28039 -0.3463 -0.275 -0.325 C -0.27605 -0.29468 -0.27657 -0.26389 -0.27813 -0.23357 C -0.27865 -0.225 -0.28039 -0.21667 -0.28125 -0.20857 C -0.28264 -0.19398 -0.27935 -0.16667 -0.29063 -0.1544 C -0.30035 -0.14329 -0.31945 -0.13148 -0.33125 -0.125 C -0.34532 -0.10648 -0.35348 -0.09885 -0.35938 -0.075 C -0.35834 -0.05973 -0.36094 -0.04329 -0.35625 -0.02917 C -0.34792 -0.00394 -0.33907 -0.00209 -0.325 0.00416 C -0.3125 0.02083 -0.30521 0.03148 -0.2875 0.0375 C -0.26181 0.06041 -0.27622 0.05301 -0.24375 0.05833 C -0.22466 0.07106 -0.21702 0.07152 -0.19375 0.075 C -0.154 0.08819 -0.10903 0.07731 -0.06875 0.06666 C -0.05869 0.05764 -0.04896 0.05092 -0.0375 0.04583 C 0.0033 0.00509 -0.04619 0.0574 -0.01875 0.02083 C -0.01615 0.01736 -0.01216 0.01574 -0.00938 0.0125 C -0.00381 0.00602 0.00122 -0.00116 0.00626 -0.00834 C 0.01181 -0.01644 0.01615 -0.0257 0.02188 -0.03357 C 0.05521 -0.07778 0.00487 0.00046 0.04063 -0.0544 C 0.05417 -0.075 0.06459 -0.09769 0.07501 -0.12084 C 0.07813 -0.13727 0.08039 -0.14838 0.08751 -0.1625 C 0.10157 -0.2375 0.07327 -0.32963 0.01251 -0.34584 C 0.00105 -0.35556 -0.01042 -0.36528 -0.02188 -0.375 C -0.03004 -0.38195 -0.0408 -0.37963 -0.05 -0.38357 C -0.05764 -0.38658 -0.06494 -0.39074 -0.07188 -0.39584 C -0.08056 -0.40209 -0.08803 -0.41088 -0.09688 -0.41667 C -0.10799 -0.42408 -0.13941 -0.43635 -0.15 -0.44167 C -0.17066 -0.45209 -0.1875 -0.46181 -0.20938 -0.46667 C -0.23299 -0.47917 -0.21962 -0.47315 -0.25 -0.48334 C -0.27032 -0.49005 -0.3125 -0.49167 -0.3125 -0.49167 C -0.379 -0.48936 -0.44063 -0.48473 -0.50625 -0.47917 C -0.51667 -0.47639 -0.52709 -0.47361 -0.5375 -0.47084 C -0.54271 -0.46945 -0.55313 -0.46667 -0.55313 -0.46667 C -0.57709 -0.45301 -0.60139 -0.44491 -0.625 -0.42917 C -0.63889 -0.41991 -0.65053 -0.40926 -0.66563 -0.40417 C -0.67136 -0.39676 -0.67865 -0.39098 -0.68438 -0.38357 C -0.68872 -0.37755 -0.69445 -0.36088 -0.69688 -0.35417 C -0.70678 -0.28866 -0.67431 -0.25556 -0.6375 -0.225 C -0.60869 -0.20093 -0.579 -0.17732 -0.54375 -0.175 C -0.50938 -0.17269 -0.475 -0.17246 -0.44063 -0.17084 C -0.40313 -0.1625 -0.36528 -0.15695 -0.32813 -0.14584 C -0.28872 -0.13403 -0.24948 -0.11852 -0.20938 -0.1125 C -0.18351 -0.10093 -0.1573 -0.08936 -0.13143 -0.0794 C -0.11841 -0.07408 -0.09132 -0.06875 -0.07813 -0.0625 C -0.06355 -0.05556 -0.0448 -0.04422 -0.03125 -0.03357 C -0.02483 -0.02824 -0.0125 -0.01667 -0.0125 -0.01667 C -0.00503 -0.00162 -0.00955 -0.00648 5.E-6 1.11111E-6 " pathEditMode="relative" ptsTypes="ffffffffffffffffffffffffffffffffffffffffffffffffffffffffffffffffffffffffffffffffffffffffffffffffffffffffffffA">
                                      <p:cBhvr>
                                        <p:cTn id="75" dur="5000" fill="hold"/>
                                        <p:tgtEl>
                                          <p:spTgt spid="90127"/>
                                        </p:tgtEl>
                                        <p:attrNameLst>
                                          <p:attrName>ppt_x</p:attrName>
                                          <p:attrName>ppt_y</p:attrName>
                                        </p:attrNameLst>
                                      </p:cBhvr>
                                    </p:animMotion>
                                  </p:childTnLst>
                                </p:cTn>
                              </p:par>
                              <p:par>
                                <p:cTn id="76" presetID="21" presetClass="entr" presetSubtype="4" fill="hold" nodeType="withEffect">
                                  <p:stCondLst>
                                    <p:cond delay="0"/>
                                  </p:stCondLst>
                                  <p:childTnLst>
                                    <p:set>
                                      <p:cBhvr>
                                        <p:cTn id="77" dur="1" fill="hold">
                                          <p:stCondLst>
                                            <p:cond delay="0"/>
                                          </p:stCondLst>
                                        </p:cTn>
                                        <p:tgtEl>
                                          <p:spTgt spid="90127"/>
                                        </p:tgtEl>
                                        <p:attrNameLst>
                                          <p:attrName>style.visibility</p:attrName>
                                        </p:attrNameLst>
                                      </p:cBhvr>
                                      <p:to>
                                        <p:strVal val="visible"/>
                                      </p:to>
                                    </p:set>
                                    <p:animEffect transition="in" filter="wheel(4)">
                                      <p:cBhvr>
                                        <p:cTn id="78" dur="2000"/>
                                        <p:tgtEl>
                                          <p:spTgt spid="90127"/>
                                        </p:tgtEl>
                                      </p:cBhvr>
                                    </p:animEffect>
                                  </p:childTnLst>
                                </p:cTn>
                              </p:par>
                              <p:par>
                                <p:cTn id="79" presetID="20" presetClass="entr" presetSubtype="0" fill="hold" nodeType="withEffect">
                                  <p:stCondLst>
                                    <p:cond delay="0"/>
                                  </p:stCondLst>
                                  <p:childTnLst>
                                    <p:set>
                                      <p:cBhvr>
                                        <p:cTn id="80" dur="1" fill="hold">
                                          <p:stCondLst>
                                            <p:cond delay="0"/>
                                          </p:stCondLst>
                                        </p:cTn>
                                        <p:tgtEl>
                                          <p:spTgt spid="90127"/>
                                        </p:tgtEl>
                                        <p:attrNameLst>
                                          <p:attrName>style.visibility</p:attrName>
                                        </p:attrNameLst>
                                      </p:cBhvr>
                                      <p:to>
                                        <p:strVal val="visible"/>
                                      </p:to>
                                    </p:set>
                                    <p:animEffect transition="in" filter="wedge">
                                      <p:cBhvr>
                                        <p:cTn id="81" dur="2000"/>
                                        <p:tgtEl>
                                          <p:spTgt spid="90127"/>
                                        </p:tgtEl>
                                      </p:cBhvr>
                                    </p:animEffect>
                                  </p:childTnLst>
                                </p:cTn>
                              </p:par>
                              <p:par>
                                <p:cTn id="82" presetID="21" presetClass="entr" presetSubtype="4" fill="hold" nodeType="withEffect">
                                  <p:stCondLst>
                                    <p:cond delay="0"/>
                                  </p:stCondLst>
                                  <p:childTnLst>
                                    <p:set>
                                      <p:cBhvr>
                                        <p:cTn id="83" dur="1" fill="hold">
                                          <p:stCondLst>
                                            <p:cond delay="0"/>
                                          </p:stCondLst>
                                        </p:cTn>
                                        <p:tgtEl>
                                          <p:spTgt spid="90127"/>
                                        </p:tgtEl>
                                        <p:attrNameLst>
                                          <p:attrName>style.visibility</p:attrName>
                                        </p:attrNameLst>
                                      </p:cBhvr>
                                      <p:to>
                                        <p:strVal val="visible"/>
                                      </p:to>
                                    </p:set>
                                    <p:animEffect transition="in" filter="wheel(4)">
                                      <p:cBhvr>
                                        <p:cTn id="84" dur="2000"/>
                                        <p:tgtEl>
                                          <p:spTgt spid="90127"/>
                                        </p:tgtEl>
                                      </p:cBhvr>
                                    </p:animEffect>
                                  </p:childTnLst>
                                </p:cTn>
                              </p:par>
                            </p:childTnLst>
                          </p:cTn>
                        </p:par>
                        <p:par>
                          <p:cTn id="85" fill="hold" nodeType="afterGroup">
                            <p:stCondLst>
                              <p:cond delay="37500"/>
                            </p:stCondLst>
                            <p:childTnLst>
                              <p:par>
                                <p:cTn id="86" presetID="21" presetClass="entr" presetSubtype="4" fill="hold" nodeType="afterEffect">
                                  <p:stCondLst>
                                    <p:cond delay="0"/>
                                  </p:stCondLst>
                                  <p:childTnLst>
                                    <p:set>
                                      <p:cBhvr>
                                        <p:cTn id="87" dur="1" fill="hold">
                                          <p:stCondLst>
                                            <p:cond delay="0"/>
                                          </p:stCondLst>
                                        </p:cTn>
                                        <p:tgtEl>
                                          <p:spTgt spid="90127"/>
                                        </p:tgtEl>
                                        <p:attrNameLst>
                                          <p:attrName>style.visibility</p:attrName>
                                        </p:attrNameLst>
                                      </p:cBhvr>
                                      <p:to>
                                        <p:strVal val="visible"/>
                                      </p:to>
                                    </p:set>
                                    <p:animEffect transition="in" filter="wheel(4)">
                                      <p:cBhvr>
                                        <p:cTn id="88" dur="2000"/>
                                        <p:tgtEl>
                                          <p:spTgt spid="90127"/>
                                        </p:tgtEl>
                                      </p:cBhvr>
                                    </p:animEffect>
                                  </p:childTnLst>
                                </p:cTn>
                              </p:par>
                              <p:par>
                                <p:cTn id="89" presetID="21" presetClass="entr" presetSubtype="8" fill="hold" nodeType="withEffect">
                                  <p:stCondLst>
                                    <p:cond delay="0"/>
                                  </p:stCondLst>
                                  <p:childTnLst>
                                    <p:set>
                                      <p:cBhvr>
                                        <p:cTn id="90" dur="1" fill="hold">
                                          <p:stCondLst>
                                            <p:cond delay="0"/>
                                          </p:stCondLst>
                                        </p:cTn>
                                        <p:tgtEl>
                                          <p:spTgt spid="90127"/>
                                        </p:tgtEl>
                                        <p:attrNameLst>
                                          <p:attrName>style.visibility</p:attrName>
                                        </p:attrNameLst>
                                      </p:cBhvr>
                                      <p:to>
                                        <p:strVal val="visible"/>
                                      </p:to>
                                    </p:set>
                                    <p:animEffect transition="in" filter="wheel(8)">
                                      <p:cBhvr>
                                        <p:cTn id="91" dur="2000"/>
                                        <p:tgtEl>
                                          <p:spTgt spid="90127"/>
                                        </p:tgtEl>
                                      </p:cBhvr>
                                    </p:animEffect>
                                  </p:childTnLst>
                                </p:cTn>
                              </p:par>
                            </p:childTnLst>
                          </p:cTn>
                        </p:par>
                        <p:par>
                          <p:cTn id="92" fill="hold" nodeType="afterGroup">
                            <p:stCondLst>
                              <p:cond delay="39500"/>
                            </p:stCondLst>
                            <p:childTnLst>
                              <p:par>
                                <p:cTn id="93" presetID="0" presetClass="path" presetSubtype="0" accel="50000" decel="50000" fill="hold" nodeType="afterEffect">
                                  <p:stCondLst>
                                    <p:cond delay="0"/>
                                  </p:stCondLst>
                                  <p:childTnLst>
                                    <p:animMotion origin="layout" path="M -0.09826 0.72361 C -0.08993 0.72083 -0.0809 0.72037 -0.07326 0.71528 C -0.04444 0.69606 -0.05729 0.70162 -0.03576 0.69444 C -0.02118 0.675 -0.01128 0.66458 0.00486 0.64861 C 0.00799 0.64167 0.0099 0.63356 0.01424 0.62778 C 0.01649 0.62477 0.02101 0.62639 0.02361 0.62361 C 0.0401 0.60532 0.02674 0.61018 0.03924 0.59028 C 0.04167 0.58634 0.04549 0.58472 0.04861 0.58194 C 0.04965 0.57778 0.05017 0.57338 0.05174 0.56944 C 0.05538 0.56065 0.06181 0.55393 0.06424 0.54444 C 0.06632 0.53611 0.06684 0.52685 0.07049 0.51944 C 0.07465 0.51111 0.08299 0.49444 0.08299 0.49467 C 0.08611 0.47731 0.08958 0.46435 0.09549 0.44861 C 0.10122 0.41018 0.10035 0.42616 0.09549 0.36528 C 0.09497 0.35949 0.09514 0.35301 0.09236 0.34861 C 0.0875 0.34097 0.07361 0.33194 0.07361 0.33217 C 0.04965 0.33333 0.02569 0.3338 0.00174 0.33611 C -0.0125 0.3375 -0.02969 0.34861 -0.04201 0.35694 C -0.0533 0.36435 -0.05799 0.37662 -0.07014 0.38194 C -0.07431 0.38611 -0.07899 0.38958 -0.08264 0.39444 C -0.08524 0.39792 -0.08611 0.4037 -0.08889 0.40694 C -0.09844 0.41805 -0.11042 0.425 -0.12014 0.43611 C -0.14288 0.46204 -0.11458 0.43495 -0.14201 0.46111 C -0.15677 0.475 -0.17049 0.48981 -0.18576 0.50278 C -0.19115 0.50717 -0.19705 0.50949 -0.20139 0.51528 C -0.21059 0.52755 -0.21719 0.53472 -0.22951 0.54028 C -0.25451 0.56528 -0.2809 0.58981 -0.30764 0.61111 C -0.32899 0.62824 -0.34618 0.65046 -0.37014 0.66111 C -0.3849 0.68079 -0.39514 0.68194 -0.41389 0.69028 C -0.41701 0.69444 -0.41944 0.7 -0.42326 0.70278 C -0.42899 0.70694 -0.43594 0.70787 -0.44201 0.71111 C -0.45486 0.71805 -0.46632 0.72268 -0.47951 0.72778 C -0.49444 0.73356 -0.50799 0.74352 -0.52326 0.74861 C -0.53785 0.75347 -0.55312 0.75486 -0.56701 0.76111 C -0.60035 0.75972 -0.63368 0.75949 -0.66701 0.75694 C -0.67552 0.75625 -0.68351 0.75023 -0.69201 0.74861 C -0.70243 0.74676 -0.71285 0.74583 -0.72326 0.74444 C -0.73941 0.73727 -0.72726 0.7456 -0.73889 0.72778 C -0.76823 0.6831 -0.74184 0.73217 -0.76701 0.68194 C -0.7691 0.67778 -0.77205 0.6743 -0.77326 0.66944 C -0.77535 0.66111 -0.77743 0.65278 -0.77951 0.64444 C -0.78056 0.64028 -0.78264 0.63194 -0.78264 0.63217 C -0.7816 0.61944 -0.78247 0.60648 -0.77951 0.59444 C -0.77517 0.57708 -0.75694 0.55602 -0.74826 0.54444 C -0.7441 0.53889 -0.73993 0.53333 -0.73576 0.52778 C -0.73264 0.52361 -0.73056 0.51713 -0.72639 0.51528 L -0.69826 0.49444 C -0.69826 0.49467 -0.69826 0.49444 -0.69826 0.49467 C -0.67552 0.48241 -0.65382 0.47407 -0.62951 0.46944 C -0.55729 0.47338 -0.4809 0.46273 -0.41076 0.48611 C -0.40451 0.49444 -0.39931 0.50463 -0.39201 0.51111 C -0.38368 0.51852 -0.37969 0.52083 -0.37326 0.53194 C -0.36128 0.55255 -0.35556 0.57361 -0.34531 0.59444 C -0.3441 0.60139 -0.34375 0.60856 -0.34201 0.61528 C -0.34062 0.62106 -0.33594 0.62569 -0.33576 0.63194 C -0.3349 0.66805 -0.33628 0.7044 -0.33889 0.74028 C -0.33958 0.74907 -0.34045 0.75903 -0.34531 0.76528 C -0.34826 0.76944 -0.35174 0.77315 -0.35451 0.77778 C -0.3658 0.79583 -0.36406 0.80069 -0.38264 0.80694 C -0.38576 0.80555 -0.38976 0.80579 -0.39201 0.80278 C -0.41163 0.77662 -0.42292 0.74213 -0.42951 0.70694 C -0.42847 0.675 -0.4283 0.64305 -0.42639 0.61111 C -0.42552 0.59653 -0.42118 0.5993 -0.41701 0.58611 C -0.40712 0.5544 -0.40503 0.52986 -0.38889 0.50278 C -0.3842 0.49514 -0.37847 0.48889 -0.37326 0.48194 C -0.36858 0.46296 -0.36372 0.45671 -0.35139 0.44444 C -0.33785 0.40833 -0.35451 0.44444 -0.33264 0.41944 C -0.32865 0.41481 -0.32691 0.40764 -0.32326 0.40278 C -0.32066 0.3993 -0.31649 0.39792 -0.31389 0.39444 C -0.31024 0.38958 -0.30868 0.38194 -0.30451 0.37778 C -0.3 0.37338 -0.29427 0.37222 -0.28889 0.36944 C -0.27101 0.3456 -0.28906 0.36713 -0.26076 0.34444 C -0.25625 0.34097 -0.25295 0.33472 -0.24826 0.33194 C -0.2434 0.32917 -0.23785 0.32963 -0.23264 0.32778 C -0.21285 0.3206 -0.19358 0.31227 -0.17326 0.30694 C -0.15556 0.30972 -0.13646 0.30579 -0.12014 0.31528 C -0.11059 0.32083 -0.10139 0.34861 -0.10139 0.34884 C -0.09514 0.37384 -0.08698 0.39884 -0.07951 0.42361 C -0.08056 0.45139 -0.07795 0.47986 -0.08264 0.50694 C -0.08368 0.51296 -0.09045 0.51505 -0.09514 0.51528 C -0.11181 0.51643 -0.12847 0.5125 -0.14514 0.51111 C -0.16667 0.50162 -0.18681 0.48009 -0.20139 0.45694 C -0.20382 0.45301 -0.20503 0.44792 -0.20764 0.44444 C -0.22517 0.42106 -0.20937 0.45579 -0.22639 0.41944 C -0.23733 0.39583 -0.24201 0.37083 -0.25451 0.34861 C -0.25556 0.34028 -0.25556 0.33171 -0.25764 0.32361 C -0.25885 0.31875 -0.26267 0.31597 -0.26389 0.31111 C -0.26858 0.29259 -0.27031 0.26805 -0.27326 0.24861 C -0.27222 0.20278 -0.27222 0.15694 -0.27014 0.11111 C -0.26771 0.0493 -0.21094 -0.0125 -0.17014 -0.03056 C -0.16181 -0.02917 -0.1533 -0.02894 -0.14514 -0.02639 C -0.13264 -0.02245 -0.1283 -0.01574 -0.11701 -0.00972 C -0.11094 -0.00648 -0.10434 -0.00486 -0.09826 -0.00139 C -0.08542 0.00625 -0.07326 0.01528 -0.06076 0.02361 C -0.05677 0.02616 -0.05503 0.03287 -0.05139 0.03611 C -0.04566 0.0412 -0.03837 0.04352 -0.03264 0.04861 C -0.02899 0.06805 -0.02378 0.08495 -0.01701 0.10278 C -0.01806 0.11898 -0.01667 0.15579 -0.02639 0.17361 C -0.0408 0.2 -0.06146 0.21366 -0.08264 0.22778 C -0.08681 0.23055 -0.09062 0.23495 -0.09514 0.23611 C -0.13056 0.2456 -0.11615 0.24097 -0.13889 0.24861 C -0.15764 0.2456 -0.17639 0.24375 -0.19514 0.24028 C -0.21979 0.23565 -0.19566 0.2375 -0.22014 0.22778 C -0.22622 0.22546 -0.23264 0.225 -0.23889 0.22361 C -0.25243 0.21157 -0.26337 0.20949 -0.27951 0.20278 C -0.29323 0.19722 -0.30625 0.19074 -0.32014 0.18611 C -0.34236 0.1662 -0.36892 0.15463 -0.39201 0.13611 C -0.4026 0.11481 -0.40694 0.12315 -0.42326 0.10694 C -0.42674 0.10347 -0.42899 0.09792 -0.43264 0.09444 C -0.43646 0.09074 -0.44115 0.08935 -0.44514 0.08611 C -0.44948 0.08241 -0.45312 0.07708 -0.45764 0.07361 C -0.46545 0.06782 -0.47465 0.06643 -0.48264 0.06111 C -0.49514 0.05278 -0.49965 0.04907 -0.51389 0.04444 C -0.5283 0.03171 -0.54444 0.03264 -0.56076 0.02778 C -0.5776 0.02268 -0.59375 0.01574 -0.61076 0.01111 C -0.67882 0.01366 -0.72865 0.00208 -0.78576 0.04028 C -0.79427 0.05532 -0.80451 0.06921 -0.81076 0.08611 C -0.81753 0.10393 -0.82344 0.11967 -0.83264 0.13611 C -0.83559 0.16759 -0.8375 0.2169 -0.81701 0.24028 C -0.81372 0.24398 -0.80868 0.24305 -0.80451 0.24444 C -0.78941 0.26458 -0.77205 0.27222 -0.75139 0.27778 C -0.71458 0.30231 -0.7316 0.29606 -0.70139 0.30278 C -0.68715 0.31227 -0.67309 0.31435 -0.65764 0.31944 C -0.61701 0.31805 -0.57639 0.31898 -0.53594 0.31528 C -0.53021 0.31481 -0.52552 0.3088 -0.52014 0.30694 C -0.51024 0.30324 -0.48889 0.29861 -0.48889 0.29884 C -0.47101 0.2868 -0.45139 0.28356 -0.43264 0.27361 C -0.42951 0.26944 -0.42691 0.26458 -0.42326 0.26111 C -0.41944 0.25741 -0.41441 0.25671 -0.41076 0.25278 C -0.40174 0.24282 -0.38576 0.21944 -0.38576 0.21967 C -0.37552 0.17847 -0.39219 0.23634 -0.37326 0.19861 C -0.37083 0.19375 -0.37205 0.18704 -0.37014 0.18194 C -0.3658 0.17014 -0.35451 0.14861 -0.35451 0.14884 C -0.34705 0.10833 -0.35 0.12662 -0.34531 0.09444 C -0.34913 0.0618 -0.35017 0.03449 -0.36389 0.00694 C -0.37604 -0.01736 -0.41128 -0.04607 -0.43264 -0.05556 C -0.44931 -0.05185 -0.46146 -0.04884 -0.47639 -0.03889 C -0.48472 -0.02222 -0.49965 -0.00347 -0.51389 0.00278 C -0.51597 0.00833 -0.51719 0.01458 -0.52014 0.01944 C -0.52257 0.02338 -0.52656 0.02454 -0.52951 0.02778 C -0.53594 0.03472 -0.54201 0.04167 -0.54826 0.04861 C -0.56181 0.06366 -0.56962 0.09213 -0.58576 0.10278 C -0.58993 0.10555 -0.59462 0.10717 -0.59826 0.11111 C -0.60521 0.11852 -0.61302 0.12546 -0.61701 0.13611 C -0.6191 0.14167 -0.62031 0.14815 -0.62326 0.15278 C -0.62674 0.1581 -0.63212 0.16042 -0.63576 0.16528 C -0.63837 0.16875 -0.63958 0.17407 -0.64201 0.17778 C -0.64896 0.18796 -0.6566 0.19722 -0.66389 0.20694 C -0.66979 0.21481 -0.6717 0.22708 -0.67639 0.23611 C -0.69653 0.27361 -0.70816 0.29838 -0.71389 0.34444 C -0.7125 0.38565 -0.71267 0.43333 -0.70139 0.47361 C -0.7 0.47824 -0.69687 0.48171 -0.69531 0.48611 C -0.68889 0.50324 -0.68507 0.51991 -0.67639 0.53611 C -0.66649 0.55463 -0.65538 0.57199 -0.64514 0.59028 C -0.63889 0.60139 -0.62847 0.60694 -0.62014 0.61528 C -0.61302 0.62245 -0.60608 0.63032 -0.59826 0.63611 C -0.5934 0.63981 -0.5875 0.64074 -0.58299 0.64444 C -0.57812 0.64792 -0.57465 0.65347 -0.57014 0.65694 C -0.5592 0.66528 -0.54097 0.66852 -0.52951 0.67361 C -0.49149 0.69051 -0.45035 0.6963 -0.41076 0.70278 C -0.38819 0.71273 -0.4151 0.70185 -0.37014 0.71111 C -0.36701 0.7118 -0.36406 0.71458 -0.36076 0.71528 C -0.35139 0.71736 -0.34201 0.71805 -0.33264 0.71944 C -0.2816 0.73634 -0.21632 0.72569 -0.16701 0.72361 C -0.1316 0.71898 -0.14618 0.71944 -0.12326 0.71944 " pathEditMode="relative" rAng="0" ptsTypes="fffffffffffffffffffffffffffffffffffffffffffffFffffffffffffffffffffffffffffffffffffffffffffffffffffffffffffffffffffffffffffffffffffffffffffffffffffffffffffffffffffffA">
                                      <p:cBhvr>
                                        <p:cTn id="94" dur="5000" fill="hold"/>
                                        <p:tgtEl>
                                          <p:spTgt spid="90128"/>
                                        </p:tgtEl>
                                        <p:attrNameLst>
                                          <p:attrName>ppt_x</p:attrName>
                                          <p:attrName>ppt_y</p:attrName>
                                        </p:attrNameLst>
                                      </p:cBhvr>
                                      <p:rCtr x="-26997" y="-34792"/>
                                    </p:animMotion>
                                  </p:childTnLst>
                                  <p:subTnLst>
                                    <p:audio>
                                      <p:cMediaNode vol="100000">
                                        <p:cTn display="0" masterRel="sameClick">
                                          <p:stCondLst>
                                            <p:cond evt="begin" delay="0">
                                              <p:tn val="93"/>
                                            </p:cond>
                                          </p:stCondLst>
                                          <p:endCondLst>
                                            <p:cond evt="onStopAudio" delay="0">
                                              <p:tgtEl>
                                                <p:sldTgt/>
                                              </p:tgtEl>
                                            </p:cond>
                                          </p:endCondLst>
                                        </p:cTn>
                                        <p:tgtEl>
                                          <p:sndTgt r:embed="rId3" name="drumroll.wav"/>
                                        </p:tgtEl>
                                      </p:cMediaNode>
                                    </p:audio>
                                  </p:subTnLst>
                                </p:cTn>
                              </p:par>
                              <p:par>
                                <p:cTn id="95" presetID="21" presetClass="entr" presetSubtype="4" fill="hold" nodeType="withEffect">
                                  <p:stCondLst>
                                    <p:cond delay="0"/>
                                  </p:stCondLst>
                                  <p:childTnLst>
                                    <p:set>
                                      <p:cBhvr>
                                        <p:cTn id="96" dur="1" fill="hold">
                                          <p:stCondLst>
                                            <p:cond delay="0"/>
                                          </p:stCondLst>
                                        </p:cTn>
                                        <p:tgtEl>
                                          <p:spTgt spid="90128"/>
                                        </p:tgtEl>
                                        <p:attrNameLst>
                                          <p:attrName>style.visibility</p:attrName>
                                        </p:attrNameLst>
                                      </p:cBhvr>
                                      <p:to>
                                        <p:strVal val="visible"/>
                                      </p:to>
                                    </p:set>
                                    <p:animEffect transition="in" filter="wheel(4)">
                                      <p:cBhvr>
                                        <p:cTn id="97" dur="2000"/>
                                        <p:tgtEl>
                                          <p:spTgt spid="90128"/>
                                        </p:tgtEl>
                                      </p:cBhvr>
                                    </p:animEffect>
                                  </p:childTnLst>
                                </p:cTn>
                              </p:par>
                              <p:par>
                                <p:cTn id="98" presetID="21" presetClass="entr" presetSubtype="4" fill="hold" nodeType="withEffect">
                                  <p:stCondLst>
                                    <p:cond delay="0"/>
                                  </p:stCondLst>
                                  <p:childTnLst>
                                    <p:set>
                                      <p:cBhvr>
                                        <p:cTn id="99" dur="1" fill="hold">
                                          <p:stCondLst>
                                            <p:cond delay="0"/>
                                          </p:stCondLst>
                                        </p:cTn>
                                        <p:tgtEl>
                                          <p:spTgt spid="90128"/>
                                        </p:tgtEl>
                                        <p:attrNameLst>
                                          <p:attrName>style.visibility</p:attrName>
                                        </p:attrNameLst>
                                      </p:cBhvr>
                                      <p:to>
                                        <p:strVal val="visible"/>
                                      </p:to>
                                    </p:set>
                                    <p:animEffect transition="in" filter="wheel(4)">
                                      <p:cBhvr>
                                        <p:cTn id="100" dur="2000"/>
                                        <p:tgtEl>
                                          <p:spTgt spid="90128"/>
                                        </p:tgtEl>
                                      </p:cBhvr>
                                    </p:animEffect>
                                  </p:childTnLst>
                                </p:cTn>
                              </p:par>
                            </p:childTnLst>
                          </p:cTn>
                        </p:par>
                        <p:par>
                          <p:cTn id="101" fill="hold" nodeType="afterGroup">
                            <p:stCondLst>
                              <p:cond delay="44500"/>
                            </p:stCondLst>
                            <p:childTnLst>
                              <p:par>
                                <p:cTn id="102" presetID="21" presetClass="entr" presetSubtype="4" fill="hold" nodeType="afterEffect">
                                  <p:stCondLst>
                                    <p:cond delay="0"/>
                                  </p:stCondLst>
                                  <p:childTnLst>
                                    <p:set>
                                      <p:cBhvr>
                                        <p:cTn id="103" dur="1" fill="hold">
                                          <p:stCondLst>
                                            <p:cond delay="0"/>
                                          </p:stCondLst>
                                        </p:cTn>
                                        <p:tgtEl>
                                          <p:spTgt spid="90128"/>
                                        </p:tgtEl>
                                        <p:attrNameLst>
                                          <p:attrName>style.visibility</p:attrName>
                                        </p:attrNameLst>
                                      </p:cBhvr>
                                      <p:to>
                                        <p:strVal val="visible"/>
                                      </p:to>
                                    </p:set>
                                    <p:animEffect transition="in" filter="wheel(4)">
                                      <p:cBhvr>
                                        <p:cTn id="104" dur="2000"/>
                                        <p:tgtEl>
                                          <p:spTgt spid="90128"/>
                                        </p:tgtEl>
                                      </p:cBhvr>
                                    </p:animEffect>
                                  </p:childTnLst>
                                </p:cTn>
                              </p:par>
                              <p:par>
                                <p:cTn id="105" presetID="21" presetClass="entr" presetSubtype="8" fill="hold" nodeType="withEffect">
                                  <p:stCondLst>
                                    <p:cond delay="0"/>
                                  </p:stCondLst>
                                  <p:childTnLst>
                                    <p:set>
                                      <p:cBhvr>
                                        <p:cTn id="106" dur="1" fill="hold">
                                          <p:stCondLst>
                                            <p:cond delay="0"/>
                                          </p:stCondLst>
                                        </p:cTn>
                                        <p:tgtEl>
                                          <p:spTgt spid="90128"/>
                                        </p:tgtEl>
                                        <p:attrNameLst>
                                          <p:attrName>style.visibility</p:attrName>
                                        </p:attrNameLst>
                                      </p:cBhvr>
                                      <p:to>
                                        <p:strVal val="visible"/>
                                      </p:to>
                                    </p:set>
                                    <p:animEffect transition="in" filter="wheel(8)">
                                      <p:cBhvr>
                                        <p:cTn id="107" dur="2000"/>
                                        <p:tgtEl>
                                          <p:spTgt spid="901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8" restart="whenNotActive" fill="hold" evtFilter="cancelBubble" nodeType="interactiveSeq">
                <p:stCondLst>
                  <p:cond evt="onClick" delay="0">
                    <p:tgtEl>
                      <p:spTgt spid="2"/>
                    </p:tgtEl>
                  </p:cond>
                </p:stCondLst>
                <p:endSync evt="end" delay="0">
                  <p:rtn val="all"/>
                </p:endSync>
                <p:childTnLst>
                  <p:par>
                    <p:cTn id="109" fill="hold">
                      <p:stCondLst>
                        <p:cond delay="0"/>
                      </p:stCondLst>
                      <p:childTnLst>
                        <p:par>
                          <p:cTn id="110" fill="hold">
                            <p:stCondLst>
                              <p:cond delay="0"/>
                            </p:stCondLst>
                            <p:childTnLst>
                              <p:par>
                                <p:cTn id="111" presetID="1" presetClass="mediacall" presetSubtype="0" fill="hold" nodeType="clickEffect">
                                  <p:stCondLst>
                                    <p:cond delay="0"/>
                                  </p:stCondLst>
                                  <p:childTnLst>
                                    <p:cmd type="call" cmd="playFrom(0.0)">
                                      <p:cBhvr>
                                        <p:cTn id="112" dur="217200" fill="hold"/>
                                        <p:tgtEl>
                                          <p:spTgt spid="2"/>
                                        </p:tgtEl>
                                      </p:cBhvr>
                                    </p:cmd>
                                  </p:childTnLst>
                                </p:cTn>
                              </p:par>
                            </p:childTnLst>
                          </p:cTn>
                        </p:par>
                      </p:childTnLst>
                    </p:cTn>
                  </p:par>
                </p:childTnLst>
              </p:cTn>
              <p:nextCondLst>
                <p:cond evt="onClick" delay="0">
                  <p:tgtEl>
                    <p:spTgt spid="2"/>
                  </p:tgtEl>
                </p:cond>
              </p:nextCondLst>
            </p:seq>
            <p:video>
              <p:cMediaNode vol="80000">
                <p:cTn id="113" fill="hold" display="0">
                  <p:stCondLst>
                    <p:cond delay="indefinite"/>
                  </p:stCondLst>
                  <p:endCondLst>
                    <p:cond evt="onStopAudio" delay="0">
                      <p:tgtEl>
                        <p:sldTgt/>
                      </p:tgtEl>
                    </p:cond>
                  </p:end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A8DF81E6-EFFF-4BF1-AE20-1F991E432A6A}"/>
              </a:ext>
            </a:extLst>
          </p:cNvPr>
          <p:cNvSpPr txBox="1"/>
          <p:nvPr/>
        </p:nvSpPr>
        <p:spPr>
          <a:xfrm>
            <a:off x="107504" y="123478"/>
            <a:ext cx="8928992" cy="452431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vi-VN" sz="2400" u="none" strike="noStrike" kern="1200" cap="none" spc="0" normalizeH="0" baseline="0" noProof="0" dirty="0">
                <a:ln>
                  <a:noFill/>
                </a:ln>
                <a:solidFill>
                  <a:srgbClr val="000000"/>
                </a:solidFill>
                <a:effectLst/>
                <a:uLnTx/>
                <a:uFillTx/>
                <a:latin typeface="Open Sans"/>
                <a:ea typeface="+mn-ea"/>
                <a:cs typeface="Arial" pitchFamily="34" charset="0"/>
              </a:rPr>
              <a:t>- Những ca từ thể hiện ước muốn của nhân vật trong lời bài hát: “bồ câu trắng”; “đóa hướng dương”; “vầng mây ấm”; “chết cho quê hương”.</a:t>
            </a:r>
            <a:endParaRPr kumimoji="0" lang="vi-VN" sz="240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R="0" lvl="0" defTabSz="914400" rtl="0" eaLnBrk="0" fontAlgn="base" latinLnBrk="0" hangingPunct="0">
              <a:lnSpc>
                <a:spcPct val="100000"/>
              </a:lnSpc>
              <a:spcBef>
                <a:spcPct val="0"/>
              </a:spcBef>
              <a:spcAft>
                <a:spcPct val="0"/>
              </a:spcAft>
              <a:buClrTx/>
              <a:buSzTx/>
              <a:tabLst/>
              <a:defRPr/>
            </a:pPr>
            <a:r>
              <a:rPr kumimoji="0" lang="vi-VN" sz="2400" u="none" strike="noStrike" kern="1200" cap="none" spc="0" normalizeH="0" baseline="0" noProof="0" dirty="0">
                <a:ln>
                  <a:noFill/>
                </a:ln>
                <a:solidFill>
                  <a:srgbClr val="000000"/>
                </a:solidFill>
                <a:effectLst/>
                <a:uLnTx/>
                <a:uFillTx/>
                <a:latin typeface="Open Sans"/>
                <a:ea typeface="+mn-ea"/>
                <a:cs typeface="Arial" pitchFamily="34" charset="0"/>
              </a:rPr>
              <a:t>-Ý nghĩa của những ước muốn đó: nhắn nhủ mọi người hãy sống, cống hiến hết mình cho quê hương, đất nước.</a:t>
            </a:r>
          </a:p>
          <a:p>
            <a:pPr eaLnBrk="0" fontAlgn="base" hangingPunct="0">
              <a:spcBef>
                <a:spcPct val="0"/>
              </a:spcBef>
              <a:spcAft>
                <a:spcPct val="0"/>
              </a:spcAft>
              <a:defRPr/>
            </a:pPr>
            <a:r>
              <a:rPr lang="vi-VN" sz="2400">
                <a:solidFill>
                  <a:srgbClr val="000000"/>
                </a:solidFill>
                <a:latin typeface="Open Sans"/>
                <a:cs typeface="Arial" pitchFamily="34" charset="0"/>
              </a:rPr>
              <a:t>-</a:t>
            </a:r>
            <a:r>
              <a:rPr lang="vi-VN" sz="2400"/>
              <a:t>Lời bài hát còn nói về những khao khát sống </a:t>
            </a:r>
            <a:r>
              <a:rPr lang="vi-VN" sz="2400" smtClean="0"/>
              <a:t>đẹp, </a:t>
            </a:r>
            <a:r>
              <a:rPr lang="vi-VN" sz="2400"/>
              <a:t>sống cho quê </a:t>
            </a:r>
            <a:r>
              <a:rPr lang="vi-VN" sz="2400" smtClean="0"/>
              <a:t>hương, </a:t>
            </a:r>
            <a:r>
              <a:rPr lang="vi-VN" sz="2400"/>
              <a:t>sống không phí hoài của tác giả. </a:t>
            </a:r>
            <a:r>
              <a:rPr lang="vi-VN" sz="2400" dirty="0"/>
              <a:t>Quan đó, tác giả muốn gửi đến người đọc thông điệp: mỗi người chỉ sống có một lần, hãy sống sao cho không hối tiếc, không bỏ lỡ, sống hết lòng vì bản thân, vì người khác, sống cống hiến, sống vì đam mê, sống đẹp và đầy ý nghĩa.</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lang="vi-VN" sz="2400" dirty="0">
              <a:solidFill>
                <a:srgbClr val="000000"/>
              </a:solidFill>
              <a:latin typeface="Open Sans"/>
              <a:cs typeface="Arial" pitchFamily="34" charset="0"/>
            </a:endParaRPr>
          </a:p>
        </p:txBody>
      </p:sp>
    </p:spTree>
    <p:extLst>
      <p:ext uri="{BB962C8B-B14F-4D97-AF65-F5344CB8AC3E}">
        <p14:creationId xmlns="" xmlns:p14="http://schemas.microsoft.com/office/powerpoint/2010/main" val="1092966043"/>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xmlns="" id="{1A7F15F5-1B05-42DF-BBF1-F22884209420}"/>
              </a:ext>
            </a:extLst>
          </p:cNvPr>
          <p:cNvSpPr/>
          <p:nvPr/>
        </p:nvSpPr>
        <p:spPr>
          <a:xfrm>
            <a:off x="899592" y="411510"/>
            <a:ext cx="7200800" cy="4104456"/>
          </a:xfrm>
          <a:prstGeom prst="cloud">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FF0000"/>
                </a:solidFill>
              </a:rPr>
              <a:t>GV : Cho 1 hs đóng vai là nhà phỏng vấn ,đi phỏng vấn 1 số  bạn hs trong lớp với câu hỏi là :  Lí tưởng sống của bạn là gì?</a:t>
            </a:r>
          </a:p>
        </p:txBody>
      </p:sp>
    </p:spTree>
    <p:extLst>
      <p:ext uri="{BB962C8B-B14F-4D97-AF65-F5344CB8AC3E}">
        <p14:creationId xmlns:p14="http://schemas.microsoft.com/office/powerpoint/2010/main" xmlns="" val="3360861277"/>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endParaRPr lang="en-US" smtClean="0"/>
          </a:p>
        </p:txBody>
      </p:sp>
      <p:sp>
        <p:nvSpPr>
          <p:cNvPr id="6147" name="Rectangle 3"/>
          <p:cNvSpPr>
            <a:spLocks noGrp="1" noChangeArrowheads="1"/>
          </p:cNvSpPr>
          <p:nvPr>
            <p:ph type="body" idx="1"/>
          </p:nvPr>
        </p:nvSpPr>
        <p:spPr/>
        <p:txBody>
          <a:bodyPr/>
          <a:lstStyle/>
          <a:p>
            <a:pPr eaLnBrk="1" hangingPunct="1"/>
            <a:endParaRPr lang="en-US" smtClean="0"/>
          </a:p>
        </p:txBody>
      </p:sp>
      <p:pic>
        <p:nvPicPr>
          <p:cNvPr id="6148" name="Picture 4" descr="DSC_0011"/>
          <p:cNvPicPr>
            <a:picLocks noChangeAspect="1" noChangeArrowheads="1"/>
          </p:cNvPicPr>
          <p:nvPr/>
        </p:nvPicPr>
        <p:blipFill>
          <a:blip r:embed="rId2">
            <a:lum bright="42000" contrast="-36000"/>
          </a:blip>
          <a:srcRect/>
          <a:stretch>
            <a:fillRect/>
          </a:stretch>
        </p:blipFill>
        <p:spPr bwMode="auto">
          <a:xfrm>
            <a:off x="152400" y="0"/>
            <a:ext cx="8991600" cy="5143500"/>
          </a:xfrm>
          <a:prstGeom prst="rect">
            <a:avLst/>
          </a:prstGeom>
          <a:noFill/>
          <a:ln w="9525">
            <a:noFill/>
            <a:miter lim="800000"/>
            <a:headEnd/>
            <a:tailEnd/>
          </a:ln>
        </p:spPr>
      </p:pic>
      <p:sp>
        <p:nvSpPr>
          <p:cNvPr id="6149" name="WordArt 5"/>
          <p:cNvSpPr>
            <a:spLocks noChangeArrowheads="1" noChangeShapeType="1" noTextEdit="1"/>
          </p:cNvSpPr>
          <p:nvPr/>
        </p:nvSpPr>
        <p:spPr bwMode="auto">
          <a:xfrm>
            <a:off x="533400" y="1085850"/>
            <a:ext cx="8229600" cy="742950"/>
          </a:xfrm>
          <a:prstGeom prst="rect">
            <a:avLst/>
          </a:prstGeom>
        </p:spPr>
        <p:txBody>
          <a:bodyPr wrap="none" fromWordArt="1">
            <a:prstTxWarp prst="textDeflate">
              <a:avLst>
                <a:gd name="adj" fmla="val 26227"/>
              </a:avLst>
            </a:prstTxWarp>
          </a:bodyPr>
          <a:lstStyle/>
          <a:p>
            <a:pPr algn="ctr"/>
            <a:endParaRPr lang="en-US" sz="3600" b="1" kern="10">
              <a:ln w="19050">
                <a:noFill/>
                <a:round/>
                <a:headEnd/>
                <a:tailEnd/>
              </a:ln>
              <a:solidFill>
                <a:srgbClr val="FF0066"/>
              </a:solidFill>
              <a:latin typeface="Arial"/>
              <a:cs typeface="Arial"/>
            </a:endParaRPr>
          </a:p>
        </p:txBody>
      </p:sp>
      <p:sp>
        <p:nvSpPr>
          <p:cNvPr id="6150" name="WordArt 6"/>
          <p:cNvSpPr>
            <a:spLocks noChangeArrowheads="1" noChangeShapeType="1" noTextEdit="1"/>
          </p:cNvSpPr>
          <p:nvPr/>
        </p:nvSpPr>
        <p:spPr bwMode="auto">
          <a:xfrm>
            <a:off x="3495676" y="578644"/>
            <a:ext cx="2219325" cy="392906"/>
          </a:xfrm>
          <a:prstGeom prst="rect">
            <a:avLst/>
          </a:prstGeom>
        </p:spPr>
        <p:txBody>
          <a:bodyPr wrap="none" fromWordArt="1">
            <a:prstTxWarp prst="textPlain">
              <a:avLst>
                <a:gd name="adj" fmla="val 50000"/>
              </a:avLst>
            </a:prstTxWarp>
          </a:bodyPr>
          <a:lstStyle/>
          <a:p>
            <a:pPr algn="ctr"/>
            <a:endParaRPr lang="en-US" sz="3600" b="1" kern="10">
              <a:ln w="0">
                <a:solidFill>
                  <a:srgbClr val="008000"/>
                </a:solidFill>
                <a:round/>
                <a:headEnd/>
                <a:tailEnd/>
              </a:ln>
              <a:solidFill>
                <a:srgbClr val="33CC33"/>
              </a:solidFill>
              <a:latin typeface="Arial"/>
              <a:cs typeface="Arial"/>
            </a:endParaRPr>
          </a:p>
        </p:txBody>
      </p:sp>
      <p:sp>
        <p:nvSpPr>
          <p:cNvPr id="6151" name="WordArt 7"/>
          <p:cNvSpPr>
            <a:spLocks noChangeArrowheads="1" noChangeShapeType="1" noTextEdit="1"/>
          </p:cNvSpPr>
          <p:nvPr/>
        </p:nvSpPr>
        <p:spPr bwMode="auto">
          <a:xfrm>
            <a:off x="3114676" y="2000250"/>
            <a:ext cx="3209925" cy="400050"/>
          </a:xfrm>
          <a:prstGeom prst="rect">
            <a:avLst/>
          </a:prstGeom>
        </p:spPr>
        <p:txBody>
          <a:bodyPr wrap="none" fromWordArt="1">
            <a:prstTxWarp prst="textPlain">
              <a:avLst>
                <a:gd name="adj" fmla="val 50000"/>
              </a:avLst>
            </a:prstTxWarp>
          </a:bodyPr>
          <a:lstStyle/>
          <a:p>
            <a:pPr algn="ctr"/>
            <a:r>
              <a:rPr lang="en-US" sz="3600" b="1" kern="10" dirty="0">
                <a:ln w="12700">
                  <a:solidFill>
                    <a:srgbClr val="3333CC"/>
                  </a:solidFill>
                  <a:round/>
                  <a:headEnd/>
                  <a:tailEnd/>
                </a:ln>
                <a:solidFill>
                  <a:srgbClr val="B2B2B2">
                    <a:alpha val="50195"/>
                  </a:srgbClr>
                </a:solidFill>
                <a:effectLst>
                  <a:outerShdw dist="45791" dir="2021404" algn="ctr" rotWithShape="0">
                    <a:srgbClr val="9999FF"/>
                  </a:outerShdw>
                </a:effectLst>
                <a:latin typeface="Times New Roman"/>
                <a:cs typeface="Times New Roman"/>
              </a:rPr>
              <a:t>Tiết </a:t>
            </a:r>
            <a:r>
              <a:rPr lang="en-US" sz="3600" b="1" kern="10" dirty="0" smtClean="0">
                <a:ln w="12700">
                  <a:solidFill>
                    <a:srgbClr val="3333CC"/>
                  </a:solidFill>
                  <a:round/>
                  <a:headEnd/>
                  <a:tailEnd/>
                </a:ln>
                <a:solidFill>
                  <a:srgbClr val="B2B2B2">
                    <a:alpha val="50195"/>
                  </a:srgbClr>
                </a:solidFill>
                <a:effectLst>
                  <a:outerShdw dist="45791" dir="2021404" algn="ctr" rotWithShape="0">
                    <a:srgbClr val="9999FF"/>
                  </a:outerShdw>
                </a:effectLst>
                <a:latin typeface="Times New Roman"/>
                <a:cs typeface="Times New Roman"/>
              </a:rPr>
              <a:t>3,bài 1:</a:t>
            </a:r>
            <a:endParaRPr lang="en-US" sz="3600" b="1" kern="10" dirty="0">
              <a:ln w="12700">
                <a:solidFill>
                  <a:srgbClr val="3333CC"/>
                </a:solidFill>
                <a:round/>
                <a:headEnd/>
                <a:tailEnd/>
              </a:ln>
              <a:solidFill>
                <a:srgbClr val="B2B2B2">
                  <a:alpha val="50195"/>
                </a:srgbClr>
              </a:solidFill>
              <a:effectLst>
                <a:outerShdw dist="45791" dir="2021404" algn="ctr" rotWithShape="0">
                  <a:srgbClr val="9999FF"/>
                </a:outerShdw>
              </a:effectLst>
              <a:latin typeface="Times New Roman"/>
              <a:cs typeface="Times New Roman"/>
            </a:endParaRPr>
          </a:p>
        </p:txBody>
      </p:sp>
      <p:sp>
        <p:nvSpPr>
          <p:cNvPr id="6152" name="WordArt 8"/>
          <p:cNvSpPr>
            <a:spLocks noChangeArrowheads="1" noChangeShapeType="1" noTextEdit="1"/>
          </p:cNvSpPr>
          <p:nvPr/>
        </p:nvSpPr>
        <p:spPr bwMode="auto">
          <a:xfrm>
            <a:off x="304800" y="2914650"/>
            <a:ext cx="8610600" cy="971550"/>
          </a:xfrm>
          <a:prstGeom prst="rect">
            <a:avLst/>
          </a:prstGeom>
        </p:spPr>
        <p:txBody>
          <a:bodyPr wrap="none" fromWordArt="1">
            <a:prstTxWarp prst="textPlain">
              <a:avLst>
                <a:gd name="adj" fmla="val 50000"/>
              </a:avLst>
            </a:prstTxWarp>
          </a:bodyPr>
          <a:lstStyle/>
          <a:p>
            <a:pPr algn="ctr"/>
            <a:r>
              <a:rPr lang="en-US" sz="3600" b="1" kern="10" dirty="0" smtClean="0">
                <a:ln w="0">
                  <a:no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Sống có lý tưởng</a:t>
            </a:r>
            <a:endParaRPr lang="en-US" sz="3600" kern="10" dirty="0">
              <a:ln w="0">
                <a:no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a:cs typeface="Times New Roman"/>
            </a:endParaRPr>
          </a:p>
        </p:txBody>
      </p:sp>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151">
                                            <p:txEl>
                                              <p:pRg st="0" end="0"/>
                                            </p:txEl>
                                          </p:spTgt>
                                        </p:tgtEl>
                                        <p:attrNameLst>
                                          <p:attrName>style.visibility</p:attrName>
                                        </p:attrNameLst>
                                      </p:cBhvr>
                                      <p:to>
                                        <p:strVal val="visible"/>
                                      </p:to>
                                    </p:set>
                                    <p:animEffect transition="in" filter="box(in)">
                                      <p:cBhvr>
                                        <p:cTn id="7" dur="500"/>
                                        <p:tgtEl>
                                          <p:spTgt spid="61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152">
                                            <p:txEl>
                                              <p:pRg st="0" end="0"/>
                                            </p:txEl>
                                          </p:spTgt>
                                        </p:tgtEl>
                                        <p:attrNameLst>
                                          <p:attrName>style.visibility</p:attrName>
                                        </p:attrNameLst>
                                      </p:cBhvr>
                                      <p:to>
                                        <p:strVal val="visible"/>
                                      </p:to>
                                    </p:set>
                                    <p:animEffect transition="in" filter="box(in)">
                                      <p:cBhvr>
                                        <p:cTn id="12" dur="500"/>
                                        <p:tgtEl>
                                          <p:spTgt spid="61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solidFill>
                  <a:srgbClr val="0070C0"/>
                </a:solidFill>
              </a:rPr>
              <a:t>3</a:t>
            </a:r>
            <a:r>
              <a:rPr lang="en-US" dirty="0" smtClean="0"/>
              <a:t>. </a:t>
            </a:r>
            <a:r>
              <a:rPr lang="en-US" u="sng" dirty="0" smtClean="0">
                <a:solidFill>
                  <a:srgbClr val="00B0F0"/>
                </a:solidFill>
              </a:rPr>
              <a:t>Học sinh với việc rèn luyện lý tưởng sống cao đẹp</a:t>
            </a:r>
            <a:endParaRPr lang="en-US" u="sng" dirty="0">
              <a:solidFill>
                <a:srgbClr val="00B0F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7506" y="148141"/>
            <a:ext cx="2535363" cy="2099280"/>
          </a:xfrm>
          <a:prstGeom prst="rect">
            <a:avLst/>
          </a:prstGeom>
          <a:solidFill>
            <a:srgbClr val="FF0000"/>
          </a:solidFill>
          <a:ln>
            <a:solidFill>
              <a:srgbClr val="FF0000"/>
            </a:solidFill>
          </a:ln>
        </p:spPr>
      </p:pic>
      <p:sp>
        <p:nvSpPr>
          <p:cNvPr id="3" name="TextBox 2"/>
          <p:cNvSpPr txBox="1"/>
          <p:nvPr/>
        </p:nvSpPr>
        <p:spPr>
          <a:xfrm>
            <a:off x="325187" y="1878096"/>
            <a:ext cx="2319337" cy="461665"/>
          </a:xfrm>
          <a:prstGeom prst="rect">
            <a:avLst/>
          </a:prstGeom>
          <a:noFill/>
        </p:spPr>
        <p:txBody>
          <a:bodyPr wrap="square" rtlCol="0">
            <a:spAutoFit/>
          </a:bodyPr>
          <a:lstStyle/>
          <a:p>
            <a:r>
              <a:rPr lang="en-US" sz="2400"/>
              <a:t>    </a:t>
            </a:r>
            <a:r>
              <a:rPr lang="en-US" sz="2400">
                <a:solidFill>
                  <a:srgbClr val="FF0000"/>
                </a:solidFill>
              </a:rPr>
              <a:t>Lí Tự Trọng</a:t>
            </a:r>
            <a:endParaRPr lang="vi-VN" sz="2400">
              <a:solidFill>
                <a:srgbClr val="FF0000"/>
              </a:solidFill>
            </a:endParaRPr>
          </a:p>
        </p:txBody>
      </p:sp>
      <p:sp>
        <p:nvSpPr>
          <p:cNvPr id="4" name="Right Arrow 3"/>
          <p:cNvSpPr/>
          <p:nvPr/>
        </p:nvSpPr>
        <p:spPr>
          <a:xfrm>
            <a:off x="2642873" y="677689"/>
            <a:ext cx="560983" cy="72008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vi-VN"/>
          </a:p>
        </p:txBody>
      </p:sp>
      <p:sp>
        <p:nvSpPr>
          <p:cNvPr id="5" name="Rectangle 4"/>
          <p:cNvSpPr/>
          <p:nvPr/>
        </p:nvSpPr>
        <p:spPr>
          <a:xfrm>
            <a:off x="3347864" y="437564"/>
            <a:ext cx="5400600" cy="1200329"/>
          </a:xfrm>
          <a:prstGeom prst="rect">
            <a:avLst/>
          </a:prstGeom>
        </p:spPr>
        <p:txBody>
          <a:bodyPr wrap="square">
            <a:spAutoFit/>
          </a:bodyPr>
          <a:lstStyle/>
          <a:p>
            <a:pPr lvl="0" algn="ctr" fontAlgn="base">
              <a:spcBef>
                <a:spcPct val="0"/>
              </a:spcBef>
              <a:spcAft>
                <a:spcPct val="0"/>
              </a:spcAft>
            </a:pPr>
            <a:r>
              <a:rPr lang="en-US" altLang="vi-VN" sz="2400" b="1" i="1">
                <a:solidFill>
                  <a:srgbClr val="C00000"/>
                </a:solidFill>
                <a:latin typeface="Times New Roman" pitchFamily="18" charset="0"/>
                <a:cs typeface="Times New Roman" pitchFamily="18" charset="0"/>
              </a:rPr>
              <a:t>“Con đường của thanh niên chỉ có thể là con đường cách mạng</a:t>
            </a:r>
            <a:r>
              <a:rPr lang="vi-VN" altLang="vi-VN" sz="2400" b="1" i="1">
                <a:solidFill>
                  <a:srgbClr val="C00000"/>
                </a:solidFill>
                <a:latin typeface="Times New Roman" pitchFamily="18" charset="0"/>
                <a:cs typeface="Times New Roman" pitchFamily="18" charset="0"/>
              </a:rPr>
              <a:t> </a:t>
            </a:r>
            <a:r>
              <a:rPr lang="en-US" altLang="vi-VN" sz="2400" b="1" i="1">
                <a:solidFill>
                  <a:srgbClr val="C00000"/>
                </a:solidFill>
                <a:latin typeface="Times New Roman" pitchFamily="18" charset="0"/>
                <a:cs typeface="Times New Roman" pitchFamily="18" charset="0"/>
              </a:rPr>
              <a:t>và không thể là con đường nào khác”.</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7505" y="2368767"/>
            <a:ext cx="2545907" cy="2099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3"/>
          <p:cNvSpPr txBox="1">
            <a:spLocks noChangeArrowheads="1"/>
          </p:cNvSpPr>
          <p:nvPr/>
        </p:nvSpPr>
        <p:spPr bwMode="auto">
          <a:xfrm>
            <a:off x="107505" y="4372224"/>
            <a:ext cx="2545907"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fontAlgn="base">
              <a:spcBef>
                <a:spcPct val="0"/>
              </a:spcBef>
              <a:spcAft>
                <a:spcPct val="0"/>
              </a:spcAft>
            </a:pPr>
            <a:r>
              <a:rPr lang="en-US" altLang="en-US" sz="2000" b="1">
                <a:solidFill>
                  <a:srgbClr val="C00000"/>
                </a:solidFill>
                <a:latin typeface="Arial" charset="0"/>
                <a:cs typeface="Arial" charset="0"/>
              </a:rPr>
              <a:t>Phan Đình Giót</a:t>
            </a:r>
          </a:p>
          <a:p>
            <a:pPr algn="ctr" fontAlgn="base">
              <a:spcBef>
                <a:spcPct val="0"/>
              </a:spcBef>
              <a:spcAft>
                <a:spcPct val="0"/>
              </a:spcAft>
            </a:pPr>
            <a:r>
              <a:rPr lang="en-US" altLang="en-US" sz="2000" b="1">
                <a:solidFill>
                  <a:srgbClr val="C00000"/>
                </a:solidFill>
                <a:latin typeface="Arial" charset="0"/>
                <a:cs typeface="Arial" charset="0"/>
              </a:rPr>
              <a:t>(1922-1954)</a:t>
            </a:r>
            <a:endParaRPr lang="vi-VN" altLang="en-US" sz="2000" b="1">
              <a:solidFill>
                <a:srgbClr val="C00000"/>
              </a:solidFill>
              <a:latin typeface="Arial" charset="0"/>
              <a:cs typeface="Arial" charset="0"/>
            </a:endParaRPr>
          </a:p>
        </p:txBody>
      </p:sp>
      <p:sp>
        <p:nvSpPr>
          <p:cNvPr id="9" name="Rectangle 8"/>
          <p:cNvSpPr/>
          <p:nvPr/>
        </p:nvSpPr>
        <p:spPr>
          <a:xfrm>
            <a:off x="2771798" y="2219623"/>
            <a:ext cx="6264696" cy="2923877"/>
          </a:xfrm>
          <a:prstGeom prst="rect">
            <a:avLst/>
          </a:prstGeom>
        </p:spPr>
        <p:txBody>
          <a:bodyPr wrap="square">
            <a:spAutoFit/>
          </a:bodyPr>
          <a:lstStyle/>
          <a:p>
            <a:pPr lvl="0" fontAlgn="base">
              <a:spcBef>
                <a:spcPct val="0"/>
              </a:spcBef>
              <a:spcAft>
                <a:spcPct val="0"/>
              </a:spcAft>
            </a:pPr>
            <a:r>
              <a:rPr kumimoji="0" lang="en-US" sz="2400" b="0" i="0" u="none" strike="noStrike" kern="0" cap="none" spc="0" normalizeH="0" baseline="0" noProof="0">
                <a:ln>
                  <a:noFill/>
                </a:ln>
                <a:solidFill>
                  <a:srgbClr val="00B050"/>
                </a:solidFill>
                <a:effectLst/>
                <a:uLnTx/>
                <a:uFillTx/>
                <a:latin typeface="Arial"/>
                <a:cs typeface="Times New Roman" pitchFamily="18" charset="0"/>
              </a:rPr>
              <a:t> </a:t>
            </a:r>
            <a:r>
              <a:rPr lang="en-US" altLang="en-US" sz="2000" b="1">
                <a:solidFill>
                  <a:srgbClr val="0070C0"/>
                </a:solidFill>
                <a:latin typeface="Arial" charset="0"/>
                <a:cs typeface="Arial" charset="0"/>
              </a:rPr>
              <a:t>Phan Đình Giót : Lấy thân mình lấp lỗ châu mai.</a:t>
            </a:r>
            <a:endParaRPr kumimoji="0" lang="en-US" sz="2400" b="0" i="0" u="none" strike="noStrike" kern="0" cap="none" spc="0" normalizeH="0" baseline="0" noProof="0">
              <a:ln>
                <a:noFill/>
              </a:ln>
              <a:solidFill>
                <a:srgbClr val="0070C0"/>
              </a:solidFill>
              <a:effectLst/>
              <a:uLnTx/>
              <a:uFillTx/>
              <a:latin typeface="Arial"/>
              <a:cs typeface="Times New Roman" pitchFamily="18" charset="0"/>
            </a:endParaRPr>
          </a:p>
          <a:p>
            <a:pPr marL="0" marR="0" lvl="0" indent="0" algn="just" defTabSz="914400" eaLnBrk="1" fontAlgn="base" latinLnBrk="0" hangingPunct="1">
              <a:lnSpc>
                <a:spcPct val="100000"/>
              </a:lnSpc>
              <a:spcBef>
                <a:spcPts val="600"/>
              </a:spcBef>
              <a:spcAft>
                <a:spcPct val="0"/>
              </a:spcAft>
              <a:buClrTx/>
              <a:buSzTx/>
              <a:buFontTx/>
              <a:buNone/>
              <a:tabLst/>
              <a:defRPr/>
            </a:pPr>
            <a:r>
              <a:rPr kumimoji="0" lang="en-US" sz="2000" b="1" i="0" u="none" strike="noStrike" kern="0" cap="none" spc="0" normalizeH="0" baseline="0" noProof="0">
                <a:ln>
                  <a:noFill/>
                </a:ln>
                <a:solidFill>
                  <a:srgbClr val="0070C0"/>
                </a:solidFill>
                <a:effectLst/>
                <a:uLnTx/>
                <a:uFillTx/>
                <a:latin typeface="Arial"/>
                <a:cs typeface="Times New Roman" pitchFamily="18" charset="0"/>
              </a:rPr>
              <a:t>Thế hệ các anh đã làm nên chiến thắng:</a:t>
            </a:r>
          </a:p>
          <a:p>
            <a:pPr marL="0" marR="0" lvl="0" indent="0" algn="just" defTabSz="914400" eaLnBrk="1" fontAlgn="base" latinLnBrk="0" hangingPunct="1">
              <a:lnSpc>
                <a:spcPct val="100000"/>
              </a:lnSpc>
              <a:spcBef>
                <a:spcPts val="600"/>
              </a:spcBef>
              <a:spcAft>
                <a:spcPct val="0"/>
              </a:spcAft>
              <a:buClrTx/>
              <a:buSzTx/>
              <a:buFontTx/>
              <a:buNone/>
              <a:tabLst/>
              <a:defRPr/>
            </a:pPr>
            <a:r>
              <a:rPr kumimoji="0" lang="en-US" sz="2000" b="1" i="1" u="none" strike="noStrike" kern="0" cap="none" spc="0" normalizeH="0" baseline="0" noProof="0">
                <a:ln>
                  <a:noFill/>
                </a:ln>
                <a:solidFill>
                  <a:srgbClr val="0070C0"/>
                </a:solidFill>
                <a:effectLst/>
                <a:uLnTx/>
                <a:uFillTx/>
                <a:latin typeface="Arial"/>
                <a:cs typeface="Times New Roman" pitchFamily="18" charset="0"/>
              </a:rPr>
              <a:t>   Chín năm làm một Điện Biên</a:t>
            </a:r>
          </a:p>
          <a:p>
            <a:pPr marL="0" marR="0" lvl="0" indent="0" algn="just" defTabSz="914400" eaLnBrk="1" fontAlgn="base" latinLnBrk="0" hangingPunct="1">
              <a:lnSpc>
                <a:spcPct val="100000"/>
              </a:lnSpc>
              <a:spcBef>
                <a:spcPts val="600"/>
              </a:spcBef>
              <a:spcAft>
                <a:spcPct val="0"/>
              </a:spcAft>
              <a:buClrTx/>
              <a:buSzTx/>
              <a:buFontTx/>
              <a:buNone/>
              <a:tabLst/>
              <a:defRPr/>
            </a:pPr>
            <a:r>
              <a:rPr kumimoji="0" lang="en-US" sz="2000" b="1" i="1" u="none" strike="noStrike" kern="0" cap="none" spc="0" normalizeH="0" baseline="0" noProof="0">
                <a:ln>
                  <a:noFill/>
                </a:ln>
                <a:solidFill>
                  <a:srgbClr val="0070C0"/>
                </a:solidFill>
                <a:effectLst/>
                <a:uLnTx/>
                <a:uFillTx/>
                <a:latin typeface="Arial"/>
                <a:cs typeface="Times New Roman" pitchFamily="18" charset="0"/>
              </a:rPr>
              <a:t>Nên vành hoa đỏ nên thiên sử vàng.</a:t>
            </a:r>
          </a:p>
          <a:p>
            <a:pPr marL="0" marR="0" lvl="0" indent="0" algn="just" defTabSz="914400" eaLnBrk="1" fontAlgn="base" latinLnBrk="0" hangingPunct="1">
              <a:lnSpc>
                <a:spcPct val="100000"/>
              </a:lnSpc>
              <a:spcBef>
                <a:spcPts val="600"/>
              </a:spcBef>
              <a:spcAft>
                <a:spcPct val="0"/>
              </a:spcAft>
              <a:buClrTx/>
              <a:buSzTx/>
              <a:buFontTx/>
              <a:buNone/>
              <a:tabLst/>
              <a:defRPr/>
            </a:pPr>
            <a:r>
              <a:rPr kumimoji="0" lang="vi-VN" sz="2000" b="1" i="0" u="none" strike="noStrike" kern="0" cap="none" spc="0" normalizeH="0" baseline="0" noProof="0">
                <a:ln>
                  <a:noFill/>
                </a:ln>
                <a:solidFill>
                  <a:srgbClr val="0070C0"/>
                </a:solidFill>
                <a:effectLst/>
                <a:uLnTx/>
                <a:uFillTx/>
                <a:cs typeface="Times New Roman" pitchFamily="18" charset="0"/>
              </a:rPr>
              <a:t>     Pháp đầu hàng, Mĩ lại sang xâm lược, cuộc kháng chiến lại bắt đầu. “Dù phải đốt cháy dãy Trường Sơn, cũng phải dành được độc lập”, lớp lớp thanh niên lại tình nguyện lên đường.</a:t>
            </a:r>
            <a:endParaRPr kumimoji="0" lang="vi-VN" sz="2000" b="1" i="0" u="none" strike="noStrike" kern="0" cap="none" spc="0" normalizeH="0" baseline="0" noProof="0">
              <a:ln>
                <a:noFill/>
              </a:ln>
              <a:solidFill>
                <a:srgbClr val="0070C0"/>
              </a:solidFill>
              <a:effectLst/>
              <a:uLnTx/>
              <a:uFillTx/>
            </a:endParaRPr>
          </a:p>
        </p:txBody>
      </p:sp>
    </p:spTree>
    <p:extLst>
      <p:ext uri="{BB962C8B-B14F-4D97-AF65-F5344CB8AC3E}">
        <p14:creationId xmlns:p14="http://schemas.microsoft.com/office/powerpoint/2010/main" xmlns="" val="140121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5" descr="Cỗ pháo phòng không được cho là đã được Tô Vĩnh Diện hy sinh thân minh để chặn khỏi lao xuống dốc.">
            <a:hlinkClick r:id="rId2" tooltip="Cỗ pháo phòng không được cho là đã được Tô Vĩnh Diện hy sinh thân minh để chặn khỏi lao xuống dốc."/>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7504" y="2435122"/>
            <a:ext cx="5112568" cy="20374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a:spLocks noChangeArrowheads="1"/>
          </p:cNvSpPr>
          <p:nvPr/>
        </p:nvSpPr>
        <p:spPr bwMode="auto">
          <a:xfrm>
            <a:off x="5796148" y="3539269"/>
            <a:ext cx="2343847"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vi-VN" sz="2800" b="1">
                <a:solidFill>
                  <a:srgbClr val="000000"/>
                </a:solidFill>
              </a:rPr>
              <a:t>Tô V</a:t>
            </a:r>
            <a:r>
              <a:rPr lang="en-US" sz="2800" b="1">
                <a:solidFill>
                  <a:srgbClr val="000000"/>
                </a:solidFill>
              </a:rPr>
              <a:t>ĩ</a:t>
            </a:r>
            <a:r>
              <a:rPr lang="vi-VN" sz="2800" b="1">
                <a:solidFill>
                  <a:srgbClr val="000000"/>
                </a:solidFill>
              </a:rPr>
              <a:t>nh Diện </a:t>
            </a:r>
            <a:endParaRPr lang="en-US" sz="2800" b="1">
              <a:solidFill>
                <a:srgbClr val="000000"/>
              </a:solidFill>
            </a:endParaRPr>
          </a:p>
          <a:p>
            <a:pPr algn="ctr" eaLnBrk="1" fontAlgn="base" hangingPunct="1">
              <a:spcBef>
                <a:spcPct val="0"/>
              </a:spcBef>
              <a:spcAft>
                <a:spcPct val="0"/>
              </a:spcAft>
            </a:pPr>
            <a:r>
              <a:rPr lang="en-US" sz="2800" b="1">
                <a:solidFill>
                  <a:srgbClr val="000000"/>
                </a:solidFill>
              </a:rPr>
              <a:t>(1924-1954)</a:t>
            </a:r>
            <a:endParaRPr lang="vi-VN" sz="2800" b="1">
              <a:solidFill>
                <a:srgbClr val="000000"/>
              </a:solidFill>
            </a:endParaRPr>
          </a:p>
        </p:txBody>
      </p:sp>
      <p:pic>
        <p:nvPicPr>
          <p:cNvPr id="62468" name="Picture 4" descr="Kết quả hình ảnh cho To vinh dien"/>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292080" y="120201"/>
            <a:ext cx="3356992" cy="3333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5" name="Rectangle 2"/>
          <p:cNvSpPr>
            <a:spLocks noChangeArrowheads="1"/>
          </p:cNvSpPr>
          <p:nvPr/>
        </p:nvSpPr>
        <p:spPr bwMode="auto">
          <a:xfrm>
            <a:off x="76200" y="120207"/>
            <a:ext cx="4876800"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fontAlgn="base">
              <a:spcBef>
                <a:spcPts val="600"/>
              </a:spcBef>
              <a:spcAft>
                <a:spcPct val="0"/>
              </a:spcAft>
            </a:pPr>
            <a:r>
              <a:rPr lang="en-US" sz="2800">
                <a:solidFill>
                  <a:srgbClr val="000000"/>
                </a:solidFill>
                <a:latin typeface="Times New Roman" pitchFamily="18" charset="0"/>
                <a:cs typeface="Times New Roman" pitchFamily="18" charset="0"/>
              </a:rPr>
              <a:t>Anh Tô Vĩnh Diện bất chấp nguy hiểm, lấy thân mình chèn pháo khi cùng đồng đội kéo pháo lên dốc trong chiến dịch Điện Biên</a:t>
            </a:r>
            <a:r>
              <a:rPr lang="vi-VN" sz="2800">
                <a:solidFill>
                  <a:srgbClr val="000000"/>
                </a:solidFill>
                <a:latin typeface="Times New Roman" pitchFamily="18" charset="0"/>
                <a:cs typeface="Times New Roman" pitchFamily="18" charset="0"/>
              </a:rPr>
              <a:t> Phủ</a:t>
            </a:r>
            <a:r>
              <a:rPr lang="en-US" sz="2800">
                <a:solidFill>
                  <a:srgbClr val="000000"/>
                </a:solidFill>
                <a:latin typeface="Times New Roman" pitchFamily="18" charset="0"/>
                <a:cs typeface="Times New Roman" pitchFamily="18" charset="0"/>
              </a:rPr>
              <a:t>.</a:t>
            </a:r>
            <a:endParaRPr lang="vi-VN" sz="280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34580699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245"/>
                                        </p:tgtEl>
                                        <p:attrNameLst>
                                          <p:attrName>style.visibility</p:attrName>
                                        </p:attrNameLst>
                                      </p:cBhvr>
                                      <p:to>
                                        <p:strVal val="visible"/>
                                      </p:to>
                                    </p:set>
                                    <p:anim calcmode="lin" valueType="num">
                                      <p:cBhvr additive="base">
                                        <p:cTn id="13" dur="500" fill="hold"/>
                                        <p:tgtEl>
                                          <p:spTgt spid="10245"/>
                                        </p:tgtEl>
                                        <p:attrNameLst>
                                          <p:attrName>ppt_x</p:attrName>
                                        </p:attrNameLst>
                                      </p:cBhvr>
                                      <p:tavLst>
                                        <p:tav tm="0">
                                          <p:val>
                                            <p:strVal val="#ppt_x"/>
                                          </p:val>
                                        </p:tav>
                                        <p:tav tm="100000">
                                          <p:val>
                                            <p:strVal val="#ppt_x"/>
                                          </p:val>
                                        </p:tav>
                                      </p:tavLst>
                                    </p:anim>
                                    <p:anim calcmode="lin" valueType="num">
                                      <p:cBhvr additive="base">
                                        <p:cTn id="14" dur="500" fill="hold"/>
                                        <p:tgtEl>
                                          <p:spTgt spid="102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245" grpId="0"/>
    </p:bldLst>
  </p:timing>
</p:sld>
</file>

<file path=ppt/theme/theme1.xml><?xml version="1.0" encoding="utf-8"?>
<a:theme xmlns:a="http://schemas.openxmlformats.org/drawingml/2006/main" name="Bạn nhỏ 16x9">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自定义设计方案">
  <a:themeElements>
    <a:clrScheme name="自定义 1093">
      <a:dk1>
        <a:sysClr val="windowText" lastClr="000000"/>
      </a:dk1>
      <a:lt1>
        <a:sysClr val="window" lastClr="FFFFFF"/>
      </a:lt1>
      <a:dk2>
        <a:srgbClr val="5A6378"/>
      </a:dk2>
      <a:lt2>
        <a:srgbClr val="D4D4D6"/>
      </a:lt2>
      <a:accent1>
        <a:srgbClr val="60B5CC"/>
      </a:accent1>
      <a:accent2>
        <a:srgbClr val="E66C7D"/>
      </a:accent2>
      <a:accent3>
        <a:srgbClr val="F0AD00"/>
      </a:accent3>
      <a:accent4>
        <a:srgbClr val="6BB76D"/>
      </a:accent4>
      <a:accent5>
        <a:srgbClr val="E88651"/>
      </a:accent5>
      <a:accent6>
        <a:srgbClr val="C64847"/>
      </a:accent6>
      <a:hlink>
        <a:srgbClr val="168BBA"/>
      </a:hlink>
      <a:folHlink>
        <a:srgbClr val="6800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自定义设计方案">
  <a:themeElements>
    <a:clrScheme name="自定义 1093">
      <a:dk1>
        <a:sysClr val="windowText" lastClr="000000"/>
      </a:dk1>
      <a:lt1>
        <a:sysClr val="window" lastClr="FFFFFF"/>
      </a:lt1>
      <a:dk2>
        <a:srgbClr val="5A6378"/>
      </a:dk2>
      <a:lt2>
        <a:srgbClr val="D4D4D6"/>
      </a:lt2>
      <a:accent1>
        <a:srgbClr val="60B5CC"/>
      </a:accent1>
      <a:accent2>
        <a:srgbClr val="E66C7D"/>
      </a:accent2>
      <a:accent3>
        <a:srgbClr val="F0AD00"/>
      </a:accent3>
      <a:accent4>
        <a:srgbClr val="6BB76D"/>
      </a:accent4>
      <a:accent5>
        <a:srgbClr val="E88651"/>
      </a:accent5>
      <a:accent6>
        <a:srgbClr val="C64847"/>
      </a:accent6>
      <a:hlink>
        <a:srgbClr val="168BBA"/>
      </a:hlink>
      <a:folHlink>
        <a:srgbClr val="6800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TotalTime>
  <Words>2251</Words>
  <Application>Microsoft Office PowerPoint</Application>
  <PresentationFormat>On-screen Show (16:9)</PresentationFormat>
  <Paragraphs>209</Paragraphs>
  <Slides>31</Slides>
  <Notes>1</Notes>
  <HiddenSlides>0</HiddenSlides>
  <MMClips>1</MMClips>
  <ScaleCrop>false</ScaleCrop>
  <HeadingPairs>
    <vt:vector size="4" baseType="variant">
      <vt:variant>
        <vt:lpstr>Theme</vt:lpstr>
      </vt:variant>
      <vt:variant>
        <vt:i4>5</vt:i4>
      </vt:variant>
      <vt:variant>
        <vt:lpstr>Slide Titles</vt:lpstr>
      </vt:variant>
      <vt:variant>
        <vt:i4>31</vt:i4>
      </vt:variant>
    </vt:vector>
  </HeadingPairs>
  <TitlesOfParts>
    <vt:vector size="36" baseType="lpstr">
      <vt:lpstr>Bạn nhỏ 16x9</vt:lpstr>
      <vt:lpstr>Office Theme</vt:lpstr>
      <vt:lpstr>1_自定义设计方案</vt:lpstr>
      <vt:lpstr>2_自定义设计方案</vt: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QuHuy</dc:creator>
  <cp:lastModifiedBy>Administrator</cp:lastModifiedBy>
  <cp:revision>73</cp:revision>
  <dcterms:created xsi:type="dcterms:W3CDTF">2024-08-06T01:37:40Z</dcterms:created>
  <dcterms:modified xsi:type="dcterms:W3CDTF">2024-09-24T10:26:24Z</dcterms:modified>
</cp:coreProperties>
</file>