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371" r:id="rId3"/>
    <p:sldId id="257" r:id="rId4"/>
    <p:sldId id="362" r:id="rId5"/>
    <p:sldId id="347" r:id="rId6"/>
    <p:sldId id="364" r:id="rId7"/>
    <p:sldId id="283" r:id="rId8"/>
    <p:sldId id="366" r:id="rId9"/>
    <p:sldId id="365" r:id="rId10"/>
    <p:sldId id="258" r:id="rId11"/>
    <p:sldId id="276" r:id="rId12"/>
    <p:sldId id="363" r:id="rId13"/>
    <p:sldId id="372" r:id="rId14"/>
    <p:sldId id="298" r:id="rId15"/>
    <p:sldId id="369" r:id="rId16"/>
    <p:sldId id="368" r:id="rId17"/>
    <p:sldId id="358" r:id="rId18"/>
    <p:sldId id="367" r:id="rId19"/>
    <p:sldId id="259" r:id="rId20"/>
    <p:sldId id="370" r:id="rId21"/>
    <p:sldId id="314" r:id="rId22"/>
    <p:sldId id="330" r:id="rId23"/>
    <p:sldId id="261" r:id="rId24"/>
    <p:sldId id="262" r:id="rId25"/>
    <p:sldId id="260" r:id="rId26"/>
    <p:sldId id="263" r:id="rId27"/>
    <p:sldId id="264" r:id="rId28"/>
    <p:sldId id="265" r:id="rId29"/>
    <p:sldId id="266" r:id="rId30"/>
  </p:sldIdLst>
  <p:sldSz cx="18288000" cy="10287000"/>
  <p:notesSz cx="6858000" cy="9144000"/>
  <p:embeddedFontLst>
    <p:embeddedFont>
      <p:font typeface="Adigiana Toybox" panose="020B0604020202020204" charset="0"/>
      <p:regular r:id="rId32"/>
    </p:embeddedFont>
    <p:embeddedFont>
      <p:font typeface="Copperplate Gothic Light" panose="020E0507020206020404" pitchFamily="34" charset="0"/>
      <p:regular r:id="rId33"/>
    </p:embeddedFont>
    <p:embeddedFont>
      <p:font typeface="Dekko" panose="020B0604020202020204" charset="0"/>
      <p:regular r:id="rId34"/>
    </p:embeddedFont>
    <p:embeddedFont>
      <p:font typeface="Gaegu" pitchFamily="2" charset="0"/>
      <p:regular r:id="rId35"/>
      <p:bold r:id="rId36"/>
    </p:embeddedFont>
    <p:embeddedFont>
      <p:font typeface="Lazydog" panose="020B0604020202020204" charset="0"/>
      <p:regular r:id="rId37"/>
    </p:embeddedFont>
    <p:embeddedFont>
      <p:font typeface="Tahoma" panose="020B060403050404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3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ADFAC-6872-4F18-BE93-B7AFF45F972D}"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443B5-692F-4372-9AF1-AF9DC7328CD4}" type="slidenum">
              <a:rPr lang="en-US" smtClean="0"/>
              <a:t>‹#›</a:t>
            </a:fld>
            <a:endParaRPr lang="en-US"/>
          </a:p>
        </p:txBody>
      </p:sp>
    </p:spTree>
    <p:extLst>
      <p:ext uri="{BB962C8B-B14F-4D97-AF65-F5344CB8AC3E}">
        <p14:creationId xmlns:p14="http://schemas.microsoft.com/office/powerpoint/2010/main" val="399359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96964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28893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25733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3FB3-72B7-53AE-4F58-A7031395C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72560-2A00-DAFC-FBF6-0ABF85FEA3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05878F0-11FA-CEC1-A1B1-84F0EB8352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25031C-F2A1-4F82-1E29-66383AF50F56}"/>
              </a:ext>
            </a:extLst>
          </p:cNvPr>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123048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94010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97845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C4BB7-4B3D-EF7C-A026-57C42A2A3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EE36A-D106-6F5D-D6AA-C9FAE074E77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5D9316A-77FE-6882-1FEF-99DAB760E0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5B60A-4018-7756-0BC9-A276FA81BE0D}"/>
              </a:ext>
            </a:extLst>
          </p:cNvPr>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403417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87171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64D5-3AFD-997B-0E0D-043316F65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4FB98-F1FE-AE91-592E-28B260EE70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B524BE-4E39-14D6-DEAB-01F3E3E607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05A37-7CA8-0CA6-AF73-490C87E91AEB}"/>
              </a:ext>
            </a:extLst>
          </p:cNvPr>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3296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2.svg"/><Relationship Id="rId3" Type="http://schemas.openxmlformats.org/officeDocument/2006/relationships/image" Target="../media/image18.svg"/><Relationship Id="rId7" Type="http://schemas.openxmlformats.org/officeDocument/2006/relationships/image" Target="../media/image38.svg"/><Relationship Id="rId12"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18.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8.svg"/><Relationship Id="rId5" Type="http://schemas.openxmlformats.org/officeDocument/2006/relationships/image" Target="../media/image36.svg"/><Relationship Id="rId10" Type="http://schemas.openxmlformats.org/officeDocument/2006/relationships/image" Target="../media/image57.png"/><Relationship Id="rId4" Type="http://schemas.openxmlformats.org/officeDocument/2006/relationships/image" Target="../media/image35.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8.svg"/><Relationship Id="rId7" Type="http://schemas.openxmlformats.org/officeDocument/2006/relationships/image" Target="../media/image6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0.svg"/><Relationship Id="rId5" Type="http://schemas.openxmlformats.org/officeDocument/2006/relationships/image" Target="../media/image20.svg"/><Relationship Id="rId10" Type="http://schemas.openxmlformats.org/officeDocument/2006/relationships/image" Target="../media/image49.png"/><Relationship Id="rId4" Type="http://schemas.openxmlformats.org/officeDocument/2006/relationships/image" Target="../media/image19.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8.svg"/><Relationship Id="rId7" Type="http://schemas.openxmlformats.org/officeDocument/2006/relationships/image" Target="../media/image6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20.svg"/><Relationship Id="rId10" Type="http://schemas.openxmlformats.org/officeDocument/2006/relationships/image" Target="../media/image69.png"/><Relationship Id="rId4" Type="http://schemas.openxmlformats.org/officeDocument/2006/relationships/image" Target="../media/image19.pn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4.svg"/><Relationship Id="rId3" Type="http://schemas.openxmlformats.org/officeDocument/2006/relationships/image" Target="../media/image18.svg"/><Relationship Id="rId7" Type="http://schemas.openxmlformats.org/officeDocument/2006/relationships/image" Target="../media/image36.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17.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2.svg"/><Relationship Id="rId5" Type="http://schemas.openxmlformats.org/officeDocument/2006/relationships/image" Target="../media/image20.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19.png"/><Relationship Id="rId9" Type="http://schemas.openxmlformats.org/officeDocument/2006/relationships/image" Target="../media/image38.svg"/><Relationship Id="rId14" Type="http://schemas.openxmlformats.org/officeDocument/2006/relationships/image" Target="../media/image75.png"/></Relationships>
</file>

<file path=ppt/slides/_rels/slide29.xml.rels><?xml version="1.0" encoding="UTF-8" standalone="yes"?>
<Relationships xmlns="http://schemas.openxmlformats.org/package/2006/relationships"><Relationship Id="rId26" Type="http://schemas.openxmlformats.org/officeDocument/2006/relationships/image" Target="../media/image21.png"/><Relationship Id="rId21" Type="http://schemas.openxmlformats.org/officeDocument/2006/relationships/image" Target="../media/image50.svg"/><Relationship Id="rId42" Type="http://schemas.openxmlformats.org/officeDocument/2006/relationships/image" Target="../media/image101.png"/><Relationship Id="rId47" Type="http://schemas.openxmlformats.org/officeDocument/2006/relationships/image" Target="../media/image106.svg"/><Relationship Id="rId63" Type="http://schemas.openxmlformats.org/officeDocument/2006/relationships/image" Target="../media/image118.svg"/><Relationship Id="rId68" Type="http://schemas.openxmlformats.org/officeDocument/2006/relationships/image" Target="../media/image121.png"/><Relationship Id="rId84" Type="http://schemas.openxmlformats.org/officeDocument/2006/relationships/image" Target="../media/image131.png"/><Relationship Id="rId89" Type="http://schemas.openxmlformats.org/officeDocument/2006/relationships/image" Target="../media/image76.svg"/><Relationship Id="rId16" Type="http://schemas.openxmlformats.org/officeDocument/2006/relationships/image" Target="../media/image13.png"/><Relationship Id="rId11" Type="http://schemas.openxmlformats.org/officeDocument/2006/relationships/image" Target="../media/image84.svg"/><Relationship Id="rId32" Type="http://schemas.openxmlformats.org/officeDocument/2006/relationships/image" Target="../media/image93.png"/><Relationship Id="rId37" Type="http://schemas.openxmlformats.org/officeDocument/2006/relationships/image" Target="../media/image96.svg"/><Relationship Id="rId53" Type="http://schemas.openxmlformats.org/officeDocument/2006/relationships/image" Target="../media/image112.svg"/><Relationship Id="rId58" Type="http://schemas.openxmlformats.org/officeDocument/2006/relationships/image" Target="../media/image59.png"/><Relationship Id="rId74" Type="http://schemas.openxmlformats.org/officeDocument/2006/relationships/image" Target="../media/image125.png"/><Relationship Id="rId79" Type="http://schemas.openxmlformats.org/officeDocument/2006/relationships/image" Target="../media/image16.svg"/><Relationship Id="rId5" Type="http://schemas.openxmlformats.org/officeDocument/2006/relationships/image" Target="../media/image20.svg"/><Relationship Id="rId90" Type="http://schemas.openxmlformats.org/officeDocument/2006/relationships/image" Target="../media/image135.png"/><Relationship Id="rId95" Type="http://schemas.openxmlformats.org/officeDocument/2006/relationships/image" Target="../media/image52.svg"/><Relationship Id="rId22" Type="http://schemas.openxmlformats.org/officeDocument/2006/relationships/image" Target="../media/image87.png"/><Relationship Id="rId27" Type="http://schemas.openxmlformats.org/officeDocument/2006/relationships/image" Target="../media/image22.svg"/><Relationship Id="rId43" Type="http://schemas.openxmlformats.org/officeDocument/2006/relationships/image" Target="../media/image102.svg"/><Relationship Id="rId48" Type="http://schemas.openxmlformats.org/officeDocument/2006/relationships/image" Target="../media/image107.png"/><Relationship Id="rId64" Type="http://schemas.openxmlformats.org/officeDocument/2006/relationships/image" Target="../media/image119.png"/><Relationship Id="rId69" Type="http://schemas.openxmlformats.org/officeDocument/2006/relationships/image" Target="../media/image122.svg"/><Relationship Id="rId80" Type="http://schemas.openxmlformats.org/officeDocument/2006/relationships/image" Target="../media/image127.png"/><Relationship Id="rId85" Type="http://schemas.openxmlformats.org/officeDocument/2006/relationships/image" Target="../media/image132.svg"/><Relationship Id="rId3" Type="http://schemas.openxmlformats.org/officeDocument/2006/relationships/image" Target="../media/image18.svg"/><Relationship Id="rId12" Type="http://schemas.openxmlformats.org/officeDocument/2006/relationships/image" Target="../media/image85.png"/><Relationship Id="rId17" Type="http://schemas.openxmlformats.org/officeDocument/2006/relationships/image" Target="../media/image14.svg"/><Relationship Id="rId25" Type="http://schemas.openxmlformats.org/officeDocument/2006/relationships/image" Target="../media/image90.svg"/><Relationship Id="rId33" Type="http://schemas.openxmlformats.org/officeDocument/2006/relationships/image" Target="../media/image94.svg"/><Relationship Id="rId38" Type="http://schemas.openxmlformats.org/officeDocument/2006/relationships/image" Target="../media/image97.png"/><Relationship Id="rId46" Type="http://schemas.openxmlformats.org/officeDocument/2006/relationships/image" Target="../media/image105.png"/><Relationship Id="rId59" Type="http://schemas.openxmlformats.org/officeDocument/2006/relationships/image" Target="../media/image60.svg"/><Relationship Id="rId67" Type="http://schemas.openxmlformats.org/officeDocument/2006/relationships/image" Target="../media/image70.svg"/><Relationship Id="rId20" Type="http://schemas.openxmlformats.org/officeDocument/2006/relationships/image" Target="../media/image49.png"/><Relationship Id="rId41" Type="http://schemas.openxmlformats.org/officeDocument/2006/relationships/image" Target="../media/image100.svg"/><Relationship Id="rId54" Type="http://schemas.openxmlformats.org/officeDocument/2006/relationships/image" Target="../media/image113.png"/><Relationship Id="rId62" Type="http://schemas.openxmlformats.org/officeDocument/2006/relationships/image" Target="../media/image117.png"/><Relationship Id="rId70" Type="http://schemas.openxmlformats.org/officeDocument/2006/relationships/image" Target="../media/image123.png"/><Relationship Id="rId75" Type="http://schemas.openxmlformats.org/officeDocument/2006/relationships/image" Target="../media/image126.svg"/><Relationship Id="rId83" Type="http://schemas.openxmlformats.org/officeDocument/2006/relationships/image" Target="../media/image130.svg"/><Relationship Id="rId88" Type="http://schemas.openxmlformats.org/officeDocument/2006/relationships/image" Target="../media/image75.png"/><Relationship Id="rId91" Type="http://schemas.openxmlformats.org/officeDocument/2006/relationships/image" Target="../media/image136.svg"/><Relationship Id="rId9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9.png"/><Relationship Id="rId15" Type="http://schemas.openxmlformats.org/officeDocument/2006/relationships/image" Target="../media/image33.svg"/><Relationship Id="rId23" Type="http://schemas.openxmlformats.org/officeDocument/2006/relationships/image" Target="../media/image88.svg"/><Relationship Id="rId28" Type="http://schemas.openxmlformats.org/officeDocument/2006/relationships/image" Target="../media/image91.png"/><Relationship Id="rId36" Type="http://schemas.openxmlformats.org/officeDocument/2006/relationships/image" Target="../media/image95.png"/><Relationship Id="rId49" Type="http://schemas.openxmlformats.org/officeDocument/2006/relationships/image" Target="../media/image108.svg"/><Relationship Id="rId57" Type="http://schemas.openxmlformats.org/officeDocument/2006/relationships/image" Target="../media/image116.svg"/><Relationship Id="rId10" Type="http://schemas.openxmlformats.org/officeDocument/2006/relationships/image" Target="../media/image83.png"/><Relationship Id="rId31" Type="http://schemas.openxmlformats.org/officeDocument/2006/relationships/image" Target="../media/image54.svg"/><Relationship Id="rId44" Type="http://schemas.openxmlformats.org/officeDocument/2006/relationships/image" Target="../media/image103.png"/><Relationship Id="rId52" Type="http://schemas.openxmlformats.org/officeDocument/2006/relationships/image" Target="../media/image111.png"/><Relationship Id="rId60" Type="http://schemas.openxmlformats.org/officeDocument/2006/relationships/image" Target="../media/image47.png"/><Relationship Id="rId65" Type="http://schemas.openxmlformats.org/officeDocument/2006/relationships/image" Target="../media/image120.svg"/><Relationship Id="rId73" Type="http://schemas.openxmlformats.org/officeDocument/2006/relationships/image" Target="../media/image68.svg"/><Relationship Id="rId78" Type="http://schemas.openxmlformats.org/officeDocument/2006/relationships/image" Target="../media/image15.png"/><Relationship Id="rId81" Type="http://schemas.openxmlformats.org/officeDocument/2006/relationships/image" Target="../media/image128.svg"/><Relationship Id="rId86" Type="http://schemas.openxmlformats.org/officeDocument/2006/relationships/image" Target="../media/image133.png"/><Relationship Id="rId94"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image" Target="../media/image82.svg"/><Relationship Id="rId13" Type="http://schemas.openxmlformats.org/officeDocument/2006/relationships/image" Target="../media/image86.svg"/><Relationship Id="rId18" Type="http://schemas.openxmlformats.org/officeDocument/2006/relationships/image" Target="../media/image61.png"/><Relationship Id="rId39" Type="http://schemas.openxmlformats.org/officeDocument/2006/relationships/image" Target="../media/image98.svg"/><Relationship Id="rId34" Type="http://schemas.openxmlformats.org/officeDocument/2006/relationships/image" Target="../media/image45.png"/><Relationship Id="rId50" Type="http://schemas.openxmlformats.org/officeDocument/2006/relationships/image" Target="../media/image109.png"/><Relationship Id="rId55" Type="http://schemas.openxmlformats.org/officeDocument/2006/relationships/image" Target="../media/image114.svg"/><Relationship Id="rId76" Type="http://schemas.openxmlformats.org/officeDocument/2006/relationships/image" Target="../media/image63.png"/><Relationship Id="rId97" Type="http://schemas.openxmlformats.org/officeDocument/2006/relationships/image" Target="../media/image74.svg"/><Relationship Id="rId7" Type="http://schemas.openxmlformats.org/officeDocument/2006/relationships/image" Target="../media/image80.svg"/><Relationship Id="rId71" Type="http://schemas.openxmlformats.org/officeDocument/2006/relationships/image" Target="../media/image124.svg"/><Relationship Id="rId92" Type="http://schemas.openxmlformats.org/officeDocument/2006/relationships/image" Target="../media/image65.png"/><Relationship Id="rId2" Type="http://schemas.openxmlformats.org/officeDocument/2006/relationships/image" Target="../media/image17.png"/><Relationship Id="rId29" Type="http://schemas.openxmlformats.org/officeDocument/2006/relationships/image" Target="../media/image92.svg"/><Relationship Id="rId24" Type="http://schemas.openxmlformats.org/officeDocument/2006/relationships/image" Target="../media/image89.png"/><Relationship Id="rId40" Type="http://schemas.openxmlformats.org/officeDocument/2006/relationships/image" Target="../media/image99.png"/><Relationship Id="rId45" Type="http://schemas.openxmlformats.org/officeDocument/2006/relationships/image" Target="../media/image104.svg"/><Relationship Id="rId66" Type="http://schemas.openxmlformats.org/officeDocument/2006/relationships/image" Target="../media/image69.png"/><Relationship Id="rId87" Type="http://schemas.openxmlformats.org/officeDocument/2006/relationships/image" Target="../media/image134.svg"/><Relationship Id="rId61" Type="http://schemas.openxmlformats.org/officeDocument/2006/relationships/image" Target="../media/image48.svg"/><Relationship Id="rId82" Type="http://schemas.openxmlformats.org/officeDocument/2006/relationships/image" Target="../media/image129.png"/><Relationship Id="rId19" Type="http://schemas.openxmlformats.org/officeDocument/2006/relationships/image" Target="../media/image62.svg"/><Relationship Id="rId14" Type="http://schemas.openxmlformats.org/officeDocument/2006/relationships/image" Target="../media/image32.png"/><Relationship Id="rId30" Type="http://schemas.openxmlformats.org/officeDocument/2006/relationships/image" Target="../media/image53.png"/><Relationship Id="rId35" Type="http://schemas.openxmlformats.org/officeDocument/2006/relationships/image" Target="../media/image46.svg"/><Relationship Id="rId56" Type="http://schemas.openxmlformats.org/officeDocument/2006/relationships/image" Target="../media/image115.png"/><Relationship Id="rId77" Type="http://schemas.openxmlformats.org/officeDocument/2006/relationships/image" Target="../media/image64.svg"/><Relationship Id="rId8" Type="http://schemas.openxmlformats.org/officeDocument/2006/relationships/image" Target="../media/image81.png"/><Relationship Id="rId51" Type="http://schemas.openxmlformats.org/officeDocument/2006/relationships/image" Target="../media/image110.svg"/><Relationship Id="rId72" Type="http://schemas.openxmlformats.org/officeDocument/2006/relationships/image" Target="../media/image67.png"/><Relationship Id="rId93"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jpeg"/><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0"/>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286030" y="-2227624"/>
            <a:ext cx="7639744" cy="13335003"/>
          </a:xfrm>
          <a:custGeom>
            <a:avLst/>
            <a:gdLst/>
            <a:ahLst/>
            <a:cxnLst/>
            <a:rect l="l" t="t" r="r" b="b"/>
            <a:pathLst>
              <a:path w="7639744" h="12618195">
                <a:moveTo>
                  <a:pt x="0" y="0"/>
                </a:moveTo>
                <a:lnTo>
                  <a:pt x="7639744" y="0"/>
                </a:lnTo>
                <a:lnTo>
                  <a:pt x="7639744" y="12618195"/>
                </a:lnTo>
                <a:lnTo>
                  <a:pt x="0" y="12618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0" y="8297181"/>
            <a:ext cx="18288000" cy="2635573"/>
            <a:chOff x="0" y="0"/>
            <a:chExt cx="4816593" cy="694143"/>
          </a:xfrm>
        </p:grpSpPr>
        <p:sp>
          <p:nvSpPr>
            <p:cNvPr id="6" name="Freeform 6"/>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F6BEA9"/>
            </a:solidFill>
          </p:spPr>
          <p:txBody>
            <a:bodyPr/>
            <a:lstStyle/>
            <a:p>
              <a:endParaRPr lang="en-US"/>
            </a:p>
          </p:txBody>
        </p:sp>
        <p:sp>
          <p:nvSpPr>
            <p:cNvPr id="7" name="TextBox 7"/>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0" y="7736246"/>
            <a:ext cx="18288000" cy="795920"/>
            <a:chOff x="0" y="0"/>
            <a:chExt cx="4816593" cy="209625"/>
          </a:xfrm>
        </p:grpSpPr>
        <p:sp>
          <p:nvSpPr>
            <p:cNvPr id="16" name="Freeform 16"/>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E4764E"/>
            </a:solidFill>
          </p:spPr>
          <p:txBody>
            <a:bodyPr/>
            <a:lstStyle/>
            <a:p>
              <a:endParaRPr lang="en-US"/>
            </a:p>
          </p:txBody>
        </p:sp>
        <p:sp>
          <p:nvSpPr>
            <p:cNvPr id="17" name="TextBox 17"/>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548446" y="1948517"/>
            <a:ext cx="777148" cy="7771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5939044" y="1948517"/>
            <a:ext cx="777148" cy="7771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618432" y="1078816"/>
            <a:ext cx="777148" cy="7771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1170767" y="1948517"/>
            <a:ext cx="777148" cy="7771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3948165" y="1948517"/>
            <a:ext cx="777148" cy="7771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3861484" y="-749009"/>
            <a:ext cx="151073" cy="3086100"/>
            <a:chOff x="0" y="0"/>
            <a:chExt cx="39789" cy="812800"/>
          </a:xfrm>
        </p:grpSpPr>
        <p:sp>
          <p:nvSpPr>
            <p:cNvPr id="34" name="Freeform 34"/>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txBody>
            <a:bodyPr/>
            <a:lstStyle/>
            <a:p>
              <a:endParaRPr lang="en-US"/>
            </a:p>
          </p:txBody>
        </p:sp>
        <p:sp>
          <p:nvSpPr>
            <p:cNvPr id="35" name="TextBox 35"/>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4261203" y="-749009"/>
            <a:ext cx="151073" cy="3086100"/>
            <a:chOff x="0" y="0"/>
            <a:chExt cx="39789" cy="812800"/>
          </a:xfrm>
        </p:grpSpPr>
        <p:sp>
          <p:nvSpPr>
            <p:cNvPr id="37" name="Freeform 37"/>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txBody>
            <a:bodyPr/>
            <a:lstStyle/>
            <a:p>
              <a:endParaRPr lang="en-US"/>
            </a:p>
          </p:txBody>
        </p:sp>
        <p:sp>
          <p:nvSpPr>
            <p:cNvPr id="38" name="TextBox 38"/>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rot="8829836">
            <a:off x="-952131" y="221494"/>
            <a:ext cx="3961662" cy="1296544"/>
          </a:xfrm>
          <a:custGeom>
            <a:avLst/>
            <a:gdLst/>
            <a:ahLst/>
            <a:cxnLst/>
            <a:rect l="l" t="t" r="r" b="b"/>
            <a:pathLst>
              <a:path w="3961662" h="1296544">
                <a:moveTo>
                  <a:pt x="0" y="0"/>
                </a:moveTo>
                <a:lnTo>
                  <a:pt x="3961662" y="0"/>
                </a:lnTo>
                <a:lnTo>
                  <a:pt x="3961662" y="1296544"/>
                </a:lnTo>
                <a:lnTo>
                  <a:pt x="0" y="1296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p:cNvSpPr/>
          <p:nvPr/>
        </p:nvSpPr>
        <p:spPr>
          <a:xfrm rot="-8240632" flipH="1">
            <a:off x="15278469" y="145769"/>
            <a:ext cx="3961662" cy="1296544"/>
          </a:xfrm>
          <a:custGeom>
            <a:avLst/>
            <a:gdLst/>
            <a:ahLst/>
            <a:cxnLst/>
            <a:rect l="l" t="t" r="r" b="b"/>
            <a:pathLst>
              <a:path w="3961662" h="1296544">
                <a:moveTo>
                  <a:pt x="3961662" y="0"/>
                </a:moveTo>
                <a:lnTo>
                  <a:pt x="0" y="0"/>
                </a:lnTo>
                <a:lnTo>
                  <a:pt x="0" y="1296544"/>
                </a:lnTo>
                <a:lnTo>
                  <a:pt x="3961662" y="1296544"/>
                </a:lnTo>
                <a:lnTo>
                  <a:pt x="396166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684241" y="2144082"/>
            <a:ext cx="688918" cy="688918"/>
          </a:xfrm>
          <a:custGeom>
            <a:avLst/>
            <a:gdLst/>
            <a:ahLst/>
            <a:cxnLst/>
            <a:rect l="l" t="t" r="r" b="b"/>
            <a:pathLst>
              <a:path w="688918" h="688918">
                <a:moveTo>
                  <a:pt x="0" y="0"/>
                </a:moveTo>
                <a:lnTo>
                  <a:pt x="688918" y="0"/>
                </a:lnTo>
                <a:lnTo>
                  <a:pt x="688918" y="688918"/>
                </a:lnTo>
                <a:lnTo>
                  <a:pt x="0" y="6889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2" name="Freeform 42"/>
          <p:cNvSpPr/>
          <p:nvPr/>
        </p:nvSpPr>
        <p:spPr>
          <a:xfrm>
            <a:off x="17129497" y="2200754"/>
            <a:ext cx="640397" cy="632247"/>
          </a:xfrm>
          <a:custGeom>
            <a:avLst/>
            <a:gdLst/>
            <a:ahLst/>
            <a:cxnLst/>
            <a:rect l="l" t="t" r="r" b="b"/>
            <a:pathLst>
              <a:path w="640397" h="632247">
                <a:moveTo>
                  <a:pt x="0" y="0"/>
                </a:moveTo>
                <a:lnTo>
                  <a:pt x="640398" y="0"/>
                </a:lnTo>
                <a:lnTo>
                  <a:pt x="640398" y="632246"/>
                </a:lnTo>
                <a:lnTo>
                  <a:pt x="0" y="63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3"/>
          <p:cNvSpPr txBox="1"/>
          <p:nvPr/>
        </p:nvSpPr>
        <p:spPr>
          <a:xfrm>
            <a:off x="3606321" y="3188610"/>
            <a:ext cx="11075353" cy="1648462"/>
          </a:xfrm>
          <a:prstGeom prst="rect">
            <a:avLst/>
          </a:prstGeom>
        </p:spPr>
        <p:txBody>
          <a:bodyPr lIns="0" tIns="0" rIns="0" bIns="0" rtlCol="0" anchor="t">
            <a:spAutoFit/>
          </a:bodyPr>
          <a:lstStyle/>
          <a:p>
            <a:pPr algn="ctr">
              <a:lnSpc>
                <a:spcPts val="12400"/>
              </a:lnSpc>
            </a:pPr>
            <a:r>
              <a:rPr lang="en-US" sz="12400" spc="-124" dirty="0">
                <a:solidFill>
                  <a:srgbClr val="FFFFFF"/>
                </a:solidFill>
                <a:latin typeface="Adigiana Toybox"/>
                <a:ea typeface="Adigiana Toybox"/>
                <a:cs typeface="Adigiana Toybox"/>
                <a:sym typeface="Adigiana Toybox"/>
              </a:rPr>
              <a:t>English Class</a:t>
            </a:r>
          </a:p>
        </p:txBody>
      </p:sp>
      <p:sp>
        <p:nvSpPr>
          <p:cNvPr id="44" name="TextBox 44"/>
          <p:cNvSpPr txBox="1"/>
          <p:nvPr/>
        </p:nvSpPr>
        <p:spPr>
          <a:xfrm>
            <a:off x="6458637" y="4813192"/>
            <a:ext cx="4821525" cy="877548"/>
          </a:xfrm>
          <a:prstGeom prst="rect">
            <a:avLst/>
          </a:prstGeom>
        </p:spPr>
        <p:txBody>
          <a:bodyPr lIns="0" tIns="0" rIns="0" bIns="0" rtlCol="0" anchor="t">
            <a:spAutoFit/>
          </a:bodyPr>
          <a:lstStyle/>
          <a:p>
            <a:pPr algn="ctr">
              <a:lnSpc>
                <a:spcPts val="6808"/>
              </a:lnSpc>
            </a:pPr>
            <a:r>
              <a:rPr lang="en-US" sz="7565" spc="-453" dirty="0">
                <a:solidFill>
                  <a:srgbClr val="FFFFFF"/>
                </a:solidFill>
                <a:latin typeface="Gaegu"/>
                <a:ea typeface="Gaegu"/>
                <a:cs typeface="Gaegu"/>
                <a:sym typeface="Gaegu"/>
              </a:rPr>
              <a:t>Class: 6a1</a:t>
            </a:r>
          </a:p>
        </p:txBody>
      </p:sp>
      <p:sp>
        <p:nvSpPr>
          <p:cNvPr id="45" name="TextBox 45"/>
          <p:cNvSpPr txBox="1"/>
          <p:nvPr/>
        </p:nvSpPr>
        <p:spPr>
          <a:xfrm>
            <a:off x="6898070" y="1953294"/>
            <a:ext cx="4092369" cy="1304682"/>
          </a:xfrm>
          <a:prstGeom prst="rect">
            <a:avLst/>
          </a:prstGeom>
        </p:spPr>
        <p:txBody>
          <a:bodyPr lIns="0" tIns="0" rIns="0" bIns="0" rtlCol="0" anchor="t">
            <a:spAutoFit/>
          </a:bodyPr>
          <a:lstStyle/>
          <a:p>
            <a:pPr algn="ctr">
              <a:lnSpc>
                <a:spcPts val="6557"/>
              </a:lnSpc>
            </a:pPr>
            <a:r>
              <a:rPr lang="en-US" sz="7285" spc="-437" dirty="0">
                <a:solidFill>
                  <a:srgbClr val="FFFFFF"/>
                </a:solidFill>
                <a:latin typeface="Gaegu"/>
                <a:ea typeface="Gaegu"/>
                <a:cs typeface="Gaegu"/>
                <a:sym typeface="Gaegu"/>
              </a:rPr>
              <a:t>Welcome to</a:t>
            </a:r>
          </a:p>
        </p:txBody>
      </p:sp>
      <p:sp>
        <p:nvSpPr>
          <p:cNvPr id="46" name="Freeform 46"/>
          <p:cNvSpPr/>
          <p:nvPr/>
        </p:nvSpPr>
        <p:spPr>
          <a:xfrm>
            <a:off x="-260634" y="2833000"/>
            <a:ext cx="4302213" cy="8829168"/>
          </a:xfrm>
          <a:custGeom>
            <a:avLst/>
            <a:gdLst/>
            <a:ahLst/>
            <a:cxnLst/>
            <a:rect l="l" t="t" r="r" b="b"/>
            <a:pathLst>
              <a:path w="4302213" h="8829168">
                <a:moveTo>
                  <a:pt x="0" y="0"/>
                </a:moveTo>
                <a:lnTo>
                  <a:pt x="4302213" y="0"/>
                </a:lnTo>
                <a:lnTo>
                  <a:pt x="4302213" y="8829169"/>
                </a:lnTo>
                <a:lnTo>
                  <a:pt x="0" y="8829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7" name="Freeform 47"/>
          <p:cNvSpPr/>
          <p:nvPr/>
        </p:nvSpPr>
        <p:spPr>
          <a:xfrm>
            <a:off x="14776346" y="2689700"/>
            <a:ext cx="3549811" cy="7968963"/>
          </a:xfrm>
          <a:custGeom>
            <a:avLst/>
            <a:gdLst/>
            <a:ahLst/>
            <a:cxnLst/>
            <a:rect l="l" t="t" r="r" b="b"/>
            <a:pathLst>
              <a:path w="3549811" h="7968963">
                <a:moveTo>
                  <a:pt x="0" y="0"/>
                </a:moveTo>
                <a:lnTo>
                  <a:pt x="3549811" y="0"/>
                </a:lnTo>
                <a:lnTo>
                  <a:pt x="3549811" y="7968964"/>
                </a:lnTo>
                <a:lnTo>
                  <a:pt x="0" y="7968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8" name="TextBox 44">
            <a:extLst>
              <a:ext uri="{FF2B5EF4-FFF2-40B4-BE49-F238E27FC236}">
                <a16:creationId xmlns:a16="http://schemas.microsoft.com/office/drawing/2014/main" id="{CC4FCA09-E4B3-A4D4-7D64-2EDF00C1F705}"/>
              </a:ext>
            </a:extLst>
          </p:cNvPr>
          <p:cNvSpPr txBox="1"/>
          <p:nvPr/>
        </p:nvSpPr>
        <p:spPr>
          <a:xfrm>
            <a:off x="2635156" y="6354529"/>
            <a:ext cx="12618196" cy="877548"/>
          </a:xfrm>
          <a:prstGeom prst="rect">
            <a:avLst/>
          </a:prstGeom>
        </p:spPr>
        <p:txBody>
          <a:bodyPr wrap="square" lIns="0" tIns="0" rIns="0" bIns="0" rtlCol="0" anchor="t">
            <a:spAutoFit/>
          </a:bodyPr>
          <a:lstStyle/>
          <a:p>
            <a:pPr algn="ctr">
              <a:lnSpc>
                <a:spcPts val="6808"/>
              </a:lnSpc>
            </a:pPr>
            <a:r>
              <a:rPr lang="en-US" sz="7565" spc="-453" dirty="0">
                <a:solidFill>
                  <a:srgbClr val="FFFFFF"/>
                </a:solidFill>
                <a:latin typeface="Gaegu"/>
                <a:ea typeface="Gaegu"/>
                <a:cs typeface="Gaegu"/>
                <a:sym typeface="Gaegu"/>
              </a:rPr>
              <a:t>Teacher: Huynh Pham Diem Quynh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093323" y="2111261"/>
            <a:ext cx="20474646" cy="11479827"/>
            <a:chOff x="0" y="0"/>
            <a:chExt cx="27299528" cy="15306436"/>
          </a:xfrm>
        </p:grpSpPr>
        <p:sp>
          <p:nvSpPr>
            <p:cNvPr id="3" name="Freeform 3"/>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TextBox 8"/>
          <p:cNvSpPr txBox="1"/>
          <p:nvPr/>
        </p:nvSpPr>
        <p:spPr>
          <a:xfrm>
            <a:off x="1140666" y="4077170"/>
            <a:ext cx="9758218" cy="2841625"/>
          </a:xfrm>
          <a:prstGeom prst="rect">
            <a:avLst/>
          </a:prstGeom>
        </p:spPr>
        <p:txBody>
          <a:bodyPr lIns="0" tIns="0" rIns="0" bIns="0" rtlCol="0" anchor="t">
            <a:spAutoFit/>
          </a:bodyPr>
          <a:lstStyle/>
          <a:p>
            <a:pPr algn="l">
              <a:lnSpc>
                <a:spcPts val="4549"/>
              </a:lnSpc>
              <a:spcBef>
                <a:spcPct val="0"/>
              </a:spcBef>
            </a:pPr>
            <a:r>
              <a:rPr lang="en-US" sz="3249" dirty="0">
                <a:solidFill>
                  <a:srgbClr val="000000"/>
                </a:solidFill>
                <a:latin typeface="Dekko"/>
                <a:ea typeface="Dekko"/>
                <a:cs typeface="Dekko"/>
                <a:sym typeface="Dekko"/>
              </a:rPr>
              <a:t>Many words in the English language have been borrowed or derived from other languages, especially Latin and Greek. Understanding a word's origin can often provide clues about its meaning and how it's spelled. For example, 'photo' is derived from the Greek word for 'light'.</a:t>
            </a:r>
          </a:p>
        </p:txBody>
      </p:sp>
      <p:sp>
        <p:nvSpPr>
          <p:cNvPr id="9" name="TextBox 9"/>
          <p:cNvSpPr txBox="1"/>
          <p:nvPr/>
        </p:nvSpPr>
        <p:spPr>
          <a:xfrm>
            <a:off x="1140666" y="1764246"/>
            <a:ext cx="9758218" cy="1815465"/>
          </a:xfrm>
          <a:prstGeom prst="rect">
            <a:avLst/>
          </a:prstGeom>
        </p:spPr>
        <p:txBody>
          <a:bodyPr lIns="0" tIns="0" rIns="0" bIns="0" rtlCol="0" anchor="t">
            <a:spAutoFit/>
          </a:bodyPr>
          <a:lstStyle/>
          <a:p>
            <a:pPr algn="l">
              <a:lnSpc>
                <a:spcPts val="6929"/>
              </a:lnSpc>
            </a:pPr>
            <a:r>
              <a:rPr lang="en-US" sz="6999" dirty="0">
                <a:solidFill>
                  <a:srgbClr val="000000"/>
                </a:solidFill>
                <a:latin typeface="Lazydog"/>
                <a:ea typeface="Lazydog"/>
                <a:cs typeface="Lazydog"/>
                <a:sym typeface="Lazydog"/>
              </a:rPr>
              <a:t>The Significance of Word Origins </a:t>
            </a:r>
          </a:p>
        </p:txBody>
      </p:sp>
      <p:sp>
        <p:nvSpPr>
          <p:cNvPr id="10" name="Freeform 10"/>
          <p:cNvSpPr/>
          <p:nvPr/>
        </p:nvSpPr>
        <p:spPr>
          <a:xfrm>
            <a:off x="11911463" y="1347094"/>
            <a:ext cx="5235871" cy="5865029"/>
          </a:xfrm>
          <a:custGeom>
            <a:avLst/>
            <a:gdLst/>
            <a:ahLst/>
            <a:cxnLst/>
            <a:rect l="l" t="t" r="r" b="b"/>
            <a:pathLst>
              <a:path w="5235871" h="5865029">
                <a:moveTo>
                  <a:pt x="0" y="0"/>
                </a:moveTo>
                <a:lnTo>
                  <a:pt x="5235871" y="0"/>
                </a:lnTo>
                <a:lnTo>
                  <a:pt x="5235871" y="5865028"/>
                </a:lnTo>
                <a:lnTo>
                  <a:pt x="0" y="5865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977DDDC7-B7F5-AEE7-84CC-1B6CCAEF0F9E}"/>
              </a:ext>
            </a:extLst>
          </p:cNvPr>
          <p:cNvPicPr>
            <a:picLocks noChangeAspect="1"/>
          </p:cNvPicPr>
          <p:nvPr/>
        </p:nvPicPr>
        <p:blipFill>
          <a:blip r:embed="rId8"/>
          <a:stretch>
            <a:fillRect/>
          </a:stretch>
        </p:blipFill>
        <p:spPr>
          <a:xfrm>
            <a:off x="76200" y="-100449"/>
            <a:ext cx="17398110" cy="9282549"/>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01FE0FAA-A2BC-E892-4AC6-DF31A9FE6D93}"/>
              </a:ext>
            </a:extLst>
          </p:cNvPr>
          <p:cNvSpPr/>
          <p:nvPr/>
        </p:nvSpPr>
        <p:spPr>
          <a:xfrm>
            <a:off x="17373600" y="7592321"/>
            <a:ext cx="836366" cy="566691"/>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TASK1</a:t>
            </a:r>
          </a:p>
        </p:txBody>
      </p:sp>
      <p:sp>
        <p:nvSpPr>
          <p:cNvPr id="13" name="Action Button: Go Forward or Next 12">
            <a:hlinkClick r:id="rId9" action="ppaction://hlinksldjump" highlightClick="1"/>
            <a:extLst>
              <a:ext uri="{FF2B5EF4-FFF2-40B4-BE49-F238E27FC236}">
                <a16:creationId xmlns:a16="http://schemas.microsoft.com/office/drawing/2014/main" id="{2D328DBE-84A6-F800-92B5-2F57E57D58E2}"/>
              </a:ext>
            </a:extLst>
          </p:cNvPr>
          <p:cNvSpPr/>
          <p:nvPr/>
        </p:nvSpPr>
        <p:spPr>
          <a:xfrm>
            <a:off x="17387354" y="8460419"/>
            <a:ext cx="836365" cy="6858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TASK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58" y="-11430"/>
            <a:ext cx="18288000" cy="1624964"/>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484508" y="1866961"/>
            <a:ext cx="16611918" cy="738664"/>
          </a:xfrm>
          <a:prstGeom prst="rect">
            <a:avLst/>
          </a:prstGeom>
          <a:noFill/>
          <a:effectLst/>
        </p:spPr>
        <p:txBody>
          <a:bodyPr wrap="square" rtlCol="0">
            <a:spAutoFit/>
          </a:bodyPr>
          <a:lstStyle/>
          <a:p>
            <a:r>
              <a:rPr lang="en-US" sz="4200" b="1" dirty="0">
                <a:effectLst>
                  <a:glow rad="88900">
                    <a:schemeClr val="bg1"/>
                  </a:glow>
                </a:effectLst>
                <a:cs typeface="Arial" panose="020B0604020202020204" pitchFamily="34" charset="0"/>
              </a:rPr>
              <a:t>Look at the picture and quickly read the passages. Match 1-3 with A-C.</a:t>
            </a:r>
          </a:p>
        </p:txBody>
      </p:sp>
      <p:sp>
        <p:nvSpPr>
          <p:cNvPr id="16" name="Rounded Rectangle 15"/>
          <p:cNvSpPr/>
          <p:nvPr/>
        </p:nvSpPr>
        <p:spPr>
          <a:xfrm>
            <a:off x="730601" y="1882421"/>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p:cNvSpPr txBox="1"/>
          <p:nvPr/>
        </p:nvSpPr>
        <p:spPr>
          <a:xfrm>
            <a:off x="809779" y="1728461"/>
            <a:ext cx="595553" cy="1015663"/>
          </a:xfrm>
          <a:prstGeom prst="rect">
            <a:avLst/>
          </a:prstGeom>
          <a:noFill/>
        </p:spPr>
        <p:txBody>
          <a:bodyPr wrap="square" rtlCol="0">
            <a:spAutoFit/>
          </a:bodyPr>
          <a:lstStyle/>
          <a:p>
            <a:pPr algn="ctr"/>
            <a:r>
              <a:rPr lang="vi-VN" sz="6000" b="1">
                <a:solidFill>
                  <a:schemeClr val="bg1"/>
                </a:solidFill>
                <a:latin typeface="Myriad Pro" pitchFamily="34" charset="0"/>
              </a:rPr>
              <a:t>1</a:t>
            </a:r>
            <a:endParaRPr lang="en-US" sz="6000" b="1" dirty="0">
              <a:solidFill>
                <a:schemeClr val="bg1"/>
              </a:solidFill>
              <a:latin typeface="Myriad Pro" pitchFamily="34" charset="0"/>
            </a:endParaRPr>
          </a:p>
        </p:txBody>
      </p:sp>
      <p:sp>
        <p:nvSpPr>
          <p:cNvPr id="8" name="TextBox 7"/>
          <p:cNvSpPr txBox="1"/>
          <p:nvPr/>
        </p:nvSpPr>
        <p:spPr>
          <a:xfrm>
            <a:off x="730601" y="280395"/>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READING</a:t>
            </a:r>
            <a:endParaRPr lang="en-US" sz="5400" b="1" dirty="0">
              <a:effectLst>
                <a:glow rad="88900">
                  <a:schemeClr val="bg1"/>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r="68162"/>
          <a:stretch/>
        </p:blipFill>
        <p:spPr>
          <a:xfrm>
            <a:off x="618835" y="4120847"/>
            <a:ext cx="4115276" cy="3954393"/>
          </a:xfrm>
          <a:prstGeom prst="rect">
            <a:avLst/>
          </a:prstGeom>
        </p:spPr>
      </p:pic>
      <p:pic>
        <p:nvPicPr>
          <p:cNvPr id="13" name="Picture 12"/>
          <p:cNvPicPr>
            <a:picLocks noChangeAspect="1"/>
          </p:cNvPicPr>
          <p:nvPr/>
        </p:nvPicPr>
        <p:blipFill rotWithShape="1">
          <a:blip r:embed="rId3"/>
          <a:srcRect l="31425"/>
          <a:stretch/>
        </p:blipFill>
        <p:spPr>
          <a:xfrm>
            <a:off x="8848360" y="4120847"/>
            <a:ext cx="8863745" cy="3954393"/>
          </a:xfrm>
          <a:prstGeom prst="rect">
            <a:avLst/>
          </a:prstGeom>
        </p:spPr>
      </p:pic>
      <p:cxnSp>
        <p:nvCxnSpPr>
          <p:cNvPr id="4" name="Straight Arrow Connector 3"/>
          <p:cNvCxnSpPr/>
          <p:nvPr/>
        </p:nvCxnSpPr>
        <p:spPr>
          <a:xfrm>
            <a:off x="4734110" y="4589585"/>
            <a:ext cx="4114250" cy="2268416"/>
          </a:xfrm>
          <a:prstGeom prst="straightConnector1">
            <a:avLst/>
          </a:prstGeom>
          <a:ln w="38100">
            <a:solidFill>
              <a:srgbClr val="F1664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34110" y="4734658"/>
            <a:ext cx="4114250" cy="98913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734110" y="5723792"/>
            <a:ext cx="4114250" cy="133055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Action Button: Document 4">
            <a:hlinkClick r:id="" action="ppaction://hlinkshowjump?jump=previousslide" highlightClick="1"/>
            <a:extLst>
              <a:ext uri="{FF2B5EF4-FFF2-40B4-BE49-F238E27FC236}">
                <a16:creationId xmlns:a16="http://schemas.microsoft.com/office/drawing/2014/main" id="{A0943B08-2931-4F6E-4B05-3E84BAB66D93}"/>
              </a:ext>
            </a:extLst>
          </p:cNvPr>
          <p:cNvSpPr/>
          <p:nvPr/>
        </p:nvSpPr>
        <p:spPr>
          <a:xfrm>
            <a:off x="618835" y="9182100"/>
            <a:ext cx="905165" cy="609600"/>
          </a:xfrm>
          <a:prstGeom prst="actionButton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22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758" y="-11430"/>
            <a:ext cx="18288000" cy="1624964"/>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563686" y="1761223"/>
            <a:ext cx="15267804"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Read the passages again and complete the sentences.</a:t>
            </a:r>
          </a:p>
        </p:txBody>
      </p:sp>
      <p:sp>
        <p:nvSpPr>
          <p:cNvPr id="16" name="Rounded Rectangle 15"/>
          <p:cNvSpPr/>
          <p:nvPr/>
        </p:nvSpPr>
        <p:spPr>
          <a:xfrm>
            <a:off x="809778" y="1740197"/>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p:cNvSpPr txBox="1"/>
          <p:nvPr/>
        </p:nvSpPr>
        <p:spPr>
          <a:xfrm>
            <a:off x="888956" y="1586237"/>
            <a:ext cx="595553" cy="1015663"/>
          </a:xfrm>
          <a:prstGeom prst="rect">
            <a:avLst/>
          </a:prstGeom>
          <a:noFill/>
        </p:spPr>
        <p:txBody>
          <a:bodyPr wrap="square" rtlCol="0">
            <a:spAutoFit/>
          </a:bodyPr>
          <a:lstStyle/>
          <a:p>
            <a:pPr algn="ctr"/>
            <a:r>
              <a:rPr lang="vi-VN" sz="6000" b="1" dirty="0">
                <a:solidFill>
                  <a:schemeClr val="bg1"/>
                </a:solidFill>
                <a:latin typeface="Myriad Pro" pitchFamily="34" charset="0"/>
              </a:rPr>
              <a:t>2</a:t>
            </a:r>
            <a:endParaRPr lang="en-US" sz="6000" b="1" dirty="0">
              <a:solidFill>
                <a:schemeClr val="bg1"/>
              </a:solidFill>
              <a:latin typeface="Myriad Pro" pitchFamily="34" charset="0"/>
            </a:endParaRPr>
          </a:p>
        </p:txBody>
      </p:sp>
      <p:sp>
        <p:nvSpPr>
          <p:cNvPr id="8" name="TextBox 7"/>
          <p:cNvSpPr txBox="1"/>
          <p:nvPr/>
        </p:nvSpPr>
        <p:spPr>
          <a:xfrm>
            <a:off x="730601" y="280395"/>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READING</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762BA3-5846-49A1-A041-93C20AA09C52}"/>
              </a:ext>
            </a:extLst>
          </p:cNvPr>
          <p:cNvSpPr txBox="1"/>
          <p:nvPr/>
        </p:nvSpPr>
        <p:spPr>
          <a:xfrm>
            <a:off x="213753" y="2610127"/>
            <a:ext cx="17948664" cy="7006213"/>
          </a:xfrm>
          <a:prstGeom prst="rect">
            <a:avLst/>
          </a:prstGeom>
          <a:noFill/>
        </p:spPr>
        <p:txBody>
          <a:bodyPr wrap="square">
            <a:spAutoFit/>
          </a:bodyPr>
          <a:lstStyle/>
          <a:p>
            <a:pPr>
              <a:lnSpc>
                <a:spcPct val="120000"/>
              </a:lnSpc>
            </a:pPr>
            <a:r>
              <a:rPr lang="en-US" sz="5400" b="1" dirty="0">
                <a:solidFill>
                  <a:srgbClr val="0070C0"/>
                </a:solidFill>
              </a:rPr>
              <a:t>1. </a:t>
            </a:r>
            <a:r>
              <a:rPr lang="en-US" sz="5400" dirty="0">
                <a:solidFill>
                  <a:srgbClr val="242021"/>
                </a:solidFill>
              </a:rPr>
              <a:t>Students live and study in </a:t>
            </a:r>
            <a:r>
              <a:rPr lang="en-US" sz="5400">
                <a:solidFill>
                  <a:srgbClr val="242021"/>
                </a:solidFill>
              </a:rPr>
              <a:t>a ________ school</a:t>
            </a:r>
            <a:r>
              <a:rPr lang="en-US" sz="5400" dirty="0">
                <a:solidFill>
                  <a:srgbClr val="242021"/>
                </a:solidFill>
              </a:rPr>
              <a:t>. They only go home at weekends. </a:t>
            </a:r>
          </a:p>
          <a:p>
            <a:pPr>
              <a:lnSpc>
                <a:spcPct val="120000"/>
              </a:lnSpc>
            </a:pPr>
            <a:r>
              <a:rPr lang="en-US" sz="5400" b="1" dirty="0">
                <a:solidFill>
                  <a:srgbClr val="0070C0"/>
                </a:solidFill>
              </a:rPr>
              <a:t>2. </a:t>
            </a:r>
            <a:r>
              <a:rPr lang="en-US" sz="5400" dirty="0">
                <a:solidFill>
                  <a:srgbClr val="242021"/>
                </a:solidFill>
              </a:rPr>
              <a:t>Sunrise is a school </a:t>
            </a:r>
            <a:r>
              <a:rPr lang="en-US" sz="5400">
                <a:solidFill>
                  <a:srgbClr val="242021"/>
                </a:solidFill>
              </a:rPr>
              <a:t>in _______.</a:t>
            </a:r>
            <a:endParaRPr lang="en-US" sz="5400" dirty="0">
              <a:solidFill>
                <a:srgbClr val="242021"/>
              </a:solidFill>
            </a:endParaRPr>
          </a:p>
          <a:p>
            <a:pPr>
              <a:lnSpc>
                <a:spcPct val="120000"/>
              </a:lnSpc>
            </a:pPr>
            <a:r>
              <a:rPr lang="en-US" sz="5400" b="1" dirty="0">
                <a:solidFill>
                  <a:srgbClr val="0070C0"/>
                </a:solidFill>
              </a:rPr>
              <a:t>3. </a:t>
            </a:r>
            <a:r>
              <a:rPr lang="en-US" sz="5400" dirty="0">
                <a:solidFill>
                  <a:srgbClr val="242021"/>
                </a:solidFill>
              </a:rPr>
              <a:t>There </a:t>
            </a:r>
            <a:r>
              <a:rPr lang="en-US" sz="5400">
                <a:solidFill>
                  <a:srgbClr val="242021"/>
                </a:solidFill>
              </a:rPr>
              <a:t>are ______________________ </a:t>
            </a:r>
            <a:r>
              <a:rPr lang="en-US" sz="5400" dirty="0">
                <a:solidFill>
                  <a:srgbClr val="242021"/>
                </a:solidFill>
              </a:rPr>
              <a:t>around An Son School. </a:t>
            </a:r>
          </a:p>
          <a:p>
            <a:pPr>
              <a:lnSpc>
                <a:spcPct val="120000"/>
              </a:lnSpc>
            </a:pPr>
            <a:r>
              <a:rPr lang="en-US" sz="5400" b="1" dirty="0">
                <a:solidFill>
                  <a:srgbClr val="0070C0"/>
                </a:solidFill>
              </a:rPr>
              <a:t>4</a:t>
            </a:r>
            <a:r>
              <a:rPr lang="en-US" sz="5400" b="1">
                <a:solidFill>
                  <a:srgbClr val="0070C0"/>
                </a:solidFill>
              </a:rPr>
              <a:t>. </a:t>
            </a:r>
            <a:r>
              <a:rPr lang="en-US" sz="5400">
                <a:solidFill>
                  <a:srgbClr val="242021"/>
                </a:solidFill>
              </a:rPr>
              <a:t>____________ </a:t>
            </a:r>
            <a:r>
              <a:rPr lang="en-US" sz="5400" dirty="0">
                <a:solidFill>
                  <a:srgbClr val="242021"/>
                </a:solidFill>
              </a:rPr>
              <a:t>has an art club. </a:t>
            </a:r>
          </a:p>
          <a:p>
            <a:pPr>
              <a:lnSpc>
                <a:spcPct val="120000"/>
              </a:lnSpc>
            </a:pPr>
            <a:r>
              <a:rPr lang="en-US" sz="5400" b="1" dirty="0">
                <a:solidFill>
                  <a:srgbClr val="0070C0"/>
                </a:solidFill>
              </a:rPr>
              <a:t>5. </a:t>
            </a:r>
            <a:r>
              <a:rPr lang="en-US" sz="5400" dirty="0">
                <a:solidFill>
                  <a:srgbClr val="242021"/>
                </a:solidFill>
              </a:rPr>
              <a:t>At Dream School, students learn English </a:t>
            </a:r>
            <a:r>
              <a:rPr lang="en-US" sz="5400">
                <a:solidFill>
                  <a:srgbClr val="242021"/>
                </a:solidFill>
              </a:rPr>
              <a:t>with _______________________.</a:t>
            </a:r>
            <a:endParaRPr lang="en-US" sz="5400" dirty="0"/>
          </a:p>
        </p:txBody>
      </p:sp>
      <p:sp>
        <p:nvSpPr>
          <p:cNvPr id="2" name="TextBox 1">
            <a:extLst>
              <a:ext uri="{FF2B5EF4-FFF2-40B4-BE49-F238E27FC236}">
                <a16:creationId xmlns:a16="http://schemas.microsoft.com/office/drawing/2014/main" id="{512443BE-2EF8-1B8B-217B-D58B5BF5F54B}"/>
              </a:ext>
            </a:extLst>
          </p:cNvPr>
          <p:cNvSpPr txBox="1"/>
          <p:nvPr/>
        </p:nvSpPr>
        <p:spPr>
          <a:xfrm>
            <a:off x="8869115" y="2719370"/>
            <a:ext cx="2848302" cy="1023037"/>
          </a:xfrm>
          <a:prstGeom prst="rect">
            <a:avLst/>
          </a:prstGeom>
          <a:noFill/>
        </p:spPr>
        <p:txBody>
          <a:bodyPr wrap="square">
            <a:spAutoFit/>
          </a:bodyPr>
          <a:lstStyle/>
          <a:p>
            <a:pPr>
              <a:lnSpc>
                <a:spcPct val="120000"/>
              </a:lnSpc>
            </a:pPr>
            <a:r>
              <a:rPr lang="en-US" sz="5400" b="1" dirty="0">
                <a:solidFill>
                  <a:srgbClr val="7030A0"/>
                </a:solidFill>
              </a:rPr>
              <a:t>boarding</a:t>
            </a:r>
          </a:p>
        </p:txBody>
      </p:sp>
      <p:sp>
        <p:nvSpPr>
          <p:cNvPr id="3" name="TextBox 2">
            <a:extLst>
              <a:ext uri="{FF2B5EF4-FFF2-40B4-BE49-F238E27FC236}">
                <a16:creationId xmlns:a16="http://schemas.microsoft.com/office/drawing/2014/main" id="{F5081277-EF53-FECB-F14A-3DF27F222345}"/>
              </a:ext>
            </a:extLst>
          </p:cNvPr>
          <p:cNvSpPr txBox="1"/>
          <p:nvPr/>
        </p:nvSpPr>
        <p:spPr>
          <a:xfrm>
            <a:off x="7157199" y="4695704"/>
            <a:ext cx="2520813" cy="1023037"/>
          </a:xfrm>
          <a:prstGeom prst="rect">
            <a:avLst/>
          </a:prstGeom>
          <a:noFill/>
        </p:spPr>
        <p:txBody>
          <a:bodyPr wrap="square">
            <a:spAutoFit/>
          </a:bodyPr>
          <a:lstStyle/>
          <a:p>
            <a:pPr>
              <a:lnSpc>
                <a:spcPct val="120000"/>
              </a:lnSpc>
            </a:pPr>
            <a:r>
              <a:rPr lang="en-US" sz="5400" b="1" dirty="0">
                <a:solidFill>
                  <a:srgbClr val="7030A0"/>
                </a:solidFill>
              </a:rPr>
              <a:t>Sydney</a:t>
            </a:r>
          </a:p>
        </p:txBody>
      </p:sp>
      <p:sp>
        <p:nvSpPr>
          <p:cNvPr id="5" name="TextBox 4">
            <a:extLst>
              <a:ext uri="{FF2B5EF4-FFF2-40B4-BE49-F238E27FC236}">
                <a16:creationId xmlns:a16="http://schemas.microsoft.com/office/drawing/2014/main" id="{D9C76D21-A4DD-4571-882D-275F5F82E53E}"/>
              </a:ext>
            </a:extLst>
          </p:cNvPr>
          <p:cNvSpPr txBox="1"/>
          <p:nvPr/>
        </p:nvSpPr>
        <p:spPr>
          <a:xfrm>
            <a:off x="3693748" y="5634738"/>
            <a:ext cx="7635143" cy="971356"/>
          </a:xfrm>
          <a:prstGeom prst="rect">
            <a:avLst/>
          </a:prstGeom>
          <a:noFill/>
        </p:spPr>
        <p:txBody>
          <a:bodyPr wrap="square">
            <a:spAutoFit/>
          </a:bodyPr>
          <a:lstStyle/>
          <a:p>
            <a:pPr>
              <a:lnSpc>
                <a:spcPct val="120000"/>
              </a:lnSpc>
            </a:pPr>
            <a:r>
              <a:rPr lang="en-US" sz="5100" b="1" dirty="0">
                <a:solidFill>
                  <a:srgbClr val="7030A0"/>
                </a:solidFill>
              </a:rPr>
              <a:t>mountains and green fields</a:t>
            </a:r>
          </a:p>
        </p:txBody>
      </p:sp>
      <p:sp>
        <p:nvSpPr>
          <p:cNvPr id="6" name="TextBox 5">
            <a:extLst>
              <a:ext uri="{FF2B5EF4-FFF2-40B4-BE49-F238E27FC236}">
                <a16:creationId xmlns:a16="http://schemas.microsoft.com/office/drawing/2014/main" id="{D6049364-61F3-CD2F-E1CE-AD0E775C6C22}"/>
              </a:ext>
            </a:extLst>
          </p:cNvPr>
          <p:cNvSpPr txBox="1"/>
          <p:nvPr/>
        </p:nvSpPr>
        <p:spPr>
          <a:xfrm>
            <a:off x="888956" y="6607441"/>
            <a:ext cx="4312857" cy="1023037"/>
          </a:xfrm>
          <a:prstGeom prst="rect">
            <a:avLst/>
          </a:prstGeom>
          <a:noFill/>
        </p:spPr>
        <p:txBody>
          <a:bodyPr wrap="square">
            <a:spAutoFit/>
          </a:bodyPr>
          <a:lstStyle/>
          <a:p>
            <a:pPr>
              <a:lnSpc>
                <a:spcPct val="120000"/>
              </a:lnSpc>
            </a:pPr>
            <a:r>
              <a:rPr lang="en-US" sz="5400" b="1" dirty="0">
                <a:solidFill>
                  <a:srgbClr val="7030A0"/>
                </a:solidFill>
              </a:rPr>
              <a:t>Dream School</a:t>
            </a:r>
          </a:p>
        </p:txBody>
      </p:sp>
      <p:sp>
        <p:nvSpPr>
          <p:cNvPr id="7" name="TextBox 6">
            <a:extLst>
              <a:ext uri="{FF2B5EF4-FFF2-40B4-BE49-F238E27FC236}">
                <a16:creationId xmlns:a16="http://schemas.microsoft.com/office/drawing/2014/main" id="{7EE8D5A5-D411-5D1C-CA60-69D6FD378A40}"/>
              </a:ext>
            </a:extLst>
          </p:cNvPr>
          <p:cNvSpPr txBox="1"/>
          <p:nvPr/>
        </p:nvSpPr>
        <p:spPr>
          <a:xfrm>
            <a:off x="427267" y="8577286"/>
            <a:ext cx="7739744" cy="1023037"/>
          </a:xfrm>
          <a:prstGeom prst="rect">
            <a:avLst/>
          </a:prstGeom>
          <a:noFill/>
        </p:spPr>
        <p:txBody>
          <a:bodyPr wrap="square">
            <a:spAutoFit/>
          </a:bodyPr>
          <a:lstStyle/>
          <a:p>
            <a:pPr>
              <a:lnSpc>
                <a:spcPct val="120000"/>
              </a:lnSpc>
            </a:pPr>
            <a:r>
              <a:rPr lang="en-US" sz="5400" b="1" dirty="0">
                <a:solidFill>
                  <a:srgbClr val="7030A0"/>
                </a:solidFill>
              </a:rPr>
              <a:t>English-speaking teachers</a:t>
            </a:r>
          </a:p>
        </p:txBody>
      </p:sp>
      <p:sp>
        <p:nvSpPr>
          <p:cNvPr id="4" name="Action Button: Document 3">
            <a:hlinkClick r:id="rId3" action="ppaction://hlinksldjump" highlightClick="1"/>
            <a:extLst>
              <a:ext uri="{FF2B5EF4-FFF2-40B4-BE49-F238E27FC236}">
                <a16:creationId xmlns:a16="http://schemas.microsoft.com/office/drawing/2014/main" id="{6C89895A-BBCC-C2E2-2A9E-F6EF94B190CB}"/>
              </a:ext>
            </a:extLst>
          </p:cNvPr>
          <p:cNvSpPr/>
          <p:nvPr/>
        </p:nvSpPr>
        <p:spPr>
          <a:xfrm>
            <a:off x="17221200" y="9616340"/>
            <a:ext cx="609600" cy="556360"/>
          </a:xfrm>
          <a:prstGeom prst="actionButton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634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5DB1B-07A6-EAB7-A9FF-90234D37724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38C466-9C60-EF71-DF96-27B280362867}"/>
              </a:ext>
            </a:extLst>
          </p:cNvPr>
          <p:cNvGrpSpPr/>
          <p:nvPr/>
        </p:nvGrpSpPr>
        <p:grpSpPr>
          <a:xfrm>
            <a:off x="-1093323" y="2111261"/>
            <a:ext cx="20474646" cy="11479827"/>
            <a:chOff x="0" y="0"/>
            <a:chExt cx="27299528" cy="15306436"/>
          </a:xfrm>
        </p:grpSpPr>
        <p:sp>
          <p:nvSpPr>
            <p:cNvPr id="3" name="Freeform 3">
              <a:extLst>
                <a:ext uri="{FF2B5EF4-FFF2-40B4-BE49-F238E27FC236}">
                  <a16:creationId xmlns:a16="http://schemas.microsoft.com/office/drawing/2014/main" id="{E35B6FC9-8630-CAD5-9520-CF8A41F8C91D}"/>
                </a:ext>
              </a:extLst>
            </p:cNvPr>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a:extLst>
                <a:ext uri="{FF2B5EF4-FFF2-40B4-BE49-F238E27FC236}">
                  <a16:creationId xmlns:a16="http://schemas.microsoft.com/office/drawing/2014/main" id="{ACD47783-11C4-18A5-0C18-D5E38A1CA3AF}"/>
                </a:ext>
              </a:extLst>
            </p:cNvPr>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a:extLst>
                <a:ext uri="{FF2B5EF4-FFF2-40B4-BE49-F238E27FC236}">
                  <a16:creationId xmlns:a16="http://schemas.microsoft.com/office/drawing/2014/main" id="{318A645C-B06E-C77F-669E-B8B371F4D0BF}"/>
                </a:ext>
              </a:extLst>
            </p:cNvPr>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09C4BDE-409B-1FA5-A722-699F6BD01449}"/>
                </a:ext>
              </a:extLst>
            </p:cNvPr>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a:extLst>
                <a:ext uri="{FF2B5EF4-FFF2-40B4-BE49-F238E27FC236}">
                  <a16:creationId xmlns:a16="http://schemas.microsoft.com/office/drawing/2014/main" id="{3DA60778-ECDC-3B33-BADE-060BCC0EF045}"/>
                </a:ext>
              </a:extLst>
            </p:cNvPr>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TextBox 8">
            <a:extLst>
              <a:ext uri="{FF2B5EF4-FFF2-40B4-BE49-F238E27FC236}">
                <a16:creationId xmlns:a16="http://schemas.microsoft.com/office/drawing/2014/main" id="{59546883-DA61-A96C-1CAE-7D50A14794FD}"/>
              </a:ext>
            </a:extLst>
          </p:cNvPr>
          <p:cNvSpPr txBox="1"/>
          <p:nvPr/>
        </p:nvSpPr>
        <p:spPr>
          <a:xfrm>
            <a:off x="1140666" y="4077170"/>
            <a:ext cx="9758218" cy="2841625"/>
          </a:xfrm>
          <a:prstGeom prst="rect">
            <a:avLst/>
          </a:prstGeom>
        </p:spPr>
        <p:txBody>
          <a:bodyPr lIns="0" tIns="0" rIns="0" bIns="0" rtlCol="0" anchor="t">
            <a:spAutoFit/>
          </a:bodyPr>
          <a:lstStyle/>
          <a:p>
            <a:pPr algn="l">
              <a:lnSpc>
                <a:spcPts val="4549"/>
              </a:lnSpc>
              <a:spcBef>
                <a:spcPct val="0"/>
              </a:spcBef>
            </a:pPr>
            <a:r>
              <a:rPr lang="en-US" sz="3249" dirty="0">
                <a:solidFill>
                  <a:srgbClr val="000000"/>
                </a:solidFill>
                <a:latin typeface="Dekko"/>
                <a:ea typeface="Dekko"/>
                <a:cs typeface="Dekko"/>
                <a:sym typeface="Dekko"/>
              </a:rPr>
              <a:t>Many words in the English language have been borrowed or derived from other languages, especially Latin and Greek. Understanding a word's origin can often provide clues about its meaning and how it's spelled. For example, 'photo' is derived from the Greek word for 'light'.</a:t>
            </a:r>
          </a:p>
        </p:txBody>
      </p:sp>
      <p:sp>
        <p:nvSpPr>
          <p:cNvPr id="9" name="TextBox 9">
            <a:extLst>
              <a:ext uri="{FF2B5EF4-FFF2-40B4-BE49-F238E27FC236}">
                <a16:creationId xmlns:a16="http://schemas.microsoft.com/office/drawing/2014/main" id="{64CF402D-0A99-9738-E8F7-37D25CB00DD6}"/>
              </a:ext>
            </a:extLst>
          </p:cNvPr>
          <p:cNvSpPr txBox="1"/>
          <p:nvPr/>
        </p:nvSpPr>
        <p:spPr>
          <a:xfrm>
            <a:off x="1140666" y="1764246"/>
            <a:ext cx="9758218" cy="1815465"/>
          </a:xfrm>
          <a:prstGeom prst="rect">
            <a:avLst/>
          </a:prstGeom>
        </p:spPr>
        <p:txBody>
          <a:bodyPr lIns="0" tIns="0" rIns="0" bIns="0" rtlCol="0" anchor="t">
            <a:spAutoFit/>
          </a:bodyPr>
          <a:lstStyle/>
          <a:p>
            <a:pPr algn="l">
              <a:lnSpc>
                <a:spcPts val="6929"/>
              </a:lnSpc>
            </a:pPr>
            <a:r>
              <a:rPr lang="en-US" sz="6999" dirty="0">
                <a:solidFill>
                  <a:srgbClr val="000000"/>
                </a:solidFill>
                <a:latin typeface="Lazydog"/>
                <a:ea typeface="Lazydog"/>
                <a:cs typeface="Lazydog"/>
                <a:sym typeface="Lazydog"/>
              </a:rPr>
              <a:t>The Significance of Word Origins </a:t>
            </a:r>
          </a:p>
        </p:txBody>
      </p:sp>
      <p:sp>
        <p:nvSpPr>
          <p:cNvPr id="10" name="Freeform 10">
            <a:extLst>
              <a:ext uri="{FF2B5EF4-FFF2-40B4-BE49-F238E27FC236}">
                <a16:creationId xmlns:a16="http://schemas.microsoft.com/office/drawing/2014/main" id="{2A1F5688-214A-80CD-DE14-FF9FD4A8B2D4}"/>
              </a:ext>
            </a:extLst>
          </p:cNvPr>
          <p:cNvSpPr/>
          <p:nvPr/>
        </p:nvSpPr>
        <p:spPr>
          <a:xfrm>
            <a:off x="11911463" y="1347094"/>
            <a:ext cx="5235871" cy="5865029"/>
          </a:xfrm>
          <a:custGeom>
            <a:avLst/>
            <a:gdLst/>
            <a:ahLst/>
            <a:cxnLst/>
            <a:rect l="l" t="t" r="r" b="b"/>
            <a:pathLst>
              <a:path w="5235871" h="5865029">
                <a:moveTo>
                  <a:pt x="0" y="0"/>
                </a:moveTo>
                <a:lnTo>
                  <a:pt x="5235871" y="0"/>
                </a:lnTo>
                <a:lnTo>
                  <a:pt x="5235871" y="5865028"/>
                </a:lnTo>
                <a:lnTo>
                  <a:pt x="0" y="5865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BA16C10D-B838-52C0-212D-FE00A997012F}"/>
              </a:ext>
            </a:extLst>
          </p:cNvPr>
          <p:cNvPicPr>
            <a:picLocks noChangeAspect="1"/>
          </p:cNvPicPr>
          <p:nvPr/>
        </p:nvPicPr>
        <p:blipFill>
          <a:blip r:embed="rId8"/>
          <a:stretch>
            <a:fillRect/>
          </a:stretch>
        </p:blipFill>
        <p:spPr>
          <a:xfrm>
            <a:off x="76200" y="-100449"/>
            <a:ext cx="17398110" cy="9282549"/>
          </a:xfrm>
          <a:prstGeom prst="rect">
            <a:avLst/>
          </a:prstGeom>
        </p:spPr>
      </p:pic>
      <p:sp>
        <p:nvSpPr>
          <p:cNvPr id="14" name="Action Button: Go Forward or Next 13">
            <a:hlinkClick r:id="" action="ppaction://hlinkshowjump?jump=nextslide" highlightClick="1"/>
            <a:extLst>
              <a:ext uri="{FF2B5EF4-FFF2-40B4-BE49-F238E27FC236}">
                <a16:creationId xmlns:a16="http://schemas.microsoft.com/office/drawing/2014/main" id="{14BAC94D-9304-3CCE-32EC-C1300C3D5B18}"/>
              </a:ext>
            </a:extLst>
          </p:cNvPr>
          <p:cNvSpPr/>
          <p:nvPr/>
        </p:nvSpPr>
        <p:spPr>
          <a:xfrm>
            <a:off x="17754600" y="8572500"/>
            <a:ext cx="381000" cy="609600"/>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83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58" y="-11430"/>
            <a:ext cx="18288000" cy="1624964"/>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740125" y="1846885"/>
            <a:ext cx="1550736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Answer the questions.</a:t>
            </a:r>
          </a:p>
        </p:txBody>
      </p:sp>
      <p:sp>
        <p:nvSpPr>
          <p:cNvPr id="11" name="TextBox 10"/>
          <p:cNvSpPr txBox="1"/>
          <p:nvPr/>
        </p:nvSpPr>
        <p:spPr>
          <a:xfrm>
            <a:off x="730601" y="29244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READING</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986216" y="1796271"/>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p:cNvSpPr txBox="1"/>
          <p:nvPr/>
        </p:nvSpPr>
        <p:spPr>
          <a:xfrm>
            <a:off x="1065394" y="1615895"/>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3</a:t>
            </a:r>
          </a:p>
        </p:txBody>
      </p:sp>
      <p:sp>
        <p:nvSpPr>
          <p:cNvPr id="2" name="TextBox 1">
            <a:extLst>
              <a:ext uri="{FF2B5EF4-FFF2-40B4-BE49-F238E27FC236}">
                <a16:creationId xmlns:a16="http://schemas.microsoft.com/office/drawing/2014/main" id="{8CC84C1B-CA28-C709-ACED-272B47DAD94A}"/>
              </a:ext>
            </a:extLst>
          </p:cNvPr>
          <p:cNvSpPr txBox="1"/>
          <p:nvPr/>
        </p:nvSpPr>
        <p:spPr>
          <a:xfrm>
            <a:off x="1438697" y="2550181"/>
            <a:ext cx="15407091" cy="7558929"/>
          </a:xfrm>
          <a:prstGeom prst="rect">
            <a:avLst/>
          </a:prstGeom>
          <a:noFill/>
        </p:spPr>
        <p:txBody>
          <a:bodyPr wrap="square">
            <a:spAutoFit/>
          </a:bodyPr>
          <a:lstStyle/>
          <a:p>
            <a:pPr>
              <a:lnSpc>
                <a:spcPct val="120000"/>
              </a:lnSpc>
            </a:pPr>
            <a:r>
              <a:rPr lang="en-US" sz="5100" dirty="0"/>
              <a:t>1. Which school is a boarding school? </a:t>
            </a:r>
          </a:p>
          <a:p>
            <a:pPr>
              <a:lnSpc>
                <a:spcPct val="120000"/>
              </a:lnSpc>
            </a:pPr>
            <a:r>
              <a:rPr lang="en-US" sz="5100" dirty="0">
                <a:solidFill>
                  <a:srgbClr val="7030A0"/>
                </a:solidFill>
                <a:sym typeface="Wingdings" pitchFamily="2" charset="2"/>
              </a:rPr>
              <a:t> Sunrise (is).</a:t>
            </a:r>
            <a:endParaRPr lang="en-US" sz="5100" dirty="0">
              <a:solidFill>
                <a:srgbClr val="7030A0"/>
              </a:solidFill>
            </a:endParaRPr>
          </a:p>
          <a:p>
            <a:pPr>
              <a:lnSpc>
                <a:spcPct val="120000"/>
              </a:lnSpc>
            </a:pPr>
            <a:r>
              <a:rPr lang="en-US" sz="5100" dirty="0"/>
              <a:t>2. Where is An Son School? </a:t>
            </a:r>
          </a:p>
          <a:p>
            <a:pPr>
              <a:lnSpc>
                <a:spcPct val="120000"/>
              </a:lnSpc>
            </a:pPr>
            <a:r>
              <a:rPr lang="en-US" sz="5100" dirty="0">
                <a:solidFill>
                  <a:srgbClr val="7030A0"/>
                </a:solidFill>
                <a:sym typeface="Wingdings" pitchFamily="2" charset="2"/>
              </a:rPr>
              <a:t> It is in Bac </a:t>
            </a:r>
            <a:r>
              <a:rPr lang="en-US" sz="5100" dirty="0" err="1">
                <a:solidFill>
                  <a:srgbClr val="7030A0"/>
                </a:solidFill>
                <a:sym typeface="Wingdings" pitchFamily="2" charset="2"/>
              </a:rPr>
              <a:t>Giang</a:t>
            </a:r>
            <a:r>
              <a:rPr lang="en-US" sz="5100" dirty="0">
                <a:solidFill>
                  <a:srgbClr val="7030A0"/>
                </a:solidFill>
                <a:sym typeface="Wingdings" pitchFamily="2" charset="2"/>
              </a:rPr>
              <a:t>. </a:t>
            </a:r>
            <a:endParaRPr lang="en-US" sz="5100" dirty="0">
              <a:solidFill>
                <a:srgbClr val="7030A0"/>
              </a:solidFill>
            </a:endParaRPr>
          </a:p>
          <a:p>
            <a:pPr>
              <a:lnSpc>
                <a:spcPct val="120000"/>
              </a:lnSpc>
            </a:pPr>
            <a:r>
              <a:rPr lang="en-US" sz="5100" dirty="0"/>
              <a:t>3. Is there a school garden in An Son School? </a:t>
            </a:r>
          </a:p>
          <a:p>
            <a:pPr>
              <a:lnSpc>
                <a:spcPct val="120000"/>
              </a:lnSpc>
            </a:pPr>
            <a:r>
              <a:rPr lang="en-US" sz="5100" dirty="0">
                <a:solidFill>
                  <a:srgbClr val="7030A0"/>
                </a:solidFill>
                <a:sym typeface="Wingdings" pitchFamily="2" charset="2"/>
              </a:rPr>
              <a:t> Yes, there is. </a:t>
            </a:r>
            <a:endParaRPr lang="en-US" sz="5100" dirty="0">
              <a:solidFill>
                <a:srgbClr val="7030A0"/>
              </a:solidFill>
            </a:endParaRPr>
          </a:p>
          <a:p>
            <a:pPr>
              <a:lnSpc>
                <a:spcPct val="120000"/>
              </a:lnSpc>
            </a:pPr>
            <a:r>
              <a:rPr lang="en-US" sz="5100" dirty="0"/>
              <a:t>4. What do Dream School students do in the afternoon?</a:t>
            </a:r>
          </a:p>
          <a:p>
            <a:pPr>
              <a:lnSpc>
                <a:spcPct val="120000"/>
              </a:lnSpc>
            </a:pPr>
            <a:r>
              <a:rPr lang="en-US" sz="5100" dirty="0">
                <a:solidFill>
                  <a:srgbClr val="7030A0"/>
                </a:solidFill>
                <a:sym typeface="Wingdings" pitchFamily="2" charset="2"/>
              </a:rPr>
              <a:t> They join many interesting clubs. </a:t>
            </a:r>
            <a:endParaRPr lang="en-US" sz="5100" dirty="0">
              <a:solidFill>
                <a:srgbClr val="7030A0"/>
              </a:solidFill>
            </a:endParaRPr>
          </a:p>
        </p:txBody>
      </p:sp>
      <p:sp>
        <p:nvSpPr>
          <p:cNvPr id="3" name="Action Button: Document 2">
            <a:hlinkClick r:id="rId3" action="ppaction://hlinksldjump" highlightClick="1"/>
            <a:extLst>
              <a:ext uri="{FF2B5EF4-FFF2-40B4-BE49-F238E27FC236}">
                <a16:creationId xmlns:a16="http://schemas.microsoft.com/office/drawing/2014/main" id="{0704487C-F689-CBAE-52A9-87706E8ECF02}"/>
              </a:ext>
            </a:extLst>
          </p:cNvPr>
          <p:cNvSpPr/>
          <p:nvPr/>
        </p:nvSpPr>
        <p:spPr>
          <a:xfrm>
            <a:off x="16992600" y="9486900"/>
            <a:ext cx="914400" cy="800100"/>
          </a:xfrm>
          <a:prstGeom prst="actionButton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315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7129-235B-7F6F-BBAE-85B71EC73C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0ACF398-00B0-C518-F902-D07EF68DCE19}"/>
              </a:ext>
            </a:extLst>
          </p:cNvPr>
          <p:cNvGrpSpPr/>
          <p:nvPr/>
        </p:nvGrpSpPr>
        <p:grpSpPr>
          <a:xfrm>
            <a:off x="-730405" y="1891234"/>
            <a:ext cx="19748810" cy="11072862"/>
            <a:chOff x="0" y="0"/>
            <a:chExt cx="26331747" cy="14763816"/>
          </a:xfrm>
        </p:grpSpPr>
        <p:sp>
          <p:nvSpPr>
            <p:cNvPr id="3" name="Freeform 3">
              <a:extLst>
                <a:ext uri="{FF2B5EF4-FFF2-40B4-BE49-F238E27FC236}">
                  <a16:creationId xmlns:a16="http://schemas.microsoft.com/office/drawing/2014/main" id="{08BB0491-0BFF-CD8F-168B-3E7A46DF1E70}"/>
                </a:ext>
              </a:extLst>
            </p:cNvPr>
            <p:cNvSpPr/>
            <p:nvPr/>
          </p:nvSpPr>
          <p:spPr>
            <a:xfrm>
              <a:off x="377463" y="0"/>
              <a:ext cx="17051215" cy="9631560"/>
            </a:xfrm>
            <a:custGeom>
              <a:avLst/>
              <a:gdLst/>
              <a:ahLst/>
              <a:cxnLst/>
              <a:rect l="l" t="t" r="r" b="b"/>
              <a:pathLst>
                <a:path w="17051215" h="9631560">
                  <a:moveTo>
                    <a:pt x="0" y="0"/>
                  </a:moveTo>
                  <a:lnTo>
                    <a:pt x="17051214" y="0"/>
                  </a:lnTo>
                  <a:lnTo>
                    <a:pt x="17051214"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a:extLst>
                <a:ext uri="{FF2B5EF4-FFF2-40B4-BE49-F238E27FC236}">
                  <a16:creationId xmlns:a16="http://schemas.microsoft.com/office/drawing/2014/main" id="{F0C1129A-187E-E866-7954-2C361C65504B}"/>
                </a:ext>
              </a:extLst>
            </p:cNvPr>
            <p:cNvSpPr/>
            <p:nvPr/>
          </p:nvSpPr>
          <p:spPr>
            <a:xfrm>
              <a:off x="8903070" y="0"/>
              <a:ext cx="17051215" cy="9631560"/>
            </a:xfrm>
            <a:custGeom>
              <a:avLst/>
              <a:gdLst/>
              <a:ahLst/>
              <a:cxnLst/>
              <a:rect l="l" t="t" r="r" b="b"/>
              <a:pathLst>
                <a:path w="17051215" h="9631560">
                  <a:moveTo>
                    <a:pt x="0" y="0"/>
                  </a:moveTo>
                  <a:lnTo>
                    <a:pt x="17051215" y="0"/>
                  </a:lnTo>
                  <a:lnTo>
                    <a:pt x="17051215"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a:extLst>
                <a:ext uri="{FF2B5EF4-FFF2-40B4-BE49-F238E27FC236}">
                  <a16:creationId xmlns:a16="http://schemas.microsoft.com/office/drawing/2014/main" id="{29E96919-FB7B-9917-7091-E5083C5DFD63}"/>
                </a:ext>
              </a:extLst>
            </p:cNvPr>
            <p:cNvSpPr/>
            <p:nvPr/>
          </p:nvSpPr>
          <p:spPr>
            <a:xfrm>
              <a:off x="0" y="8539948"/>
              <a:ext cx="26331747" cy="6223867"/>
            </a:xfrm>
            <a:custGeom>
              <a:avLst/>
              <a:gdLst/>
              <a:ahLst/>
              <a:cxnLst/>
              <a:rect l="l" t="t" r="r" b="b"/>
              <a:pathLst>
                <a:path w="26331747" h="6223867">
                  <a:moveTo>
                    <a:pt x="0" y="0"/>
                  </a:moveTo>
                  <a:lnTo>
                    <a:pt x="26331747" y="0"/>
                  </a:lnTo>
                  <a:lnTo>
                    <a:pt x="26331747" y="6223868"/>
                  </a:lnTo>
                  <a:lnTo>
                    <a:pt x="0" y="6223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EEDFD47-10BA-7CDD-B169-E3200DC54834}"/>
                </a:ext>
              </a:extLst>
            </p:cNvPr>
            <p:cNvSpPr/>
            <p:nvPr/>
          </p:nvSpPr>
          <p:spPr>
            <a:xfrm>
              <a:off x="557982" y="8266765"/>
              <a:ext cx="17620370" cy="1461672"/>
            </a:xfrm>
            <a:custGeom>
              <a:avLst/>
              <a:gdLst/>
              <a:ahLst/>
              <a:cxnLst/>
              <a:rect l="l" t="t" r="r" b="b"/>
              <a:pathLst>
                <a:path w="17620370" h="1461672">
                  <a:moveTo>
                    <a:pt x="0" y="0"/>
                  </a:moveTo>
                  <a:lnTo>
                    <a:pt x="17620369" y="0"/>
                  </a:lnTo>
                  <a:lnTo>
                    <a:pt x="1762036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a:extLst>
                <a:ext uri="{FF2B5EF4-FFF2-40B4-BE49-F238E27FC236}">
                  <a16:creationId xmlns:a16="http://schemas.microsoft.com/office/drawing/2014/main" id="{F80C98FC-F17F-BCD1-4002-9D5D92FEB700}"/>
                </a:ext>
              </a:extLst>
            </p:cNvPr>
            <p:cNvSpPr/>
            <p:nvPr/>
          </p:nvSpPr>
          <p:spPr>
            <a:xfrm>
              <a:off x="10582937" y="8266765"/>
              <a:ext cx="15190829" cy="1461672"/>
            </a:xfrm>
            <a:custGeom>
              <a:avLst/>
              <a:gdLst/>
              <a:ahLst/>
              <a:cxnLst/>
              <a:rect l="l" t="t" r="r" b="b"/>
              <a:pathLst>
                <a:path w="15190829" h="1461672">
                  <a:moveTo>
                    <a:pt x="0" y="0"/>
                  </a:moveTo>
                  <a:lnTo>
                    <a:pt x="15190829" y="0"/>
                  </a:lnTo>
                  <a:lnTo>
                    <a:pt x="1519082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Freeform 8">
            <a:extLst>
              <a:ext uri="{FF2B5EF4-FFF2-40B4-BE49-F238E27FC236}">
                <a16:creationId xmlns:a16="http://schemas.microsoft.com/office/drawing/2014/main" id="{07674A09-6548-A04E-56B3-67ED204EF5EC}"/>
              </a:ext>
            </a:extLst>
          </p:cNvPr>
          <p:cNvSpPr/>
          <p:nvPr/>
        </p:nvSpPr>
        <p:spPr>
          <a:xfrm>
            <a:off x="1449707" y="1576885"/>
            <a:ext cx="8115300" cy="7630261"/>
          </a:xfrm>
          <a:custGeom>
            <a:avLst/>
            <a:gdLst/>
            <a:ahLst/>
            <a:cxnLst/>
            <a:rect l="l" t="t" r="r" b="b"/>
            <a:pathLst>
              <a:path w="6950474" h="7630261">
                <a:moveTo>
                  <a:pt x="0" y="0"/>
                </a:moveTo>
                <a:lnTo>
                  <a:pt x="6950474" y="0"/>
                </a:lnTo>
                <a:lnTo>
                  <a:pt x="6950474" y="7630261"/>
                </a:lnTo>
                <a:lnTo>
                  <a:pt x="0" y="7630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C62AE26-2A91-6441-6364-DE4388D59C52}"/>
              </a:ext>
            </a:extLst>
          </p:cNvPr>
          <p:cNvSpPr/>
          <p:nvPr/>
        </p:nvSpPr>
        <p:spPr>
          <a:xfrm>
            <a:off x="13201650" y="7244052"/>
            <a:ext cx="3257383" cy="2185408"/>
          </a:xfrm>
          <a:custGeom>
            <a:avLst/>
            <a:gdLst/>
            <a:ahLst/>
            <a:cxnLst/>
            <a:rect l="l" t="t" r="r" b="b"/>
            <a:pathLst>
              <a:path w="3257383" h="2185408">
                <a:moveTo>
                  <a:pt x="0" y="0"/>
                </a:moveTo>
                <a:lnTo>
                  <a:pt x="3257383" y="0"/>
                </a:lnTo>
                <a:lnTo>
                  <a:pt x="3257383" y="2185408"/>
                </a:lnTo>
                <a:lnTo>
                  <a:pt x="0" y="2185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26" name="Picture 2" descr="Unit 1 Lớp 6: A Closer Look 1 (trang 8) - Global Success">
            <a:extLst>
              <a:ext uri="{FF2B5EF4-FFF2-40B4-BE49-F238E27FC236}">
                <a16:creationId xmlns:a16="http://schemas.microsoft.com/office/drawing/2014/main" id="{8B588F87-25FE-9D25-D3CC-E2C408D1C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7181" y="2278423"/>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2">
            <a:extLst>
              <a:ext uri="{FF2B5EF4-FFF2-40B4-BE49-F238E27FC236}">
                <a16:creationId xmlns:a16="http://schemas.microsoft.com/office/drawing/2014/main" id="{B02241B8-0CF7-D7C9-2DC7-DD4385E053B6}"/>
              </a:ext>
            </a:extLst>
          </p:cNvPr>
          <p:cNvSpPr txBox="1"/>
          <p:nvPr/>
        </p:nvSpPr>
        <p:spPr>
          <a:xfrm>
            <a:off x="1828800" y="3663984"/>
            <a:ext cx="7173952" cy="884858"/>
          </a:xfrm>
          <a:prstGeom prst="rect">
            <a:avLst/>
          </a:prstGeom>
        </p:spPr>
        <p:txBody>
          <a:bodyPr wrap="square" lIns="0" tIns="0" rIns="0" bIns="0" rtlCol="0" anchor="t">
            <a:spAutoFit/>
          </a:bodyPr>
          <a:lstStyle/>
          <a:p>
            <a:pPr algn="ctr">
              <a:lnSpc>
                <a:spcPts val="6929"/>
              </a:lnSpc>
            </a:pPr>
            <a:r>
              <a:rPr lang="en-US" sz="6999" dirty="0">
                <a:solidFill>
                  <a:srgbClr val="FFFFFF"/>
                </a:solidFill>
                <a:latin typeface="Lazydog"/>
                <a:ea typeface="Lazydog"/>
                <a:cs typeface="Lazydog"/>
                <a:sym typeface="Lazydog"/>
              </a:rPr>
              <a:t>III. SPEAKING</a:t>
            </a:r>
            <a:endParaRPr lang="en-US" sz="6999" dirty="0">
              <a:solidFill>
                <a:srgbClr val="FFFFFF"/>
              </a:solidFill>
              <a:latin typeface="Lazydog"/>
              <a:ea typeface="ADLaM Display" panose="02010000000000000000" pitchFamily="2" charset="0"/>
              <a:cs typeface="Kalinga" panose="020B0502040204020203" pitchFamily="34" charset="0"/>
              <a:sym typeface="Lazydog"/>
            </a:endParaRPr>
          </a:p>
        </p:txBody>
      </p:sp>
    </p:spTree>
    <p:extLst>
      <p:ext uri="{BB962C8B-B14F-4D97-AF65-F5344CB8AC3E}">
        <p14:creationId xmlns:p14="http://schemas.microsoft.com/office/powerpoint/2010/main" val="66728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ACF3-ACD7-6C67-DD61-29197180F159}"/>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8A252744-B35B-AA03-1781-258EC8ED4403}"/>
              </a:ext>
            </a:extLst>
          </p:cNvPr>
          <p:cNvGrpSpPr/>
          <p:nvPr/>
        </p:nvGrpSpPr>
        <p:grpSpPr>
          <a:xfrm>
            <a:off x="-1758" y="-11430"/>
            <a:ext cx="18288000" cy="1624964"/>
            <a:chOff x="7620" y="-7620"/>
            <a:chExt cx="12192000" cy="1083309"/>
          </a:xfrm>
        </p:grpSpPr>
        <p:sp>
          <p:nvSpPr>
            <p:cNvPr id="29" name="Round Single Corner Rectangle 28">
              <a:extLst>
                <a:ext uri="{FF2B5EF4-FFF2-40B4-BE49-F238E27FC236}">
                  <a16:creationId xmlns:a16="http://schemas.microsoft.com/office/drawing/2014/main" id="{D54CC750-85F4-FBC3-C1D1-2B7D9E36AC26}"/>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0" name="Round Single Corner Rectangle 29">
              <a:extLst>
                <a:ext uri="{FF2B5EF4-FFF2-40B4-BE49-F238E27FC236}">
                  <a16:creationId xmlns:a16="http://schemas.microsoft.com/office/drawing/2014/main" id="{0E952709-62A2-CE5C-5CB4-13F000B51FFE}"/>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1" name="Round Single Corner Rectangle 30">
              <a:extLst>
                <a:ext uri="{FF2B5EF4-FFF2-40B4-BE49-F238E27FC236}">
                  <a16:creationId xmlns:a16="http://schemas.microsoft.com/office/drawing/2014/main" id="{12440D1C-F084-061E-18AD-E97758A651A3}"/>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a:extLst>
              <a:ext uri="{FF2B5EF4-FFF2-40B4-BE49-F238E27FC236}">
                <a16:creationId xmlns:a16="http://schemas.microsoft.com/office/drawing/2014/main" id="{FB3FEE1A-E587-33F4-F7C8-A0B6FDD2DFE2}"/>
              </a:ext>
            </a:extLst>
          </p:cNvPr>
          <p:cNvSpPr txBox="1"/>
          <p:nvPr/>
        </p:nvSpPr>
        <p:spPr>
          <a:xfrm>
            <a:off x="1740125" y="1842920"/>
            <a:ext cx="14639945" cy="1384995"/>
          </a:xfrm>
          <a:prstGeom prst="rect">
            <a:avLst/>
          </a:prstGeom>
          <a:noFill/>
          <a:effectLst/>
        </p:spPr>
        <p:txBody>
          <a:bodyPr wrap="square" rtlCol="0">
            <a:spAutoFit/>
          </a:bodyPr>
          <a:lstStyle/>
          <a:p>
            <a:r>
              <a:rPr lang="en-US" sz="4200" b="1" dirty="0">
                <a:effectLst>
                  <a:glow rad="88900">
                    <a:schemeClr val="bg1"/>
                  </a:glow>
                </a:effectLst>
                <a:cs typeface="Arial" panose="020B0604020202020204" pitchFamily="34" charset="0"/>
              </a:rPr>
              <a:t>Which school in Exercise 1 would you like to go to</a:t>
            </a:r>
            <a:r>
              <a:rPr lang="en-US" sz="4200" b="1">
                <a:effectLst>
                  <a:glow rad="88900">
                    <a:schemeClr val="bg1"/>
                  </a:glow>
                </a:effectLst>
                <a:cs typeface="Arial" panose="020B0604020202020204" pitchFamily="34" charset="0"/>
              </a:rPr>
              <a:t>? Why? </a:t>
            </a:r>
            <a:r>
              <a:rPr lang="en-US" sz="4200" b="1" dirty="0">
                <a:effectLst>
                  <a:glow rad="88900">
                    <a:schemeClr val="bg1"/>
                  </a:glow>
                </a:effectLst>
                <a:cs typeface="Arial" panose="020B0604020202020204" pitchFamily="34" charset="0"/>
              </a:rPr>
              <a:t>Complete the table.</a:t>
            </a:r>
          </a:p>
        </p:txBody>
      </p:sp>
      <p:sp>
        <p:nvSpPr>
          <p:cNvPr id="11" name="TextBox 10">
            <a:extLst>
              <a:ext uri="{FF2B5EF4-FFF2-40B4-BE49-F238E27FC236}">
                <a16:creationId xmlns:a16="http://schemas.microsoft.com/office/drawing/2014/main" id="{0154998A-C8DC-812D-01B0-7DBC7B0ADEF9}"/>
              </a:ext>
            </a:extLst>
          </p:cNvPr>
          <p:cNvSpPr txBox="1"/>
          <p:nvPr/>
        </p:nvSpPr>
        <p:spPr>
          <a:xfrm>
            <a:off x="730601" y="29244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SPEAKING</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668A9E57-7BB3-87B3-3FED-AB13404F2F4A}"/>
              </a:ext>
            </a:extLst>
          </p:cNvPr>
          <p:cNvSpPr/>
          <p:nvPr/>
        </p:nvSpPr>
        <p:spPr>
          <a:xfrm>
            <a:off x="907038" y="1816179"/>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a:extLst>
              <a:ext uri="{FF2B5EF4-FFF2-40B4-BE49-F238E27FC236}">
                <a16:creationId xmlns:a16="http://schemas.microsoft.com/office/drawing/2014/main" id="{1CFDB030-8862-467A-576E-BEFA5EDE31E3}"/>
              </a:ext>
            </a:extLst>
          </p:cNvPr>
          <p:cNvSpPr txBox="1"/>
          <p:nvPr/>
        </p:nvSpPr>
        <p:spPr>
          <a:xfrm>
            <a:off x="986216" y="1635803"/>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4</a:t>
            </a:r>
          </a:p>
        </p:txBody>
      </p:sp>
      <p:graphicFrame>
        <p:nvGraphicFramePr>
          <p:cNvPr id="2" name="Table 2">
            <a:extLst>
              <a:ext uri="{FF2B5EF4-FFF2-40B4-BE49-F238E27FC236}">
                <a16:creationId xmlns:a16="http://schemas.microsoft.com/office/drawing/2014/main" id="{696F2C41-F6F8-76A6-920D-8C1CF338297F}"/>
              </a:ext>
            </a:extLst>
          </p:cNvPr>
          <p:cNvGraphicFramePr>
            <a:graphicFrameLocks noGrp="1"/>
          </p:cNvGraphicFramePr>
          <p:nvPr>
            <p:extLst>
              <p:ext uri="{D42A27DB-BD31-4B8C-83A1-F6EECF244321}">
                <p14:modId xmlns:p14="http://schemas.microsoft.com/office/powerpoint/2010/main" val="4233157531"/>
              </p:ext>
            </p:extLst>
          </p:nvPr>
        </p:nvGraphicFramePr>
        <p:xfrm>
          <a:off x="2926080" y="3452849"/>
          <a:ext cx="12192000" cy="1737360"/>
        </p:xfrm>
        <a:graphic>
          <a:graphicData uri="http://schemas.openxmlformats.org/drawingml/2006/table">
            <a:tbl>
              <a:tblPr firstRow="1" bandRow="1">
                <a:tableStyleId>{7DF18680-E054-41AD-8BC1-D1AEF772440D}</a:tableStyleId>
              </a:tblPr>
              <a:tblGrid>
                <a:gridCol w="6096000">
                  <a:extLst>
                    <a:ext uri="{9D8B030D-6E8A-4147-A177-3AD203B41FA5}">
                      <a16:colId xmlns:a16="http://schemas.microsoft.com/office/drawing/2014/main" val="90001736"/>
                    </a:ext>
                  </a:extLst>
                </a:gridCol>
                <a:gridCol w="6096000">
                  <a:extLst>
                    <a:ext uri="{9D8B030D-6E8A-4147-A177-3AD203B41FA5}">
                      <a16:colId xmlns:a16="http://schemas.microsoft.com/office/drawing/2014/main" val="3094821469"/>
                    </a:ext>
                  </a:extLst>
                </a:gridCol>
              </a:tblGrid>
              <a:tr h="868680">
                <a:tc>
                  <a:txBody>
                    <a:bodyPr/>
                    <a:lstStyle/>
                    <a:p>
                      <a:pPr algn="ctr"/>
                      <a:r>
                        <a:rPr lang="en-US" sz="4800" dirty="0"/>
                        <a:t>N</a:t>
                      </a:r>
                      <a:r>
                        <a:rPr lang="en-VN" sz="4800" dirty="0"/>
                        <a:t>ame of school</a:t>
                      </a:r>
                    </a:p>
                  </a:txBody>
                  <a:tcPr marL="137160" marR="137160" marT="68580" marB="68580"/>
                </a:tc>
                <a:tc>
                  <a:txBody>
                    <a:bodyPr/>
                    <a:lstStyle/>
                    <a:p>
                      <a:pPr algn="ctr"/>
                      <a:r>
                        <a:rPr lang="en-US" sz="4800" dirty="0"/>
                        <a:t>R</a:t>
                      </a:r>
                      <a:r>
                        <a:rPr lang="en-VN" sz="4800" dirty="0"/>
                        <a:t>easons you like it</a:t>
                      </a:r>
                    </a:p>
                  </a:txBody>
                  <a:tcPr marL="137160" marR="137160" marT="68580" marB="68580"/>
                </a:tc>
                <a:extLst>
                  <a:ext uri="{0D108BD9-81ED-4DB2-BD59-A6C34878D82A}">
                    <a16:rowId xmlns:a16="http://schemas.microsoft.com/office/drawing/2014/main" val="2213180124"/>
                  </a:ext>
                </a:extLst>
              </a:tr>
              <a:tr h="868680">
                <a:tc>
                  <a:txBody>
                    <a:bodyPr/>
                    <a:lstStyle/>
                    <a:p>
                      <a:r>
                        <a:rPr lang="en-US" sz="4800" dirty="0"/>
                        <a:t>          </a:t>
                      </a:r>
                      <a:endParaRPr lang="en-VN" sz="4800" dirty="0"/>
                    </a:p>
                  </a:txBody>
                  <a:tcPr marL="137160" marR="137160" marT="68580" marB="68580"/>
                </a:tc>
                <a:tc>
                  <a:txBody>
                    <a:bodyPr/>
                    <a:lstStyle/>
                    <a:p>
                      <a:r>
                        <a:rPr lang="en-US" sz="4800" dirty="0"/>
                        <a:t>I</a:t>
                      </a:r>
                      <a:endParaRPr lang="en-VN" sz="4800" dirty="0"/>
                    </a:p>
                  </a:txBody>
                  <a:tcPr marL="137160" marR="137160" marT="68580" marB="68580"/>
                </a:tc>
                <a:extLst>
                  <a:ext uri="{0D108BD9-81ED-4DB2-BD59-A6C34878D82A}">
                    <a16:rowId xmlns:a16="http://schemas.microsoft.com/office/drawing/2014/main" val="115811640"/>
                  </a:ext>
                </a:extLst>
              </a:tr>
            </a:tbl>
          </a:graphicData>
        </a:graphic>
      </p:graphicFrame>
    </p:spTree>
    <p:extLst>
      <p:ext uri="{BB962C8B-B14F-4D97-AF65-F5344CB8AC3E}">
        <p14:creationId xmlns:p14="http://schemas.microsoft.com/office/powerpoint/2010/main" val="124478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58" y="-11430"/>
            <a:ext cx="18288000" cy="1624964"/>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740125" y="1842920"/>
            <a:ext cx="14639945" cy="1384995"/>
          </a:xfrm>
          <a:prstGeom prst="rect">
            <a:avLst/>
          </a:prstGeom>
          <a:noFill/>
          <a:effectLst/>
        </p:spPr>
        <p:txBody>
          <a:bodyPr wrap="square" rtlCol="0">
            <a:spAutoFit/>
          </a:bodyPr>
          <a:lstStyle/>
          <a:p>
            <a:r>
              <a:rPr lang="en-US" sz="4200" b="1" dirty="0">
                <a:effectLst>
                  <a:glow rad="88900">
                    <a:schemeClr val="bg1"/>
                  </a:glow>
                </a:effectLst>
                <a:cs typeface="Arial" panose="020B0604020202020204" pitchFamily="34" charset="0"/>
              </a:rPr>
              <a:t>Which school in Exercise 1 would you like to go to</a:t>
            </a:r>
            <a:r>
              <a:rPr lang="en-US" sz="4200" b="1">
                <a:effectLst>
                  <a:glow rad="88900">
                    <a:schemeClr val="bg1"/>
                  </a:glow>
                </a:effectLst>
                <a:cs typeface="Arial" panose="020B0604020202020204" pitchFamily="34" charset="0"/>
              </a:rPr>
              <a:t>? Why? </a:t>
            </a:r>
            <a:r>
              <a:rPr lang="en-US" sz="4200" b="1" dirty="0">
                <a:effectLst>
                  <a:glow rad="88900">
                    <a:schemeClr val="bg1"/>
                  </a:glow>
                </a:effectLst>
                <a:cs typeface="Arial" panose="020B0604020202020204" pitchFamily="34" charset="0"/>
              </a:rPr>
              <a:t>Complete the table.</a:t>
            </a:r>
          </a:p>
        </p:txBody>
      </p:sp>
      <p:sp>
        <p:nvSpPr>
          <p:cNvPr id="11" name="TextBox 10"/>
          <p:cNvSpPr txBox="1"/>
          <p:nvPr/>
        </p:nvSpPr>
        <p:spPr>
          <a:xfrm>
            <a:off x="730601" y="29244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SPEAKING</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907038" y="1816179"/>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p:cNvSpPr txBox="1"/>
          <p:nvPr/>
        </p:nvSpPr>
        <p:spPr>
          <a:xfrm>
            <a:off x="986216" y="1635803"/>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4</a:t>
            </a:r>
          </a:p>
        </p:txBody>
      </p:sp>
      <p:graphicFrame>
        <p:nvGraphicFramePr>
          <p:cNvPr id="2" name="Table 2">
            <a:extLst>
              <a:ext uri="{FF2B5EF4-FFF2-40B4-BE49-F238E27FC236}">
                <a16:creationId xmlns:a16="http://schemas.microsoft.com/office/drawing/2014/main" id="{E21A8E05-4DA5-6F49-8DFB-8F858F098F22}"/>
              </a:ext>
            </a:extLst>
          </p:cNvPr>
          <p:cNvGraphicFramePr>
            <a:graphicFrameLocks noGrp="1"/>
          </p:cNvGraphicFramePr>
          <p:nvPr>
            <p:extLst>
              <p:ext uri="{D42A27DB-BD31-4B8C-83A1-F6EECF244321}">
                <p14:modId xmlns:p14="http://schemas.microsoft.com/office/powerpoint/2010/main" val="3859756033"/>
              </p:ext>
            </p:extLst>
          </p:nvPr>
        </p:nvGraphicFramePr>
        <p:xfrm>
          <a:off x="1524000" y="3452849"/>
          <a:ext cx="15316200" cy="2468880"/>
        </p:xfrm>
        <a:graphic>
          <a:graphicData uri="http://schemas.openxmlformats.org/drawingml/2006/table">
            <a:tbl>
              <a:tblPr firstRow="1" bandRow="1">
                <a:tableStyleId>{7DF18680-E054-41AD-8BC1-D1AEF772440D}</a:tableStyleId>
              </a:tblPr>
              <a:tblGrid>
                <a:gridCol w="7658100">
                  <a:extLst>
                    <a:ext uri="{9D8B030D-6E8A-4147-A177-3AD203B41FA5}">
                      <a16:colId xmlns:a16="http://schemas.microsoft.com/office/drawing/2014/main" val="90001736"/>
                    </a:ext>
                  </a:extLst>
                </a:gridCol>
                <a:gridCol w="7658100">
                  <a:extLst>
                    <a:ext uri="{9D8B030D-6E8A-4147-A177-3AD203B41FA5}">
                      <a16:colId xmlns:a16="http://schemas.microsoft.com/office/drawing/2014/main" val="3094821469"/>
                    </a:ext>
                  </a:extLst>
                </a:gridCol>
              </a:tblGrid>
              <a:tr h="868680">
                <a:tc>
                  <a:txBody>
                    <a:bodyPr/>
                    <a:lstStyle/>
                    <a:p>
                      <a:pPr algn="ctr"/>
                      <a:r>
                        <a:rPr lang="en-US" sz="4800" dirty="0"/>
                        <a:t>N</a:t>
                      </a:r>
                      <a:r>
                        <a:rPr lang="en-VN" sz="4800" dirty="0"/>
                        <a:t>ame of school</a:t>
                      </a:r>
                    </a:p>
                  </a:txBody>
                  <a:tcPr marL="137160" marR="137160" marT="68580" marB="68580"/>
                </a:tc>
                <a:tc>
                  <a:txBody>
                    <a:bodyPr/>
                    <a:lstStyle/>
                    <a:p>
                      <a:pPr algn="ctr"/>
                      <a:r>
                        <a:rPr lang="en-US" sz="4800" dirty="0"/>
                        <a:t>R</a:t>
                      </a:r>
                      <a:r>
                        <a:rPr lang="en-VN" sz="4800" dirty="0"/>
                        <a:t>easons you like it</a:t>
                      </a:r>
                    </a:p>
                  </a:txBody>
                  <a:tcPr marL="137160" marR="137160" marT="68580" marB="68580"/>
                </a:tc>
                <a:extLst>
                  <a:ext uri="{0D108BD9-81ED-4DB2-BD59-A6C34878D82A}">
                    <a16:rowId xmlns:a16="http://schemas.microsoft.com/office/drawing/2014/main" val="2213180124"/>
                  </a:ext>
                </a:extLst>
              </a:tr>
              <a:tr h="868680">
                <a:tc>
                  <a:txBody>
                    <a:bodyPr/>
                    <a:lstStyle/>
                    <a:p>
                      <a:pPr algn="ctr"/>
                      <a:r>
                        <a:rPr lang="en-US" sz="4800" dirty="0"/>
                        <a:t>Dream School</a:t>
                      </a:r>
                      <a:endParaRPr lang="en-VN" sz="4800" dirty="0"/>
                    </a:p>
                  </a:txBody>
                  <a:tcPr marL="137160" marR="137160" marT="68580" marB="68580" anchor="ctr"/>
                </a:tc>
                <a:tc>
                  <a:txBody>
                    <a:bodyPr/>
                    <a:lstStyle/>
                    <a:p>
                      <a:pPr algn="ctr"/>
                      <a:r>
                        <a:rPr lang="en-US" sz="4800" dirty="0"/>
                        <a:t>Because I'd like to paint in the art club</a:t>
                      </a:r>
                      <a:endParaRPr lang="en-VN" sz="4800" dirty="0"/>
                    </a:p>
                  </a:txBody>
                  <a:tcPr marL="137160" marR="137160" marT="68580" marB="68580" anchor="ctr"/>
                </a:tc>
                <a:extLst>
                  <a:ext uri="{0D108BD9-81ED-4DB2-BD59-A6C34878D82A}">
                    <a16:rowId xmlns:a16="http://schemas.microsoft.com/office/drawing/2014/main" val="115811640"/>
                  </a:ext>
                </a:extLst>
              </a:tr>
            </a:tbl>
          </a:graphicData>
        </a:graphic>
      </p:graphicFrame>
    </p:spTree>
    <p:extLst>
      <p:ext uri="{BB962C8B-B14F-4D97-AF65-F5344CB8AC3E}">
        <p14:creationId xmlns:p14="http://schemas.microsoft.com/office/powerpoint/2010/main" val="2017353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58" y="-11430"/>
            <a:ext cx="18288000" cy="1624964"/>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326646" y="2041637"/>
            <a:ext cx="15507368" cy="830997"/>
          </a:xfrm>
          <a:prstGeom prst="rect">
            <a:avLst/>
          </a:prstGeom>
          <a:noFill/>
          <a:effectLst/>
        </p:spPr>
        <p:txBody>
          <a:bodyPr wrap="square" rtlCol="0">
            <a:spAutoFit/>
          </a:bodyPr>
          <a:lstStyle/>
          <a:p>
            <a:r>
              <a:rPr lang="en-US" sz="4800" b="1" dirty="0">
                <a:effectLst>
                  <a:glow rad="88900">
                    <a:schemeClr val="bg1"/>
                  </a:glow>
                </a:effectLst>
                <a:cs typeface="Arial" panose="020B0604020202020204" pitchFamily="34" charset="0"/>
              </a:rPr>
              <a:t>Discuss your choice with your friends.</a:t>
            </a:r>
          </a:p>
        </p:txBody>
      </p:sp>
      <p:sp>
        <p:nvSpPr>
          <p:cNvPr id="11" name="TextBox 10"/>
          <p:cNvSpPr txBox="1"/>
          <p:nvPr/>
        </p:nvSpPr>
        <p:spPr>
          <a:xfrm>
            <a:off x="730601" y="29244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SPEAKING</a:t>
            </a:r>
            <a:endParaRPr lang="en-US" sz="54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E21A8E05-4DA5-6F49-8DFB-8F858F098F22}"/>
              </a:ext>
            </a:extLst>
          </p:cNvPr>
          <p:cNvGraphicFramePr>
            <a:graphicFrameLocks noGrp="1"/>
          </p:cNvGraphicFramePr>
          <p:nvPr/>
        </p:nvGraphicFramePr>
        <p:xfrm>
          <a:off x="2926080" y="3452849"/>
          <a:ext cx="12192000" cy="1737360"/>
        </p:xfrm>
        <a:graphic>
          <a:graphicData uri="http://schemas.openxmlformats.org/drawingml/2006/table">
            <a:tbl>
              <a:tblPr firstRow="1" bandRow="1">
                <a:tableStyleId>{7DF18680-E054-41AD-8BC1-D1AEF772440D}</a:tableStyleId>
              </a:tblPr>
              <a:tblGrid>
                <a:gridCol w="6096000">
                  <a:extLst>
                    <a:ext uri="{9D8B030D-6E8A-4147-A177-3AD203B41FA5}">
                      <a16:colId xmlns:a16="http://schemas.microsoft.com/office/drawing/2014/main" val="90001736"/>
                    </a:ext>
                  </a:extLst>
                </a:gridCol>
                <a:gridCol w="6096000">
                  <a:extLst>
                    <a:ext uri="{9D8B030D-6E8A-4147-A177-3AD203B41FA5}">
                      <a16:colId xmlns:a16="http://schemas.microsoft.com/office/drawing/2014/main" val="3094821469"/>
                    </a:ext>
                  </a:extLst>
                </a:gridCol>
              </a:tblGrid>
              <a:tr h="868680">
                <a:tc>
                  <a:txBody>
                    <a:bodyPr/>
                    <a:lstStyle/>
                    <a:p>
                      <a:pPr algn="ctr"/>
                      <a:r>
                        <a:rPr lang="en-US" sz="4800" dirty="0"/>
                        <a:t>N</a:t>
                      </a:r>
                      <a:r>
                        <a:rPr lang="en-VN" sz="4800" dirty="0"/>
                        <a:t>ame of school</a:t>
                      </a:r>
                    </a:p>
                  </a:txBody>
                  <a:tcPr marL="137160" marR="137160" marT="68580" marB="68580"/>
                </a:tc>
                <a:tc>
                  <a:txBody>
                    <a:bodyPr/>
                    <a:lstStyle/>
                    <a:p>
                      <a:pPr algn="ctr"/>
                      <a:r>
                        <a:rPr lang="en-US" sz="4800" dirty="0"/>
                        <a:t>R</a:t>
                      </a:r>
                      <a:r>
                        <a:rPr lang="en-VN" sz="4800" dirty="0"/>
                        <a:t>easons you like it</a:t>
                      </a:r>
                    </a:p>
                  </a:txBody>
                  <a:tcPr marL="137160" marR="137160" marT="68580" marB="68580"/>
                </a:tc>
                <a:extLst>
                  <a:ext uri="{0D108BD9-81ED-4DB2-BD59-A6C34878D82A}">
                    <a16:rowId xmlns:a16="http://schemas.microsoft.com/office/drawing/2014/main" val="2213180124"/>
                  </a:ext>
                </a:extLst>
              </a:tr>
              <a:tr h="868680">
                <a:tc>
                  <a:txBody>
                    <a:bodyPr/>
                    <a:lstStyle/>
                    <a:p>
                      <a:endParaRPr lang="en-VN" sz="4800"/>
                    </a:p>
                  </a:txBody>
                  <a:tcPr marL="137160" marR="137160" marT="68580" marB="68580"/>
                </a:tc>
                <a:tc>
                  <a:txBody>
                    <a:bodyPr/>
                    <a:lstStyle/>
                    <a:p>
                      <a:endParaRPr lang="en-VN" sz="4800" dirty="0"/>
                    </a:p>
                  </a:txBody>
                  <a:tcPr marL="137160" marR="137160" marT="68580" marB="68580"/>
                </a:tc>
                <a:extLst>
                  <a:ext uri="{0D108BD9-81ED-4DB2-BD59-A6C34878D82A}">
                    <a16:rowId xmlns:a16="http://schemas.microsoft.com/office/drawing/2014/main" val="115811640"/>
                  </a:ext>
                </a:extLst>
              </a:tr>
            </a:tbl>
          </a:graphicData>
        </a:graphic>
      </p:graphicFrame>
      <p:sp>
        <p:nvSpPr>
          <p:cNvPr id="4" name="Rounded Rectangular Callout 3">
            <a:extLst>
              <a:ext uri="{FF2B5EF4-FFF2-40B4-BE49-F238E27FC236}">
                <a16:creationId xmlns:a16="http://schemas.microsoft.com/office/drawing/2014/main" id="{2E2D77A7-5078-2A4F-5FC4-1BD4D8C764AA}"/>
              </a:ext>
            </a:extLst>
          </p:cNvPr>
          <p:cNvSpPr/>
          <p:nvPr/>
        </p:nvSpPr>
        <p:spPr>
          <a:xfrm>
            <a:off x="152400" y="5569983"/>
            <a:ext cx="7467600" cy="3103511"/>
          </a:xfrm>
          <a:prstGeom prst="wedgeRoundRectCallout">
            <a:avLst>
              <a:gd name="adj1" fmla="val 38753"/>
              <a:gd name="adj2" fmla="val 77394"/>
              <a:gd name="adj3" fmla="val 16667"/>
            </a:avLst>
          </a:prstGeom>
          <a:solidFill>
            <a:srgbClr val="0FB7BD"/>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a:t>Interview:</a:t>
            </a:r>
          </a:p>
          <a:p>
            <a:pPr algn="ctr"/>
            <a:r>
              <a:rPr lang="en-US" sz="5400" dirty="0"/>
              <a:t>- Ask your classmate </a:t>
            </a:r>
          </a:p>
          <a:p>
            <a:pPr algn="ctr"/>
            <a:r>
              <a:rPr lang="en-US" sz="5400" dirty="0"/>
              <a:t>- Complete your survey</a:t>
            </a:r>
          </a:p>
        </p:txBody>
      </p:sp>
    </p:spTree>
    <p:extLst>
      <p:ext uri="{BB962C8B-B14F-4D97-AF65-F5344CB8AC3E}">
        <p14:creationId xmlns:p14="http://schemas.microsoft.com/office/powerpoint/2010/main" val="394874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0" y="460352"/>
            <a:ext cx="18288000" cy="10330171"/>
          </a:xfrm>
          <a:custGeom>
            <a:avLst/>
            <a:gdLst/>
            <a:ahLst/>
            <a:cxnLst/>
            <a:rect l="l" t="t" r="r" b="b"/>
            <a:pathLst>
              <a:path w="18288000" h="10330171">
                <a:moveTo>
                  <a:pt x="0" y="0"/>
                </a:moveTo>
                <a:lnTo>
                  <a:pt x="18288000" y="0"/>
                </a:lnTo>
                <a:lnTo>
                  <a:pt x="18288000" y="10330172"/>
                </a:lnTo>
                <a:lnTo>
                  <a:pt x="0" y="10330172"/>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grpSp>
        <p:nvGrpSpPr>
          <p:cNvPr id="3" name="Group 3"/>
          <p:cNvGrpSpPr/>
          <p:nvPr/>
        </p:nvGrpSpPr>
        <p:grpSpPr>
          <a:xfrm>
            <a:off x="484360" y="1575616"/>
            <a:ext cx="14897101" cy="8099642"/>
            <a:chOff x="0" y="0"/>
            <a:chExt cx="17985257" cy="9377122"/>
          </a:xfrm>
        </p:grpSpPr>
        <p:sp>
          <p:nvSpPr>
            <p:cNvPr id="4" name="Freeform 4"/>
            <p:cNvSpPr/>
            <p:nvPr/>
          </p:nvSpPr>
          <p:spPr>
            <a:xfrm>
              <a:off x="3122384" y="0"/>
              <a:ext cx="14862874" cy="9377122"/>
            </a:xfrm>
            <a:custGeom>
              <a:avLst/>
              <a:gdLst/>
              <a:ahLst/>
              <a:cxnLst/>
              <a:rect l="l" t="t" r="r" b="b"/>
              <a:pathLst>
                <a:path w="14862874" h="9377122">
                  <a:moveTo>
                    <a:pt x="0" y="0"/>
                  </a:moveTo>
                  <a:lnTo>
                    <a:pt x="14862873" y="0"/>
                  </a:lnTo>
                  <a:lnTo>
                    <a:pt x="14862873" y="9377122"/>
                  </a:lnTo>
                  <a:lnTo>
                    <a:pt x="0" y="9377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8388705" cy="9377122"/>
            </a:xfrm>
            <a:custGeom>
              <a:avLst/>
              <a:gdLst/>
              <a:ahLst/>
              <a:cxnLst/>
              <a:rect l="l" t="t" r="r" b="b"/>
              <a:pathLst>
                <a:path w="8388705" h="9377122">
                  <a:moveTo>
                    <a:pt x="0" y="0"/>
                  </a:moveTo>
                  <a:lnTo>
                    <a:pt x="8388705" y="0"/>
                  </a:lnTo>
                  <a:lnTo>
                    <a:pt x="8388705" y="9377122"/>
                  </a:lnTo>
                  <a:lnTo>
                    <a:pt x="0" y="9377122"/>
                  </a:lnTo>
                  <a:lnTo>
                    <a:pt x="0" y="0"/>
                  </a:lnTo>
                  <a:close/>
                </a:path>
              </a:pathLst>
            </a:custGeom>
            <a:blipFill>
              <a:blip r:embed="rId4">
                <a:extLst>
                  <a:ext uri="{96DAC541-7B7A-43D3-8B79-37D633B846F1}">
                    <asvg:svgBlip xmlns:asvg="http://schemas.microsoft.com/office/drawing/2016/SVG/main" r:embed="rId5"/>
                  </a:ext>
                </a:extLst>
              </a:blip>
              <a:stretch>
                <a:fillRect r="-77177"/>
              </a:stretch>
            </a:blipFill>
          </p:spPr>
          <p:txBody>
            <a:bodyPr/>
            <a:lstStyle/>
            <a:p>
              <a:endParaRPr lang="en-US"/>
            </a:p>
          </p:txBody>
        </p:sp>
        <p:grpSp>
          <p:nvGrpSpPr>
            <p:cNvPr id="6" name="Group 6"/>
            <p:cNvGrpSpPr/>
            <p:nvPr/>
          </p:nvGrpSpPr>
          <p:grpSpPr>
            <a:xfrm>
              <a:off x="1433211" y="893535"/>
              <a:ext cx="14232688" cy="7101672"/>
              <a:chOff x="0" y="0"/>
              <a:chExt cx="2191638" cy="1093560"/>
            </a:xfrm>
          </p:grpSpPr>
          <p:sp>
            <p:nvSpPr>
              <p:cNvPr id="7" name="Freeform 7"/>
              <p:cNvSpPr/>
              <p:nvPr/>
            </p:nvSpPr>
            <p:spPr>
              <a:xfrm>
                <a:off x="0" y="0"/>
                <a:ext cx="2191638" cy="1093560"/>
              </a:xfrm>
              <a:custGeom>
                <a:avLst/>
                <a:gdLst/>
                <a:ahLst/>
                <a:cxnLst/>
                <a:rect l="l" t="t" r="r" b="b"/>
                <a:pathLst>
                  <a:path w="2191638" h="1093560">
                    <a:moveTo>
                      <a:pt x="0" y="0"/>
                    </a:moveTo>
                    <a:lnTo>
                      <a:pt x="2191638" y="0"/>
                    </a:lnTo>
                    <a:lnTo>
                      <a:pt x="2191638" y="1093560"/>
                    </a:lnTo>
                    <a:lnTo>
                      <a:pt x="0" y="1093560"/>
                    </a:lnTo>
                    <a:close/>
                  </a:path>
                </a:pathLst>
              </a:custGeom>
              <a:solidFill>
                <a:srgbClr val="6B8174"/>
              </a:solidFill>
            </p:spPr>
            <p:txBody>
              <a:bodyPr/>
              <a:lstStyle/>
              <a:p>
                <a:endParaRPr lang="en-US"/>
              </a:p>
            </p:txBody>
          </p:sp>
          <p:sp>
            <p:nvSpPr>
              <p:cNvPr id="8" name="TextBox 8"/>
              <p:cNvSpPr txBox="1"/>
              <p:nvPr/>
            </p:nvSpPr>
            <p:spPr>
              <a:xfrm>
                <a:off x="0" y="-38100"/>
                <a:ext cx="2191638" cy="1131660"/>
              </a:xfrm>
              <a:prstGeom prst="rect">
                <a:avLst/>
              </a:prstGeom>
            </p:spPr>
            <p:txBody>
              <a:bodyPr lIns="65165" tIns="65165" rIns="65165" bIns="65165" rtlCol="0" anchor="ctr"/>
              <a:lstStyle/>
              <a:p>
                <a:pPr algn="ctr">
                  <a:lnSpc>
                    <a:spcPts val="2660"/>
                  </a:lnSpc>
                  <a:spcBef>
                    <a:spcPct val="0"/>
                  </a:spcBef>
                </a:pPr>
                <a:endParaRPr/>
              </a:p>
            </p:txBody>
          </p:sp>
        </p:grpSp>
        <p:sp>
          <p:nvSpPr>
            <p:cNvPr id="9" name="Freeform 9"/>
            <p:cNvSpPr/>
            <p:nvPr/>
          </p:nvSpPr>
          <p:spPr>
            <a:xfrm>
              <a:off x="1683541" y="6737416"/>
              <a:ext cx="1849298" cy="2546154"/>
            </a:xfrm>
            <a:custGeom>
              <a:avLst/>
              <a:gdLst/>
              <a:ahLst/>
              <a:cxnLst/>
              <a:rect l="l" t="t" r="r" b="b"/>
              <a:pathLst>
                <a:path w="1849298" h="2546154">
                  <a:moveTo>
                    <a:pt x="0" y="0"/>
                  </a:moveTo>
                  <a:lnTo>
                    <a:pt x="1849297" y="0"/>
                  </a:lnTo>
                  <a:lnTo>
                    <a:pt x="1849297" y="2546154"/>
                  </a:lnTo>
                  <a:lnTo>
                    <a:pt x="0" y="2546154"/>
                  </a:lnTo>
                  <a:lnTo>
                    <a:pt x="0" y="0"/>
                  </a:lnTo>
                  <a:close/>
                </a:path>
              </a:pathLst>
            </a:custGeom>
            <a:blipFill>
              <a:blip r:embed="rId6">
                <a:extLst>
                  <a:ext uri="{96DAC541-7B7A-43D3-8B79-37D633B846F1}">
                    <asvg:svgBlip xmlns:asvg="http://schemas.microsoft.com/office/drawing/2016/SVG/main" r:embed="rId7"/>
                  </a:ext>
                </a:extLst>
              </a:blip>
              <a:stretch>
                <a:fillRect l="-376785" t="-144702" r="-43724"/>
              </a:stretch>
            </a:blipFill>
          </p:spPr>
          <p:txBody>
            <a:bodyPr/>
            <a:lstStyle/>
            <a:p>
              <a:endParaRPr lang="en-US"/>
            </a:p>
          </p:txBody>
        </p:sp>
      </p:grpSp>
      <p:grpSp>
        <p:nvGrpSpPr>
          <p:cNvPr id="10" name="Group 10"/>
          <p:cNvGrpSpPr/>
          <p:nvPr/>
        </p:nvGrpSpPr>
        <p:grpSpPr>
          <a:xfrm>
            <a:off x="13117433" y="2770651"/>
            <a:ext cx="4810413" cy="10798887"/>
            <a:chOff x="0" y="0"/>
            <a:chExt cx="6413884" cy="14398516"/>
          </a:xfrm>
        </p:grpSpPr>
        <p:sp>
          <p:nvSpPr>
            <p:cNvPr id="11" name="Freeform 11"/>
            <p:cNvSpPr/>
            <p:nvPr/>
          </p:nvSpPr>
          <p:spPr>
            <a:xfrm>
              <a:off x="0" y="0"/>
              <a:ext cx="6413884" cy="14398516"/>
            </a:xfrm>
            <a:custGeom>
              <a:avLst/>
              <a:gdLst/>
              <a:ahLst/>
              <a:cxnLst/>
              <a:rect l="l" t="t" r="r" b="b"/>
              <a:pathLst>
                <a:path w="6413884" h="14398516">
                  <a:moveTo>
                    <a:pt x="0" y="0"/>
                  </a:moveTo>
                  <a:lnTo>
                    <a:pt x="6413884" y="0"/>
                  </a:lnTo>
                  <a:lnTo>
                    <a:pt x="6413884" y="14398516"/>
                  </a:lnTo>
                  <a:lnTo>
                    <a:pt x="0" y="14398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0" y="1421008"/>
              <a:ext cx="1192430" cy="1281405"/>
            </a:xfrm>
            <a:custGeom>
              <a:avLst/>
              <a:gdLst/>
              <a:ahLst/>
              <a:cxnLst/>
              <a:rect l="l" t="t" r="r" b="b"/>
              <a:pathLst>
                <a:path w="1192430" h="1281405">
                  <a:moveTo>
                    <a:pt x="0" y="0"/>
                  </a:moveTo>
                  <a:lnTo>
                    <a:pt x="1192430" y="0"/>
                  </a:lnTo>
                  <a:lnTo>
                    <a:pt x="1192430" y="1281405"/>
                  </a:lnTo>
                  <a:lnTo>
                    <a:pt x="0" y="1281405"/>
                  </a:lnTo>
                  <a:lnTo>
                    <a:pt x="0" y="0"/>
                  </a:lnTo>
                  <a:close/>
                </a:path>
              </a:pathLst>
            </a:custGeom>
            <a:blipFill>
              <a:blip r:embed="rId10">
                <a:extLst>
                  <a:ext uri="{96DAC541-7B7A-43D3-8B79-37D633B846F1}">
                    <asvg:svgBlip xmlns:asvg="http://schemas.microsoft.com/office/drawing/2016/SVG/main" r:embed="rId11"/>
                  </a:ext>
                </a:extLst>
              </a:blip>
              <a:stretch>
                <a:fillRect t="-110894" r="-437883" b="-912755"/>
              </a:stretch>
            </a:blipFill>
          </p:spPr>
          <p:txBody>
            <a:bodyPr/>
            <a:lstStyle/>
            <a:p>
              <a:endParaRPr lang="en-US"/>
            </a:p>
          </p:txBody>
        </p:sp>
      </p:grpSp>
      <p:sp>
        <p:nvSpPr>
          <p:cNvPr id="13" name="Freeform 13"/>
          <p:cNvSpPr/>
          <p:nvPr/>
        </p:nvSpPr>
        <p:spPr>
          <a:xfrm>
            <a:off x="17075799" y="663555"/>
            <a:ext cx="1704094" cy="1713440"/>
          </a:xfrm>
          <a:custGeom>
            <a:avLst/>
            <a:gdLst/>
            <a:ahLst/>
            <a:cxnLst/>
            <a:rect l="l" t="t" r="r" b="b"/>
            <a:pathLst>
              <a:path w="1704094" h="1713440">
                <a:moveTo>
                  <a:pt x="0" y="0"/>
                </a:moveTo>
                <a:lnTo>
                  <a:pt x="1704095" y="0"/>
                </a:lnTo>
                <a:lnTo>
                  <a:pt x="1704095" y="1713441"/>
                </a:lnTo>
                <a:lnTo>
                  <a:pt x="0" y="1713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2938686" y="1844458"/>
            <a:ext cx="9439105" cy="992505"/>
          </a:xfrm>
          <a:prstGeom prst="rect">
            <a:avLst/>
          </a:prstGeom>
        </p:spPr>
        <p:txBody>
          <a:bodyPr lIns="0" tIns="0" rIns="0" bIns="0" rtlCol="0" anchor="t">
            <a:spAutoFit/>
          </a:bodyPr>
          <a:lstStyle/>
          <a:p>
            <a:pPr algn="ctr">
              <a:lnSpc>
                <a:spcPts val="7559"/>
              </a:lnSpc>
            </a:pPr>
            <a:r>
              <a:rPr lang="en-US" sz="6999" dirty="0">
                <a:solidFill>
                  <a:srgbClr val="FFFFFF"/>
                </a:solidFill>
                <a:latin typeface="Lazydog"/>
                <a:ea typeface="Lazydog"/>
                <a:cs typeface="Lazydog"/>
                <a:sym typeface="Lazydog"/>
              </a:rPr>
              <a:t>INTERVIEW: </a:t>
            </a:r>
          </a:p>
        </p:txBody>
      </p:sp>
      <p:sp>
        <p:nvSpPr>
          <p:cNvPr id="15" name="TextBox 15"/>
          <p:cNvSpPr txBox="1"/>
          <p:nvPr/>
        </p:nvSpPr>
        <p:spPr>
          <a:xfrm>
            <a:off x="3070615" y="3352439"/>
            <a:ext cx="10739734" cy="4339650"/>
          </a:xfrm>
          <a:prstGeom prst="rect">
            <a:avLst/>
          </a:prstGeom>
        </p:spPr>
        <p:txBody>
          <a:bodyPr wrap="square" lIns="0" tIns="0" rIns="0" bIns="0" rtlCol="0" anchor="t">
            <a:spAutoFit/>
          </a:bodyPr>
          <a:lstStyle/>
          <a:p>
            <a:pPr>
              <a:lnSpc>
                <a:spcPct val="150000"/>
              </a:lnSpc>
              <a:spcBef>
                <a:spcPct val="0"/>
              </a:spcBef>
            </a:pPr>
            <a:r>
              <a:rPr lang="vi-VN" sz="4800" dirty="0">
                <a:solidFill>
                  <a:schemeClr val="tx2"/>
                </a:solidFill>
                <a:latin typeface="Dekko"/>
                <a:ea typeface="Dekko"/>
                <a:cs typeface="Dekko"/>
                <a:sym typeface="Dekko"/>
              </a:rPr>
              <a:t>A: Which school would you like to go to</a:t>
            </a:r>
            <a:r>
              <a:rPr lang="en-US" sz="4800" dirty="0">
                <a:solidFill>
                  <a:schemeClr val="tx2"/>
                </a:solidFill>
                <a:latin typeface="Copperplate Gothic Light" panose="020E0507020206020404" pitchFamily="34" charset="0"/>
                <a:ea typeface="Dekko"/>
                <a:cs typeface="Dekko"/>
                <a:sym typeface="Dekko"/>
              </a:rPr>
              <a:t> ?</a:t>
            </a:r>
          </a:p>
          <a:p>
            <a:pPr>
              <a:lnSpc>
                <a:spcPct val="150000"/>
              </a:lnSpc>
              <a:spcBef>
                <a:spcPct val="0"/>
              </a:spcBef>
            </a:pPr>
            <a:r>
              <a:rPr lang="vi-VN" sz="4800" dirty="0">
                <a:solidFill>
                  <a:schemeClr val="tx2"/>
                </a:solidFill>
                <a:latin typeface="Dekko"/>
                <a:ea typeface="Dekko"/>
                <a:cs typeface="Dekko"/>
                <a:sym typeface="Dekko"/>
              </a:rPr>
              <a:t>B: I'd like to go to Dream School</a:t>
            </a:r>
            <a:endParaRPr lang="en-US" sz="4800" dirty="0">
              <a:solidFill>
                <a:schemeClr val="tx2"/>
              </a:solidFill>
              <a:latin typeface="Copperplate Gothic Light" panose="020E0507020206020404" pitchFamily="34" charset="0"/>
              <a:ea typeface="Dekko"/>
              <a:cs typeface="Dekko"/>
              <a:sym typeface="Dekko"/>
            </a:endParaRPr>
          </a:p>
          <a:p>
            <a:pPr>
              <a:lnSpc>
                <a:spcPct val="150000"/>
              </a:lnSpc>
              <a:spcBef>
                <a:spcPct val="0"/>
              </a:spcBef>
            </a:pPr>
            <a:r>
              <a:rPr lang="vi-VN" sz="4800" dirty="0">
                <a:solidFill>
                  <a:schemeClr val="tx2"/>
                </a:solidFill>
                <a:latin typeface="Dekko"/>
                <a:ea typeface="Dekko"/>
                <a:cs typeface="Dekko"/>
                <a:sym typeface="Dekko"/>
              </a:rPr>
              <a:t>A: Why</a:t>
            </a:r>
            <a:r>
              <a:rPr lang="en-US" sz="4800" dirty="0">
                <a:solidFill>
                  <a:schemeClr val="tx2"/>
                </a:solidFill>
                <a:latin typeface="Copperplate Gothic Light" panose="020E0507020206020404" pitchFamily="34" charset="0"/>
                <a:ea typeface="Dekko"/>
                <a:cs typeface="Dekko"/>
                <a:sym typeface="Dekko"/>
              </a:rPr>
              <a:t>?</a:t>
            </a:r>
          </a:p>
          <a:p>
            <a:pPr>
              <a:lnSpc>
                <a:spcPct val="150000"/>
              </a:lnSpc>
              <a:spcBef>
                <a:spcPct val="0"/>
              </a:spcBef>
            </a:pPr>
            <a:r>
              <a:rPr lang="vi-VN" sz="4800" dirty="0">
                <a:solidFill>
                  <a:schemeClr val="tx2"/>
                </a:solidFill>
                <a:latin typeface="Dekko"/>
                <a:ea typeface="Dekko"/>
                <a:cs typeface="Dekko"/>
                <a:sym typeface="Dekko"/>
              </a:rPr>
              <a:t>B: Because I'd like to paint in the art club</a:t>
            </a:r>
            <a:r>
              <a:rPr lang="en-US" sz="4800" dirty="0">
                <a:solidFill>
                  <a:schemeClr val="tx2"/>
                </a:solidFill>
                <a:latin typeface="Copperplate Gothic Light" panose="020E0507020206020404" pitchFamily="34" charset="0"/>
                <a:ea typeface="Dekko"/>
                <a:cs typeface="Dekko"/>
                <a:sym typeface="Dekko"/>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CE5A-2932-D546-1434-5BF0370191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A58133-C63C-FCB2-4F62-5872ED17261F}"/>
              </a:ext>
            </a:extLst>
          </p:cNvPr>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C3B495B-6CC8-9CC8-14F6-004C0D1DE6B4}"/>
              </a:ext>
            </a:extLst>
          </p:cNvPr>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A6BAE3D-4630-0B23-2544-5FD3DD9FBD17}"/>
              </a:ext>
            </a:extLst>
          </p:cNvPr>
          <p:cNvSpPr/>
          <p:nvPr/>
        </p:nvSpPr>
        <p:spPr>
          <a:xfrm rot="-5400000">
            <a:off x="5465547" y="-2165537"/>
            <a:ext cx="7639744" cy="13335003"/>
          </a:xfrm>
          <a:custGeom>
            <a:avLst/>
            <a:gdLst/>
            <a:ahLst/>
            <a:cxnLst/>
            <a:rect l="l" t="t" r="r" b="b"/>
            <a:pathLst>
              <a:path w="7639744" h="12618195">
                <a:moveTo>
                  <a:pt x="0" y="0"/>
                </a:moveTo>
                <a:lnTo>
                  <a:pt x="7639744" y="0"/>
                </a:lnTo>
                <a:lnTo>
                  <a:pt x="7639744" y="12618195"/>
                </a:lnTo>
                <a:lnTo>
                  <a:pt x="0" y="12618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56F47649-4192-D728-3C8F-CBDD1AC60A1D}"/>
              </a:ext>
            </a:extLst>
          </p:cNvPr>
          <p:cNvGrpSpPr/>
          <p:nvPr/>
        </p:nvGrpSpPr>
        <p:grpSpPr>
          <a:xfrm>
            <a:off x="0" y="8297181"/>
            <a:ext cx="18288000" cy="2635573"/>
            <a:chOff x="0" y="0"/>
            <a:chExt cx="4816593" cy="694143"/>
          </a:xfrm>
        </p:grpSpPr>
        <p:sp>
          <p:nvSpPr>
            <p:cNvPr id="6" name="Freeform 6">
              <a:extLst>
                <a:ext uri="{FF2B5EF4-FFF2-40B4-BE49-F238E27FC236}">
                  <a16:creationId xmlns:a16="http://schemas.microsoft.com/office/drawing/2014/main" id="{F20C39FB-D2AB-CBEC-BE69-9049A4041145}"/>
                </a:ext>
              </a:extLst>
            </p:cNvPr>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F6BEA9"/>
            </a:solidFill>
          </p:spPr>
          <p:txBody>
            <a:bodyPr/>
            <a:lstStyle/>
            <a:p>
              <a:endParaRPr lang="en-US"/>
            </a:p>
          </p:txBody>
        </p:sp>
        <p:sp>
          <p:nvSpPr>
            <p:cNvPr id="7" name="TextBox 7">
              <a:extLst>
                <a:ext uri="{FF2B5EF4-FFF2-40B4-BE49-F238E27FC236}">
                  <a16:creationId xmlns:a16="http://schemas.microsoft.com/office/drawing/2014/main" id="{5151CFC3-7DB3-1449-B5CB-E29DA7573F1B}"/>
                </a:ext>
              </a:extLst>
            </p:cNvPr>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8" name="Freeform 8">
            <a:extLst>
              <a:ext uri="{FF2B5EF4-FFF2-40B4-BE49-F238E27FC236}">
                <a16:creationId xmlns:a16="http://schemas.microsoft.com/office/drawing/2014/main" id="{A1D5CB09-87B2-3EDE-7171-F3720B01C3E9}"/>
              </a:ext>
            </a:extLst>
          </p:cNvPr>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58B41997-5FCD-040F-F272-D25F9498CAE7}"/>
              </a:ext>
            </a:extLst>
          </p:cNvPr>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85AD1BB-80BE-7A18-146F-F1D563F1777A}"/>
              </a:ext>
            </a:extLst>
          </p:cNvPr>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BA8073DC-EE92-09F5-60DA-BDCBB75647DE}"/>
              </a:ext>
            </a:extLst>
          </p:cNvPr>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D0BF8E3E-F1BB-A4CA-7593-B2141D27A7BA}"/>
              </a:ext>
            </a:extLst>
          </p:cNvPr>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80DD02C0-E89F-0F69-20CE-087DE468D267}"/>
              </a:ext>
            </a:extLst>
          </p:cNvPr>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DB9567D0-79DA-7CAF-D246-5E4E4B379C7D}"/>
              </a:ext>
            </a:extLst>
          </p:cNvPr>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a:extLst>
              <a:ext uri="{FF2B5EF4-FFF2-40B4-BE49-F238E27FC236}">
                <a16:creationId xmlns:a16="http://schemas.microsoft.com/office/drawing/2014/main" id="{DFF5111D-1EDA-617C-84C4-1A16B187E673}"/>
              </a:ext>
            </a:extLst>
          </p:cNvPr>
          <p:cNvGrpSpPr/>
          <p:nvPr/>
        </p:nvGrpSpPr>
        <p:grpSpPr>
          <a:xfrm>
            <a:off x="0" y="7736246"/>
            <a:ext cx="18288000" cy="795920"/>
            <a:chOff x="0" y="0"/>
            <a:chExt cx="4816593" cy="209625"/>
          </a:xfrm>
        </p:grpSpPr>
        <p:sp>
          <p:nvSpPr>
            <p:cNvPr id="16" name="Freeform 16">
              <a:extLst>
                <a:ext uri="{FF2B5EF4-FFF2-40B4-BE49-F238E27FC236}">
                  <a16:creationId xmlns:a16="http://schemas.microsoft.com/office/drawing/2014/main" id="{D407C01C-3743-41A2-4C7C-8BFA27E5B268}"/>
                </a:ext>
              </a:extLst>
            </p:cNvPr>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E4764E"/>
            </a:solidFill>
          </p:spPr>
          <p:txBody>
            <a:bodyPr/>
            <a:lstStyle/>
            <a:p>
              <a:endParaRPr lang="en-US"/>
            </a:p>
          </p:txBody>
        </p:sp>
        <p:sp>
          <p:nvSpPr>
            <p:cNvPr id="17" name="TextBox 17">
              <a:extLst>
                <a:ext uri="{FF2B5EF4-FFF2-40B4-BE49-F238E27FC236}">
                  <a16:creationId xmlns:a16="http://schemas.microsoft.com/office/drawing/2014/main" id="{D52C80DC-FF15-71E4-BFE0-21D8C8F6B4D7}"/>
                </a:ext>
              </a:extLst>
            </p:cNvPr>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grpSp>
        <p:nvGrpSpPr>
          <p:cNvPr id="18" name="Group 18">
            <a:extLst>
              <a:ext uri="{FF2B5EF4-FFF2-40B4-BE49-F238E27FC236}">
                <a16:creationId xmlns:a16="http://schemas.microsoft.com/office/drawing/2014/main" id="{4B6EA3E6-8A29-C4FE-5E03-DCDC7231DBB6}"/>
              </a:ext>
            </a:extLst>
          </p:cNvPr>
          <p:cNvGrpSpPr/>
          <p:nvPr/>
        </p:nvGrpSpPr>
        <p:grpSpPr>
          <a:xfrm>
            <a:off x="3548446" y="1948517"/>
            <a:ext cx="777148" cy="777148"/>
            <a:chOff x="0" y="0"/>
            <a:chExt cx="812800" cy="812800"/>
          </a:xfrm>
        </p:grpSpPr>
        <p:sp>
          <p:nvSpPr>
            <p:cNvPr id="19" name="Freeform 19">
              <a:extLst>
                <a:ext uri="{FF2B5EF4-FFF2-40B4-BE49-F238E27FC236}">
                  <a16:creationId xmlns:a16="http://schemas.microsoft.com/office/drawing/2014/main" id="{5C69B45F-8865-C3E7-7D5F-CFE7DAAA5A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0" name="TextBox 20">
              <a:extLst>
                <a:ext uri="{FF2B5EF4-FFF2-40B4-BE49-F238E27FC236}">
                  <a16:creationId xmlns:a16="http://schemas.microsoft.com/office/drawing/2014/main" id="{11ED2B7D-CEC8-865B-40E6-88688B4F636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a:extLst>
              <a:ext uri="{FF2B5EF4-FFF2-40B4-BE49-F238E27FC236}">
                <a16:creationId xmlns:a16="http://schemas.microsoft.com/office/drawing/2014/main" id="{BBF9B6EE-5AED-5862-1297-B4B41A85883E}"/>
              </a:ext>
            </a:extLst>
          </p:cNvPr>
          <p:cNvGrpSpPr/>
          <p:nvPr/>
        </p:nvGrpSpPr>
        <p:grpSpPr>
          <a:xfrm>
            <a:off x="5939044" y="1948517"/>
            <a:ext cx="777148" cy="777148"/>
            <a:chOff x="0" y="0"/>
            <a:chExt cx="812800" cy="812800"/>
          </a:xfrm>
        </p:grpSpPr>
        <p:sp>
          <p:nvSpPr>
            <p:cNvPr id="22" name="Freeform 22">
              <a:extLst>
                <a:ext uri="{FF2B5EF4-FFF2-40B4-BE49-F238E27FC236}">
                  <a16:creationId xmlns:a16="http://schemas.microsoft.com/office/drawing/2014/main" id="{F134B12D-02AE-1643-296A-09C7B7922B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3" name="TextBox 23">
              <a:extLst>
                <a:ext uri="{FF2B5EF4-FFF2-40B4-BE49-F238E27FC236}">
                  <a16:creationId xmlns:a16="http://schemas.microsoft.com/office/drawing/2014/main" id="{B5C2FC58-47FC-EACB-230D-31933B2776B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a:extLst>
              <a:ext uri="{FF2B5EF4-FFF2-40B4-BE49-F238E27FC236}">
                <a16:creationId xmlns:a16="http://schemas.microsoft.com/office/drawing/2014/main" id="{6350D092-4A53-D6F1-542E-46B52DA713B6}"/>
              </a:ext>
            </a:extLst>
          </p:cNvPr>
          <p:cNvGrpSpPr/>
          <p:nvPr/>
        </p:nvGrpSpPr>
        <p:grpSpPr>
          <a:xfrm>
            <a:off x="8618432" y="1078816"/>
            <a:ext cx="777148" cy="777148"/>
            <a:chOff x="0" y="0"/>
            <a:chExt cx="812800" cy="812800"/>
          </a:xfrm>
        </p:grpSpPr>
        <p:sp>
          <p:nvSpPr>
            <p:cNvPr id="25" name="Freeform 25">
              <a:extLst>
                <a:ext uri="{FF2B5EF4-FFF2-40B4-BE49-F238E27FC236}">
                  <a16:creationId xmlns:a16="http://schemas.microsoft.com/office/drawing/2014/main" id="{9DF07B4A-9AC4-A783-3E85-884561431C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6" name="TextBox 26">
              <a:extLst>
                <a:ext uri="{FF2B5EF4-FFF2-40B4-BE49-F238E27FC236}">
                  <a16:creationId xmlns:a16="http://schemas.microsoft.com/office/drawing/2014/main" id="{51F18BB5-0114-E6C2-24B6-ABCCC9F7803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a:extLst>
              <a:ext uri="{FF2B5EF4-FFF2-40B4-BE49-F238E27FC236}">
                <a16:creationId xmlns:a16="http://schemas.microsoft.com/office/drawing/2014/main" id="{1D302839-0BA2-4AC0-CA7C-1AFD56F4078C}"/>
              </a:ext>
            </a:extLst>
          </p:cNvPr>
          <p:cNvGrpSpPr/>
          <p:nvPr/>
        </p:nvGrpSpPr>
        <p:grpSpPr>
          <a:xfrm>
            <a:off x="11170767" y="1948517"/>
            <a:ext cx="777148" cy="777148"/>
            <a:chOff x="0" y="0"/>
            <a:chExt cx="812800" cy="812800"/>
          </a:xfrm>
        </p:grpSpPr>
        <p:sp>
          <p:nvSpPr>
            <p:cNvPr id="28" name="Freeform 28">
              <a:extLst>
                <a:ext uri="{FF2B5EF4-FFF2-40B4-BE49-F238E27FC236}">
                  <a16:creationId xmlns:a16="http://schemas.microsoft.com/office/drawing/2014/main" id="{E7BCCD4A-1ACA-E339-656D-89CCAEAC75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29" name="TextBox 29">
              <a:extLst>
                <a:ext uri="{FF2B5EF4-FFF2-40B4-BE49-F238E27FC236}">
                  <a16:creationId xmlns:a16="http://schemas.microsoft.com/office/drawing/2014/main" id="{22F8139A-FBB4-84DE-9EE3-3006A70FD3E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a:extLst>
              <a:ext uri="{FF2B5EF4-FFF2-40B4-BE49-F238E27FC236}">
                <a16:creationId xmlns:a16="http://schemas.microsoft.com/office/drawing/2014/main" id="{0F34059D-8888-707B-EB49-0F2DEEDACFAD}"/>
              </a:ext>
            </a:extLst>
          </p:cNvPr>
          <p:cNvGrpSpPr/>
          <p:nvPr/>
        </p:nvGrpSpPr>
        <p:grpSpPr>
          <a:xfrm>
            <a:off x="13948165" y="1948517"/>
            <a:ext cx="777148" cy="777148"/>
            <a:chOff x="0" y="0"/>
            <a:chExt cx="812800" cy="812800"/>
          </a:xfrm>
        </p:grpSpPr>
        <p:sp>
          <p:nvSpPr>
            <p:cNvPr id="31" name="Freeform 31">
              <a:extLst>
                <a:ext uri="{FF2B5EF4-FFF2-40B4-BE49-F238E27FC236}">
                  <a16:creationId xmlns:a16="http://schemas.microsoft.com/office/drawing/2014/main" id="{CDA4DD28-2218-D24E-DC5E-E020E5CC79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txBody>
            <a:bodyPr/>
            <a:lstStyle/>
            <a:p>
              <a:endParaRPr lang="en-US"/>
            </a:p>
          </p:txBody>
        </p:sp>
        <p:sp>
          <p:nvSpPr>
            <p:cNvPr id="32" name="TextBox 32">
              <a:extLst>
                <a:ext uri="{FF2B5EF4-FFF2-40B4-BE49-F238E27FC236}">
                  <a16:creationId xmlns:a16="http://schemas.microsoft.com/office/drawing/2014/main" id="{DA35EE97-F504-627A-60A7-441A1C3DEE4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a:extLst>
              <a:ext uri="{FF2B5EF4-FFF2-40B4-BE49-F238E27FC236}">
                <a16:creationId xmlns:a16="http://schemas.microsoft.com/office/drawing/2014/main" id="{55C4E80E-80C6-B71C-F73A-D5BB0B482BAB}"/>
              </a:ext>
            </a:extLst>
          </p:cNvPr>
          <p:cNvGrpSpPr/>
          <p:nvPr/>
        </p:nvGrpSpPr>
        <p:grpSpPr>
          <a:xfrm>
            <a:off x="3861484" y="-749009"/>
            <a:ext cx="151073" cy="3086100"/>
            <a:chOff x="0" y="0"/>
            <a:chExt cx="39789" cy="812800"/>
          </a:xfrm>
        </p:grpSpPr>
        <p:sp>
          <p:nvSpPr>
            <p:cNvPr id="34" name="Freeform 34">
              <a:extLst>
                <a:ext uri="{FF2B5EF4-FFF2-40B4-BE49-F238E27FC236}">
                  <a16:creationId xmlns:a16="http://schemas.microsoft.com/office/drawing/2014/main" id="{3A9F8504-4421-78AD-2D4C-C311262F3C0A}"/>
                </a:ext>
              </a:extLst>
            </p:cNvPr>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txBody>
            <a:bodyPr/>
            <a:lstStyle/>
            <a:p>
              <a:endParaRPr lang="en-US"/>
            </a:p>
          </p:txBody>
        </p:sp>
        <p:sp>
          <p:nvSpPr>
            <p:cNvPr id="35" name="TextBox 35">
              <a:extLst>
                <a:ext uri="{FF2B5EF4-FFF2-40B4-BE49-F238E27FC236}">
                  <a16:creationId xmlns:a16="http://schemas.microsoft.com/office/drawing/2014/main" id="{092BB7AA-C981-9528-01A9-74A60821E9C9}"/>
                </a:ext>
              </a:extLst>
            </p:cNvPr>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grpSp>
        <p:nvGrpSpPr>
          <p:cNvPr id="36" name="Group 36">
            <a:extLst>
              <a:ext uri="{FF2B5EF4-FFF2-40B4-BE49-F238E27FC236}">
                <a16:creationId xmlns:a16="http://schemas.microsoft.com/office/drawing/2014/main" id="{E57101B9-0500-768C-9F43-1712DDC4E781}"/>
              </a:ext>
            </a:extLst>
          </p:cNvPr>
          <p:cNvGrpSpPr/>
          <p:nvPr/>
        </p:nvGrpSpPr>
        <p:grpSpPr>
          <a:xfrm>
            <a:off x="14261203" y="-749009"/>
            <a:ext cx="151073" cy="3086100"/>
            <a:chOff x="0" y="0"/>
            <a:chExt cx="39789" cy="812800"/>
          </a:xfrm>
        </p:grpSpPr>
        <p:sp>
          <p:nvSpPr>
            <p:cNvPr id="37" name="Freeform 37">
              <a:extLst>
                <a:ext uri="{FF2B5EF4-FFF2-40B4-BE49-F238E27FC236}">
                  <a16:creationId xmlns:a16="http://schemas.microsoft.com/office/drawing/2014/main" id="{C5CB1277-17F3-6ABC-35CB-7CD799780810}"/>
                </a:ext>
              </a:extLst>
            </p:cNvPr>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txBody>
            <a:bodyPr/>
            <a:lstStyle/>
            <a:p>
              <a:endParaRPr lang="en-US"/>
            </a:p>
          </p:txBody>
        </p:sp>
        <p:sp>
          <p:nvSpPr>
            <p:cNvPr id="38" name="TextBox 38">
              <a:extLst>
                <a:ext uri="{FF2B5EF4-FFF2-40B4-BE49-F238E27FC236}">
                  <a16:creationId xmlns:a16="http://schemas.microsoft.com/office/drawing/2014/main" id="{4850DB05-ABA8-032F-F9F9-784B7DA81ED0}"/>
                </a:ext>
              </a:extLst>
            </p:cNvPr>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sp>
        <p:nvSpPr>
          <p:cNvPr id="39" name="Freeform 39">
            <a:extLst>
              <a:ext uri="{FF2B5EF4-FFF2-40B4-BE49-F238E27FC236}">
                <a16:creationId xmlns:a16="http://schemas.microsoft.com/office/drawing/2014/main" id="{1856CAC0-E18C-195D-E9E8-CBA1532FBBAA}"/>
              </a:ext>
            </a:extLst>
          </p:cNvPr>
          <p:cNvSpPr/>
          <p:nvPr/>
        </p:nvSpPr>
        <p:spPr>
          <a:xfrm rot="8829836">
            <a:off x="-952131" y="221494"/>
            <a:ext cx="3961662" cy="1296544"/>
          </a:xfrm>
          <a:custGeom>
            <a:avLst/>
            <a:gdLst/>
            <a:ahLst/>
            <a:cxnLst/>
            <a:rect l="l" t="t" r="r" b="b"/>
            <a:pathLst>
              <a:path w="3961662" h="1296544">
                <a:moveTo>
                  <a:pt x="0" y="0"/>
                </a:moveTo>
                <a:lnTo>
                  <a:pt x="3961662" y="0"/>
                </a:lnTo>
                <a:lnTo>
                  <a:pt x="3961662" y="1296544"/>
                </a:lnTo>
                <a:lnTo>
                  <a:pt x="0" y="1296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a:extLst>
              <a:ext uri="{FF2B5EF4-FFF2-40B4-BE49-F238E27FC236}">
                <a16:creationId xmlns:a16="http://schemas.microsoft.com/office/drawing/2014/main" id="{4586D59C-055E-5CCD-6652-15C3C75C7E84}"/>
              </a:ext>
            </a:extLst>
          </p:cNvPr>
          <p:cNvSpPr/>
          <p:nvPr/>
        </p:nvSpPr>
        <p:spPr>
          <a:xfrm rot="-8240632" flipH="1">
            <a:off x="15278469" y="145769"/>
            <a:ext cx="3961662" cy="1296544"/>
          </a:xfrm>
          <a:custGeom>
            <a:avLst/>
            <a:gdLst/>
            <a:ahLst/>
            <a:cxnLst/>
            <a:rect l="l" t="t" r="r" b="b"/>
            <a:pathLst>
              <a:path w="3961662" h="1296544">
                <a:moveTo>
                  <a:pt x="3961662" y="0"/>
                </a:moveTo>
                <a:lnTo>
                  <a:pt x="0" y="0"/>
                </a:lnTo>
                <a:lnTo>
                  <a:pt x="0" y="1296544"/>
                </a:lnTo>
                <a:lnTo>
                  <a:pt x="3961662" y="1296544"/>
                </a:lnTo>
                <a:lnTo>
                  <a:pt x="396166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a:extLst>
              <a:ext uri="{FF2B5EF4-FFF2-40B4-BE49-F238E27FC236}">
                <a16:creationId xmlns:a16="http://schemas.microsoft.com/office/drawing/2014/main" id="{EC3D8A43-69A1-F2A8-EB19-B08DC0842652}"/>
              </a:ext>
            </a:extLst>
          </p:cNvPr>
          <p:cNvSpPr/>
          <p:nvPr/>
        </p:nvSpPr>
        <p:spPr>
          <a:xfrm>
            <a:off x="684241" y="2144082"/>
            <a:ext cx="688918" cy="688918"/>
          </a:xfrm>
          <a:custGeom>
            <a:avLst/>
            <a:gdLst/>
            <a:ahLst/>
            <a:cxnLst/>
            <a:rect l="l" t="t" r="r" b="b"/>
            <a:pathLst>
              <a:path w="688918" h="688918">
                <a:moveTo>
                  <a:pt x="0" y="0"/>
                </a:moveTo>
                <a:lnTo>
                  <a:pt x="688918" y="0"/>
                </a:lnTo>
                <a:lnTo>
                  <a:pt x="688918" y="688918"/>
                </a:lnTo>
                <a:lnTo>
                  <a:pt x="0" y="6889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2" name="Freeform 42">
            <a:extLst>
              <a:ext uri="{FF2B5EF4-FFF2-40B4-BE49-F238E27FC236}">
                <a16:creationId xmlns:a16="http://schemas.microsoft.com/office/drawing/2014/main" id="{E636B541-9F85-4D42-07F4-AD0AB7DC3F92}"/>
              </a:ext>
            </a:extLst>
          </p:cNvPr>
          <p:cNvSpPr/>
          <p:nvPr/>
        </p:nvSpPr>
        <p:spPr>
          <a:xfrm>
            <a:off x="17129497" y="2200754"/>
            <a:ext cx="640397" cy="632247"/>
          </a:xfrm>
          <a:custGeom>
            <a:avLst/>
            <a:gdLst/>
            <a:ahLst/>
            <a:cxnLst/>
            <a:rect l="l" t="t" r="r" b="b"/>
            <a:pathLst>
              <a:path w="640397" h="632247">
                <a:moveTo>
                  <a:pt x="0" y="0"/>
                </a:moveTo>
                <a:lnTo>
                  <a:pt x="640398" y="0"/>
                </a:lnTo>
                <a:lnTo>
                  <a:pt x="640398" y="632246"/>
                </a:lnTo>
                <a:lnTo>
                  <a:pt x="0" y="63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4" name="TextBox 44">
            <a:extLst>
              <a:ext uri="{FF2B5EF4-FFF2-40B4-BE49-F238E27FC236}">
                <a16:creationId xmlns:a16="http://schemas.microsoft.com/office/drawing/2014/main" id="{5C01800C-F18A-FBB5-62BE-78096BFA19B7}"/>
              </a:ext>
            </a:extLst>
          </p:cNvPr>
          <p:cNvSpPr txBox="1"/>
          <p:nvPr/>
        </p:nvSpPr>
        <p:spPr>
          <a:xfrm>
            <a:off x="6458637" y="4813192"/>
            <a:ext cx="4821525" cy="877548"/>
          </a:xfrm>
          <a:prstGeom prst="rect">
            <a:avLst/>
          </a:prstGeom>
        </p:spPr>
        <p:txBody>
          <a:bodyPr lIns="0" tIns="0" rIns="0" bIns="0" rtlCol="0" anchor="t">
            <a:spAutoFit/>
          </a:bodyPr>
          <a:lstStyle/>
          <a:p>
            <a:pPr algn="ctr">
              <a:lnSpc>
                <a:spcPts val="6808"/>
              </a:lnSpc>
            </a:pPr>
            <a:r>
              <a:rPr lang="en-US" sz="7565" spc="-453" dirty="0">
                <a:solidFill>
                  <a:srgbClr val="FFFFFF"/>
                </a:solidFill>
                <a:latin typeface="Gaegu"/>
                <a:ea typeface="Gaegu"/>
                <a:cs typeface="Gaegu"/>
                <a:sym typeface="Gaegu"/>
              </a:rPr>
              <a:t>Class: 6a1</a:t>
            </a:r>
          </a:p>
        </p:txBody>
      </p:sp>
      <p:sp>
        <p:nvSpPr>
          <p:cNvPr id="45" name="TextBox 45">
            <a:extLst>
              <a:ext uri="{FF2B5EF4-FFF2-40B4-BE49-F238E27FC236}">
                <a16:creationId xmlns:a16="http://schemas.microsoft.com/office/drawing/2014/main" id="{D5E28282-C659-9B29-1218-01195E98CCB0}"/>
              </a:ext>
            </a:extLst>
          </p:cNvPr>
          <p:cNvSpPr txBox="1"/>
          <p:nvPr/>
        </p:nvSpPr>
        <p:spPr>
          <a:xfrm>
            <a:off x="2443587" y="1713696"/>
            <a:ext cx="13042387" cy="2031325"/>
          </a:xfrm>
          <a:prstGeom prst="rect">
            <a:avLst/>
          </a:prstGeom>
        </p:spPr>
        <p:txBody>
          <a:bodyPr wrap="square" lIns="0" tIns="0" rIns="0" bIns="0" rtlCol="0" anchor="t">
            <a:spAutoFit/>
          </a:bodyPr>
          <a:lstStyle/>
          <a:p>
            <a:pPr algn="ctr"/>
            <a:r>
              <a:rPr lang="en-US" sz="6600" b="1" spc="-437" dirty="0">
                <a:solidFill>
                  <a:srgbClr val="C00000"/>
                </a:solidFill>
                <a:latin typeface="Tahoma" panose="020B0604030504040204" pitchFamily="34" charset="0"/>
                <a:ea typeface="Tahoma" panose="020B0604030504040204" pitchFamily="34" charset="0"/>
                <a:cs typeface="Tahoma" panose="020B0604030504040204" pitchFamily="34" charset="0"/>
                <a:sym typeface="Gaegu"/>
              </a:rPr>
              <a:t>UNIT 1: MY NEW SCHOOL</a:t>
            </a:r>
          </a:p>
          <a:p>
            <a:pPr algn="ctr"/>
            <a:r>
              <a:rPr lang="en-US" sz="6600" b="1" spc="-437" dirty="0">
                <a:solidFill>
                  <a:srgbClr val="C00000"/>
                </a:solidFill>
                <a:latin typeface="Tahoma" panose="020B0604030504040204" pitchFamily="34" charset="0"/>
                <a:ea typeface="Tahoma" panose="020B0604030504040204" pitchFamily="34" charset="0"/>
                <a:cs typeface="Tahoma" panose="020B0604030504040204" pitchFamily="34" charset="0"/>
                <a:sym typeface="Gaegu"/>
              </a:rPr>
              <a:t>LESSON:   SKILL 1</a:t>
            </a:r>
          </a:p>
        </p:txBody>
      </p:sp>
      <p:sp>
        <p:nvSpPr>
          <p:cNvPr id="46" name="Freeform 46">
            <a:extLst>
              <a:ext uri="{FF2B5EF4-FFF2-40B4-BE49-F238E27FC236}">
                <a16:creationId xmlns:a16="http://schemas.microsoft.com/office/drawing/2014/main" id="{7AD68A28-96DF-A764-2EC0-37595289C415}"/>
              </a:ext>
            </a:extLst>
          </p:cNvPr>
          <p:cNvSpPr/>
          <p:nvPr/>
        </p:nvSpPr>
        <p:spPr>
          <a:xfrm>
            <a:off x="-260634" y="2833000"/>
            <a:ext cx="4302213" cy="8829168"/>
          </a:xfrm>
          <a:custGeom>
            <a:avLst/>
            <a:gdLst/>
            <a:ahLst/>
            <a:cxnLst/>
            <a:rect l="l" t="t" r="r" b="b"/>
            <a:pathLst>
              <a:path w="4302213" h="8829168">
                <a:moveTo>
                  <a:pt x="0" y="0"/>
                </a:moveTo>
                <a:lnTo>
                  <a:pt x="4302213" y="0"/>
                </a:lnTo>
                <a:lnTo>
                  <a:pt x="4302213" y="8829169"/>
                </a:lnTo>
                <a:lnTo>
                  <a:pt x="0" y="8829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7" name="Freeform 47">
            <a:extLst>
              <a:ext uri="{FF2B5EF4-FFF2-40B4-BE49-F238E27FC236}">
                <a16:creationId xmlns:a16="http://schemas.microsoft.com/office/drawing/2014/main" id="{09D398A7-D206-522C-6EDF-EB056928641D}"/>
              </a:ext>
            </a:extLst>
          </p:cNvPr>
          <p:cNvSpPr/>
          <p:nvPr/>
        </p:nvSpPr>
        <p:spPr>
          <a:xfrm>
            <a:off x="14776346" y="2689700"/>
            <a:ext cx="3549811" cy="7968963"/>
          </a:xfrm>
          <a:custGeom>
            <a:avLst/>
            <a:gdLst/>
            <a:ahLst/>
            <a:cxnLst/>
            <a:rect l="l" t="t" r="r" b="b"/>
            <a:pathLst>
              <a:path w="3549811" h="7968963">
                <a:moveTo>
                  <a:pt x="0" y="0"/>
                </a:moveTo>
                <a:lnTo>
                  <a:pt x="3549811" y="0"/>
                </a:lnTo>
                <a:lnTo>
                  <a:pt x="3549811" y="7968964"/>
                </a:lnTo>
                <a:lnTo>
                  <a:pt x="0" y="7968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8" name="TextBox 44">
            <a:extLst>
              <a:ext uri="{FF2B5EF4-FFF2-40B4-BE49-F238E27FC236}">
                <a16:creationId xmlns:a16="http://schemas.microsoft.com/office/drawing/2014/main" id="{934B862E-03D3-A502-AC97-CA3B93180C6F}"/>
              </a:ext>
            </a:extLst>
          </p:cNvPr>
          <p:cNvSpPr txBox="1"/>
          <p:nvPr/>
        </p:nvSpPr>
        <p:spPr>
          <a:xfrm>
            <a:off x="2635156" y="6354529"/>
            <a:ext cx="12618196" cy="877548"/>
          </a:xfrm>
          <a:prstGeom prst="rect">
            <a:avLst/>
          </a:prstGeom>
        </p:spPr>
        <p:txBody>
          <a:bodyPr wrap="square" lIns="0" tIns="0" rIns="0" bIns="0" rtlCol="0" anchor="t">
            <a:spAutoFit/>
          </a:bodyPr>
          <a:lstStyle/>
          <a:p>
            <a:pPr algn="ctr">
              <a:lnSpc>
                <a:spcPts val="6808"/>
              </a:lnSpc>
            </a:pPr>
            <a:r>
              <a:rPr lang="en-US" sz="7565" spc="-453" dirty="0">
                <a:solidFill>
                  <a:srgbClr val="FFFFFF"/>
                </a:solidFill>
                <a:latin typeface="Gaegu"/>
                <a:ea typeface="Gaegu"/>
                <a:cs typeface="Gaegu"/>
                <a:sym typeface="Gaegu"/>
              </a:rPr>
              <a:t>Teacher: Huynh Pham Diem Quynh</a:t>
            </a:r>
          </a:p>
        </p:txBody>
      </p:sp>
    </p:spTree>
    <p:extLst>
      <p:ext uri="{BB962C8B-B14F-4D97-AF65-F5344CB8AC3E}">
        <p14:creationId xmlns:p14="http://schemas.microsoft.com/office/powerpoint/2010/main" val="317153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14678-A2EA-EDC1-2AA1-2A85D0917B4B}"/>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69E00644-D4C3-91D5-47FC-1B16F7CC4D2F}"/>
              </a:ext>
            </a:extLst>
          </p:cNvPr>
          <p:cNvGrpSpPr/>
          <p:nvPr/>
        </p:nvGrpSpPr>
        <p:grpSpPr>
          <a:xfrm>
            <a:off x="-1758" y="-11430"/>
            <a:ext cx="18288000" cy="1624964"/>
            <a:chOff x="7620" y="-7620"/>
            <a:chExt cx="12192000" cy="1083309"/>
          </a:xfrm>
        </p:grpSpPr>
        <p:sp>
          <p:nvSpPr>
            <p:cNvPr id="29" name="Round Single Corner Rectangle 28">
              <a:extLst>
                <a:ext uri="{FF2B5EF4-FFF2-40B4-BE49-F238E27FC236}">
                  <a16:creationId xmlns:a16="http://schemas.microsoft.com/office/drawing/2014/main" id="{FB26187C-B396-6B95-21DB-244BD523967F}"/>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0" name="Round Single Corner Rectangle 29">
              <a:extLst>
                <a:ext uri="{FF2B5EF4-FFF2-40B4-BE49-F238E27FC236}">
                  <a16:creationId xmlns:a16="http://schemas.microsoft.com/office/drawing/2014/main" id="{1AD204D1-FD81-5500-35D0-6DF96978AAC1}"/>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31" name="Round Single Corner Rectangle 30">
              <a:extLst>
                <a:ext uri="{FF2B5EF4-FFF2-40B4-BE49-F238E27FC236}">
                  <a16:creationId xmlns:a16="http://schemas.microsoft.com/office/drawing/2014/main" id="{C433E263-10B4-CE18-B673-4D771330CC70}"/>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1" name="TextBox 10">
            <a:extLst>
              <a:ext uri="{FF2B5EF4-FFF2-40B4-BE49-F238E27FC236}">
                <a16:creationId xmlns:a16="http://schemas.microsoft.com/office/drawing/2014/main" id="{F9120FA1-E593-5028-A1CB-F902C9250B4F}"/>
              </a:ext>
            </a:extLst>
          </p:cNvPr>
          <p:cNvSpPr txBox="1"/>
          <p:nvPr/>
        </p:nvSpPr>
        <p:spPr>
          <a:xfrm>
            <a:off x="730601" y="292448"/>
            <a:ext cx="6199044"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SPEAKING</a:t>
            </a:r>
          </a:p>
        </p:txBody>
      </p:sp>
      <p:graphicFrame>
        <p:nvGraphicFramePr>
          <p:cNvPr id="4" name="Table 3">
            <a:extLst>
              <a:ext uri="{FF2B5EF4-FFF2-40B4-BE49-F238E27FC236}">
                <a16:creationId xmlns:a16="http://schemas.microsoft.com/office/drawing/2014/main" id="{78D0DEAE-0863-3278-841B-59C3C879C0D1}"/>
              </a:ext>
            </a:extLst>
          </p:cNvPr>
          <p:cNvGraphicFramePr>
            <a:graphicFrameLocks noGrp="1"/>
          </p:cNvGraphicFramePr>
          <p:nvPr>
            <p:extLst>
              <p:ext uri="{D42A27DB-BD31-4B8C-83A1-F6EECF244321}">
                <p14:modId xmlns:p14="http://schemas.microsoft.com/office/powerpoint/2010/main" val="2053387151"/>
              </p:ext>
            </p:extLst>
          </p:nvPr>
        </p:nvGraphicFramePr>
        <p:xfrm>
          <a:off x="730600" y="2628900"/>
          <a:ext cx="16947801" cy="5631667"/>
        </p:xfrm>
        <a:graphic>
          <a:graphicData uri="http://schemas.openxmlformats.org/drawingml/2006/table">
            <a:tbl>
              <a:tblPr firstRow="1" bandRow="1">
                <a:tableStyleId>{7DF18680-E054-41AD-8BC1-D1AEF772440D}</a:tableStyleId>
              </a:tblPr>
              <a:tblGrid>
                <a:gridCol w="5649267">
                  <a:extLst>
                    <a:ext uri="{9D8B030D-6E8A-4147-A177-3AD203B41FA5}">
                      <a16:colId xmlns:a16="http://schemas.microsoft.com/office/drawing/2014/main" val="1928974606"/>
                    </a:ext>
                  </a:extLst>
                </a:gridCol>
                <a:gridCol w="4916546">
                  <a:extLst>
                    <a:ext uri="{9D8B030D-6E8A-4147-A177-3AD203B41FA5}">
                      <a16:colId xmlns:a16="http://schemas.microsoft.com/office/drawing/2014/main" val="2240810850"/>
                    </a:ext>
                  </a:extLst>
                </a:gridCol>
                <a:gridCol w="6381988">
                  <a:extLst>
                    <a:ext uri="{9D8B030D-6E8A-4147-A177-3AD203B41FA5}">
                      <a16:colId xmlns:a16="http://schemas.microsoft.com/office/drawing/2014/main" val="1058427634"/>
                    </a:ext>
                  </a:extLst>
                </a:gridCol>
              </a:tblGrid>
              <a:tr h="1929319">
                <a:tc>
                  <a:txBody>
                    <a:bodyPr/>
                    <a:lstStyle/>
                    <a:p>
                      <a:pPr algn="ctr"/>
                      <a:r>
                        <a:rPr lang="en-US" sz="4800" dirty="0"/>
                        <a:t>Name of your friend</a:t>
                      </a:r>
                    </a:p>
                  </a:txBody>
                  <a:tcPr/>
                </a:tc>
                <a:tc>
                  <a:txBody>
                    <a:bodyPr/>
                    <a:lstStyle/>
                    <a:p>
                      <a:pPr algn="ctr"/>
                      <a:r>
                        <a:rPr lang="en-US" sz="4800" dirty="0"/>
                        <a:t>Name of school</a:t>
                      </a:r>
                    </a:p>
                  </a:txBody>
                  <a:tcPr/>
                </a:tc>
                <a:tc>
                  <a:txBody>
                    <a:bodyPr/>
                    <a:lstStyle/>
                    <a:p>
                      <a:pPr algn="ctr"/>
                      <a:r>
                        <a:rPr lang="en-US" sz="4800" dirty="0"/>
                        <a:t>Reasons you like it</a:t>
                      </a:r>
                    </a:p>
                  </a:txBody>
                  <a:tcPr/>
                </a:tc>
                <a:extLst>
                  <a:ext uri="{0D108BD9-81ED-4DB2-BD59-A6C34878D82A}">
                    <a16:rowId xmlns:a16="http://schemas.microsoft.com/office/drawing/2014/main" val="1134670872"/>
                  </a:ext>
                </a:extLst>
              </a:tr>
              <a:tr h="1134894">
                <a:tc>
                  <a:txBody>
                    <a:bodyPr/>
                    <a:lstStyle/>
                    <a:p>
                      <a:pPr algn="ctr"/>
                      <a:r>
                        <a:rPr lang="en-US" sz="4400" b="0" dirty="0">
                          <a:latin typeface="Times New Roman" panose="02020603050405020304" pitchFamily="18" charset="0"/>
                          <a:ea typeface="Tahoma" panose="020B0604030504040204" pitchFamily="34" charset="0"/>
                          <a:cs typeface="Times New Roman" panose="02020603050405020304" pitchFamily="18" charset="0"/>
                        </a:rPr>
                        <a:t>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latin typeface="Times New Roman" panose="02020603050405020304" pitchFamily="18" charset="0"/>
                          <a:ea typeface="Tahoma" panose="020B0604030504040204" pitchFamily="34" charset="0"/>
                          <a:cs typeface="Times New Roman" panose="02020603050405020304" pitchFamily="18" charset="0"/>
                        </a:rPr>
                        <a:t>Dream School</a:t>
                      </a:r>
                      <a:endParaRPr lang="en-VN" sz="4400" b="0"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4400" b="0" dirty="0">
                        <a:latin typeface="Times New Roman" panose="02020603050405020304" pitchFamily="18" charset="0"/>
                        <a:ea typeface="Tahoma" panose="020B060403050404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latin typeface="Times New Roman" panose="02020603050405020304" pitchFamily="18" charset="0"/>
                          <a:ea typeface="Tahoma" panose="020B0604030504040204" pitchFamily="34" charset="0"/>
                          <a:cs typeface="Times New Roman" panose="02020603050405020304" pitchFamily="18" charset="0"/>
                        </a:rPr>
                        <a:t>Because I'd like to paint in the art club</a:t>
                      </a:r>
                      <a:endParaRPr lang="en-VN" sz="4400" b="0" dirty="0">
                        <a:latin typeface="Times New Roman" panose="02020603050405020304" pitchFamily="18" charset="0"/>
                        <a:ea typeface="Tahoma" panose="020B0604030504040204" pitchFamily="34" charset="0"/>
                        <a:cs typeface="Times New Roman" panose="02020603050405020304" pitchFamily="18" charset="0"/>
                      </a:endParaRPr>
                    </a:p>
                  </a:txBody>
                  <a:tcPr/>
                </a:tc>
                <a:extLst>
                  <a:ext uri="{0D108BD9-81ED-4DB2-BD59-A6C34878D82A}">
                    <a16:rowId xmlns:a16="http://schemas.microsoft.com/office/drawing/2014/main" val="374889280"/>
                  </a:ext>
                </a:extLst>
              </a:tr>
              <a:tr h="1134894">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5729671"/>
                  </a:ext>
                </a:extLst>
              </a:tr>
              <a:tr h="1134894">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32913051"/>
                  </a:ext>
                </a:extLst>
              </a:tr>
            </a:tbl>
          </a:graphicData>
        </a:graphic>
      </p:graphicFrame>
      <p:sp>
        <p:nvSpPr>
          <p:cNvPr id="5" name="TextBox 4">
            <a:extLst>
              <a:ext uri="{FF2B5EF4-FFF2-40B4-BE49-F238E27FC236}">
                <a16:creationId xmlns:a16="http://schemas.microsoft.com/office/drawing/2014/main" id="{F6D117F6-39BF-D871-109D-542872094B69}"/>
              </a:ext>
            </a:extLst>
          </p:cNvPr>
          <p:cNvSpPr txBox="1"/>
          <p:nvPr/>
        </p:nvSpPr>
        <p:spPr>
          <a:xfrm>
            <a:off x="1355900" y="8648700"/>
            <a:ext cx="15697200" cy="1077218"/>
          </a:xfrm>
          <a:prstGeom prst="rect">
            <a:avLst/>
          </a:prstGeom>
          <a:noFill/>
        </p:spPr>
        <p:txBody>
          <a:bodyPr wrap="square" rtlCol="0">
            <a:spAutoFit/>
          </a:bodyPr>
          <a:lstStyle/>
          <a:p>
            <a:r>
              <a:rPr lang="en-US" sz="3200" i="1" dirty="0">
                <a:solidFill>
                  <a:srgbClr val="FF0000"/>
                </a:solidFill>
                <a:latin typeface="Times New Roman" panose="02020603050405020304" pitchFamily="18" charset="0"/>
                <a:cs typeface="Times New Roman" panose="02020603050405020304" pitchFamily="18" charset="0"/>
              </a:rPr>
              <a:t>My friend is Lan. She'd like to go to Dream School. </a:t>
            </a:r>
            <a:r>
              <a:rPr lang="en-US" sz="3200" i="1">
                <a:solidFill>
                  <a:srgbClr val="FF0000"/>
                </a:solidFill>
                <a:latin typeface="Times New Roman" panose="02020603050405020304" pitchFamily="18" charset="0"/>
                <a:cs typeface="Times New Roman" panose="02020603050405020304" pitchFamily="18" charset="0"/>
              </a:rPr>
              <a:t>Because she'd </a:t>
            </a:r>
            <a:r>
              <a:rPr lang="en-US" sz="3200" i="1" dirty="0">
                <a:solidFill>
                  <a:srgbClr val="FF0000"/>
                </a:solidFill>
                <a:latin typeface="Times New Roman" panose="02020603050405020304" pitchFamily="18" charset="0"/>
                <a:cs typeface="Times New Roman" panose="02020603050405020304" pitchFamily="18" charset="0"/>
              </a:rPr>
              <a:t>like to paint in the art club.</a:t>
            </a:r>
            <a:endParaRPr lang="en-VN" sz="3200" i="1" dirty="0">
              <a:solidFill>
                <a:srgbClr val="FF0000"/>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5993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58" y="-11430"/>
            <a:ext cx="18288000" cy="1624964"/>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697384" y="1920996"/>
            <a:ext cx="16222973" cy="738664"/>
          </a:xfrm>
          <a:prstGeom prst="rect">
            <a:avLst/>
          </a:prstGeom>
          <a:noFill/>
          <a:effectLst/>
        </p:spPr>
        <p:txBody>
          <a:bodyPr wrap="square" rtlCol="0">
            <a:spAutoFit/>
          </a:bodyPr>
          <a:lstStyle/>
          <a:p>
            <a:r>
              <a:rPr lang="en-US" sz="4200" b="1">
                <a:effectLst>
                  <a:glow rad="88900">
                    <a:schemeClr val="bg1"/>
                  </a:glow>
                </a:effectLst>
                <a:cs typeface="Arial" panose="020B0604020202020204" pitchFamily="34" charset="0"/>
              </a:rPr>
              <a:t>Wrap-up</a:t>
            </a:r>
            <a:endParaRPr lang="en-US" sz="4200" b="1" dirty="0">
              <a:effectLst>
                <a:glow rad="88900">
                  <a:schemeClr val="bg1"/>
                </a:glow>
              </a:effectLst>
              <a:cs typeface="Arial" panose="020B0604020202020204" pitchFamily="34" charset="0"/>
            </a:endParaRPr>
          </a:p>
        </p:txBody>
      </p:sp>
      <p:sp>
        <p:nvSpPr>
          <p:cNvPr id="16" name="Rounded Rectangle 15"/>
          <p:cNvSpPr/>
          <p:nvPr/>
        </p:nvSpPr>
        <p:spPr>
          <a:xfrm>
            <a:off x="864297" y="1936457"/>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48DA4"/>
              </a:solidFill>
            </a:endParaRPr>
          </a:p>
        </p:txBody>
      </p:sp>
      <p:sp>
        <p:nvSpPr>
          <p:cNvPr id="17" name="TextBox 16"/>
          <p:cNvSpPr txBox="1"/>
          <p:nvPr/>
        </p:nvSpPr>
        <p:spPr>
          <a:xfrm>
            <a:off x="943475" y="1782497"/>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1</a:t>
            </a:r>
          </a:p>
        </p:txBody>
      </p:sp>
      <p:sp>
        <p:nvSpPr>
          <p:cNvPr id="11" name="TextBox 10"/>
          <p:cNvSpPr txBox="1"/>
          <p:nvPr/>
        </p:nvSpPr>
        <p:spPr>
          <a:xfrm>
            <a:off x="730601" y="31149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CONSOLIDATION</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730601" y="3516872"/>
            <a:ext cx="17168433" cy="3703001"/>
          </a:xfrm>
          <a:prstGeom prst="rect">
            <a:avLst/>
          </a:prstGeom>
          <a:noFill/>
        </p:spPr>
        <p:txBody>
          <a:bodyPr wrap="square" rtlCol="0">
            <a:spAutoFit/>
          </a:bodyPr>
          <a:lstStyle/>
          <a:p>
            <a:pPr>
              <a:lnSpc>
                <a:spcPct val="150000"/>
              </a:lnSpc>
            </a:pPr>
            <a:r>
              <a:rPr lang="en-US" sz="5400" dirty="0"/>
              <a:t>What have we learnt in this lesson?</a:t>
            </a:r>
          </a:p>
          <a:p>
            <a:pPr marL="685800" indent="-685800">
              <a:lnSpc>
                <a:spcPct val="150000"/>
              </a:lnSpc>
              <a:buFont typeface="Wingdings" panose="05000000000000000000" pitchFamily="2" charset="2"/>
              <a:buChar char="ü"/>
            </a:pPr>
            <a:r>
              <a:rPr lang="en-US" sz="5400"/>
              <a:t>Read about type of school</a:t>
            </a:r>
            <a:endParaRPr lang="en-US" sz="5400" dirty="0"/>
          </a:p>
          <a:p>
            <a:pPr marL="685800" indent="-685800">
              <a:lnSpc>
                <a:spcPct val="150000"/>
              </a:lnSpc>
              <a:buFont typeface="Wingdings" panose="05000000000000000000" pitchFamily="2" charset="2"/>
              <a:buChar char="ü"/>
            </a:pPr>
            <a:r>
              <a:rPr lang="en-US" sz="5400"/>
              <a:t>Speak about type of school you would like to go to</a:t>
            </a:r>
            <a:endParaRPr lang="en-US" sz="54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5882" y="2154851"/>
            <a:ext cx="4805913" cy="322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58" y="-11430"/>
            <a:ext cx="18288000" cy="1624964"/>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p:cNvSpPr txBox="1"/>
          <p:nvPr/>
        </p:nvSpPr>
        <p:spPr>
          <a:xfrm>
            <a:off x="1641065" y="1894952"/>
            <a:ext cx="16222973" cy="738664"/>
          </a:xfrm>
          <a:prstGeom prst="rect">
            <a:avLst/>
          </a:prstGeom>
          <a:noFill/>
          <a:effectLst/>
        </p:spPr>
        <p:txBody>
          <a:bodyPr wrap="square" rtlCol="0">
            <a:spAutoFit/>
          </a:bodyPr>
          <a:lstStyle/>
          <a:p>
            <a:r>
              <a:rPr lang="en-US" sz="4200" b="1">
                <a:effectLst>
                  <a:glow rad="88900">
                    <a:schemeClr val="bg1"/>
                  </a:glow>
                </a:effectLst>
                <a:cs typeface="Arial" panose="020B0604020202020204" pitchFamily="34" charset="0"/>
              </a:rPr>
              <a:t>Homework</a:t>
            </a:r>
            <a:endParaRPr lang="en-US" sz="4200" b="1" dirty="0">
              <a:effectLst>
                <a:glow rad="88900">
                  <a:schemeClr val="bg1"/>
                </a:glow>
              </a:effectLst>
              <a:cs typeface="Arial" panose="020B0604020202020204" pitchFamily="34" charset="0"/>
            </a:endParaRPr>
          </a:p>
        </p:txBody>
      </p:sp>
      <p:sp>
        <p:nvSpPr>
          <p:cNvPr id="16" name="Rounded Rectangle 15"/>
          <p:cNvSpPr/>
          <p:nvPr/>
        </p:nvSpPr>
        <p:spPr>
          <a:xfrm>
            <a:off x="864297" y="1936457"/>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48DA4"/>
              </a:solidFill>
            </a:endParaRPr>
          </a:p>
        </p:txBody>
      </p:sp>
      <p:sp>
        <p:nvSpPr>
          <p:cNvPr id="17" name="TextBox 16"/>
          <p:cNvSpPr txBox="1"/>
          <p:nvPr/>
        </p:nvSpPr>
        <p:spPr>
          <a:xfrm>
            <a:off x="928010" y="1779643"/>
            <a:ext cx="595553" cy="1015663"/>
          </a:xfrm>
          <a:prstGeom prst="rect">
            <a:avLst/>
          </a:prstGeom>
          <a:noFill/>
        </p:spPr>
        <p:txBody>
          <a:bodyPr wrap="square" rtlCol="0">
            <a:spAutoFit/>
          </a:bodyPr>
          <a:lstStyle/>
          <a:p>
            <a:pPr algn="ctr"/>
            <a:r>
              <a:rPr lang="en-US" sz="6000" b="1" dirty="0">
                <a:solidFill>
                  <a:schemeClr val="bg1"/>
                </a:solidFill>
                <a:latin typeface="Myriad Pro" pitchFamily="34" charset="0"/>
              </a:rPr>
              <a:t>2</a:t>
            </a:r>
          </a:p>
        </p:txBody>
      </p:sp>
      <p:sp>
        <p:nvSpPr>
          <p:cNvPr id="11" name="TextBox 10"/>
          <p:cNvSpPr txBox="1"/>
          <p:nvPr/>
        </p:nvSpPr>
        <p:spPr>
          <a:xfrm>
            <a:off x="730601" y="311498"/>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CONSOLIDATION</a:t>
            </a:r>
            <a:endParaRPr lang="en-US" sz="54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928010" y="2961200"/>
            <a:ext cx="12982043" cy="3703001"/>
          </a:xfrm>
          <a:prstGeom prst="rect">
            <a:avLst/>
          </a:prstGeom>
          <a:noFill/>
        </p:spPr>
        <p:txBody>
          <a:bodyPr wrap="square" rtlCol="0">
            <a:spAutoFit/>
          </a:bodyPr>
          <a:lstStyle/>
          <a:p>
            <a:pPr algn="just">
              <a:lnSpc>
                <a:spcPct val="150000"/>
              </a:lnSpc>
            </a:pPr>
            <a:r>
              <a:rPr lang="en-US" sz="5400"/>
              <a:t>- Do exercises in the workbook.</a:t>
            </a:r>
          </a:p>
          <a:p>
            <a:pPr algn="just">
              <a:lnSpc>
                <a:spcPct val="150000"/>
              </a:lnSpc>
            </a:pPr>
            <a:r>
              <a:rPr lang="en-US" sz="5400"/>
              <a:t>- Write down your opinions about a school in your notebooks.</a:t>
            </a:r>
            <a:endParaRPr lang="en-US"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5686" y="6059337"/>
            <a:ext cx="4151394" cy="4151394"/>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0" y="460352"/>
            <a:ext cx="18288000" cy="10330171"/>
          </a:xfrm>
          <a:custGeom>
            <a:avLst/>
            <a:gdLst/>
            <a:ahLst/>
            <a:cxnLst/>
            <a:rect l="l" t="t" r="r" b="b"/>
            <a:pathLst>
              <a:path w="18288000" h="10330171">
                <a:moveTo>
                  <a:pt x="0" y="0"/>
                </a:moveTo>
                <a:lnTo>
                  <a:pt x="18288000" y="0"/>
                </a:lnTo>
                <a:lnTo>
                  <a:pt x="18288000" y="10330172"/>
                </a:lnTo>
                <a:lnTo>
                  <a:pt x="0" y="10330172"/>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grpSp>
        <p:nvGrpSpPr>
          <p:cNvPr id="3" name="Group 3"/>
          <p:cNvGrpSpPr/>
          <p:nvPr/>
        </p:nvGrpSpPr>
        <p:grpSpPr>
          <a:xfrm>
            <a:off x="3976663" y="1564277"/>
            <a:ext cx="10334675" cy="6971208"/>
            <a:chOff x="0" y="0"/>
            <a:chExt cx="13779566" cy="9294944"/>
          </a:xfrm>
        </p:grpSpPr>
        <p:sp>
          <p:nvSpPr>
            <p:cNvPr id="4" name="Freeform 4"/>
            <p:cNvSpPr/>
            <p:nvPr/>
          </p:nvSpPr>
          <p:spPr>
            <a:xfrm>
              <a:off x="0" y="0"/>
              <a:ext cx="13779566" cy="9294944"/>
            </a:xfrm>
            <a:custGeom>
              <a:avLst/>
              <a:gdLst/>
              <a:ahLst/>
              <a:cxnLst/>
              <a:rect l="l" t="t" r="r" b="b"/>
              <a:pathLst>
                <a:path w="13779566" h="9294944">
                  <a:moveTo>
                    <a:pt x="0" y="0"/>
                  </a:moveTo>
                  <a:lnTo>
                    <a:pt x="13779566" y="0"/>
                  </a:lnTo>
                  <a:lnTo>
                    <a:pt x="13779566" y="9294944"/>
                  </a:lnTo>
                  <a:lnTo>
                    <a:pt x="0" y="9294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975000" y="708726"/>
              <a:ext cx="11829567" cy="5600542"/>
              <a:chOff x="0" y="0"/>
              <a:chExt cx="2343506" cy="1109500"/>
            </a:xfrm>
          </p:grpSpPr>
          <p:sp>
            <p:nvSpPr>
              <p:cNvPr id="6" name="Freeform 6"/>
              <p:cNvSpPr/>
              <p:nvPr/>
            </p:nvSpPr>
            <p:spPr>
              <a:xfrm>
                <a:off x="0" y="0"/>
                <a:ext cx="2343506" cy="1109500"/>
              </a:xfrm>
              <a:custGeom>
                <a:avLst/>
                <a:gdLst/>
                <a:ahLst/>
                <a:cxnLst/>
                <a:rect l="l" t="t" r="r" b="b"/>
                <a:pathLst>
                  <a:path w="2343506" h="1109500">
                    <a:moveTo>
                      <a:pt x="0" y="0"/>
                    </a:moveTo>
                    <a:lnTo>
                      <a:pt x="2343506" y="0"/>
                    </a:lnTo>
                    <a:lnTo>
                      <a:pt x="2343506" y="1109500"/>
                    </a:lnTo>
                    <a:lnTo>
                      <a:pt x="0" y="1109500"/>
                    </a:lnTo>
                    <a:close/>
                  </a:path>
                </a:pathLst>
              </a:custGeom>
              <a:solidFill>
                <a:srgbClr val="576094"/>
              </a:solidFill>
            </p:spPr>
            <p:txBody>
              <a:bodyPr/>
              <a:lstStyle/>
              <a:p>
                <a:endParaRPr lang="en-US"/>
              </a:p>
            </p:txBody>
          </p:sp>
          <p:sp>
            <p:nvSpPr>
              <p:cNvPr id="7" name="TextBox 7"/>
              <p:cNvSpPr txBox="1"/>
              <p:nvPr/>
            </p:nvSpPr>
            <p:spPr>
              <a:xfrm>
                <a:off x="0" y="-38100"/>
                <a:ext cx="2343506" cy="1147600"/>
              </a:xfrm>
              <a:prstGeom prst="rect">
                <a:avLst/>
              </a:prstGeom>
            </p:spPr>
            <p:txBody>
              <a:bodyPr lIns="50653" tIns="50653" rIns="50653" bIns="50653" rtlCol="0" anchor="ctr"/>
              <a:lstStyle/>
              <a:p>
                <a:pPr algn="ctr">
                  <a:lnSpc>
                    <a:spcPts val="2660"/>
                  </a:lnSpc>
                </a:pPr>
                <a:endParaRPr/>
              </a:p>
            </p:txBody>
          </p:sp>
        </p:grpSp>
      </p:grpSp>
      <p:sp>
        <p:nvSpPr>
          <p:cNvPr id="8" name="Freeform 8"/>
          <p:cNvSpPr/>
          <p:nvPr/>
        </p:nvSpPr>
        <p:spPr>
          <a:xfrm>
            <a:off x="1313358" y="8438280"/>
            <a:ext cx="15661283" cy="8514043"/>
          </a:xfrm>
          <a:custGeom>
            <a:avLst/>
            <a:gdLst/>
            <a:ahLst/>
            <a:cxnLst/>
            <a:rect l="l" t="t" r="r" b="b"/>
            <a:pathLst>
              <a:path w="15661283" h="8514043">
                <a:moveTo>
                  <a:pt x="0" y="0"/>
                </a:moveTo>
                <a:lnTo>
                  <a:pt x="15661284" y="0"/>
                </a:lnTo>
                <a:lnTo>
                  <a:pt x="15661284" y="8514043"/>
                </a:lnTo>
                <a:lnTo>
                  <a:pt x="0" y="8514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H="1">
            <a:off x="-1633485" y="1564277"/>
            <a:ext cx="4098354" cy="2153499"/>
          </a:xfrm>
          <a:custGeom>
            <a:avLst/>
            <a:gdLst/>
            <a:ahLst/>
            <a:cxnLst/>
            <a:rect l="l" t="t" r="r" b="b"/>
            <a:pathLst>
              <a:path w="4098354" h="2153499">
                <a:moveTo>
                  <a:pt x="4098354" y="0"/>
                </a:moveTo>
                <a:lnTo>
                  <a:pt x="0" y="0"/>
                </a:lnTo>
                <a:lnTo>
                  <a:pt x="0" y="2153499"/>
                </a:lnTo>
                <a:lnTo>
                  <a:pt x="4098354" y="2153499"/>
                </a:lnTo>
                <a:lnTo>
                  <a:pt x="409835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926379" y="5300462"/>
            <a:ext cx="1476347" cy="3235024"/>
          </a:xfrm>
          <a:custGeom>
            <a:avLst/>
            <a:gdLst/>
            <a:ahLst/>
            <a:cxnLst/>
            <a:rect l="l" t="t" r="r" b="b"/>
            <a:pathLst>
              <a:path w="1476347" h="3235024">
                <a:moveTo>
                  <a:pt x="0" y="0"/>
                </a:moveTo>
                <a:lnTo>
                  <a:pt x="1476347" y="0"/>
                </a:lnTo>
                <a:lnTo>
                  <a:pt x="1476347" y="3235023"/>
                </a:lnTo>
                <a:lnTo>
                  <a:pt x="0" y="32350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5029200" y="4196025"/>
            <a:ext cx="8108662" cy="818109"/>
          </a:xfrm>
          <a:prstGeom prst="rect">
            <a:avLst/>
          </a:prstGeom>
        </p:spPr>
        <p:txBody>
          <a:bodyPr lIns="0" tIns="0" rIns="0" bIns="0" rtlCol="0" anchor="t">
            <a:spAutoFit/>
          </a:bodyPr>
          <a:lstStyle/>
          <a:p>
            <a:pPr algn="ctr">
              <a:lnSpc>
                <a:spcPts val="5444"/>
              </a:lnSpc>
            </a:pPr>
            <a:r>
              <a:rPr lang="en-US" sz="11500" dirty="0">
                <a:solidFill>
                  <a:srgbClr val="FFFF00"/>
                </a:solidFill>
                <a:latin typeface="Lazydog"/>
                <a:ea typeface="Lazydog"/>
                <a:cs typeface="Lazydog"/>
                <a:sym typeface="Lazydog"/>
              </a:rPr>
              <a:t>THANK YOU</a:t>
            </a:r>
          </a:p>
        </p:txBody>
      </p:sp>
      <p:grpSp>
        <p:nvGrpSpPr>
          <p:cNvPr id="14" name="Group 14"/>
          <p:cNvGrpSpPr/>
          <p:nvPr/>
        </p:nvGrpSpPr>
        <p:grpSpPr>
          <a:xfrm>
            <a:off x="11663297" y="2641027"/>
            <a:ext cx="6832266" cy="13866223"/>
            <a:chOff x="0" y="0"/>
            <a:chExt cx="9109688" cy="18488297"/>
          </a:xfrm>
        </p:grpSpPr>
        <p:sp>
          <p:nvSpPr>
            <p:cNvPr id="15" name="Freeform 15"/>
            <p:cNvSpPr/>
            <p:nvPr/>
          </p:nvSpPr>
          <p:spPr>
            <a:xfrm>
              <a:off x="0" y="0"/>
              <a:ext cx="9109688" cy="18488297"/>
            </a:xfrm>
            <a:custGeom>
              <a:avLst/>
              <a:gdLst/>
              <a:ahLst/>
              <a:cxnLst/>
              <a:rect l="l" t="t" r="r" b="b"/>
              <a:pathLst>
                <a:path w="9109688" h="18488297">
                  <a:moveTo>
                    <a:pt x="0" y="0"/>
                  </a:moveTo>
                  <a:lnTo>
                    <a:pt x="9109688" y="0"/>
                  </a:lnTo>
                  <a:lnTo>
                    <a:pt x="9109688" y="18488297"/>
                  </a:lnTo>
                  <a:lnTo>
                    <a:pt x="0" y="184882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0" y="3731028"/>
              <a:ext cx="9109688" cy="14757269"/>
            </a:xfrm>
            <a:custGeom>
              <a:avLst/>
              <a:gdLst/>
              <a:ahLst/>
              <a:cxnLst/>
              <a:rect l="l" t="t" r="r" b="b"/>
              <a:pathLst>
                <a:path w="9109688" h="14757269">
                  <a:moveTo>
                    <a:pt x="0" y="0"/>
                  </a:moveTo>
                  <a:lnTo>
                    <a:pt x="9109688" y="0"/>
                  </a:lnTo>
                  <a:lnTo>
                    <a:pt x="9109688" y="14757269"/>
                  </a:lnTo>
                  <a:lnTo>
                    <a:pt x="0" y="14757269"/>
                  </a:lnTo>
                  <a:lnTo>
                    <a:pt x="0" y="0"/>
                  </a:lnTo>
                  <a:close/>
                </a:path>
              </a:pathLst>
            </a:custGeom>
            <a:blipFill>
              <a:blip r:embed="rId14">
                <a:extLst>
                  <a:ext uri="{96DAC541-7B7A-43D3-8B79-37D633B846F1}">
                    <asvg:svgBlip xmlns:asvg="http://schemas.microsoft.com/office/drawing/2016/SVG/main" r:embed="rId15"/>
                  </a:ext>
                </a:extLst>
              </a:blip>
              <a:stretch>
                <a:fillRect t="-25282"/>
              </a:stretch>
            </a:blip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0" y="460352"/>
            <a:ext cx="18288000" cy="10330171"/>
          </a:xfrm>
          <a:custGeom>
            <a:avLst/>
            <a:gdLst/>
            <a:ahLst/>
            <a:cxnLst/>
            <a:rect l="l" t="t" r="r" b="b"/>
            <a:pathLst>
              <a:path w="18288000" h="10330171">
                <a:moveTo>
                  <a:pt x="0" y="0"/>
                </a:moveTo>
                <a:lnTo>
                  <a:pt x="18288000" y="0"/>
                </a:lnTo>
                <a:lnTo>
                  <a:pt x="18288000" y="10330172"/>
                </a:lnTo>
                <a:lnTo>
                  <a:pt x="0" y="10330172"/>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grpSp>
        <p:nvGrpSpPr>
          <p:cNvPr id="3" name="Group 3"/>
          <p:cNvGrpSpPr/>
          <p:nvPr/>
        </p:nvGrpSpPr>
        <p:grpSpPr>
          <a:xfrm>
            <a:off x="4444396" y="1028700"/>
            <a:ext cx="12693402" cy="6618064"/>
            <a:chOff x="0" y="0"/>
            <a:chExt cx="16924536" cy="8824085"/>
          </a:xfrm>
        </p:grpSpPr>
        <p:sp>
          <p:nvSpPr>
            <p:cNvPr id="4" name="Freeform 4"/>
            <p:cNvSpPr/>
            <p:nvPr/>
          </p:nvSpPr>
          <p:spPr>
            <a:xfrm>
              <a:off x="2938234" y="0"/>
              <a:ext cx="13986302" cy="8824085"/>
            </a:xfrm>
            <a:custGeom>
              <a:avLst/>
              <a:gdLst/>
              <a:ahLst/>
              <a:cxnLst/>
              <a:rect l="l" t="t" r="r" b="b"/>
              <a:pathLst>
                <a:path w="13986302" h="8824085">
                  <a:moveTo>
                    <a:pt x="0" y="0"/>
                  </a:moveTo>
                  <a:lnTo>
                    <a:pt x="13986302" y="0"/>
                  </a:lnTo>
                  <a:lnTo>
                    <a:pt x="13986302" y="8824085"/>
                  </a:lnTo>
                  <a:lnTo>
                    <a:pt x="0" y="8824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7893962" cy="8824085"/>
            </a:xfrm>
            <a:custGeom>
              <a:avLst/>
              <a:gdLst/>
              <a:ahLst/>
              <a:cxnLst/>
              <a:rect l="l" t="t" r="r" b="b"/>
              <a:pathLst>
                <a:path w="7893962" h="8824085">
                  <a:moveTo>
                    <a:pt x="0" y="0"/>
                  </a:moveTo>
                  <a:lnTo>
                    <a:pt x="7893962" y="0"/>
                  </a:lnTo>
                  <a:lnTo>
                    <a:pt x="7893962" y="8824085"/>
                  </a:lnTo>
                  <a:lnTo>
                    <a:pt x="0" y="8824085"/>
                  </a:lnTo>
                  <a:lnTo>
                    <a:pt x="0" y="0"/>
                  </a:lnTo>
                  <a:close/>
                </a:path>
              </a:pathLst>
            </a:custGeom>
            <a:blipFill>
              <a:blip r:embed="rId4">
                <a:extLst>
                  <a:ext uri="{96DAC541-7B7A-43D3-8B79-37D633B846F1}">
                    <asvg:svgBlip xmlns:asvg="http://schemas.microsoft.com/office/drawing/2016/SVG/main" r:embed="rId5"/>
                  </a:ext>
                </a:extLst>
              </a:blip>
              <a:stretch>
                <a:fillRect r="-77177"/>
              </a:stretch>
            </a:blipFill>
          </p:spPr>
          <p:txBody>
            <a:bodyPr/>
            <a:lstStyle/>
            <a:p>
              <a:endParaRPr lang="en-US"/>
            </a:p>
          </p:txBody>
        </p:sp>
        <p:grpSp>
          <p:nvGrpSpPr>
            <p:cNvPr id="6" name="Group 6"/>
            <p:cNvGrpSpPr/>
            <p:nvPr/>
          </p:nvGrpSpPr>
          <p:grpSpPr>
            <a:xfrm>
              <a:off x="1348685" y="840837"/>
              <a:ext cx="13393283" cy="6682835"/>
              <a:chOff x="0" y="0"/>
              <a:chExt cx="2191638" cy="1093560"/>
            </a:xfrm>
          </p:grpSpPr>
          <p:sp>
            <p:nvSpPr>
              <p:cNvPr id="7" name="Freeform 7"/>
              <p:cNvSpPr/>
              <p:nvPr/>
            </p:nvSpPr>
            <p:spPr>
              <a:xfrm>
                <a:off x="0" y="0"/>
                <a:ext cx="2191638" cy="1093560"/>
              </a:xfrm>
              <a:custGeom>
                <a:avLst/>
                <a:gdLst/>
                <a:ahLst/>
                <a:cxnLst/>
                <a:rect l="l" t="t" r="r" b="b"/>
                <a:pathLst>
                  <a:path w="2191638" h="1093560">
                    <a:moveTo>
                      <a:pt x="0" y="0"/>
                    </a:moveTo>
                    <a:lnTo>
                      <a:pt x="2191638" y="0"/>
                    </a:lnTo>
                    <a:lnTo>
                      <a:pt x="2191638" y="1093560"/>
                    </a:lnTo>
                    <a:lnTo>
                      <a:pt x="0" y="1093560"/>
                    </a:lnTo>
                    <a:close/>
                  </a:path>
                </a:pathLst>
              </a:custGeom>
              <a:solidFill>
                <a:srgbClr val="6B8174"/>
              </a:solidFill>
            </p:spPr>
            <p:txBody>
              <a:bodyPr/>
              <a:lstStyle/>
              <a:p>
                <a:endParaRPr lang="en-US"/>
              </a:p>
            </p:txBody>
          </p:sp>
          <p:sp>
            <p:nvSpPr>
              <p:cNvPr id="8" name="TextBox 8"/>
              <p:cNvSpPr txBox="1"/>
              <p:nvPr/>
            </p:nvSpPr>
            <p:spPr>
              <a:xfrm>
                <a:off x="0" y="-38100"/>
                <a:ext cx="2191638" cy="1131660"/>
              </a:xfrm>
              <a:prstGeom prst="rect">
                <a:avLst/>
              </a:prstGeom>
            </p:spPr>
            <p:txBody>
              <a:bodyPr lIns="61322" tIns="61322" rIns="61322" bIns="61322" rtlCol="0" anchor="ctr"/>
              <a:lstStyle/>
              <a:p>
                <a:pPr algn="ctr">
                  <a:lnSpc>
                    <a:spcPts val="2660"/>
                  </a:lnSpc>
                  <a:spcBef>
                    <a:spcPct val="0"/>
                  </a:spcBef>
                </a:pPr>
                <a:endParaRPr/>
              </a:p>
            </p:txBody>
          </p:sp>
        </p:grpSp>
        <p:sp>
          <p:nvSpPr>
            <p:cNvPr id="9" name="Freeform 9"/>
            <p:cNvSpPr/>
            <p:nvPr/>
          </p:nvSpPr>
          <p:spPr>
            <a:xfrm>
              <a:off x="13944384" y="6325678"/>
              <a:ext cx="1740231" cy="2395989"/>
            </a:xfrm>
            <a:custGeom>
              <a:avLst/>
              <a:gdLst/>
              <a:ahLst/>
              <a:cxnLst/>
              <a:rect l="l" t="t" r="r" b="b"/>
              <a:pathLst>
                <a:path w="1740231" h="2395989">
                  <a:moveTo>
                    <a:pt x="0" y="0"/>
                  </a:moveTo>
                  <a:lnTo>
                    <a:pt x="1740231" y="0"/>
                  </a:lnTo>
                  <a:lnTo>
                    <a:pt x="1740231" y="2395988"/>
                  </a:lnTo>
                  <a:lnTo>
                    <a:pt x="0" y="2395988"/>
                  </a:lnTo>
                  <a:lnTo>
                    <a:pt x="0" y="0"/>
                  </a:lnTo>
                  <a:close/>
                </a:path>
              </a:pathLst>
            </a:custGeom>
            <a:blipFill>
              <a:blip r:embed="rId6">
                <a:extLst>
                  <a:ext uri="{96DAC541-7B7A-43D3-8B79-37D633B846F1}">
                    <asvg:svgBlip xmlns:asvg="http://schemas.microsoft.com/office/drawing/2016/SVG/main" r:embed="rId7"/>
                  </a:ext>
                </a:extLst>
              </a:blip>
              <a:stretch>
                <a:fillRect l="-376785" t="-144702" r="-43724"/>
              </a:stretch>
            </a:blipFill>
          </p:spPr>
          <p:txBody>
            <a:bodyPr/>
            <a:lstStyle/>
            <a:p>
              <a:endParaRPr lang="en-US"/>
            </a:p>
          </p:txBody>
        </p:sp>
      </p:grpSp>
      <p:grpSp>
        <p:nvGrpSpPr>
          <p:cNvPr id="10" name="Group 10"/>
          <p:cNvGrpSpPr/>
          <p:nvPr/>
        </p:nvGrpSpPr>
        <p:grpSpPr>
          <a:xfrm>
            <a:off x="6142821" y="2186176"/>
            <a:ext cx="9188141" cy="4219317"/>
            <a:chOff x="0" y="0"/>
            <a:chExt cx="12250855" cy="5625756"/>
          </a:xfrm>
        </p:grpSpPr>
        <p:sp>
          <p:nvSpPr>
            <p:cNvPr id="11" name="TextBox 11"/>
            <p:cNvSpPr txBox="1"/>
            <p:nvPr/>
          </p:nvSpPr>
          <p:spPr>
            <a:xfrm>
              <a:off x="320542" y="66675"/>
              <a:ext cx="11930313" cy="1246505"/>
            </a:xfrm>
            <a:prstGeom prst="rect">
              <a:avLst/>
            </a:prstGeom>
          </p:spPr>
          <p:txBody>
            <a:bodyPr lIns="0" tIns="0" rIns="0" bIns="0" rtlCol="0" anchor="t">
              <a:spAutoFit/>
            </a:bodyPr>
            <a:lstStyle/>
            <a:p>
              <a:pPr algn="ctr">
                <a:lnSpc>
                  <a:spcPts val="7020"/>
                </a:lnSpc>
              </a:pPr>
              <a:r>
                <a:rPr lang="en-US" sz="6500">
                  <a:solidFill>
                    <a:srgbClr val="FFFFFF"/>
                  </a:solidFill>
                  <a:latin typeface="Lazydog"/>
                  <a:ea typeface="Lazydog"/>
                  <a:cs typeface="Lazydog"/>
                  <a:sym typeface="Lazydog"/>
                </a:rPr>
                <a:t>Exploring Prefixes</a:t>
              </a:r>
            </a:p>
          </p:txBody>
        </p:sp>
        <p:sp>
          <p:nvSpPr>
            <p:cNvPr id="12" name="TextBox 12"/>
            <p:cNvSpPr txBox="1"/>
            <p:nvPr/>
          </p:nvSpPr>
          <p:spPr>
            <a:xfrm>
              <a:off x="0" y="1683252"/>
              <a:ext cx="12250855" cy="3942503"/>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Dekko"/>
                  <a:ea typeface="Dekko"/>
                  <a:cs typeface="Dekko"/>
                  <a:sym typeface="Dekko"/>
                </a:rPr>
                <a:t>Prefixes are added at the beginning of a base word. They modify the meaning of the word. For example, 'un-' added to 'happy' results in 'unhappy'. By mastering prefixes, we can infer the meanings of many words.</a:t>
              </a:r>
            </a:p>
          </p:txBody>
        </p:sp>
      </p:grpSp>
      <p:grpSp>
        <p:nvGrpSpPr>
          <p:cNvPr id="13" name="Group 13"/>
          <p:cNvGrpSpPr/>
          <p:nvPr/>
        </p:nvGrpSpPr>
        <p:grpSpPr>
          <a:xfrm>
            <a:off x="1028700" y="2399065"/>
            <a:ext cx="5114121" cy="10495398"/>
            <a:chOff x="0" y="0"/>
            <a:chExt cx="6818828" cy="13993863"/>
          </a:xfrm>
        </p:grpSpPr>
        <p:sp>
          <p:nvSpPr>
            <p:cNvPr id="14" name="Freeform 14"/>
            <p:cNvSpPr/>
            <p:nvPr/>
          </p:nvSpPr>
          <p:spPr>
            <a:xfrm>
              <a:off x="0" y="0"/>
              <a:ext cx="6818828" cy="13993863"/>
            </a:xfrm>
            <a:custGeom>
              <a:avLst/>
              <a:gdLst/>
              <a:ahLst/>
              <a:cxnLst/>
              <a:rect l="l" t="t" r="r" b="b"/>
              <a:pathLst>
                <a:path w="6818828" h="13993863">
                  <a:moveTo>
                    <a:pt x="0" y="0"/>
                  </a:moveTo>
                  <a:lnTo>
                    <a:pt x="6818828" y="0"/>
                  </a:lnTo>
                  <a:lnTo>
                    <a:pt x="6818828" y="13993863"/>
                  </a:lnTo>
                  <a:lnTo>
                    <a:pt x="0" y="139938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5509237" y="0"/>
              <a:ext cx="1309591" cy="1929366"/>
            </a:xfrm>
            <a:custGeom>
              <a:avLst/>
              <a:gdLst/>
              <a:ahLst/>
              <a:cxnLst/>
              <a:rect l="l" t="t" r="r" b="b"/>
              <a:pathLst>
                <a:path w="1309591" h="1929366">
                  <a:moveTo>
                    <a:pt x="0" y="0"/>
                  </a:moveTo>
                  <a:lnTo>
                    <a:pt x="1309591" y="0"/>
                  </a:lnTo>
                  <a:lnTo>
                    <a:pt x="1309591" y="1929366"/>
                  </a:lnTo>
                  <a:lnTo>
                    <a:pt x="0" y="1929366"/>
                  </a:lnTo>
                  <a:lnTo>
                    <a:pt x="0" y="0"/>
                  </a:lnTo>
                  <a:close/>
                </a:path>
              </a:pathLst>
            </a:custGeom>
            <a:blipFill>
              <a:blip r:embed="rId10">
                <a:extLst>
                  <a:ext uri="{96DAC541-7B7A-43D3-8B79-37D633B846F1}">
                    <asvg:svgBlip xmlns:asvg="http://schemas.microsoft.com/office/drawing/2016/SVG/main" r:embed="rId11"/>
                  </a:ext>
                </a:extLst>
              </a:blip>
              <a:stretch>
                <a:fillRect l="-420683" b="-625308"/>
              </a:stretch>
            </a:blip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093323" y="2111261"/>
            <a:ext cx="20474646" cy="11479827"/>
            <a:chOff x="0" y="0"/>
            <a:chExt cx="27299528" cy="15306436"/>
          </a:xfrm>
        </p:grpSpPr>
        <p:sp>
          <p:nvSpPr>
            <p:cNvPr id="3" name="Freeform 3"/>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grpSp>
        <p:nvGrpSpPr>
          <p:cNvPr id="8" name="Group 8"/>
          <p:cNvGrpSpPr/>
          <p:nvPr/>
        </p:nvGrpSpPr>
        <p:grpSpPr>
          <a:xfrm>
            <a:off x="1028700" y="4376899"/>
            <a:ext cx="7099983" cy="5499260"/>
            <a:chOff x="0" y="0"/>
            <a:chExt cx="9466644" cy="7332346"/>
          </a:xfrm>
        </p:grpSpPr>
        <p:sp>
          <p:nvSpPr>
            <p:cNvPr id="9" name="Freeform 9"/>
            <p:cNvSpPr/>
            <p:nvPr/>
          </p:nvSpPr>
          <p:spPr>
            <a:xfrm>
              <a:off x="0" y="0"/>
              <a:ext cx="9466644" cy="7332346"/>
            </a:xfrm>
            <a:custGeom>
              <a:avLst/>
              <a:gdLst/>
              <a:ahLst/>
              <a:cxnLst/>
              <a:rect l="l" t="t" r="r" b="b"/>
              <a:pathLst>
                <a:path w="9466644" h="7332346">
                  <a:moveTo>
                    <a:pt x="0" y="0"/>
                  </a:moveTo>
                  <a:lnTo>
                    <a:pt x="9466644" y="0"/>
                  </a:lnTo>
                  <a:lnTo>
                    <a:pt x="9466644" y="7332346"/>
                  </a:lnTo>
                  <a:lnTo>
                    <a:pt x="0" y="73323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4163350" y="181478"/>
              <a:ext cx="3926052" cy="1791707"/>
            </a:xfrm>
            <a:custGeom>
              <a:avLst/>
              <a:gdLst/>
              <a:ahLst/>
              <a:cxnLst/>
              <a:rect l="l" t="t" r="r" b="b"/>
              <a:pathLst>
                <a:path w="3926052" h="1791707">
                  <a:moveTo>
                    <a:pt x="3926052" y="0"/>
                  </a:moveTo>
                  <a:lnTo>
                    <a:pt x="0" y="0"/>
                  </a:lnTo>
                  <a:lnTo>
                    <a:pt x="0" y="1791707"/>
                  </a:lnTo>
                  <a:lnTo>
                    <a:pt x="3926052" y="1791707"/>
                  </a:lnTo>
                  <a:lnTo>
                    <a:pt x="392605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1" name="Freeform 11"/>
          <p:cNvSpPr/>
          <p:nvPr/>
        </p:nvSpPr>
        <p:spPr>
          <a:xfrm>
            <a:off x="2833099" y="1028700"/>
            <a:ext cx="3491184" cy="1834459"/>
          </a:xfrm>
          <a:custGeom>
            <a:avLst/>
            <a:gdLst/>
            <a:ahLst/>
            <a:cxnLst/>
            <a:rect l="l" t="t" r="r" b="b"/>
            <a:pathLst>
              <a:path w="3491184" h="1834459">
                <a:moveTo>
                  <a:pt x="0" y="0"/>
                </a:moveTo>
                <a:lnTo>
                  <a:pt x="3491185" y="0"/>
                </a:lnTo>
                <a:lnTo>
                  <a:pt x="3491185" y="1834459"/>
                </a:lnTo>
                <a:lnTo>
                  <a:pt x="0" y="18344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9144000" y="3998540"/>
            <a:ext cx="8115300" cy="2841625"/>
          </a:xfrm>
          <a:prstGeom prst="rect">
            <a:avLst/>
          </a:prstGeom>
        </p:spPr>
        <p:txBody>
          <a:bodyPr lIns="0" tIns="0" rIns="0" bIns="0" rtlCol="0" anchor="t">
            <a:spAutoFit/>
          </a:bodyPr>
          <a:lstStyle/>
          <a:p>
            <a:pPr algn="l">
              <a:lnSpc>
                <a:spcPts val="4549"/>
              </a:lnSpc>
              <a:spcBef>
                <a:spcPct val="0"/>
              </a:spcBef>
            </a:pPr>
            <a:r>
              <a:rPr lang="en-US" sz="3249">
                <a:solidFill>
                  <a:srgbClr val="000000"/>
                </a:solidFill>
                <a:latin typeface="Dekko"/>
                <a:ea typeface="Dekko"/>
                <a:cs typeface="Dekko"/>
                <a:sym typeface="Dekko"/>
              </a:rPr>
              <a:t>A base word is a word in its simplest form, without any prefixes or suffixes added. For instance, 'happy' is a base word. Recognising base words can aid in comprehending the meanings of more complex words.</a:t>
            </a:r>
          </a:p>
        </p:txBody>
      </p:sp>
      <p:sp>
        <p:nvSpPr>
          <p:cNvPr id="13" name="TextBox 13"/>
          <p:cNvSpPr txBox="1"/>
          <p:nvPr/>
        </p:nvSpPr>
        <p:spPr>
          <a:xfrm>
            <a:off x="9144000" y="1685616"/>
            <a:ext cx="8115300" cy="1815465"/>
          </a:xfrm>
          <a:prstGeom prst="rect">
            <a:avLst/>
          </a:prstGeom>
        </p:spPr>
        <p:txBody>
          <a:bodyPr lIns="0" tIns="0" rIns="0" bIns="0" rtlCol="0" anchor="t">
            <a:spAutoFit/>
          </a:bodyPr>
          <a:lstStyle/>
          <a:p>
            <a:pPr algn="l">
              <a:lnSpc>
                <a:spcPts val="6929"/>
              </a:lnSpc>
            </a:pPr>
            <a:r>
              <a:rPr lang="en-US" sz="6999">
                <a:solidFill>
                  <a:srgbClr val="000000"/>
                </a:solidFill>
                <a:latin typeface="Lazydog"/>
                <a:ea typeface="Lazydog"/>
                <a:cs typeface="Lazydog"/>
                <a:sym typeface="Lazydog"/>
              </a:rPr>
              <a:t>Base Words and Their Importance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093323" y="2111261"/>
            <a:ext cx="20474646" cy="11479827"/>
            <a:chOff x="0" y="0"/>
            <a:chExt cx="27299528" cy="15306436"/>
          </a:xfrm>
        </p:grpSpPr>
        <p:sp>
          <p:nvSpPr>
            <p:cNvPr id="3" name="Freeform 3"/>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Freeform 8"/>
          <p:cNvSpPr/>
          <p:nvPr/>
        </p:nvSpPr>
        <p:spPr>
          <a:xfrm>
            <a:off x="2637165" y="7710566"/>
            <a:ext cx="3077882" cy="2064979"/>
          </a:xfrm>
          <a:custGeom>
            <a:avLst/>
            <a:gdLst/>
            <a:ahLst/>
            <a:cxnLst/>
            <a:rect l="l" t="t" r="r" b="b"/>
            <a:pathLst>
              <a:path w="3077882" h="2064979">
                <a:moveTo>
                  <a:pt x="0" y="0"/>
                </a:moveTo>
                <a:lnTo>
                  <a:pt x="3077883" y="0"/>
                </a:lnTo>
                <a:lnTo>
                  <a:pt x="3077883" y="2064979"/>
                </a:lnTo>
                <a:lnTo>
                  <a:pt x="0" y="2064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422427" y="2289196"/>
            <a:ext cx="8944244" cy="3830574"/>
            <a:chOff x="0" y="0"/>
            <a:chExt cx="11925659" cy="5107432"/>
          </a:xfrm>
        </p:grpSpPr>
        <p:sp>
          <p:nvSpPr>
            <p:cNvPr id="10" name="TextBox 10"/>
            <p:cNvSpPr txBox="1"/>
            <p:nvPr/>
          </p:nvSpPr>
          <p:spPr>
            <a:xfrm>
              <a:off x="0" y="2102823"/>
              <a:ext cx="11925659" cy="3004608"/>
            </a:xfrm>
            <a:prstGeom prst="rect">
              <a:avLst/>
            </a:prstGeom>
          </p:spPr>
          <p:txBody>
            <a:bodyPr lIns="0" tIns="0" rIns="0" bIns="0" rtlCol="0" anchor="t">
              <a:spAutoFit/>
            </a:bodyPr>
            <a:lstStyle/>
            <a:p>
              <a:pPr algn="l">
                <a:lnSpc>
                  <a:spcPts val="4549"/>
                </a:lnSpc>
                <a:spcBef>
                  <a:spcPct val="0"/>
                </a:spcBef>
              </a:pPr>
              <a:r>
                <a:rPr lang="en-US" sz="3249">
                  <a:solidFill>
                    <a:srgbClr val="000000"/>
                  </a:solidFill>
                  <a:latin typeface="Dekko"/>
                  <a:ea typeface="Dekko"/>
                  <a:cs typeface="Dekko"/>
                  <a:sym typeface="Dekko"/>
                </a:rPr>
                <a:t>Spelling patterns are recurring sequences of letters in words that often produce the same sounds. Examples include 'igh' in 'light', or 'ough' in 'though'. Recognising these patterns can improve spelling accuracy.</a:t>
              </a:r>
            </a:p>
          </p:txBody>
        </p:sp>
        <p:sp>
          <p:nvSpPr>
            <p:cNvPr id="11" name="TextBox 11"/>
            <p:cNvSpPr txBox="1"/>
            <p:nvPr/>
          </p:nvSpPr>
          <p:spPr>
            <a:xfrm>
              <a:off x="0" y="123825"/>
              <a:ext cx="11925659" cy="1293495"/>
            </a:xfrm>
            <a:prstGeom prst="rect">
              <a:avLst/>
            </a:prstGeom>
          </p:spPr>
          <p:txBody>
            <a:bodyPr lIns="0" tIns="0" rIns="0" bIns="0" rtlCol="0" anchor="t">
              <a:spAutoFit/>
            </a:bodyPr>
            <a:lstStyle/>
            <a:p>
              <a:pPr algn="l">
                <a:lnSpc>
                  <a:spcPts val="6929"/>
                </a:lnSpc>
              </a:pPr>
              <a:r>
                <a:rPr lang="en-US" sz="6999">
                  <a:solidFill>
                    <a:srgbClr val="000000"/>
                  </a:solidFill>
                  <a:latin typeface="Lazydog"/>
                  <a:ea typeface="Lazydog"/>
                  <a:cs typeface="Lazydog"/>
                  <a:sym typeface="Lazydog"/>
                </a:rPr>
                <a:t>spelling patterns</a:t>
              </a:r>
            </a:p>
          </p:txBody>
        </p:sp>
      </p:grpSp>
      <p:grpSp>
        <p:nvGrpSpPr>
          <p:cNvPr id="12" name="Group 12"/>
          <p:cNvGrpSpPr/>
          <p:nvPr/>
        </p:nvGrpSpPr>
        <p:grpSpPr>
          <a:xfrm>
            <a:off x="11535022" y="1028700"/>
            <a:ext cx="9301786" cy="6020792"/>
            <a:chOff x="0" y="0"/>
            <a:chExt cx="12402381" cy="8027723"/>
          </a:xfrm>
        </p:grpSpPr>
        <p:sp>
          <p:nvSpPr>
            <p:cNvPr id="13" name="Freeform 13"/>
            <p:cNvSpPr/>
            <p:nvPr/>
          </p:nvSpPr>
          <p:spPr>
            <a:xfrm>
              <a:off x="0" y="0"/>
              <a:ext cx="12402381" cy="8027723"/>
            </a:xfrm>
            <a:custGeom>
              <a:avLst/>
              <a:gdLst/>
              <a:ahLst/>
              <a:cxnLst/>
              <a:rect l="l" t="t" r="r" b="b"/>
              <a:pathLst>
                <a:path w="12402381" h="8027723">
                  <a:moveTo>
                    <a:pt x="0" y="0"/>
                  </a:moveTo>
                  <a:lnTo>
                    <a:pt x="12402381" y="0"/>
                  </a:lnTo>
                  <a:lnTo>
                    <a:pt x="12402381" y="8027723"/>
                  </a:lnTo>
                  <a:lnTo>
                    <a:pt x="0" y="8027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7632370" y="790371"/>
              <a:ext cx="4114800" cy="2823150"/>
              <a:chOff x="0" y="0"/>
              <a:chExt cx="812800" cy="557659"/>
            </a:xfrm>
          </p:grpSpPr>
          <p:sp>
            <p:nvSpPr>
              <p:cNvPr id="15" name="Freeform 15"/>
              <p:cNvSpPr/>
              <p:nvPr/>
            </p:nvSpPr>
            <p:spPr>
              <a:xfrm>
                <a:off x="0" y="0"/>
                <a:ext cx="812800" cy="557659"/>
              </a:xfrm>
              <a:custGeom>
                <a:avLst/>
                <a:gdLst/>
                <a:ahLst/>
                <a:cxnLst/>
                <a:rect l="l" t="t" r="r" b="b"/>
                <a:pathLst>
                  <a:path w="812800" h="557659">
                    <a:moveTo>
                      <a:pt x="406400" y="0"/>
                    </a:moveTo>
                    <a:cubicBezTo>
                      <a:pt x="181951" y="0"/>
                      <a:pt x="0" y="124836"/>
                      <a:pt x="0" y="278830"/>
                    </a:cubicBezTo>
                    <a:cubicBezTo>
                      <a:pt x="0" y="432823"/>
                      <a:pt x="181951" y="557659"/>
                      <a:pt x="406400" y="557659"/>
                    </a:cubicBezTo>
                    <a:cubicBezTo>
                      <a:pt x="630849" y="557659"/>
                      <a:pt x="812800" y="432823"/>
                      <a:pt x="812800" y="278830"/>
                    </a:cubicBezTo>
                    <a:cubicBezTo>
                      <a:pt x="812800" y="124836"/>
                      <a:pt x="630849" y="0"/>
                      <a:pt x="406400" y="0"/>
                    </a:cubicBezTo>
                    <a:close/>
                  </a:path>
                </a:pathLst>
              </a:custGeom>
              <a:solidFill>
                <a:srgbClr val="5D5467"/>
              </a:solidFill>
            </p:spPr>
            <p:txBody>
              <a:bodyPr/>
              <a:lstStyle/>
              <a:p>
                <a:endParaRPr lang="en-US"/>
              </a:p>
            </p:txBody>
          </p:sp>
          <p:sp>
            <p:nvSpPr>
              <p:cNvPr id="16" name="TextBox 16"/>
              <p:cNvSpPr txBox="1"/>
              <p:nvPr/>
            </p:nvSpPr>
            <p:spPr>
              <a:xfrm>
                <a:off x="76200" y="14181"/>
                <a:ext cx="660400" cy="491198"/>
              </a:xfrm>
              <a:prstGeom prst="rect">
                <a:avLst/>
              </a:prstGeom>
            </p:spPr>
            <p:txBody>
              <a:bodyPr lIns="50800" tIns="50800" rIns="50800" bIns="50800" rtlCol="0" anchor="ctr"/>
              <a:lstStyle/>
              <a:p>
                <a:pPr algn="ctr">
                  <a:lnSpc>
                    <a:spcPts val="2660"/>
                  </a:lnSpc>
                </a:pPr>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093323" y="2111261"/>
            <a:ext cx="20474646" cy="11479827"/>
            <a:chOff x="0" y="0"/>
            <a:chExt cx="27299528" cy="15306436"/>
          </a:xfrm>
        </p:grpSpPr>
        <p:sp>
          <p:nvSpPr>
            <p:cNvPr id="3" name="Freeform 3"/>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Freeform 8"/>
          <p:cNvSpPr/>
          <p:nvPr/>
        </p:nvSpPr>
        <p:spPr>
          <a:xfrm>
            <a:off x="5194657" y="2365061"/>
            <a:ext cx="1530780" cy="2131466"/>
          </a:xfrm>
          <a:custGeom>
            <a:avLst/>
            <a:gdLst/>
            <a:ahLst/>
            <a:cxnLst/>
            <a:rect l="l" t="t" r="r" b="b"/>
            <a:pathLst>
              <a:path w="1530780" h="2131466">
                <a:moveTo>
                  <a:pt x="0" y="0"/>
                </a:moveTo>
                <a:lnTo>
                  <a:pt x="1530780" y="0"/>
                </a:lnTo>
                <a:lnTo>
                  <a:pt x="1530780" y="2131466"/>
                </a:lnTo>
                <a:lnTo>
                  <a:pt x="0" y="2131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189382" y="1028700"/>
            <a:ext cx="2723821" cy="3467827"/>
          </a:xfrm>
          <a:custGeom>
            <a:avLst/>
            <a:gdLst/>
            <a:ahLst/>
            <a:cxnLst/>
            <a:rect l="l" t="t" r="r" b="b"/>
            <a:pathLst>
              <a:path w="2723821" h="3467827">
                <a:moveTo>
                  <a:pt x="0" y="0"/>
                </a:moveTo>
                <a:lnTo>
                  <a:pt x="2723820" y="0"/>
                </a:lnTo>
                <a:lnTo>
                  <a:pt x="2723820" y="3467827"/>
                </a:lnTo>
                <a:lnTo>
                  <a:pt x="0" y="34678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605509" y="4427341"/>
            <a:ext cx="5703801" cy="5600095"/>
          </a:xfrm>
          <a:custGeom>
            <a:avLst/>
            <a:gdLst/>
            <a:ahLst/>
            <a:cxnLst/>
            <a:rect l="l" t="t" r="r" b="b"/>
            <a:pathLst>
              <a:path w="5703801" h="5600095">
                <a:moveTo>
                  <a:pt x="0" y="0"/>
                </a:moveTo>
                <a:lnTo>
                  <a:pt x="5703801" y="0"/>
                </a:lnTo>
                <a:lnTo>
                  <a:pt x="5703801" y="5600095"/>
                </a:lnTo>
                <a:lnTo>
                  <a:pt x="0" y="560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9144000" y="3998540"/>
            <a:ext cx="8115300" cy="2841625"/>
          </a:xfrm>
          <a:prstGeom prst="rect">
            <a:avLst/>
          </a:prstGeom>
        </p:spPr>
        <p:txBody>
          <a:bodyPr lIns="0" tIns="0" rIns="0" bIns="0" rtlCol="0" anchor="t">
            <a:spAutoFit/>
          </a:bodyPr>
          <a:lstStyle/>
          <a:p>
            <a:pPr algn="l">
              <a:lnSpc>
                <a:spcPts val="4549"/>
              </a:lnSpc>
              <a:spcBef>
                <a:spcPct val="0"/>
              </a:spcBef>
            </a:pPr>
            <a:r>
              <a:rPr lang="en-US" sz="3249">
                <a:solidFill>
                  <a:srgbClr val="000000"/>
                </a:solidFill>
                <a:latin typeface="Dekko"/>
                <a:ea typeface="Dekko"/>
                <a:cs typeface="Dekko"/>
                <a:sym typeface="Dekko"/>
              </a:rPr>
              <a:t>Compound words are formed by combining two base words. Examples include 'toothbrush' and 'basketball'. Understanding the individual base words can often reveal the compound word's meaning.</a:t>
            </a:r>
          </a:p>
        </p:txBody>
      </p:sp>
      <p:sp>
        <p:nvSpPr>
          <p:cNvPr id="12" name="TextBox 12"/>
          <p:cNvSpPr txBox="1"/>
          <p:nvPr/>
        </p:nvSpPr>
        <p:spPr>
          <a:xfrm>
            <a:off x="9144000" y="1685616"/>
            <a:ext cx="8115300" cy="1815465"/>
          </a:xfrm>
          <a:prstGeom prst="rect">
            <a:avLst/>
          </a:prstGeom>
        </p:spPr>
        <p:txBody>
          <a:bodyPr lIns="0" tIns="0" rIns="0" bIns="0" rtlCol="0" anchor="t">
            <a:spAutoFit/>
          </a:bodyPr>
          <a:lstStyle/>
          <a:p>
            <a:pPr algn="l">
              <a:lnSpc>
                <a:spcPts val="6929"/>
              </a:lnSpc>
            </a:pPr>
            <a:r>
              <a:rPr lang="en-US" sz="6999">
                <a:solidFill>
                  <a:srgbClr val="000000"/>
                </a:solidFill>
                <a:latin typeface="Lazydog"/>
                <a:ea typeface="Lazydog"/>
                <a:cs typeface="Lazydog"/>
                <a:sym typeface="Lazydog"/>
              </a:rPr>
              <a:t>The Power of Compound Words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093323" y="2111261"/>
            <a:ext cx="20474646" cy="11479827"/>
            <a:chOff x="0" y="0"/>
            <a:chExt cx="27299528" cy="15306436"/>
          </a:xfrm>
        </p:grpSpPr>
        <p:sp>
          <p:nvSpPr>
            <p:cNvPr id="3" name="Freeform 3"/>
            <p:cNvSpPr/>
            <p:nvPr/>
          </p:nvSpPr>
          <p:spPr>
            <a:xfrm>
              <a:off x="391336" y="0"/>
              <a:ext cx="17677905" cy="9985553"/>
            </a:xfrm>
            <a:custGeom>
              <a:avLst/>
              <a:gdLst/>
              <a:ahLst/>
              <a:cxnLst/>
              <a:rect l="l" t="t" r="r" b="b"/>
              <a:pathLst>
                <a:path w="17677905" h="9985553">
                  <a:moveTo>
                    <a:pt x="0" y="0"/>
                  </a:moveTo>
                  <a:lnTo>
                    <a:pt x="17677904" y="0"/>
                  </a:lnTo>
                  <a:lnTo>
                    <a:pt x="17677904"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9230288" y="0"/>
              <a:ext cx="17677905" cy="9985553"/>
            </a:xfrm>
            <a:custGeom>
              <a:avLst/>
              <a:gdLst/>
              <a:ahLst/>
              <a:cxnLst/>
              <a:rect l="l" t="t" r="r" b="b"/>
              <a:pathLst>
                <a:path w="17677905" h="9985553">
                  <a:moveTo>
                    <a:pt x="0" y="0"/>
                  </a:moveTo>
                  <a:lnTo>
                    <a:pt x="17677905" y="0"/>
                  </a:lnTo>
                  <a:lnTo>
                    <a:pt x="17677905" y="9985553"/>
                  </a:lnTo>
                  <a:lnTo>
                    <a:pt x="0" y="9985553"/>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853820"/>
              <a:ext cx="27299528" cy="6452616"/>
            </a:xfrm>
            <a:custGeom>
              <a:avLst/>
              <a:gdLst/>
              <a:ahLst/>
              <a:cxnLst/>
              <a:rect l="l" t="t" r="r" b="b"/>
              <a:pathLst>
                <a:path w="27299528" h="6452616">
                  <a:moveTo>
                    <a:pt x="0" y="0"/>
                  </a:moveTo>
                  <a:lnTo>
                    <a:pt x="27299528" y="0"/>
                  </a:lnTo>
                  <a:lnTo>
                    <a:pt x="27299528" y="6452616"/>
                  </a:lnTo>
                  <a:lnTo>
                    <a:pt x="0" y="6452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8489" y="8570597"/>
              <a:ext cx="18267978" cy="1515394"/>
            </a:xfrm>
            <a:custGeom>
              <a:avLst/>
              <a:gdLst/>
              <a:ahLst/>
              <a:cxnLst/>
              <a:rect l="l" t="t" r="r" b="b"/>
              <a:pathLst>
                <a:path w="18267978" h="1515394">
                  <a:moveTo>
                    <a:pt x="0" y="0"/>
                  </a:moveTo>
                  <a:lnTo>
                    <a:pt x="18267979" y="0"/>
                  </a:lnTo>
                  <a:lnTo>
                    <a:pt x="18267979"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971896" y="8570597"/>
              <a:ext cx="15749143" cy="1515394"/>
            </a:xfrm>
            <a:custGeom>
              <a:avLst/>
              <a:gdLst/>
              <a:ahLst/>
              <a:cxnLst/>
              <a:rect l="l" t="t" r="r" b="b"/>
              <a:pathLst>
                <a:path w="15749143" h="1515394">
                  <a:moveTo>
                    <a:pt x="0" y="0"/>
                  </a:moveTo>
                  <a:lnTo>
                    <a:pt x="15749143" y="0"/>
                  </a:lnTo>
                  <a:lnTo>
                    <a:pt x="15749143" y="1515393"/>
                  </a:lnTo>
                  <a:lnTo>
                    <a:pt x="0" y="151539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grpSp>
        <p:nvGrpSpPr>
          <p:cNvPr id="8" name="Group 8"/>
          <p:cNvGrpSpPr/>
          <p:nvPr/>
        </p:nvGrpSpPr>
        <p:grpSpPr>
          <a:xfrm>
            <a:off x="3770357" y="1404167"/>
            <a:ext cx="10747286" cy="5603401"/>
            <a:chOff x="0" y="0"/>
            <a:chExt cx="14329715" cy="7471202"/>
          </a:xfrm>
        </p:grpSpPr>
        <p:sp>
          <p:nvSpPr>
            <p:cNvPr id="9" name="Freeform 9"/>
            <p:cNvSpPr/>
            <p:nvPr/>
          </p:nvSpPr>
          <p:spPr>
            <a:xfrm>
              <a:off x="2487752" y="0"/>
              <a:ext cx="11841963" cy="7471202"/>
            </a:xfrm>
            <a:custGeom>
              <a:avLst/>
              <a:gdLst/>
              <a:ahLst/>
              <a:cxnLst/>
              <a:rect l="l" t="t" r="r" b="b"/>
              <a:pathLst>
                <a:path w="11841963" h="7471202">
                  <a:moveTo>
                    <a:pt x="0" y="0"/>
                  </a:moveTo>
                  <a:lnTo>
                    <a:pt x="11841963" y="0"/>
                  </a:lnTo>
                  <a:lnTo>
                    <a:pt x="11841963" y="7471202"/>
                  </a:lnTo>
                  <a:lnTo>
                    <a:pt x="0" y="7471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0" y="0"/>
              <a:ext cx="6683683" cy="7471202"/>
            </a:xfrm>
            <a:custGeom>
              <a:avLst/>
              <a:gdLst/>
              <a:ahLst/>
              <a:cxnLst/>
              <a:rect l="l" t="t" r="r" b="b"/>
              <a:pathLst>
                <a:path w="6683683" h="7471202">
                  <a:moveTo>
                    <a:pt x="0" y="0"/>
                  </a:moveTo>
                  <a:lnTo>
                    <a:pt x="6683683" y="0"/>
                  </a:lnTo>
                  <a:lnTo>
                    <a:pt x="6683683" y="7471202"/>
                  </a:lnTo>
                  <a:lnTo>
                    <a:pt x="0" y="7471202"/>
                  </a:lnTo>
                  <a:lnTo>
                    <a:pt x="0" y="0"/>
                  </a:lnTo>
                  <a:close/>
                </a:path>
              </a:pathLst>
            </a:custGeom>
            <a:blipFill>
              <a:blip r:embed="rId6">
                <a:extLst>
                  <a:ext uri="{96DAC541-7B7A-43D3-8B79-37D633B846F1}">
                    <asvg:svgBlip xmlns:asvg="http://schemas.microsoft.com/office/drawing/2016/SVG/main" r:embed="rId7"/>
                  </a:ext>
                </a:extLst>
              </a:blip>
              <a:stretch>
                <a:fillRect r="-77177"/>
              </a:stretch>
            </a:blipFill>
          </p:spPr>
          <p:txBody>
            <a:bodyPr/>
            <a:lstStyle/>
            <a:p>
              <a:endParaRPr lang="en-US"/>
            </a:p>
          </p:txBody>
        </p:sp>
        <p:grpSp>
          <p:nvGrpSpPr>
            <p:cNvPr id="11" name="Group 11"/>
            <p:cNvGrpSpPr/>
            <p:nvPr/>
          </p:nvGrpSpPr>
          <p:grpSpPr>
            <a:xfrm>
              <a:off x="1141908" y="711922"/>
              <a:ext cx="11339863" cy="5658242"/>
              <a:chOff x="0" y="0"/>
              <a:chExt cx="2191638" cy="1093560"/>
            </a:xfrm>
          </p:grpSpPr>
          <p:sp>
            <p:nvSpPr>
              <p:cNvPr id="12" name="Freeform 12"/>
              <p:cNvSpPr/>
              <p:nvPr/>
            </p:nvSpPr>
            <p:spPr>
              <a:xfrm>
                <a:off x="0" y="0"/>
                <a:ext cx="2191638" cy="1093560"/>
              </a:xfrm>
              <a:custGeom>
                <a:avLst/>
                <a:gdLst/>
                <a:ahLst/>
                <a:cxnLst/>
                <a:rect l="l" t="t" r="r" b="b"/>
                <a:pathLst>
                  <a:path w="2191638" h="1093560">
                    <a:moveTo>
                      <a:pt x="0" y="0"/>
                    </a:moveTo>
                    <a:lnTo>
                      <a:pt x="2191638" y="0"/>
                    </a:lnTo>
                    <a:lnTo>
                      <a:pt x="2191638" y="1093560"/>
                    </a:lnTo>
                    <a:lnTo>
                      <a:pt x="0" y="1093560"/>
                    </a:lnTo>
                    <a:close/>
                  </a:path>
                </a:pathLst>
              </a:custGeom>
              <a:solidFill>
                <a:srgbClr val="6B8174"/>
              </a:solidFill>
            </p:spPr>
            <p:txBody>
              <a:bodyPr/>
              <a:lstStyle/>
              <a:p>
                <a:endParaRPr lang="en-US"/>
              </a:p>
            </p:txBody>
          </p:sp>
          <p:sp>
            <p:nvSpPr>
              <p:cNvPr id="13" name="TextBox 13"/>
              <p:cNvSpPr txBox="1"/>
              <p:nvPr/>
            </p:nvSpPr>
            <p:spPr>
              <a:xfrm>
                <a:off x="0" y="-38100"/>
                <a:ext cx="2191638" cy="1131660"/>
              </a:xfrm>
              <a:prstGeom prst="rect">
                <a:avLst/>
              </a:prstGeom>
            </p:spPr>
            <p:txBody>
              <a:bodyPr lIns="51920" tIns="51920" rIns="51920" bIns="51920" rtlCol="0" anchor="ctr"/>
              <a:lstStyle/>
              <a:p>
                <a:pPr algn="ctr">
                  <a:lnSpc>
                    <a:spcPts val="2660"/>
                  </a:lnSpc>
                  <a:spcBef>
                    <a:spcPct val="0"/>
                  </a:spcBef>
                </a:pPr>
                <a:endParaRPr/>
              </a:p>
            </p:txBody>
          </p:sp>
        </p:grpSp>
        <p:sp>
          <p:nvSpPr>
            <p:cNvPr id="14" name="Freeform 14"/>
            <p:cNvSpPr/>
            <p:nvPr/>
          </p:nvSpPr>
          <p:spPr>
            <a:xfrm>
              <a:off x="11372200" y="5384233"/>
              <a:ext cx="1432183" cy="1971861"/>
            </a:xfrm>
            <a:custGeom>
              <a:avLst/>
              <a:gdLst/>
              <a:ahLst/>
              <a:cxnLst/>
              <a:rect l="l" t="t" r="r" b="b"/>
              <a:pathLst>
                <a:path w="1432183" h="1971861">
                  <a:moveTo>
                    <a:pt x="0" y="0"/>
                  </a:moveTo>
                  <a:lnTo>
                    <a:pt x="1432183" y="0"/>
                  </a:lnTo>
                  <a:lnTo>
                    <a:pt x="1432183" y="1971862"/>
                  </a:lnTo>
                  <a:lnTo>
                    <a:pt x="0" y="1971862"/>
                  </a:lnTo>
                  <a:lnTo>
                    <a:pt x="0" y="0"/>
                  </a:lnTo>
                  <a:close/>
                </a:path>
              </a:pathLst>
            </a:custGeom>
            <a:blipFill>
              <a:blip r:embed="rId8">
                <a:extLst>
                  <a:ext uri="{96DAC541-7B7A-43D3-8B79-37D633B846F1}">
                    <asvg:svgBlip xmlns:asvg="http://schemas.microsoft.com/office/drawing/2016/SVG/main" r:embed="rId9"/>
                  </a:ext>
                </a:extLst>
              </a:blip>
              <a:stretch>
                <a:fillRect l="-376785" t="-144702" r="-43724"/>
              </a:stretch>
            </a:blipFill>
          </p:spPr>
          <p:txBody>
            <a:bodyPr/>
            <a:lstStyle/>
            <a:p>
              <a:endParaRPr lang="en-US"/>
            </a:p>
          </p:txBody>
        </p:sp>
      </p:grpSp>
      <p:sp>
        <p:nvSpPr>
          <p:cNvPr id="15" name="Freeform 15"/>
          <p:cNvSpPr/>
          <p:nvPr/>
        </p:nvSpPr>
        <p:spPr>
          <a:xfrm>
            <a:off x="878875" y="3782300"/>
            <a:ext cx="2100213" cy="5893455"/>
          </a:xfrm>
          <a:custGeom>
            <a:avLst/>
            <a:gdLst/>
            <a:ahLst/>
            <a:cxnLst/>
            <a:rect l="l" t="t" r="r" b="b"/>
            <a:pathLst>
              <a:path w="2100213" h="5893455">
                <a:moveTo>
                  <a:pt x="0" y="0"/>
                </a:moveTo>
                <a:lnTo>
                  <a:pt x="2100213" y="0"/>
                </a:lnTo>
                <a:lnTo>
                  <a:pt x="2100213" y="5893454"/>
                </a:lnTo>
                <a:lnTo>
                  <a:pt x="0" y="58934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1156115" y="2605399"/>
            <a:ext cx="1292015" cy="1600469"/>
          </a:xfrm>
          <a:custGeom>
            <a:avLst/>
            <a:gdLst/>
            <a:ahLst/>
            <a:cxnLst/>
            <a:rect l="l" t="t" r="r" b="b"/>
            <a:pathLst>
              <a:path w="1292015" h="1600469">
                <a:moveTo>
                  <a:pt x="0" y="0"/>
                </a:moveTo>
                <a:lnTo>
                  <a:pt x="1292015" y="0"/>
                </a:lnTo>
                <a:lnTo>
                  <a:pt x="1292015" y="1600469"/>
                </a:lnTo>
                <a:lnTo>
                  <a:pt x="0" y="1600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7" name="Group 17"/>
          <p:cNvGrpSpPr/>
          <p:nvPr/>
        </p:nvGrpSpPr>
        <p:grpSpPr>
          <a:xfrm>
            <a:off x="13449000" y="2519674"/>
            <a:ext cx="3924600" cy="7681601"/>
            <a:chOff x="0" y="0"/>
            <a:chExt cx="5232800" cy="10242135"/>
          </a:xfrm>
        </p:grpSpPr>
        <p:sp>
          <p:nvSpPr>
            <p:cNvPr id="18" name="Freeform 18"/>
            <p:cNvSpPr/>
            <p:nvPr/>
          </p:nvSpPr>
          <p:spPr>
            <a:xfrm>
              <a:off x="0" y="0"/>
              <a:ext cx="5232800" cy="10242135"/>
            </a:xfrm>
            <a:custGeom>
              <a:avLst/>
              <a:gdLst/>
              <a:ahLst/>
              <a:cxnLst/>
              <a:rect l="l" t="t" r="r" b="b"/>
              <a:pathLst>
                <a:path w="5232800" h="10242135">
                  <a:moveTo>
                    <a:pt x="0" y="0"/>
                  </a:moveTo>
                  <a:lnTo>
                    <a:pt x="5232800" y="0"/>
                  </a:lnTo>
                  <a:lnTo>
                    <a:pt x="5232800" y="10242135"/>
                  </a:lnTo>
                  <a:lnTo>
                    <a:pt x="0" y="102421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a:off x="0" y="1914471"/>
              <a:ext cx="967090" cy="2307086"/>
            </a:xfrm>
            <a:custGeom>
              <a:avLst/>
              <a:gdLst/>
              <a:ahLst/>
              <a:cxnLst/>
              <a:rect l="l" t="t" r="r" b="b"/>
              <a:pathLst>
                <a:path w="967090" h="2307086">
                  <a:moveTo>
                    <a:pt x="0" y="0"/>
                  </a:moveTo>
                  <a:lnTo>
                    <a:pt x="967090" y="0"/>
                  </a:lnTo>
                  <a:lnTo>
                    <a:pt x="967090" y="2307086"/>
                  </a:lnTo>
                  <a:lnTo>
                    <a:pt x="0" y="2307086"/>
                  </a:lnTo>
                  <a:lnTo>
                    <a:pt x="0" y="0"/>
                  </a:lnTo>
                  <a:close/>
                </a:path>
              </a:pathLst>
            </a:custGeom>
            <a:blipFill>
              <a:blip r:embed="rId16">
                <a:extLst>
                  <a:ext uri="{96DAC541-7B7A-43D3-8B79-37D633B846F1}">
                    <asvg:svgBlip xmlns:asvg="http://schemas.microsoft.com/office/drawing/2016/SVG/main" r:embed="rId17"/>
                  </a:ext>
                </a:extLst>
              </a:blip>
              <a:stretch>
                <a:fillRect t="-82982" r="-441087" b="-260960"/>
              </a:stretch>
            </a:blipFill>
          </p:spPr>
          <p:txBody>
            <a:bodyPr/>
            <a:lstStyle/>
            <a:p>
              <a:endParaRPr lang="en-US"/>
            </a:p>
          </p:txBody>
        </p:sp>
      </p:grpSp>
      <p:grpSp>
        <p:nvGrpSpPr>
          <p:cNvPr id="20" name="Group 20"/>
          <p:cNvGrpSpPr/>
          <p:nvPr/>
        </p:nvGrpSpPr>
        <p:grpSpPr>
          <a:xfrm>
            <a:off x="5114312" y="2251143"/>
            <a:ext cx="7920260" cy="3617972"/>
            <a:chOff x="0" y="0"/>
            <a:chExt cx="10560347" cy="4823962"/>
          </a:xfrm>
        </p:grpSpPr>
        <p:sp>
          <p:nvSpPr>
            <p:cNvPr id="21" name="TextBox 21"/>
            <p:cNvSpPr txBox="1"/>
            <p:nvPr/>
          </p:nvSpPr>
          <p:spPr>
            <a:xfrm>
              <a:off x="276310" y="66675"/>
              <a:ext cx="10284037" cy="1246505"/>
            </a:xfrm>
            <a:prstGeom prst="rect">
              <a:avLst/>
            </a:prstGeom>
          </p:spPr>
          <p:txBody>
            <a:bodyPr lIns="0" tIns="0" rIns="0" bIns="0" rtlCol="0" anchor="t">
              <a:spAutoFit/>
            </a:bodyPr>
            <a:lstStyle/>
            <a:p>
              <a:pPr algn="ctr">
                <a:lnSpc>
                  <a:spcPts val="7020"/>
                </a:lnSpc>
              </a:pPr>
              <a:r>
                <a:rPr lang="en-US" sz="6500" dirty="0">
                  <a:solidFill>
                    <a:srgbClr val="FFFFFF"/>
                  </a:solidFill>
                  <a:latin typeface="Lazydog"/>
                  <a:ea typeface="Lazydog"/>
                  <a:cs typeface="Lazydog"/>
                  <a:sym typeface="Lazydog"/>
                </a:rPr>
                <a:t>summary</a:t>
              </a:r>
            </a:p>
          </p:txBody>
        </p:sp>
        <p:sp>
          <p:nvSpPr>
            <p:cNvPr id="22" name="TextBox 22"/>
            <p:cNvSpPr txBox="1"/>
            <p:nvPr/>
          </p:nvSpPr>
          <p:spPr>
            <a:xfrm>
              <a:off x="0" y="1692777"/>
              <a:ext cx="10560347" cy="3131185"/>
            </a:xfrm>
            <a:prstGeom prst="rect">
              <a:avLst/>
            </a:prstGeom>
          </p:spPr>
          <p:txBody>
            <a:bodyPr lIns="0" tIns="0" rIns="0" bIns="0" rtlCol="0" anchor="t">
              <a:spAutoFit/>
            </a:bodyPr>
            <a:lstStyle/>
            <a:p>
              <a:pPr algn="ctr">
                <a:lnSpc>
                  <a:spcPts val="3779"/>
                </a:lnSpc>
              </a:pPr>
              <a:r>
                <a:rPr lang="en-US" sz="2699">
                  <a:solidFill>
                    <a:srgbClr val="FFFFFF"/>
                  </a:solidFill>
                  <a:latin typeface="Dekko"/>
                  <a:ea typeface="Dekko"/>
                  <a:cs typeface="Dekko"/>
                  <a:sym typeface="Dekko"/>
                </a:rPr>
                <a:t>Mastering the elements of word origins, base words, prefixes, suffixes, and spelling patterns is a powerful tool for improving vocabulary and spelling skills. Regular practice and real-world application will help you</a:t>
              </a:r>
            </a:p>
            <a:p>
              <a:pPr algn="ctr">
                <a:lnSpc>
                  <a:spcPts val="3779"/>
                </a:lnSpc>
                <a:spcBef>
                  <a:spcPct val="0"/>
                </a:spcBef>
              </a:pPr>
              <a:r>
                <a:rPr lang="en-US" sz="2699">
                  <a:solidFill>
                    <a:srgbClr val="FFFFFF"/>
                  </a:solidFill>
                  <a:latin typeface="Dekko"/>
                  <a:ea typeface="Dekko"/>
                  <a:cs typeface="Dekko"/>
                  <a:sym typeface="Dekko"/>
                </a:rPr>
                <a:t>to reinforce this knowledge. </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TextBox 2"/>
          <p:cNvSpPr txBox="1"/>
          <p:nvPr/>
        </p:nvSpPr>
        <p:spPr>
          <a:xfrm>
            <a:off x="4264891" y="1316813"/>
            <a:ext cx="9758218" cy="939165"/>
          </a:xfrm>
          <a:prstGeom prst="rect">
            <a:avLst/>
          </a:prstGeom>
        </p:spPr>
        <p:txBody>
          <a:bodyPr lIns="0" tIns="0" rIns="0" bIns="0" rtlCol="0" anchor="t">
            <a:spAutoFit/>
          </a:bodyPr>
          <a:lstStyle/>
          <a:p>
            <a:pPr algn="ctr">
              <a:lnSpc>
                <a:spcPts val="6929"/>
              </a:lnSpc>
            </a:pPr>
            <a:r>
              <a:rPr lang="en-US" sz="6999">
                <a:solidFill>
                  <a:srgbClr val="000000"/>
                </a:solidFill>
                <a:latin typeface="Lazydog"/>
                <a:ea typeface="Lazydog"/>
                <a:cs typeface="Lazydog"/>
                <a:sym typeface="Lazydog"/>
              </a:rPr>
              <a:t>Resource Page</a:t>
            </a:r>
          </a:p>
        </p:txBody>
      </p:sp>
      <p:grpSp>
        <p:nvGrpSpPr>
          <p:cNvPr id="3" name="Group 3"/>
          <p:cNvGrpSpPr/>
          <p:nvPr/>
        </p:nvGrpSpPr>
        <p:grpSpPr>
          <a:xfrm>
            <a:off x="-620569" y="2828325"/>
            <a:ext cx="19529137" cy="10949694"/>
            <a:chOff x="0" y="0"/>
            <a:chExt cx="26038850" cy="14599592"/>
          </a:xfrm>
        </p:grpSpPr>
        <p:sp>
          <p:nvSpPr>
            <p:cNvPr id="4" name="Freeform 4"/>
            <p:cNvSpPr/>
            <p:nvPr/>
          </p:nvSpPr>
          <p:spPr>
            <a:xfrm>
              <a:off x="373264" y="0"/>
              <a:ext cx="16861548" cy="9524425"/>
            </a:xfrm>
            <a:custGeom>
              <a:avLst/>
              <a:gdLst/>
              <a:ahLst/>
              <a:cxnLst/>
              <a:rect l="l" t="t" r="r" b="b"/>
              <a:pathLst>
                <a:path w="16861548" h="9524425">
                  <a:moveTo>
                    <a:pt x="0" y="0"/>
                  </a:moveTo>
                  <a:lnTo>
                    <a:pt x="16861548" y="0"/>
                  </a:lnTo>
                  <a:lnTo>
                    <a:pt x="16861548" y="9524425"/>
                  </a:lnTo>
                  <a:lnTo>
                    <a:pt x="0" y="9524425"/>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8804038" y="0"/>
              <a:ext cx="16861548" cy="9524425"/>
            </a:xfrm>
            <a:custGeom>
              <a:avLst/>
              <a:gdLst/>
              <a:ahLst/>
              <a:cxnLst/>
              <a:rect l="l" t="t" r="r" b="b"/>
              <a:pathLst>
                <a:path w="16861548" h="9524425">
                  <a:moveTo>
                    <a:pt x="0" y="0"/>
                  </a:moveTo>
                  <a:lnTo>
                    <a:pt x="16861548" y="0"/>
                  </a:lnTo>
                  <a:lnTo>
                    <a:pt x="16861548" y="9524425"/>
                  </a:lnTo>
                  <a:lnTo>
                    <a:pt x="0" y="9524425"/>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6" name="Freeform 6"/>
            <p:cNvSpPr/>
            <p:nvPr/>
          </p:nvSpPr>
          <p:spPr>
            <a:xfrm>
              <a:off x="0" y="8444955"/>
              <a:ext cx="26038850" cy="6154637"/>
            </a:xfrm>
            <a:custGeom>
              <a:avLst/>
              <a:gdLst/>
              <a:ahLst/>
              <a:cxnLst/>
              <a:rect l="l" t="t" r="r" b="b"/>
              <a:pathLst>
                <a:path w="26038850" h="6154637">
                  <a:moveTo>
                    <a:pt x="0" y="0"/>
                  </a:moveTo>
                  <a:lnTo>
                    <a:pt x="26038850" y="0"/>
                  </a:lnTo>
                  <a:lnTo>
                    <a:pt x="26038850" y="6154637"/>
                  </a:lnTo>
                  <a:lnTo>
                    <a:pt x="0" y="6154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551775" y="8174811"/>
              <a:ext cx="17424372" cy="1445414"/>
            </a:xfrm>
            <a:custGeom>
              <a:avLst/>
              <a:gdLst/>
              <a:ahLst/>
              <a:cxnLst/>
              <a:rect l="l" t="t" r="r" b="b"/>
              <a:pathLst>
                <a:path w="17424372" h="1445414">
                  <a:moveTo>
                    <a:pt x="0" y="0"/>
                  </a:moveTo>
                  <a:lnTo>
                    <a:pt x="17424372" y="0"/>
                  </a:lnTo>
                  <a:lnTo>
                    <a:pt x="17424372" y="1445413"/>
                  </a:lnTo>
                  <a:lnTo>
                    <a:pt x="0" y="1445413"/>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8" name="Freeform 8"/>
            <p:cNvSpPr/>
            <p:nvPr/>
          </p:nvSpPr>
          <p:spPr>
            <a:xfrm>
              <a:off x="10465219" y="8174811"/>
              <a:ext cx="15021856" cy="1445414"/>
            </a:xfrm>
            <a:custGeom>
              <a:avLst/>
              <a:gdLst/>
              <a:ahLst/>
              <a:cxnLst/>
              <a:rect l="l" t="t" r="r" b="b"/>
              <a:pathLst>
                <a:path w="15021856" h="1445414">
                  <a:moveTo>
                    <a:pt x="0" y="0"/>
                  </a:moveTo>
                  <a:lnTo>
                    <a:pt x="15021856" y="0"/>
                  </a:lnTo>
                  <a:lnTo>
                    <a:pt x="15021856" y="1445413"/>
                  </a:lnTo>
                  <a:lnTo>
                    <a:pt x="0" y="1445413"/>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9" name="Freeform 9"/>
          <p:cNvSpPr/>
          <p:nvPr/>
        </p:nvSpPr>
        <p:spPr>
          <a:xfrm>
            <a:off x="5726756" y="2949764"/>
            <a:ext cx="447456" cy="1567522"/>
          </a:xfrm>
          <a:custGeom>
            <a:avLst/>
            <a:gdLst/>
            <a:ahLst/>
            <a:cxnLst/>
            <a:rect l="l" t="t" r="r" b="b"/>
            <a:pathLst>
              <a:path w="447456" h="1567522">
                <a:moveTo>
                  <a:pt x="0" y="0"/>
                </a:moveTo>
                <a:lnTo>
                  <a:pt x="447456" y="0"/>
                </a:lnTo>
                <a:lnTo>
                  <a:pt x="447456" y="1567522"/>
                </a:lnTo>
                <a:lnTo>
                  <a:pt x="0" y="1567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777327" y="2949764"/>
            <a:ext cx="698260" cy="1567522"/>
          </a:xfrm>
          <a:custGeom>
            <a:avLst/>
            <a:gdLst/>
            <a:ahLst/>
            <a:cxnLst/>
            <a:rect l="l" t="t" r="r" b="b"/>
            <a:pathLst>
              <a:path w="698260" h="1567522">
                <a:moveTo>
                  <a:pt x="0" y="0"/>
                </a:moveTo>
                <a:lnTo>
                  <a:pt x="698259" y="0"/>
                </a:lnTo>
                <a:lnTo>
                  <a:pt x="698259" y="1567522"/>
                </a:lnTo>
                <a:lnTo>
                  <a:pt x="0" y="15675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4260591" y="2949764"/>
            <a:ext cx="678310" cy="1567522"/>
          </a:xfrm>
          <a:custGeom>
            <a:avLst/>
            <a:gdLst/>
            <a:ahLst/>
            <a:cxnLst/>
            <a:rect l="l" t="t" r="r" b="b"/>
            <a:pathLst>
              <a:path w="678310" h="1567522">
                <a:moveTo>
                  <a:pt x="0" y="0"/>
                </a:moveTo>
                <a:lnTo>
                  <a:pt x="678310" y="0"/>
                </a:lnTo>
                <a:lnTo>
                  <a:pt x="678310" y="1567522"/>
                </a:lnTo>
                <a:lnTo>
                  <a:pt x="0" y="15675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3591635" y="2949764"/>
            <a:ext cx="552908" cy="1567522"/>
          </a:xfrm>
          <a:custGeom>
            <a:avLst/>
            <a:gdLst/>
            <a:ahLst/>
            <a:cxnLst/>
            <a:rect l="l" t="t" r="r" b="b"/>
            <a:pathLst>
              <a:path w="552908" h="1567522">
                <a:moveTo>
                  <a:pt x="0" y="0"/>
                </a:moveTo>
                <a:lnTo>
                  <a:pt x="552908" y="0"/>
                </a:lnTo>
                <a:lnTo>
                  <a:pt x="552908" y="1567522"/>
                </a:lnTo>
                <a:lnTo>
                  <a:pt x="0" y="15675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3418009" y="4844819"/>
            <a:ext cx="1340587" cy="1501676"/>
          </a:xfrm>
          <a:custGeom>
            <a:avLst/>
            <a:gdLst/>
            <a:ahLst/>
            <a:cxnLst/>
            <a:rect l="l" t="t" r="r" b="b"/>
            <a:pathLst>
              <a:path w="1340587" h="1501676">
                <a:moveTo>
                  <a:pt x="0" y="0"/>
                </a:moveTo>
                <a:lnTo>
                  <a:pt x="1340587" y="0"/>
                </a:lnTo>
                <a:lnTo>
                  <a:pt x="1340587" y="1501677"/>
                </a:lnTo>
                <a:lnTo>
                  <a:pt x="0" y="15016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8959155" y="2949764"/>
            <a:ext cx="763811" cy="1567522"/>
          </a:xfrm>
          <a:custGeom>
            <a:avLst/>
            <a:gdLst/>
            <a:ahLst/>
            <a:cxnLst/>
            <a:rect l="l" t="t" r="r" b="b"/>
            <a:pathLst>
              <a:path w="763811" h="1567522">
                <a:moveTo>
                  <a:pt x="0" y="0"/>
                </a:moveTo>
                <a:lnTo>
                  <a:pt x="763811" y="0"/>
                </a:lnTo>
                <a:lnTo>
                  <a:pt x="763811" y="1567522"/>
                </a:lnTo>
                <a:lnTo>
                  <a:pt x="0" y="15675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a:off x="7954179" y="4844819"/>
            <a:ext cx="1228043" cy="560434"/>
          </a:xfrm>
          <a:custGeom>
            <a:avLst/>
            <a:gdLst/>
            <a:ahLst/>
            <a:cxnLst/>
            <a:rect l="l" t="t" r="r" b="b"/>
            <a:pathLst>
              <a:path w="1228043" h="560434">
                <a:moveTo>
                  <a:pt x="0" y="0"/>
                </a:moveTo>
                <a:lnTo>
                  <a:pt x="1228042" y="0"/>
                </a:lnTo>
                <a:lnTo>
                  <a:pt x="1228042" y="560434"/>
                </a:lnTo>
                <a:lnTo>
                  <a:pt x="0" y="5604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Freeform 16"/>
          <p:cNvSpPr/>
          <p:nvPr/>
        </p:nvSpPr>
        <p:spPr>
          <a:xfrm>
            <a:off x="7926856" y="5742425"/>
            <a:ext cx="1217144" cy="639554"/>
          </a:xfrm>
          <a:custGeom>
            <a:avLst/>
            <a:gdLst/>
            <a:ahLst/>
            <a:cxnLst/>
            <a:rect l="l" t="t" r="r" b="b"/>
            <a:pathLst>
              <a:path w="1217144" h="639554">
                <a:moveTo>
                  <a:pt x="0" y="0"/>
                </a:moveTo>
                <a:lnTo>
                  <a:pt x="1217144" y="0"/>
                </a:lnTo>
                <a:lnTo>
                  <a:pt x="1217144" y="639554"/>
                </a:lnTo>
                <a:lnTo>
                  <a:pt x="0" y="6395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1963018" y="6902415"/>
            <a:ext cx="1325726" cy="725534"/>
          </a:xfrm>
          <a:custGeom>
            <a:avLst/>
            <a:gdLst/>
            <a:ahLst/>
            <a:cxnLst/>
            <a:rect l="l" t="t" r="r" b="b"/>
            <a:pathLst>
              <a:path w="1325726" h="725534">
                <a:moveTo>
                  <a:pt x="0" y="0"/>
                </a:moveTo>
                <a:lnTo>
                  <a:pt x="1325726" y="0"/>
                </a:lnTo>
                <a:lnTo>
                  <a:pt x="1325726" y="725534"/>
                </a:lnTo>
                <a:lnTo>
                  <a:pt x="0" y="7255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6290261" y="2949764"/>
            <a:ext cx="823662" cy="1567522"/>
          </a:xfrm>
          <a:custGeom>
            <a:avLst/>
            <a:gdLst/>
            <a:ahLst/>
            <a:cxnLst/>
            <a:rect l="l" t="t" r="r" b="b"/>
            <a:pathLst>
              <a:path w="823662" h="1567522">
                <a:moveTo>
                  <a:pt x="0" y="0"/>
                </a:moveTo>
                <a:lnTo>
                  <a:pt x="823662" y="0"/>
                </a:lnTo>
                <a:lnTo>
                  <a:pt x="823662" y="1567522"/>
                </a:lnTo>
                <a:lnTo>
                  <a:pt x="0" y="156752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9" name="Freeform 19"/>
          <p:cNvSpPr/>
          <p:nvPr/>
        </p:nvSpPr>
        <p:spPr>
          <a:xfrm>
            <a:off x="5177449" y="4844819"/>
            <a:ext cx="1391235" cy="1527304"/>
          </a:xfrm>
          <a:custGeom>
            <a:avLst/>
            <a:gdLst/>
            <a:ahLst/>
            <a:cxnLst/>
            <a:rect l="l" t="t" r="r" b="b"/>
            <a:pathLst>
              <a:path w="1391235" h="1527304">
                <a:moveTo>
                  <a:pt x="0" y="0"/>
                </a:moveTo>
                <a:lnTo>
                  <a:pt x="1391235" y="0"/>
                </a:lnTo>
                <a:lnTo>
                  <a:pt x="1391235" y="1527304"/>
                </a:lnTo>
                <a:lnTo>
                  <a:pt x="0" y="152730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0" name="Freeform 20"/>
          <p:cNvSpPr/>
          <p:nvPr/>
        </p:nvSpPr>
        <p:spPr>
          <a:xfrm>
            <a:off x="6220108" y="6871218"/>
            <a:ext cx="783630" cy="787927"/>
          </a:xfrm>
          <a:custGeom>
            <a:avLst/>
            <a:gdLst/>
            <a:ahLst/>
            <a:cxnLst/>
            <a:rect l="l" t="t" r="r" b="b"/>
            <a:pathLst>
              <a:path w="783630" h="787927">
                <a:moveTo>
                  <a:pt x="0" y="0"/>
                </a:moveTo>
                <a:lnTo>
                  <a:pt x="783630" y="0"/>
                </a:lnTo>
                <a:lnTo>
                  <a:pt x="783630" y="787928"/>
                </a:lnTo>
                <a:lnTo>
                  <a:pt x="0" y="78792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1" name="Freeform 21"/>
          <p:cNvSpPr/>
          <p:nvPr/>
        </p:nvSpPr>
        <p:spPr>
          <a:xfrm>
            <a:off x="15552621" y="2949764"/>
            <a:ext cx="772361" cy="1567522"/>
          </a:xfrm>
          <a:custGeom>
            <a:avLst/>
            <a:gdLst/>
            <a:ahLst/>
            <a:cxnLst/>
            <a:rect l="l" t="t" r="r" b="b"/>
            <a:pathLst>
              <a:path w="772361" h="1567522">
                <a:moveTo>
                  <a:pt x="0" y="0"/>
                </a:moveTo>
                <a:lnTo>
                  <a:pt x="772361" y="0"/>
                </a:lnTo>
                <a:lnTo>
                  <a:pt x="772361" y="1567522"/>
                </a:lnTo>
                <a:lnTo>
                  <a:pt x="0" y="156752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2" name="Freeform 22"/>
          <p:cNvSpPr/>
          <p:nvPr/>
        </p:nvSpPr>
        <p:spPr>
          <a:xfrm>
            <a:off x="5054950" y="2949764"/>
            <a:ext cx="555758" cy="1567522"/>
          </a:xfrm>
          <a:custGeom>
            <a:avLst/>
            <a:gdLst/>
            <a:ahLst/>
            <a:cxnLst/>
            <a:rect l="l" t="t" r="r" b="b"/>
            <a:pathLst>
              <a:path w="555758" h="1567522">
                <a:moveTo>
                  <a:pt x="0" y="0"/>
                </a:moveTo>
                <a:lnTo>
                  <a:pt x="555757" y="0"/>
                </a:lnTo>
                <a:lnTo>
                  <a:pt x="555757" y="1567522"/>
                </a:lnTo>
                <a:lnTo>
                  <a:pt x="0" y="156752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3" name="Freeform 23"/>
          <p:cNvSpPr/>
          <p:nvPr/>
        </p:nvSpPr>
        <p:spPr>
          <a:xfrm>
            <a:off x="15249393" y="6902415"/>
            <a:ext cx="1075589" cy="725534"/>
          </a:xfrm>
          <a:custGeom>
            <a:avLst/>
            <a:gdLst/>
            <a:ahLst/>
            <a:cxnLst/>
            <a:rect l="l" t="t" r="r" b="b"/>
            <a:pathLst>
              <a:path w="1075589" h="725534">
                <a:moveTo>
                  <a:pt x="0" y="0"/>
                </a:moveTo>
                <a:lnTo>
                  <a:pt x="1075589" y="0"/>
                </a:lnTo>
                <a:lnTo>
                  <a:pt x="1075589" y="725534"/>
                </a:lnTo>
                <a:lnTo>
                  <a:pt x="0" y="72553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4" name="Freeform 24"/>
          <p:cNvSpPr/>
          <p:nvPr/>
        </p:nvSpPr>
        <p:spPr>
          <a:xfrm>
            <a:off x="9839015" y="2949764"/>
            <a:ext cx="524407" cy="1567522"/>
          </a:xfrm>
          <a:custGeom>
            <a:avLst/>
            <a:gdLst/>
            <a:ahLst/>
            <a:cxnLst/>
            <a:rect l="l" t="t" r="r" b="b"/>
            <a:pathLst>
              <a:path w="524407" h="1567522">
                <a:moveTo>
                  <a:pt x="0" y="0"/>
                </a:moveTo>
                <a:lnTo>
                  <a:pt x="524407" y="0"/>
                </a:lnTo>
                <a:lnTo>
                  <a:pt x="524407" y="1567522"/>
                </a:lnTo>
                <a:lnTo>
                  <a:pt x="0" y="1567522"/>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5" name="Freeform 25"/>
          <p:cNvSpPr/>
          <p:nvPr/>
        </p:nvSpPr>
        <p:spPr>
          <a:xfrm>
            <a:off x="1963018" y="4844819"/>
            <a:ext cx="1036137" cy="1491821"/>
          </a:xfrm>
          <a:custGeom>
            <a:avLst/>
            <a:gdLst/>
            <a:ahLst/>
            <a:cxnLst/>
            <a:rect l="l" t="t" r="r" b="b"/>
            <a:pathLst>
              <a:path w="1036137" h="1491821">
                <a:moveTo>
                  <a:pt x="0" y="0"/>
                </a:moveTo>
                <a:lnTo>
                  <a:pt x="1036137" y="0"/>
                </a:lnTo>
                <a:lnTo>
                  <a:pt x="1036137" y="1491821"/>
                </a:lnTo>
                <a:lnTo>
                  <a:pt x="0" y="1491821"/>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6" name="Freeform 26"/>
          <p:cNvSpPr/>
          <p:nvPr/>
        </p:nvSpPr>
        <p:spPr>
          <a:xfrm>
            <a:off x="14581560" y="2949764"/>
            <a:ext cx="855012" cy="1567522"/>
          </a:xfrm>
          <a:custGeom>
            <a:avLst/>
            <a:gdLst/>
            <a:ahLst/>
            <a:cxnLst/>
            <a:rect l="l" t="t" r="r" b="b"/>
            <a:pathLst>
              <a:path w="855012" h="1567522">
                <a:moveTo>
                  <a:pt x="0" y="0"/>
                </a:moveTo>
                <a:lnTo>
                  <a:pt x="855012" y="0"/>
                </a:lnTo>
                <a:lnTo>
                  <a:pt x="855012" y="1567522"/>
                </a:lnTo>
                <a:lnTo>
                  <a:pt x="0" y="1567522"/>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7" name="Freeform 27"/>
          <p:cNvSpPr/>
          <p:nvPr/>
        </p:nvSpPr>
        <p:spPr>
          <a:xfrm>
            <a:off x="10479471" y="2949764"/>
            <a:ext cx="538658" cy="1567522"/>
          </a:xfrm>
          <a:custGeom>
            <a:avLst/>
            <a:gdLst/>
            <a:ahLst/>
            <a:cxnLst/>
            <a:rect l="l" t="t" r="r" b="b"/>
            <a:pathLst>
              <a:path w="538658" h="1567522">
                <a:moveTo>
                  <a:pt x="0" y="0"/>
                </a:moveTo>
                <a:lnTo>
                  <a:pt x="538657" y="0"/>
                </a:lnTo>
                <a:lnTo>
                  <a:pt x="538657" y="1567522"/>
                </a:lnTo>
                <a:lnTo>
                  <a:pt x="0" y="1567522"/>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8" name="Freeform 28"/>
          <p:cNvSpPr/>
          <p:nvPr/>
        </p:nvSpPr>
        <p:spPr>
          <a:xfrm>
            <a:off x="11134177" y="2949764"/>
            <a:ext cx="567158" cy="1567522"/>
          </a:xfrm>
          <a:custGeom>
            <a:avLst/>
            <a:gdLst/>
            <a:ahLst/>
            <a:cxnLst/>
            <a:rect l="l" t="t" r="r" b="b"/>
            <a:pathLst>
              <a:path w="567158" h="1567522">
                <a:moveTo>
                  <a:pt x="0" y="0"/>
                </a:moveTo>
                <a:lnTo>
                  <a:pt x="567158" y="0"/>
                </a:lnTo>
                <a:lnTo>
                  <a:pt x="567158" y="1567522"/>
                </a:lnTo>
                <a:lnTo>
                  <a:pt x="0" y="1567522"/>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9" name="Freeform 29"/>
          <p:cNvSpPr/>
          <p:nvPr/>
        </p:nvSpPr>
        <p:spPr>
          <a:xfrm>
            <a:off x="12466390" y="2949764"/>
            <a:ext cx="675460" cy="1567522"/>
          </a:xfrm>
          <a:custGeom>
            <a:avLst/>
            <a:gdLst/>
            <a:ahLst/>
            <a:cxnLst/>
            <a:rect l="l" t="t" r="r" b="b"/>
            <a:pathLst>
              <a:path w="675460" h="1567522">
                <a:moveTo>
                  <a:pt x="0" y="0"/>
                </a:moveTo>
                <a:lnTo>
                  <a:pt x="675459" y="0"/>
                </a:lnTo>
                <a:lnTo>
                  <a:pt x="675459" y="1567522"/>
                </a:lnTo>
                <a:lnTo>
                  <a:pt x="0" y="1567522"/>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30" name="Freeform 30"/>
          <p:cNvSpPr/>
          <p:nvPr/>
        </p:nvSpPr>
        <p:spPr>
          <a:xfrm>
            <a:off x="4868801" y="6880867"/>
            <a:ext cx="1092367" cy="768629"/>
          </a:xfrm>
          <a:custGeom>
            <a:avLst/>
            <a:gdLst/>
            <a:ahLst/>
            <a:cxnLst/>
            <a:rect l="l" t="t" r="r" b="b"/>
            <a:pathLst>
              <a:path w="1092367" h="768629">
                <a:moveTo>
                  <a:pt x="0" y="0"/>
                </a:moveTo>
                <a:lnTo>
                  <a:pt x="1092367" y="0"/>
                </a:lnTo>
                <a:lnTo>
                  <a:pt x="1092367" y="768629"/>
                </a:lnTo>
                <a:lnTo>
                  <a:pt x="0" y="768629"/>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31" name="Freeform 31"/>
          <p:cNvSpPr/>
          <p:nvPr/>
        </p:nvSpPr>
        <p:spPr>
          <a:xfrm>
            <a:off x="3547685" y="6880867"/>
            <a:ext cx="1062176" cy="768629"/>
          </a:xfrm>
          <a:custGeom>
            <a:avLst/>
            <a:gdLst/>
            <a:ahLst/>
            <a:cxnLst/>
            <a:rect l="l" t="t" r="r" b="b"/>
            <a:pathLst>
              <a:path w="1062176" h="768629">
                <a:moveTo>
                  <a:pt x="0" y="0"/>
                </a:moveTo>
                <a:lnTo>
                  <a:pt x="1062176" y="0"/>
                </a:lnTo>
                <a:lnTo>
                  <a:pt x="1062176" y="768629"/>
                </a:lnTo>
                <a:lnTo>
                  <a:pt x="0" y="76862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2" name="Freeform 32"/>
          <p:cNvSpPr/>
          <p:nvPr/>
        </p:nvSpPr>
        <p:spPr>
          <a:xfrm>
            <a:off x="13383828" y="4844819"/>
            <a:ext cx="2941153" cy="336896"/>
          </a:xfrm>
          <a:custGeom>
            <a:avLst/>
            <a:gdLst/>
            <a:ahLst/>
            <a:cxnLst/>
            <a:rect l="l" t="t" r="r" b="b"/>
            <a:pathLst>
              <a:path w="2941153" h="336896">
                <a:moveTo>
                  <a:pt x="0" y="0"/>
                </a:moveTo>
                <a:lnTo>
                  <a:pt x="2941154" y="0"/>
                </a:lnTo>
                <a:lnTo>
                  <a:pt x="2941154" y="336896"/>
                </a:lnTo>
                <a:lnTo>
                  <a:pt x="0" y="336896"/>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33" name="Freeform 33"/>
          <p:cNvSpPr/>
          <p:nvPr/>
        </p:nvSpPr>
        <p:spPr>
          <a:xfrm>
            <a:off x="11062416" y="4844819"/>
            <a:ext cx="1902559" cy="411645"/>
          </a:xfrm>
          <a:custGeom>
            <a:avLst/>
            <a:gdLst/>
            <a:ahLst/>
            <a:cxnLst/>
            <a:rect l="l" t="t" r="r" b="b"/>
            <a:pathLst>
              <a:path w="1902559" h="411645">
                <a:moveTo>
                  <a:pt x="0" y="0"/>
                </a:moveTo>
                <a:lnTo>
                  <a:pt x="1902559" y="0"/>
                </a:lnTo>
                <a:lnTo>
                  <a:pt x="1902559" y="411645"/>
                </a:lnTo>
                <a:lnTo>
                  <a:pt x="0" y="411645"/>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34" name="Freeform 34"/>
          <p:cNvSpPr/>
          <p:nvPr/>
        </p:nvSpPr>
        <p:spPr>
          <a:xfrm>
            <a:off x="11817384" y="2949764"/>
            <a:ext cx="532958" cy="1567522"/>
          </a:xfrm>
          <a:custGeom>
            <a:avLst/>
            <a:gdLst/>
            <a:ahLst/>
            <a:cxnLst/>
            <a:rect l="l" t="t" r="r" b="b"/>
            <a:pathLst>
              <a:path w="532958" h="1567522">
                <a:moveTo>
                  <a:pt x="0" y="0"/>
                </a:moveTo>
                <a:lnTo>
                  <a:pt x="532957" y="0"/>
                </a:lnTo>
                <a:lnTo>
                  <a:pt x="532957" y="1567522"/>
                </a:lnTo>
                <a:lnTo>
                  <a:pt x="0" y="1567522"/>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35" name="Freeform 35"/>
          <p:cNvSpPr/>
          <p:nvPr/>
        </p:nvSpPr>
        <p:spPr>
          <a:xfrm>
            <a:off x="11264959" y="6902415"/>
            <a:ext cx="936722" cy="725534"/>
          </a:xfrm>
          <a:custGeom>
            <a:avLst/>
            <a:gdLst/>
            <a:ahLst/>
            <a:cxnLst/>
            <a:rect l="l" t="t" r="r" b="b"/>
            <a:pathLst>
              <a:path w="936722" h="725534">
                <a:moveTo>
                  <a:pt x="0" y="0"/>
                </a:moveTo>
                <a:lnTo>
                  <a:pt x="936722" y="0"/>
                </a:lnTo>
                <a:lnTo>
                  <a:pt x="936722" y="725534"/>
                </a:lnTo>
                <a:lnTo>
                  <a:pt x="0" y="725534"/>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36" name="Freeform 36"/>
          <p:cNvSpPr/>
          <p:nvPr/>
        </p:nvSpPr>
        <p:spPr>
          <a:xfrm>
            <a:off x="9671425" y="6902415"/>
            <a:ext cx="1334594" cy="725534"/>
          </a:xfrm>
          <a:custGeom>
            <a:avLst/>
            <a:gdLst/>
            <a:ahLst/>
            <a:cxnLst/>
            <a:rect l="l" t="t" r="r" b="b"/>
            <a:pathLst>
              <a:path w="1334594" h="725534">
                <a:moveTo>
                  <a:pt x="0" y="0"/>
                </a:moveTo>
                <a:lnTo>
                  <a:pt x="1334594" y="0"/>
                </a:lnTo>
                <a:lnTo>
                  <a:pt x="1334594" y="725534"/>
                </a:lnTo>
                <a:lnTo>
                  <a:pt x="0" y="725534"/>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37" name="Freeform 37"/>
          <p:cNvSpPr/>
          <p:nvPr/>
        </p:nvSpPr>
        <p:spPr>
          <a:xfrm>
            <a:off x="6987538" y="4844819"/>
            <a:ext cx="547788" cy="1537159"/>
          </a:xfrm>
          <a:custGeom>
            <a:avLst/>
            <a:gdLst/>
            <a:ahLst/>
            <a:cxnLst/>
            <a:rect l="l" t="t" r="r" b="b"/>
            <a:pathLst>
              <a:path w="547788" h="1537159">
                <a:moveTo>
                  <a:pt x="0" y="0"/>
                </a:moveTo>
                <a:lnTo>
                  <a:pt x="547787" y="0"/>
                </a:lnTo>
                <a:lnTo>
                  <a:pt x="547787" y="1537160"/>
                </a:lnTo>
                <a:lnTo>
                  <a:pt x="0" y="1537160"/>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38" name="Freeform 38"/>
          <p:cNvSpPr/>
          <p:nvPr/>
        </p:nvSpPr>
        <p:spPr>
          <a:xfrm>
            <a:off x="7262678" y="6880867"/>
            <a:ext cx="1151897" cy="768629"/>
          </a:xfrm>
          <a:custGeom>
            <a:avLst/>
            <a:gdLst/>
            <a:ahLst/>
            <a:cxnLst/>
            <a:rect l="l" t="t" r="r" b="b"/>
            <a:pathLst>
              <a:path w="1151897" h="768629">
                <a:moveTo>
                  <a:pt x="0" y="0"/>
                </a:moveTo>
                <a:lnTo>
                  <a:pt x="1151897" y="0"/>
                </a:lnTo>
                <a:lnTo>
                  <a:pt x="1151897" y="768629"/>
                </a:lnTo>
                <a:lnTo>
                  <a:pt x="0" y="768629"/>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39" name="Freeform 39"/>
          <p:cNvSpPr/>
          <p:nvPr/>
        </p:nvSpPr>
        <p:spPr>
          <a:xfrm>
            <a:off x="8673515" y="6902415"/>
            <a:ext cx="738970" cy="725534"/>
          </a:xfrm>
          <a:custGeom>
            <a:avLst/>
            <a:gdLst/>
            <a:ahLst/>
            <a:cxnLst/>
            <a:rect l="l" t="t" r="r" b="b"/>
            <a:pathLst>
              <a:path w="738970" h="725534">
                <a:moveTo>
                  <a:pt x="0" y="0"/>
                </a:moveTo>
                <a:lnTo>
                  <a:pt x="738970" y="0"/>
                </a:lnTo>
                <a:lnTo>
                  <a:pt x="738970" y="725534"/>
                </a:lnTo>
                <a:lnTo>
                  <a:pt x="0" y="725534"/>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40" name="Freeform 40"/>
          <p:cNvSpPr/>
          <p:nvPr/>
        </p:nvSpPr>
        <p:spPr>
          <a:xfrm>
            <a:off x="13257898" y="2949764"/>
            <a:ext cx="570008" cy="1567522"/>
          </a:xfrm>
          <a:custGeom>
            <a:avLst/>
            <a:gdLst/>
            <a:ahLst/>
            <a:cxnLst/>
            <a:rect l="l" t="t" r="r" b="b"/>
            <a:pathLst>
              <a:path w="570008" h="1567522">
                <a:moveTo>
                  <a:pt x="0" y="0"/>
                </a:moveTo>
                <a:lnTo>
                  <a:pt x="570008" y="0"/>
                </a:lnTo>
                <a:lnTo>
                  <a:pt x="570008" y="1567522"/>
                </a:lnTo>
                <a:lnTo>
                  <a:pt x="0" y="1567522"/>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txBody>
          <a:bodyPr/>
          <a:lstStyle/>
          <a:p>
            <a:endParaRPr lang="en-US"/>
          </a:p>
        </p:txBody>
      </p:sp>
      <p:sp>
        <p:nvSpPr>
          <p:cNvPr id="41" name="Freeform 41"/>
          <p:cNvSpPr/>
          <p:nvPr/>
        </p:nvSpPr>
        <p:spPr>
          <a:xfrm>
            <a:off x="13673694" y="5471710"/>
            <a:ext cx="607398" cy="910269"/>
          </a:xfrm>
          <a:custGeom>
            <a:avLst/>
            <a:gdLst/>
            <a:ahLst/>
            <a:cxnLst/>
            <a:rect l="l" t="t" r="r" b="b"/>
            <a:pathLst>
              <a:path w="607398" h="910269">
                <a:moveTo>
                  <a:pt x="0" y="0"/>
                </a:moveTo>
                <a:lnTo>
                  <a:pt x="607398" y="0"/>
                </a:lnTo>
                <a:lnTo>
                  <a:pt x="607398" y="910269"/>
                </a:lnTo>
                <a:lnTo>
                  <a:pt x="0" y="910269"/>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txBody>
          <a:bodyPr/>
          <a:lstStyle/>
          <a:p>
            <a:endParaRPr lang="en-US"/>
          </a:p>
        </p:txBody>
      </p:sp>
      <p:sp>
        <p:nvSpPr>
          <p:cNvPr id="42" name="Freeform 42"/>
          <p:cNvSpPr/>
          <p:nvPr/>
        </p:nvSpPr>
        <p:spPr>
          <a:xfrm>
            <a:off x="15584477" y="5471710"/>
            <a:ext cx="714975" cy="910269"/>
          </a:xfrm>
          <a:custGeom>
            <a:avLst/>
            <a:gdLst/>
            <a:ahLst/>
            <a:cxnLst/>
            <a:rect l="l" t="t" r="r" b="b"/>
            <a:pathLst>
              <a:path w="714975" h="910269">
                <a:moveTo>
                  <a:pt x="0" y="0"/>
                </a:moveTo>
                <a:lnTo>
                  <a:pt x="714975" y="0"/>
                </a:lnTo>
                <a:lnTo>
                  <a:pt x="714975" y="910269"/>
                </a:lnTo>
                <a:lnTo>
                  <a:pt x="0" y="910269"/>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txBody>
          <a:bodyPr/>
          <a:lstStyle/>
          <a:p>
            <a:endParaRPr lang="en-US"/>
          </a:p>
        </p:txBody>
      </p:sp>
      <p:sp>
        <p:nvSpPr>
          <p:cNvPr id="43" name="Freeform 43"/>
          <p:cNvSpPr/>
          <p:nvPr/>
        </p:nvSpPr>
        <p:spPr>
          <a:xfrm>
            <a:off x="14582744" y="5471710"/>
            <a:ext cx="700079" cy="910269"/>
          </a:xfrm>
          <a:custGeom>
            <a:avLst/>
            <a:gdLst/>
            <a:ahLst/>
            <a:cxnLst/>
            <a:rect l="l" t="t" r="r" b="b"/>
            <a:pathLst>
              <a:path w="700079" h="910269">
                <a:moveTo>
                  <a:pt x="0" y="0"/>
                </a:moveTo>
                <a:lnTo>
                  <a:pt x="700080" y="0"/>
                </a:lnTo>
                <a:lnTo>
                  <a:pt x="700080" y="910269"/>
                </a:lnTo>
                <a:lnTo>
                  <a:pt x="0" y="910269"/>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txBody>
          <a:bodyPr/>
          <a:lstStyle/>
          <a:p>
            <a:endParaRPr lang="en-US"/>
          </a:p>
        </p:txBody>
      </p:sp>
      <p:sp>
        <p:nvSpPr>
          <p:cNvPr id="44" name="Freeform 44"/>
          <p:cNvSpPr/>
          <p:nvPr/>
        </p:nvSpPr>
        <p:spPr>
          <a:xfrm>
            <a:off x="13869544" y="6902415"/>
            <a:ext cx="1120909" cy="725534"/>
          </a:xfrm>
          <a:custGeom>
            <a:avLst/>
            <a:gdLst/>
            <a:ahLst/>
            <a:cxnLst/>
            <a:rect l="l" t="t" r="r" b="b"/>
            <a:pathLst>
              <a:path w="1120909" h="725534">
                <a:moveTo>
                  <a:pt x="0" y="0"/>
                </a:moveTo>
                <a:lnTo>
                  <a:pt x="1120908" y="0"/>
                </a:lnTo>
                <a:lnTo>
                  <a:pt x="1120908" y="725534"/>
                </a:lnTo>
                <a:lnTo>
                  <a:pt x="0" y="725534"/>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txBody>
          <a:bodyPr/>
          <a:lstStyle/>
          <a:p>
            <a:endParaRPr lang="en-US"/>
          </a:p>
        </p:txBody>
      </p:sp>
      <p:sp>
        <p:nvSpPr>
          <p:cNvPr id="45" name="Freeform 45"/>
          <p:cNvSpPr/>
          <p:nvPr/>
        </p:nvSpPr>
        <p:spPr>
          <a:xfrm>
            <a:off x="7229971" y="2952047"/>
            <a:ext cx="696226" cy="1562956"/>
          </a:xfrm>
          <a:custGeom>
            <a:avLst/>
            <a:gdLst/>
            <a:ahLst/>
            <a:cxnLst/>
            <a:rect l="l" t="t" r="r" b="b"/>
            <a:pathLst>
              <a:path w="696226" h="1562956">
                <a:moveTo>
                  <a:pt x="0" y="0"/>
                </a:moveTo>
                <a:lnTo>
                  <a:pt x="696226" y="0"/>
                </a:lnTo>
                <a:lnTo>
                  <a:pt x="696226" y="1562956"/>
                </a:lnTo>
                <a:lnTo>
                  <a:pt x="0" y="1562956"/>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txBody>
          <a:bodyPr/>
          <a:lstStyle/>
          <a:p>
            <a:endParaRPr lang="en-US"/>
          </a:p>
        </p:txBody>
      </p:sp>
      <p:sp>
        <p:nvSpPr>
          <p:cNvPr id="46" name="Freeform 46"/>
          <p:cNvSpPr/>
          <p:nvPr/>
        </p:nvSpPr>
        <p:spPr>
          <a:xfrm>
            <a:off x="12460622" y="6902415"/>
            <a:ext cx="1149981" cy="725534"/>
          </a:xfrm>
          <a:custGeom>
            <a:avLst/>
            <a:gdLst/>
            <a:ahLst/>
            <a:cxnLst/>
            <a:rect l="l" t="t" r="r" b="b"/>
            <a:pathLst>
              <a:path w="1149981" h="725534">
                <a:moveTo>
                  <a:pt x="0" y="0"/>
                </a:moveTo>
                <a:lnTo>
                  <a:pt x="1149981" y="0"/>
                </a:lnTo>
                <a:lnTo>
                  <a:pt x="1149981" y="725534"/>
                </a:lnTo>
                <a:lnTo>
                  <a:pt x="0" y="725534"/>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txBody>
          <a:bodyPr/>
          <a:lstStyle/>
          <a:p>
            <a:endParaRPr lang="en-US"/>
          </a:p>
        </p:txBody>
      </p:sp>
      <p:sp>
        <p:nvSpPr>
          <p:cNvPr id="47" name="Freeform 47"/>
          <p:cNvSpPr/>
          <p:nvPr/>
        </p:nvSpPr>
        <p:spPr>
          <a:xfrm>
            <a:off x="9601075" y="5837989"/>
            <a:ext cx="1042488" cy="543989"/>
          </a:xfrm>
          <a:custGeom>
            <a:avLst/>
            <a:gdLst/>
            <a:ahLst/>
            <a:cxnLst/>
            <a:rect l="l" t="t" r="r" b="b"/>
            <a:pathLst>
              <a:path w="1042488" h="543989">
                <a:moveTo>
                  <a:pt x="0" y="0"/>
                </a:moveTo>
                <a:lnTo>
                  <a:pt x="1042488" y="0"/>
                </a:lnTo>
                <a:lnTo>
                  <a:pt x="1042488" y="543990"/>
                </a:lnTo>
                <a:lnTo>
                  <a:pt x="0" y="543990"/>
                </a:lnTo>
                <a:lnTo>
                  <a:pt x="0" y="0"/>
                </a:lnTo>
                <a:close/>
              </a:path>
            </a:pathLst>
          </a:custGeom>
          <a:blipFill>
            <a:blip r:embed="rId82">
              <a:extLst>
                <a:ext uri="{96DAC541-7B7A-43D3-8B79-37D633B846F1}">
                  <asvg:svgBlip xmlns:asvg="http://schemas.microsoft.com/office/drawing/2016/SVG/main" r:embed="rId83"/>
                </a:ext>
              </a:extLst>
            </a:blip>
            <a:stretch>
              <a:fillRect/>
            </a:stretch>
          </a:blipFill>
        </p:spPr>
        <p:txBody>
          <a:bodyPr/>
          <a:lstStyle/>
          <a:p>
            <a:endParaRPr lang="en-US"/>
          </a:p>
        </p:txBody>
      </p:sp>
      <p:sp>
        <p:nvSpPr>
          <p:cNvPr id="48" name="Freeform 48"/>
          <p:cNvSpPr/>
          <p:nvPr/>
        </p:nvSpPr>
        <p:spPr>
          <a:xfrm>
            <a:off x="9601075" y="4844819"/>
            <a:ext cx="1042488" cy="773337"/>
          </a:xfrm>
          <a:custGeom>
            <a:avLst/>
            <a:gdLst/>
            <a:ahLst/>
            <a:cxnLst/>
            <a:rect l="l" t="t" r="r" b="b"/>
            <a:pathLst>
              <a:path w="1042488" h="773337">
                <a:moveTo>
                  <a:pt x="0" y="0"/>
                </a:moveTo>
                <a:lnTo>
                  <a:pt x="1042488" y="0"/>
                </a:lnTo>
                <a:lnTo>
                  <a:pt x="1042488" y="773337"/>
                </a:lnTo>
                <a:lnTo>
                  <a:pt x="0" y="773337"/>
                </a:lnTo>
                <a:lnTo>
                  <a:pt x="0" y="0"/>
                </a:lnTo>
                <a:close/>
              </a:path>
            </a:pathLst>
          </a:custGeom>
          <a:blipFill>
            <a:blip r:embed="rId84">
              <a:extLst>
                <a:ext uri="{96DAC541-7B7A-43D3-8B79-37D633B846F1}">
                  <asvg:svgBlip xmlns:asvg="http://schemas.microsoft.com/office/drawing/2016/SVG/main" r:embed="rId85"/>
                </a:ext>
              </a:extLst>
            </a:blip>
            <a:stretch>
              <a:fillRect/>
            </a:stretch>
          </a:blipFill>
        </p:spPr>
        <p:txBody>
          <a:bodyPr/>
          <a:lstStyle/>
          <a:p>
            <a:endParaRPr lang="en-US"/>
          </a:p>
        </p:txBody>
      </p:sp>
      <p:sp>
        <p:nvSpPr>
          <p:cNvPr id="49" name="Freeform 49"/>
          <p:cNvSpPr/>
          <p:nvPr/>
        </p:nvSpPr>
        <p:spPr>
          <a:xfrm>
            <a:off x="1963018" y="2949764"/>
            <a:ext cx="698260" cy="1567522"/>
          </a:xfrm>
          <a:custGeom>
            <a:avLst/>
            <a:gdLst/>
            <a:ahLst/>
            <a:cxnLst/>
            <a:rect l="l" t="t" r="r" b="b"/>
            <a:pathLst>
              <a:path w="698260" h="1567522">
                <a:moveTo>
                  <a:pt x="0" y="0"/>
                </a:moveTo>
                <a:lnTo>
                  <a:pt x="698260" y="0"/>
                </a:lnTo>
                <a:lnTo>
                  <a:pt x="698260" y="1567522"/>
                </a:lnTo>
                <a:lnTo>
                  <a:pt x="0" y="1567522"/>
                </a:lnTo>
                <a:lnTo>
                  <a:pt x="0" y="0"/>
                </a:lnTo>
                <a:close/>
              </a:path>
            </a:pathLst>
          </a:custGeom>
          <a:blipFill>
            <a:blip r:embed="rId86">
              <a:extLst>
                <a:ext uri="{96DAC541-7B7A-43D3-8B79-37D633B846F1}">
                  <asvg:svgBlip xmlns:asvg="http://schemas.microsoft.com/office/drawing/2016/SVG/main" r:embed="rId87"/>
                </a:ext>
              </a:extLst>
            </a:blip>
            <a:stretch>
              <a:fillRect/>
            </a:stretch>
          </a:blipFill>
        </p:spPr>
        <p:txBody>
          <a:bodyPr/>
          <a:lstStyle/>
          <a:p>
            <a:endParaRPr lang="en-US"/>
          </a:p>
        </p:txBody>
      </p:sp>
      <p:sp>
        <p:nvSpPr>
          <p:cNvPr id="50" name="Freeform 50"/>
          <p:cNvSpPr/>
          <p:nvPr/>
        </p:nvSpPr>
        <p:spPr>
          <a:xfrm>
            <a:off x="8042245" y="2949764"/>
            <a:ext cx="800861" cy="1567522"/>
          </a:xfrm>
          <a:custGeom>
            <a:avLst/>
            <a:gdLst/>
            <a:ahLst/>
            <a:cxnLst/>
            <a:rect l="l" t="t" r="r" b="b"/>
            <a:pathLst>
              <a:path w="800861" h="1567522">
                <a:moveTo>
                  <a:pt x="0" y="0"/>
                </a:moveTo>
                <a:lnTo>
                  <a:pt x="800862" y="0"/>
                </a:lnTo>
                <a:lnTo>
                  <a:pt x="800862" y="1567522"/>
                </a:lnTo>
                <a:lnTo>
                  <a:pt x="0" y="1567522"/>
                </a:lnTo>
                <a:lnTo>
                  <a:pt x="0" y="0"/>
                </a:lnTo>
                <a:close/>
              </a:path>
            </a:pathLst>
          </a:custGeom>
          <a:blipFill>
            <a:blip r:embed="rId88">
              <a:extLst>
                <a:ext uri="{96DAC541-7B7A-43D3-8B79-37D633B846F1}">
                  <asvg:svgBlip xmlns:asvg="http://schemas.microsoft.com/office/drawing/2016/SVG/main" r:embed="rId89"/>
                </a:ext>
              </a:extLst>
            </a:blip>
            <a:stretch>
              <a:fillRect/>
            </a:stretch>
          </a:blipFill>
        </p:spPr>
        <p:txBody>
          <a:bodyPr/>
          <a:lstStyle/>
          <a:p>
            <a:endParaRPr lang="en-US"/>
          </a:p>
        </p:txBody>
      </p:sp>
      <p:sp>
        <p:nvSpPr>
          <p:cNvPr id="51" name="Freeform 51"/>
          <p:cNvSpPr/>
          <p:nvPr/>
        </p:nvSpPr>
        <p:spPr>
          <a:xfrm>
            <a:off x="13943954" y="2949764"/>
            <a:ext cx="521557" cy="1567522"/>
          </a:xfrm>
          <a:custGeom>
            <a:avLst/>
            <a:gdLst/>
            <a:ahLst/>
            <a:cxnLst/>
            <a:rect l="l" t="t" r="r" b="b"/>
            <a:pathLst>
              <a:path w="521557" h="1567522">
                <a:moveTo>
                  <a:pt x="0" y="0"/>
                </a:moveTo>
                <a:lnTo>
                  <a:pt x="521558" y="0"/>
                </a:lnTo>
                <a:lnTo>
                  <a:pt x="521558" y="1567522"/>
                </a:lnTo>
                <a:lnTo>
                  <a:pt x="0" y="1567522"/>
                </a:lnTo>
                <a:lnTo>
                  <a:pt x="0" y="0"/>
                </a:lnTo>
                <a:close/>
              </a:path>
            </a:pathLst>
          </a:custGeom>
          <a:blipFill>
            <a:blip r:embed="rId90">
              <a:extLst>
                <a:ext uri="{96DAC541-7B7A-43D3-8B79-37D633B846F1}">
                  <asvg:svgBlip xmlns:asvg="http://schemas.microsoft.com/office/drawing/2016/SVG/main" r:embed="rId91"/>
                </a:ext>
              </a:extLst>
            </a:blip>
            <a:stretch>
              <a:fillRect/>
            </a:stretch>
          </a:blipFill>
        </p:spPr>
        <p:txBody>
          <a:bodyPr/>
          <a:lstStyle/>
          <a:p>
            <a:endParaRPr lang="en-US"/>
          </a:p>
        </p:txBody>
      </p:sp>
      <p:sp>
        <p:nvSpPr>
          <p:cNvPr id="52" name="Freeform 52"/>
          <p:cNvSpPr/>
          <p:nvPr/>
        </p:nvSpPr>
        <p:spPr>
          <a:xfrm>
            <a:off x="11666780" y="5461854"/>
            <a:ext cx="660817" cy="920125"/>
          </a:xfrm>
          <a:custGeom>
            <a:avLst/>
            <a:gdLst/>
            <a:ahLst/>
            <a:cxnLst/>
            <a:rect l="l" t="t" r="r" b="b"/>
            <a:pathLst>
              <a:path w="660817" h="920125">
                <a:moveTo>
                  <a:pt x="0" y="0"/>
                </a:moveTo>
                <a:lnTo>
                  <a:pt x="660817" y="0"/>
                </a:lnTo>
                <a:lnTo>
                  <a:pt x="660817" y="920125"/>
                </a:lnTo>
                <a:lnTo>
                  <a:pt x="0" y="920125"/>
                </a:lnTo>
                <a:lnTo>
                  <a:pt x="0" y="0"/>
                </a:lnTo>
                <a:close/>
              </a:path>
            </a:pathLst>
          </a:custGeom>
          <a:blipFill>
            <a:blip r:embed="rId92">
              <a:extLst>
                <a:ext uri="{96DAC541-7B7A-43D3-8B79-37D633B846F1}">
                  <asvg:svgBlip xmlns:asvg="http://schemas.microsoft.com/office/drawing/2016/SVG/main" r:embed="rId93"/>
                </a:ext>
              </a:extLst>
            </a:blip>
            <a:stretch>
              <a:fillRect/>
            </a:stretch>
          </a:blipFill>
        </p:spPr>
        <p:txBody>
          <a:bodyPr/>
          <a:lstStyle/>
          <a:p>
            <a:endParaRPr lang="en-US"/>
          </a:p>
        </p:txBody>
      </p:sp>
      <p:sp>
        <p:nvSpPr>
          <p:cNvPr id="53" name="Freeform 53"/>
          <p:cNvSpPr/>
          <p:nvPr/>
        </p:nvSpPr>
        <p:spPr>
          <a:xfrm>
            <a:off x="10945216" y="5461854"/>
            <a:ext cx="419911" cy="920125"/>
          </a:xfrm>
          <a:custGeom>
            <a:avLst/>
            <a:gdLst/>
            <a:ahLst/>
            <a:cxnLst/>
            <a:rect l="l" t="t" r="r" b="b"/>
            <a:pathLst>
              <a:path w="419911" h="920125">
                <a:moveTo>
                  <a:pt x="0" y="0"/>
                </a:moveTo>
                <a:lnTo>
                  <a:pt x="419911" y="0"/>
                </a:lnTo>
                <a:lnTo>
                  <a:pt x="419911" y="920125"/>
                </a:lnTo>
                <a:lnTo>
                  <a:pt x="0" y="920125"/>
                </a:lnTo>
                <a:lnTo>
                  <a:pt x="0" y="0"/>
                </a:lnTo>
                <a:close/>
              </a:path>
            </a:pathLst>
          </a:custGeom>
          <a:blipFill>
            <a:blip r:embed="rId94">
              <a:extLst>
                <a:ext uri="{96DAC541-7B7A-43D3-8B79-37D633B846F1}">
                  <asvg:svgBlip xmlns:asvg="http://schemas.microsoft.com/office/drawing/2016/SVG/main" r:embed="rId95"/>
                </a:ext>
              </a:extLst>
            </a:blip>
            <a:stretch>
              <a:fillRect/>
            </a:stretch>
          </a:blipFill>
        </p:spPr>
        <p:txBody>
          <a:bodyPr/>
          <a:lstStyle/>
          <a:p>
            <a:endParaRPr lang="en-US"/>
          </a:p>
        </p:txBody>
      </p:sp>
      <p:sp>
        <p:nvSpPr>
          <p:cNvPr id="54" name="Freeform 54"/>
          <p:cNvSpPr/>
          <p:nvPr/>
        </p:nvSpPr>
        <p:spPr>
          <a:xfrm>
            <a:off x="12629250" y="5461854"/>
            <a:ext cx="742791" cy="920125"/>
          </a:xfrm>
          <a:custGeom>
            <a:avLst/>
            <a:gdLst/>
            <a:ahLst/>
            <a:cxnLst/>
            <a:rect l="l" t="t" r="r" b="b"/>
            <a:pathLst>
              <a:path w="742791" h="920125">
                <a:moveTo>
                  <a:pt x="0" y="0"/>
                </a:moveTo>
                <a:lnTo>
                  <a:pt x="742791" y="0"/>
                </a:lnTo>
                <a:lnTo>
                  <a:pt x="742791" y="920125"/>
                </a:lnTo>
                <a:lnTo>
                  <a:pt x="0" y="920125"/>
                </a:lnTo>
                <a:lnTo>
                  <a:pt x="0" y="0"/>
                </a:lnTo>
                <a:close/>
              </a:path>
            </a:pathLst>
          </a:custGeom>
          <a:blipFill>
            <a:blip r:embed="rId96">
              <a:extLst>
                <a:ext uri="{96DAC541-7B7A-43D3-8B79-37D633B846F1}">
                  <asvg:svgBlip xmlns:asvg="http://schemas.microsoft.com/office/drawing/2016/SVG/main" r:embed="rId9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730405" y="1891234"/>
            <a:ext cx="19748810" cy="11072862"/>
            <a:chOff x="0" y="0"/>
            <a:chExt cx="26331747" cy="14763816"/>
          </a:xfrm>
        </p:grpSpPr>
        <p:sp>
          <p:nvSpPr>
            <p:cNvPr id="3" name="Freeform 3"/>
            <p:cNvSpPr/>
            <p:nvPr/>
          </p:nvSpPr>
          <p:spPr>
            <a:xfrm>
              <a:off x="377463" y="0"/>
              <a:ext cx="17051215" cy="9631560"/>
            </a:xfrm>
            <a:custGeom>
              <a:avLst/>
              <a:gdLst/>
              <a:ahLst/>
              <a:cxnLst/>
              <a:rect l="l" t="t" r="r" b="b"/>
              <a:pathLst>
                <a:path w="17051215" h="9631560">
                  <a:moveTo>
                    <a:pt x="0" y="0"/>
                  </a:moveTo>
                  <a:lnTo>
                    <a:pt x="17051214" y="0"/>
                  </a:lnTo>
                  <a:lnTo>
                    <a:pt x="17051214"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p:cNvSpPr/>
            <p:nvPr/>
          </p:nvSpPr>
          <p:spPr>
            <a:xfrm>
              <a:off x="8903070" y="0"/>
              <a:ext cx="17051215" cy="9631560"/>
            </a:xfrm>
            <a:custGeom>
              <a:avLst/>
              <a:gdLst/>
              <a:ahLst/>
              <a:cxnLst/>
              <a:rect l="l" t="t" r="r" b="b"/>
              <a:pathLst>
                <a:path w="17051215" h="9631560">
                  <a:moveTo>
                    <a:pt x="0" y="0"/>
                  </a:moveTo>
                  <a:lnTo>
                    <a:pt x="17051215" y="0"/>
                  </a:lnTo>
                  <a:lnTo>
                    <a:pt x="17051215"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p:cNvSpPr/>
            <p:nvPr/>
          </p:nvSpPr>
          <p:spPr>
            <a:xfrm>
              <a:off x="0" y="8539948"/>
              <a:ext cx="26331747" cy="6223867"/>
            </a:xfrm>
            <a:custGeom>
              <a:avLst/>
              <a:gdLst/>
              <a:ahLst/>
              <a:cxnLst/>
              <a:rect l="l" t="t" r="r" b="b"/>
              <a:pathLst>
                <a:path w="26331747" h="6223867">
                  <a:moveTo>
                    <a:pt x="0" y="0"/>
                  </a:moveTo>
                  <a:lnTo>
                    <a:pt x="26331747" y="0"/>
                  </a:lnTo>
                  <a:lnTo>
                    <a:pt x="26331747" y="6223868"/>
                  </a:lnTo>
                  <a:lnTo>
                    <a:pt x="0" y="6223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57982" y="8266765"/>
              <a:ext cx="17620370" cy="1461672"/>
            </a:xfrm>
            <a:custGeom>
              <a:avLst/>
              <a:gdLst/>
              <a:ahLst/>
              <a:cxnLst/>
              <a:rect l="l" t="t" r="r" b="b"/>
              <a:pathLst>
                <a:path w="17620370" h="1461672">
                  <a:moveTo>
                    <a:pt x="0" y="0"/>
                  </a:moveTo>
                  <a:lnTo>
                    <a:pt x="17620369" y="0"/>
                  </a:lnTo>
                  <a:lnTo>
                    <a:pt x="1762036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p:cNvSpPr/>
            <p:nvPr/>
          </p:nvSpPr>
          <p:spPr>
            <a:xfrm>
              <a:off x="10582937" y="8266765"/>
              <a:ext cx="15190829" cy="1461672"/>
            </a:xfrm>
            <a:custGeom>
              <a:avLst/>
              <a:gdLst/>
              <a:ahLst/>
              <a:cxnLst/>
              <a:rect l="l" t="t" r="r" b="b"/>
              <a:pathLst>
                <a:path w="15190829" h="1461672">
                  <a:moveTo>
                    <a:pt x="0" y="0"/>
                  </a:moveTo>
                  <a:lnTo>
                    <a:pt x="15190829" y="0"/>
                  </a:lnTo>
                  <a:lnTo>
                    <a:pt x="1519082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Freeform 8"/>
          <p:cNvSpPr/>
          <p:nvPr/>
        </p:nvSpPr>
        <p:spPr>
          <a:xfrm>
            <a:off x="1449707" y="1576885"/>
            <a:ext cx="8115300" cy="7630261"/>
          </a:xfrm>
          <a:custGeom>
            <a:avLst/>
            <a:gdLst/>
            <a:ahLst/>
            <a:cxnLst/>
            <a:rect l="l" t="t" r="r" b="b"/>
            <a:pathLst>
              <a:path w="6950474" h="7630261">
                <a:moveTo>
                  <a:pt x="0" y="0"/>
                </a:moveTo>
                <a:lnTo>
                  <a:pt x="6950474" y="0"/>
                </a:lnTo>
                <a:lnTo>
                  <a:pt x="6950474" y="7630261"/>
                </a:lnTo>
                <a:lnTo>
                  <a:pt x="0" y="7630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3201650" y="7244052"/>
            <a:ext cx="3257383" cy="2185408"/>
          </a:xfrm>
          <a:custGeom>
            <a:avLst/>
            <a:gdLst/>
            <a:ahLst/>
            <a:cxnLst/>
            <a:rect l="l" t="t" r="r" b="b"/>
            <a:pathLst>
              <a:path w="3257383" h="2185408">
                <a:moveTo>
                  <a:pt x="0" y="0"/>
                </a:moveTo>
                <a:lnTo>
                  <a:pt x="3257383" y="0"/>
                </a:lnTo>
                <a:lnTo>
                  <a:pt x="3257383" y="2185408"/>
                </a:lnTo>
                <a:lnTo>
                  <a:pt x="0" y="2185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26" name="Picture 2" descr="Unit 1 Lớp 6: A Closer Look 1 (trang 8) - Global Success">
            <a:extLst>
              <a:ext uri="{FF2B5EF4-FFF2-40B4-BE49-F238E27FC236}">
                <a16:creationId xmlns:a16="http://schemas.microsoft.com/office/drawing/2014/main" id="{23AD6ACE-F21C-76DF-7480-7BA2D67DD3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7181" y="2278423"/>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2">
            <a:extLst>
              <a:ext uri="{FF2B5EF4-FFF2-40B4-BE49-F238E27FC236}">
                <a16:creationId xmlns:a16="http://schemas.microsoft.com/office/drawing/2014/main" id="{66C451D5-F342-FFAE-CF90-A68867F78DC9}"/>
              </a:ext>
            </a:extLst>
          </p:cNvPr>
          <p:cNvSpPr txBox="1"/>
          <p:nvPr/>
        </p:nvSpPr>
        <p:spPr>
          <a:xfrm>
            <a:off x="1828800" y="3663984"/>
            <a:ext cx="7173952" cy="884858"/>
          </a:xfrm>
          <a:prstGeom prst="rect">
            <a:avLst/>
          </a:prstGeom>
        </p:spPr>
        <p:txBody>
          <a:bodyPr wrap="square" lIns="0" tIns="0" rIns="0" bIns="0" rtlCol="0" anchor="t">
            <a:spAutoFit/>
          </a:bodyPr>
          <a:lstStyle/>
          <a:p>
            <a:pPr algn="ctr">
              <a:lnSpc>
                <a:spcPts val="6929"/>
              </a:lnSpc>
            </a:pPr>
            <a:r>
              <a:rPr lang="en-US" sz="6999" dirty="0">
                <a:solidFill>
                  <a:srgbClr val="FFFFFF"/>
                </a:solidFill>
                <a:latin typeface="Lazydog"/>
                <a:ea typeface="Lazydog"/>
                <a:cs typeface="Lazydog"/>
                <a:sym typeface="Lazydog"/>
              </a:rPr>
              <a:t>I. VOCABULARY</a:t>
            </a:r>
            <a:endParaRPr lang="en-US" sz="6999" dirty="0">
              <a:solidFill>
                <a:srgbClr val="FFFFFF"/>
              </a:solidFill>
              <a:latin typeface="Lazydog"/>
              <a:ea typeface="ADLaM Display" panose="02010000000000000000" pitchFamily="2" charset="0"/>
              <a:cs typeface="Kalinga" panose="020B0502040204020203" pitchFamily="34" charset="0"/>
              <a:sym typeface="Lazydog"/>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758" y="-11430"/>
            <a:ext cx="18288000" cy="1624964"/>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 name="Google Shape;1881;p31"/>
          <p:cNvSpPr txBox="1">
            <a:spLocks/>
          </p:cNvSpPr>
          <p:nvPr/>
        </p:nvSpPr>
        <p:spPr>
          <a:xfrm>
            <a:off x="448791" y="1826257"/>
            <a:ext cx="7846692"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900" b="1">
                <a:solidFill>
                  <a:srgbClr val="AD4F0F"/>
                </a:solidFill>
              </a:rPr>
              <a:t>boarding </a:t>
            </a:r>
            <a:r>
              <a:rPr lang="en-US" sz="9900" b="1" dirty="0">
                <a:solidFill>
                  <a:srgbClr val="AD4F0F"/>
                </a:solidFill>
              </a:rPr>
              <a:t>school </a:t>
            </a:r>
            <a:r>
              <a:rPr lang="en-US" sz="9000" b="1" dirty="0">
                <a:solidFill>
                  <a:srgbClr val="AD4F0F"/>
                </a:solidFill>
              </a:rPr>
              <a:t>(n)</a:t>
            </a:r>
            <a:endParaRPr lang="en-US" sz="7200" b="1" dirty="0">
              <a:solidFill>
                <a:srgbClr val="AD4F0F"/>
              </a:solidFill>
              <a:cs typeface="Calibri" panose="020F0502020204030204" pitchFamily="34" charset="0"/>
            </a:endParaRPr>
          </a:p>
        </p:txBody>
      </p:sp>
      <p:sp>
        <p:nvSpPr>
          <p:cNvPr id="12" name="Rectangle 11"/>
          <p:cNvSpPr/>
          <p:nvPr/>
        </p:nvSpPr>
        <p:spPr>
          <a:xfrm>
            <a:off x="1183839" y="6439376"/>
            <a:ext cx="6076338" cy="1200329"/>
          </a:xfrm>
          <a:prstGeom prst="rect">
            <a:avLst/>
          </a:prstGeom>
        </p:spPr>
        <p:txBody>
          <a:bodyPr wrap="square">
            <a:spAutoFit/>
          </a:bodyPr>
          <a:lstStyle/>
          <a:p>
            <a:pPr lvl="0" algn="ctr"/>
            <a:r>
              <a:rPr lang="en-US" sz="7200"/>
              <a:t>trường </a:t>
            </a:r>
            <a:r>
              <a:rPr lang="en-US" sz="7200" dirty="0" err="1"/>
              <a:t>nội</a:t>
            </a:r>
            <a:r>
              <a:rPr lang="en-US" sz="7200" dirty="0"/>
              <a:t> </a:t>
            </a:r>
            <a:r>
              <a:rPr lang="en-US" sz="7200" dirty="0" err="1"/>
              <a:t>trú</a:t>
            </a:r>
            <a:endParaRPr lang="en-US" sz="9900" dirty="0"/>
          </a:p>
        </p:txBody>
      </p:sp>
      <p:sp>
        <p:nvSpPr>
          <p:cNvPr id="2" name="Rectangle 1"/>
          <p:cNvSpPr/>
          <p:nvPr/>
        </p:nvSpPr>
        <p:spPr>
          <a:xfrm>
            <a:off x="1253921" y="4904869"/>
            <a:ext cx="5936176" cy="1200329"/>
          </a:xfrm>
          <a:prstGeom prst="rect">
            <a:avLst/>
          </a:prstGeom>
        </p:spPr>
        <p:txBody>
          <a:bodyPr wrap="none">
            <a:spAutoFit/>
          </a:bodyPr>
          <a:lstStyle/>
          <a:p>
            <a:pPr algn="ctr"/>
            <a:r>
              <a:rPr lang="en-US" sz="7200" b="1" dirty="0">
                <a:solidFill>
                  <a:schemeClr val="accent5">
                    <a:lumMod val="50000"/>
                  </a:schemeClr>
                </a:solidFill>
              </a:rPr>
              <a:t>/</a:t>
            </a:r>
            <a:r>
              <a:rPr lang="en-US" sz="7200" b="1">
                <a:solidFill>
                  <a:schemeClr val="accent5">
                    <a:lumMod val="50000"/>
                  </a:schemeClr>
                </a:solidFill>
              </a:rPr>
              <a:t>ˈbɔːdɪŋ </a:t>
            </a:r>
            <a:r>
              <a:rPr lang="en-US" sz="7200" b="1" dirty="0">
                <a:solidFill>
                  <a:schemeClr val="accent5">
                    <a:lumMod val="50000"/>
                  </a:schemeClr>
                </a:solidFill>
              </a:rPr>
              <a:t>ˌ</a:t>
            </a:r>
            <a:r>
              <a:rPr lang="en-US" sz="7200" b="1" dirty="0" err="1">
                <a:solidFill>
                  <a:schemeClr val="accent5">
                    <a:lumMod val="50000"/>
                  </a:schemeClr>
                </a:solidFill>
              </a:rPr>
              <a:t>skuːl</a:t>
            </a:r>
            <a:r>
              <a:rPr lang="en-US" sz="7200" b="1" dirty="0">
                <a:solidFill>
                  <a:schemeClr val="accent5">
                    <a:lumMod val="50000"/>
                  </a:schemeClr>
                </a:solidFill>
              </a:rPr>
              <a:t>/</a:t>
            </a:r>
          </a:p>
        </p:txBody>
      </p:sp>
      <p:sp>
        <p:nvSpPr>
          <p:cNvPr id="15" name="TextBox 14"/>
          <p:cNvSpPr txBox="1"/>
          <p:nvPr/>
        </p:nvSpPr>
        <p:spPr>
          <a:xfrm>
            <a:off x="762000" y="190500"/>
            <a:ext cx="6199044"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VOCABULARY</a:t>
            </a:r>
          </a:p>
        </p:txBody>
      </p:sp>
      <p:pic>
        <p:nvPicPr>
          <p:cNvPr id="5122" name="Picture 2" descr="Tiếng Anh 8 Unit 6. Learn Từ vựng | Tiếng Anh 8 - Friends Plus">
            <a:extLst>
              <a:ext uri="{FF2B5EF4-FFF2-40B4-BE49-F238E27FC236}">
                <a16:creationId xmlns:a16="http://schemas.microsoft.com/office/drawing/2014/main" id="{CC959F45-923B-93BE-D77C-91663B6917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6604" y="1613534"/>
            <a:ext cx="6081951" cy="40565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alanced And Nutritious diet to the boarders. | Best boarding schools,  India school, Boarding school">
            <a:extLst>
              <a:ext uri="{FF2B5EF4-FFF2-40B4-BE49-F238E27FC236}">
                <a16:creationId xmlns:a16="http://schemas.microsoft.com/office/drawing/2014/main" id="{9854B8F8-6B64-2870-0795-D4662B0E28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6604" y="6136680"/>
            <a:ext cx="6081951" cy="406234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4C496F45-388C-E730-76D3-28549C2C2636}"/>
              </a:ext>
            </a:extLst>
          </p:cNvPr>
          <p:cNvSpPr/>
          <p:nvPr/>
        </p:nvSpPr>
        <p:spPr>
          <a:xfrm>
            <a:off x="14671532" y="1737396"/>
            <a:ext cx="3514920" cy="529775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n-US" sz="5400" dirty="0"/>
              <a:t>A school where students live and study</a:t>
            </a:r>
          </a:p>
        </p:txBody>
      </p:sp>
      <p:pic>
        <p:nvPicPr>
          <p:cNvPr id="6" name="b school">
            <a:hlinkClick r:id="" action="ppaction://media"/>
            <a:extLst>
              <a:ext uri="{FF2B5EF4-FFF2-40B4-BE49-F238E27FC236}">
                <a16:creationId xmlns:a16="http://schemas.microsoft.com/office/drawing/2014/main" id="{F4570365-A623-997B-6652-2AF4ADDF13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001" y="4619712"/>
            <a:ext cx="1219200" cy="1219200"/>
          </a:xfrm>
          <a:prstGeom prst="rect">
            <a:avLst/>
          </a:prstGeom>
        </p:spPr>
      </p:pic>
    </p:spTree>
    <p:extLst>
      <p:ext uri="{BB962C8B-B14F-4D97-AF65-F5344CB8AC3E}">
        <p14:creationId xmlns:p14="http://schemas.microsoft.com/office/powerpoint/2010/main" val="1556716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58" y="-11430"/>
            <a:ext cx="18288000" cy="1624964"/>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Round Single Corner Rectangle 1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Round Single Corner Rectangle 16"/>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 name="Google Shape;1881;p31"/>
          <p:cNvSpPr txBox="1">
            <a:spLocks/>
          </p:cNvSpPr>
          <p:nvPr/>
        </p:nvSpPr>
        <p:spPr>
          <a:xfrm>
            <a:off x="261474" y="1969220"/>
            <a:ext cx="9689349"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0" b="1">
                <a:solidFill>
                  <a:srgbClr val="AD4F0F"/>
                </a:solidFill>
              </a:rPr>
              <a:t>playground </a:t>
            </a:r>
            <a:r>
              <a:rPr lang="en-US" sz="9000" b="1" dirty="0">
                <a:solidFill>
                  <a:srgbClr val="AD4F0F"/>
                </a:solidFill>
              </a:rPr>
              <a:t>(n)</a:t>
            </a:r>
            <a:endParaRPr lang="en-US" sz="5400" b="1" dirty="0">
              <a:solidFill>
                <a:srgbClr val="AD4F0F"/>
              </a:solidFill>
            </a:endParaRPr>
          </a:p>
        </p:txBody>
      </p:sp>
      <p:sp>
        <p:nvSpPr>
          <p:cNvPr id="12" name="Rectangle 11"/>
          <p:cNvSpPr/>
          <p:nvPr/>
        </p:nvSpPr>
        <p:spPr>
          <a:xfrm>
            <a:off x="1450487" y="6731036"/>
            <a:ext cx="6076338" cy="1200329"/>
          </a:xfrm>
          <a:prstGeom prst="rect">
            <a:avLst/>
          </a:prstGeom>
        </p:spPr>
        <p:txBody>
          <a:bodyPr wrap="square">
            <a:spAutoFit/>
          </a:bodyPr>
          <a:lstStyle/>
          <a:p>
            <a:pPr lvl="0" algn="ctr"/>
            <a:r>
              <a:rPr lang="en-US" sz="7200"/>
              <a:t>sân </a:t>
            </a:r>
            <a:r>
              <a:rPr lang="en-US" sz="7200" dirty="0" err="1"/>
              <a:t>chơi</a:t>
            </a:r>
            <a:endParaRPr lang="en-US" sz="9900" dirty="0"/>
          </a:p>
        </p:txBody>
      </p:sp>
      <p:sp>
        <p:nvSpPr>
          <p:cNvPr id="2" name="Rectangle 1"/>
          <p:cNvSpPr/>
          <p:nvPr/>
        </p:nvSpPr>
        <p:spPr>
          <a:xfrm>
            <a:off x="1956229" y="4674082"/>
            <a:ext cx="5524846" cy="1200329"/>
          </a:xfrm>
          <a:prstGeom prst="rect">
            <a:avLst/>
          </a:prstGeom>
        </p:spPr>
        <p:txBody>
          <a:bodyPr wrap="none">
            <a:spAutoFit/>
          </a:bodyPr>
          <a:lstStyle/>
          <a:p>
            <a:pPr algn="ctr"/>
            <a:r>
              <a:rPr lang="en-US" sz="7200" b="1" dirty="0">
                <a:solidFill>
                  <a:schemeClr val="accent5">
                    <a:lumMod val="50000"/>
                  </a:schemeClr>
                </a:solidFill>
              </a:rPr>
              <a:t>/</a:t>
            </a:r>
            <a:r>
              <a:rPr lang="en-US" sz="7200" b="1">
                <a:solidFill>
                  <a:schemeClr val="accent5">
                    <a:lumMod val="50000"/>
                  </a:schemeClr>
                </a:solidFill>
              </a:rPr>
              <a:t>ˈpleɪɡraʊnd</a:t>
            </a:r>
            <a:r>
              <a:rPr lang="en-US" sz="7200" b="1" dirty="0">
                <a:solidFill>
                  <a:schemeClr val="accent5">
                    <a:lumMod val="50000"/>
                  </a:schemeClr>
                </a:solidFill>
              </a:rPr>
              <a:t>/</a:t>
            </a:r>
          </a:p>
        </p:txBody>
      </p:sp>
      <p:pic>
        <p:nvPicPr>
          <p:cNvPr id="6146" name="Picture 2">
            <a:extLst>
              <a:ext uri="{FF2B5EF4-FFF2-40B4-BE49-F238E27FC236}">
                <a16:creationId xmlns:a16="http://schemas.microsoft.com/office/drawing/2014/main" id="{1F01134D-0E76-2329-5F0B-837CA29EF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4049109"/>
            <a:ext cx="8386920" cy="5591280"/>
          </a:xfrm>
          <a:prstGeom prst="rect">
            <a:avLst/>
          </a:prstGeom>
          <a:noFill/>
          <a:extLst>
            <a:ext uri="{909E8E84-426E-40DD-AFC4-6F175D3DCCD1}">
              <a14:hiddenFill xmlns:a14="http://schemas.microsoft.com/office/drawing/2010/main">
                <a:solidFill>
                  <a:srgbClr val="FFFFFF"/>
                </a:solidFill>
              </a14:hiddenFill>
            </a:ext>
          </a:extLst>
        </p:spPr>
      </p:pic>
      <p:pic>
        <p:nvPicPr>
          <p:cNvPr id="4" name="playground">
            <a:hlinkClick r:id="" action="ppaction://media"/>
            <a:extLst>
              <a:ext uri="{FF2B5EF4-FFF2-40B4-BE49-F238E27FC236}">
                <a16:creationId xmlns:a16="http://schemas.microsoft.com/office/drawing/2014/main" id="{7D04BE31-6E07-A216-2DCF-BCE34B346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655" y="4674081"/>
            <a:ext cx="1219200" cy="1219200"/>
          </a:xfrm>
          <a:prstGeom prst="rect">
            <a:avLst/>
          </a:prstGeom>
        </p:spPr>
      </p:pic>
      <p:sp>
        <p:nvSpPr>
          <p:cNvPr id="3" name="TextBox 2">
            <a:extLst>
              <a:ext uri="{FF2B5EF4-FFF2-40B4-BE49-F238E27FC236}">
                <a16:creationId xmlns:a16="http://schemas.microsoft.com/office/drawing/2014/main" id="{3C3D7B0B-E80F-CEB5-8CF7-A7DC843BFAF1}"/>
              </a:ext>
            </a:extLst>
          </p:cNvPr>
          <p:cNvSpPr txBox="1"/>
          <p:nvPr/>
        </p:nvSpPr>
        <p:spPr>
          <a:xfrm>
            <a:off x="762000" y="190500"/>
            <a:ext cx="6199044"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014149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58" y="-11430"/>
            <a:ext cx="18288000" cy="1624964"/>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Round Single Corner Rectangle 1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Round Single Corner Rectangle 16"/>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 name="Google Shape;1881;p31"/>
          <p:cNvSpPr txBox="1">
            <a:spLocks/>
          </p:cNvSpPr>
          <p:nvPr/>
        </p:nvSpPr>
        <p:spPr>
          <a:xfrm>
            <a:off x="261474" y="1969220"/>
            <a:ext cx="13003857"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0" b="1" dirty="0">
                <a:solidFill>
                  <a:srgbClr val="AD4F0F"/>
                </a:solidFill>
              </a:rPr>
              <a:t>i</a:t>
            </a:r>
            <a:r>
              <a:rPr lang="en-US" sz="12000" b="1">
                <a:solidFill>
                  <a:srgbClr val="AD4F0F"/>
                </a:solidFill>
              </a:rPr>
              <a:t>nternational </a:t>
            </a:r>
            <a:r>
              <a:rPr lang="en-US" sz="9000" b="1" dirty="0">
                <a:solidFill>
                  <a:srgbClr val="AD4F0F"/>
                </a:solidFill>
              </a:rPr>
              <a:t>(adj)</a:t>
            </a:r>
            <a:endParaRPr lang="en-US" sz="5400" b="1" dirty="0">
              <a:solidFill>
                <a:srgbClr val="AD4F0F"/>
              </a:solidFill>
            </a:endParaRPr>
          </a:p>
        </p:txBody>
      </p:sp>
      <p:sp>
        <p:nvSpPr>
          <p:cNvPr id="12" name="Rectangle 11"/>
          <p:cNvSpPr/>
          <p:nvPr/>
        </p:nvSpPr>
        <p:spPr>
          <a:xfrm>
            <a:off x="1680483" y="6625529"/>
            <a:ext cx="6076338" cy="2308324"/>
          </a:xfrm>
          <a:prstGeom prst="rect">
            <a:avLst/>
          </a:prstGeom>
        </p:spPr>
        <p:txBody>
          <a:bodyPr wrap="square">
            <a:spAutoFit/>
          </a:bodyPr>
          <a:lstStyle/>
          <a:p>
            <a:pPr lvl="0" algn="ctr"/>
            <a:r>
              <a:rPr lang="en-US" sz="7200" dirty="0"/>
              <a:t>(</a:t>
            </a:r>
            <a:r>
              <a:rPr lang="en-US" sz="7200" err="1"/>
              <a:t>mang</a:t>
            </a:r>
            <a:r>
              <a:rPr lang="en-US" sz="7200"/>
              <a:t> tính)</a:t>
            </a:r>
          </a:p>
          <a:p>
            <a:pPr lvl="0" algn="ctr"/>
            <a:r>
              <a:rPr lang="en-US" sz="7200"/>
              <a:t>quốc </a:t>
            </a:r>
            <a:r>
              <a:rPr lang="en-US" sz="7200" dirty="0" err="1"/>
              <a:t>tế</a:t>
            </a:r>
            <a:endParaRPr lang="en-US" sz="9900" dirty="0"/>
          </a:p>
        </p:txBody>
      </p:sp>
      <p:sp>
        <p:nvSpPr>
          <p:cNvPr id="2" name="Rectangle 1"/>
          <p:cNvSpPr/>
          <p:nvPr/>
        </p:nvSpPr>
        <p:spPr>
          <a:xfrm>
            <a:off x="1849295" y="4880858"/>
            <a:ext cx="6172907" cy="1200329"/>
          </a:xfrm>
          <a:prstGeom prst="rect">
            <a:avLst/>
          </a:prstGeom>
        </p:spPr>
        <p:txBody>
          <a:bodyPr wrap="none">
            <a:spAutoFit/>
          </a:bodyPr>
          <a:lstStyle/>
          <a:p>
            <a:pPr algn="ctr"/>
            <a:r>
              <a:rPr lang="en-US" sz="7200" b="1" dirty="0">
                <a:solidFill>
                  <a:schemeClr val="accent5">
                    <a:lumMod val="50000"/>
                  </a:schemeClr>
                </a:solidFill>
              </a:rPr>
              <a:t>/</a:t>
            </a:r>
            <a:r>
              <a:rPr lang="en-US" sz="7200" b="1">
                <a:solidFill>
                  <a:schemeClr val="accent5">
                    <a:lumMod val="50000"/>
                  </a:schemeClr>
                </a:solidFill>
              </a:rPr>
              <a:t>ˌɪntə</a:t>
            </a:r>
            <a:r>
              <a:rPr lang="en-US" sz="7200" b="1" err="1">
                <a:solidFill>
                  <a:schemeClr val="accent5">
                    <a:lumMod val="50000"/>
                  </a:schemeClr>
                </a:solidFill>
              </a:rPr>
              <a:t>ˈ</a:t>
            </a:r>
            <a:r>
              <a:rPr lang="en-US" sz="7200" b="1">
                <a:solidFill>
                  <a:schemeClr val="accent5">
                    <a:lumMod val="50000"/>
                  </a:schemeClr>
                </a:solidFill>
              </a:rPr>
              <a:t>næʃənəl</a:t>
            </a:r>
            <a:r>
              <a:rPr lang="en-US" sz="7200" b="1" dirty="0">
                <a:solidFill>
                  <a:schemeClr val="accent5">
                    <a:lumMod val="50000"/>
                  </a:schemeClr>
                </a:solidFill>
              </a:rPr>
              <a:t>/</a:t>
            </a:r>
          </a:p>
        </p:txBody>
      </p:sp>
      <p:pic>
        <p:nvPicPr>
          <p:cNvPr id="3" name="inter">
            <a:hlinkClick r:id="" action="ppaction://media"/>
            <a:extLst>
              <a:ext uri="{FF2B5EF4-FFF2-40B4-BE49-F238E27FC236}">
                <a16:creationId xmlns:a16="http://schemas.microsoft.com/office/drawing/2014/main" id="{B10BEDDF-7924-1C42-1AE8-70DB9FAE30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283" y="4908153"/>
            <a:ext cx="1219200" cy="1219200"/>
          </a:xfrm>
          <a:prstGeom prst="rect">
            <a:avLst/>
          </a:prstGeom>
        </p:spPr>
      </p:pic>
      <p:pic>
        <p:nvPicPr>
          <p:cNvPr id="7170" name="Picture 2" descr="The 4 Best International Index Funds">
            <a:extLst>
              <a:ext uri="{FF2B5EF4-FFF2-40B4-BE49-F238E27FC236}">
                <a16:creationId xmlns:a16="http://schemas.microsoft.com/office/drawing/2014/main" id="{35706D27-121B-642D-70B1-47CAD043D6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8197" y="4310743"/>
            <a:ext cx="8884533" cy="57293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3D8700-0656-6330-FDC7-59A665D86021}"/>
              </a:ext>
            </a:extLst>
          </p:cNvPr>
          <p:cNvSpPr txBox="1"/>
          <p:nvPr/>
        </p:nvSpPr>
        <p:spPr>
          <a:xfrm>
            <a:off x="762000" y="190500"/>
            <a:ext cx="6199044"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4143070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58" y="-11430"/>
            <a:ext cx="18288000" cy="1624964"/>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graphicFrame>
        <p:nvGraphicFramePr>
          <p:cNvPr id="11" name="Table 10"/>
          <p:cNvGraphicFramePr>
            <a:graphicFrameLocks noGrp="1"/>
          </p:cNvGraphicFramePr>
          <p:nvPr/>
        </p:nvGraphicFramePr>
        <p:xfrm>
          <a:off x="1254035" y="2667677"/>
          <a:ext cx="16351491" cy="4758288"/>
        </p:xfrm>
        <a:graphic>
          <a:graphicData uri="http://schemas.openxmlformats.org/drawingml/2006/table">
            <a:tbl>
              <a:tblPr firstRow="1" bandRow="1">
                <a:tableStyleId>{5DA37D80-6434-44D0-A028-1B22A696006F}</a:tableStyleId>
              </a:tblPr>
              <a:tblGrid>
                <a:gridCol w="5906940">
                  <a:extLst>
                    <a:ext uri="{9D8B030D-6E8A-4147-A177-3AD203B41FA5}">
                      <a16:colId xmlns:a16="http://schemas.microsoft.com/office/drawing/2014/main" val="20000"/>
                    </a:ext>
                  </a:extLst>
                </a:gridCol>
                <a:gridCol w="5410884">
                  <a:extLst>
                    <a:ext uri="{9D8B030D-6E8A-4147-A177-3AD203B41FA5}">
                      <a16:colId xmlns:a16="http://schemas.microsoft.com/office/drawing/2014/main" val="20001"/>
                    </a:ext>
                  </a:extLst>
                </a:gridCol>
                <a:gridCol w="5033667">
                  <a:extLst>
                    <a:ext uri="{9D8B030D-6E8A-4147-A177-3AD203B41FA5}">
                      <a16:colId xmlns:a16="http://schemas.microsoft.com/office/drawing/2014/main" val="20002"/>
                    </a:ext>
                  </a:extLst>
                </a:gridCol>
              </a:tblGrid>
              <a:tr h="1223109">
                <a:tc>
                  <a:txBody>
                    <a:bodyPr/>
                    <a:lstStyle/>
                    <a:p>
                      <a:pPr algn="ctr"/>
                      <a:r>
                        <a:rPr lang="en-US" sz="4200" b="1" dirty="0">
                          <a:solidFill>
                            <a:srgbClr val="05A0B8"/>
                          </a:solidFill>
                        </a:rPr>
                        <a:t>New words</a:t>
                      </a:r>
                    </a:p>
                  </a:txBody>
                  <a:tcPr marL="137160" marR="137160" marT="68580" marB="68580" anchor="ctr"/>
                </a:tc>
                <a:tc>
                  <a:txBody>
                    <a:bodyPr/>
                    <a:lstStyle/>
                    <a:p>
                      <a:pPr algn="ctr"/>
                      <a:r>
                        <a:rPr lang="en-US" sz="4200" b="1" dirty="0">
                          <a:solidFill>
                            <a:srgbClr val="05A0B8"/>
                          </a:solidFill>
                        </a:rPr>
                        <a:t>Pronunciation</a:t>
                      </a:r>
                    </a:p>
                  </a:txBody>
                  <a:tcPr marL="137160" marR="137160" marT="68580" marB="68580" anchor="ctr"/>
                </a:tc>
                <a:tc>
                  <a:txBody>
                    <a:bodyPr/>
                    <a:lstStyle/>
                    <a:p>
                      <a:pPr algn="ctr"/>
                      <a:r>
                        <a:rPr lang="en-US" sz="4200" b="1" dirty="0">
                          <a:solidFill>
                            <a:srgbClr val="05A0B8"/>
                          </a:solidFill>
                        </a:rPr>
                        <a:t>Meaning</a:t>
                      </a:r>
                    </a:p>
                  </a:txBody>
                  <a:tcPr marL="137160" marR="137160" marT="68580" marB="68580" anchor="ctr"/>
                </a:tc>
                <a:extLst>
                  <a:ext uri="{0D108BD9-81ED-4DB2-BD59-A6C34878D82A}">
                    <a16:rowId xmlns:a16="http://schemas.microsoft.com/office/drawing/2014/main" val="10000"/>
                  </a:ext>
                </a:extLst>
              </a:tr>
              <a:tr h="1178393">
                <a:tc>
                  <a:txBody>
                    <a:bodyPr/>
                    <a:lstStyle/>
                    <a:p>
                      <a:pPr marL="144145" marR="0" indent="-144145">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1. boarding school (n)</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/ˈbɔːdɪŋ ˌskuːl/</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tc>
                  <a:txBody>
                    <a:bodyPr/>
                    <a:lstStyle/>
                    <a:p>
                      <a:pPr marL="0" marR="0" algn="ctr">
                        <a:lnSpc>
                          <a:spcPct val="107000"/>
                        </a:lnSpc>
                        <a:spcBef>
                          <a:spcPts val="0"/>
                        </a:spcBef>
                        <a:spcAft>
                          <a:spcPts val="0"/>
                        </a:spcAft>
                      </a:pPr>
                      <a:r>
                        <a:rPr lang="en-US" sz="48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trường nội trú</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extLst>
                  <a:ext uri="{0D108BD9-81ED-4DB2-BD59-A6C34878D82A}">
                    <a16:rowId xmlns:a16="http://schemas.microsoft.com/office/drawing/2014/main" val="10001"/>
                  </a:ext>
                </a:extLst>
              </a:tr>
              <a:tr h="1178393">
                <a:tc>
                  <a:txBody>
                    <a:bodyPr/>
                    <a:lstStyle/>
                    <a:p>
                      <a:pPr marL="144145" marR="0" indent="-144145">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playground (n)</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/ˈpleɪɡraʊnd/ </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tc>
                  <a:txBody>
                    <a:bodyPr/>
                    <a:lstStyle/>
                    <a:p>
                      <a:pPr marL="0" marR="0" algn="ctr">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sân chơi</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extLst>
                  <a:ext uri="{0D108BD9-81ED-4DB2-BD59-A6C34878D82A}">
                    <a16:rowId xmlns:a16="http://schemas.microsoft.com/office/drawing/2014/main" val="2917693607"/>
                  </a:ext>
                </a:extLst>
              </a:tr>
              <a:tr h="1178393">
                <a:tc>
                  <a:txBody>
                    <a:bodyPr/>
                    <a:lstStyle/>
                    <a:p>
                      <a:pPr marL="144145" marR="0" indent="-144145">
                        <a:lnSpc>
                          <a:spcPct val="107000"/>
                        </a:lnSpc>
                        <a:spcBef>
                          <a:spcPts val="0"/>
                        </a:spcBef>
                        <a:spcAft>
                          <a:spcPts val="0"/>
                        </a:spcAft>
                      </a:pPr>
                      <a:r>
                        <a:rPr lang="en-US" sz="4800" b="0">
                          <a:effectLst/>
                          <a:latin typeface="Calibri" panose="020F0502020204030204" pitchFamily="34" charset="0"/>
                          <a:ea typeface="Times New Roman" panose="02020603050405020304" pitchFamily="18" charset="0"/>
                          <a:cs typeface="Times New Roman" panose="02020603050405020304" pitchFamily="18" charset="0"/>
                        </a:rPr>
                        <a:t>3. international (adj)</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800" b="0">
                          <a:solidFill>
                            <a:srgbClr val="000000"/>
                          </a:solidFill>
                          <a:effectLst/>
                          <a:latin typeface="Calibri" panose="020F0502020204030204" pitchFamily="34" charset="0"/>
                          <a:ea typeface="Calibri" panose="020F0502020204030204" pitchFamily="34" charset="0"/>
                          <a:cs typeface="Calibri" panose="020F0502020204030204" pitchFamily="34" charset="0"/>
                        </a:rPr>
                        <a:t>/ˌɪntəˈnæʃənəl/</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tc>
                  <a:txBody>
                    <a:bodyPr/>
                    <a:lstStyle/>
                    <a:p>
                      <a:pPr marL="0" marR="0" algn="ctr">
                        <a:lnSpc>
                          <a:spcPct val="107000"/>
                        </a:lnSpc>
                        <a:spcBef>
                          <a:spcPts val="0"/>
                        </a:spcBef>
                        <a:spcAft>
                          <a:spcPts val="0"/>
                        </a:spcAft>
                      </a:pPr>
                      <a:r>
                        <a:rPr lang="en-US" sz="4800" b="0">
                          <a:effectLst/>
                          <a:latin typeface="Calibri" panose="020F0502020204030204" pitchFamily="34" charset="0"/>
                          <a:ea typeface="Times New Roman" panose="02020603050405020304" pitchFamily="18" charset="0"/>
                          <a:cs typeface="Times New Roman" panose="02020603050405020304" pitchFamily="18" charset="0"/>
                        </a:rPr>
                        <a:t>(mang tính) quốc tế</a:t>
                      </a:r>
                      <a:endParaRPr lang="en-US" sz="4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293" marR="54293" marT="107633" marB="107633" anchor="ctr"/>
                </a:tc>
                <a:extLst>
                  <a:ext uri="{0D108BD9-81ED-4DB2-BD59-A6C34878D82A}">
                    <a16:rowId xmlns:a16="http://schemas.microsoft.com/office/drawing/2014/main" val="2860452467"/>
                  </a:ext>
                </a:extLst>
              </a:tr>
            </a:tbl>
          </a:graphicData>
        </a:graphic>
      </p:graphicFrame>
      <p:pic>
        <p:nvPicPr>
          <p:cNvPr id="4" name="b school">
            <a:hlinkClick r:id="" action="ppaction://media"/>
            <a:extLst>
              <a:ext uri="{FF2B5EF4-FFF2-40B4-BE49-F238E27FC236}">
                <a16:creationId xmlns:a16="http://schemas.microsoft.com/office/drawing/2014/main" id="{03BA7A7C-CEF5-1321-EB68-BA36E9D1D6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2507" y="4086884"/>
            <a:ext cx="959936" cy="959936"/>
          </a:xfrm>
          <a:prstGeom prst="rect">
            <a:avLst/>
          </a:prstGeom>
        </p:spPr>
      </p:pic>
      <p:pic>
        <p:nvPicPr>
          <p:cNvPr id="5" name="playground">
            <a:hlinkClick r:id="" action="ppaction://media"/>
            <a:extLst>
              <a:ext uri="{FF2B5EF4-FFF2-40B4-BE49-F238E27FC236}">
                <a16:creationId xmlns:a16="http://schemas.microsoft.com/office/drawing/2014/main" id="{A1B6E49E-4123-D25D-169B-5B29DAAA81B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2505" y="5200787"/>
            <a:ext cx="959936" cy="959936"/>
          </a:xfrm>
          <a:prstGeom prst="rect">
            <a:avLst/>
          </a:prstGeom>
        </p:spPr>
      </p:pic>
      <p:pic>
        <p:nvPicPr>
          <p:cNvPr id="7" name="inter">
            <a:hlinkClick r:id="" action="ppaction://media"/>
            <a:extLst>
              <a:ext uri="{FF2B5EF4-FFF2-40B4-BE49-F238E27FC236}">
                <a16:creationId xmlns:a16="http://schemas.microsoft.com/office/drawing/2014/main" id="{457BD44B-A412-E4AC-6F9E-B7B563B949D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02505" y="6314692"/>
            <a:ext cx="959936" cy="959936"/>
          </a:xfrm>
          <a:prstGeom prst="rect">
            <a:avLst/>
          </a:prstGeom>
        </p:spPr>
      </p:pic>
      <p:sp>
        <p:nvSpPr>
          <p:cNvPr id="2" name="TextBox 1">
            <a:extLst>
              <a:ext uri="{FF2B5EF4-FFF2-40B4-BE49-F238E27FC236}">
                <a16:creationId xmlns:a16="http://schemas.microsoft.com/office/drawing/2014/main" id="{E44BC502-AADD-F2E2-B622-54D6C799C62E}"/>
              </a:ext>
            </a:extLst>
          </p:cNvPr>
          <p:cNvSpPr txBox="1"/>
          <p:nvPr/>
        </p:nvSpPr>
        <p:spPr>
          <a:xfrm>
            <a:off x="762000" y="190500"/>
            <a:ext cx="6199044" cy="923330"/>
          </a:xfrm>
          <a:prstGeom prst="rect">
            <a:avLst/>
          </a:prstGeom>
          <a:noFill/>
          <a:effectLst/>
        </p:spPr>
        <p:txBody>
          <a:bodyPr wrap="square" rtlCol="0">
            <a:spAutoFit/>
          </a:bodyPr>
          <a:lstStyle/>
          <a:p>
            <a:r>
              <a:rPr lang="en-US" sz="54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769986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B816-CF17-C273-D017-D5535229780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9C756FB-8D19-E978-F693-0B99B88CAAF9}"/>
              </a:ext>
            </a:extLst>
          </p:cNvPr>
          <p:cNvGrpSpPr/>
          <p:nvPr/>
        </p:nvGrpSpPr>
        <p:grpSpPr>
          <a:xfrm>
            <a:off x="-730405" y="1891234"/>
            <a:ext cx="19748810" cy="11072862"/>
            <a:chOff x="0" y="0"/>
            <a:chExt cx="26331747" cy="14763816"/>
          </a:xfrm>
        </p:grpSpPr>
        <p:sp>
          <p:nvSpPr>
            <p:cNvPr id="3" name="Freeform 3">
              <a:extLst>
                <a:ext uri="{FF2B5EF4-FFF2-40B4-BE49-F238E27FC236}">
                  <a16:creationId xmlns:a16="http://schemas.microsoft.com/office/drawing/2014/main" id="{E950541B-8FF2-9A9D-9712-7BDD6D8A2E31}"/>
                </a:ext>
              </a:extLst>
            </p:cNvPr>
            <p:cNvSpPr/>
            <p:nvPr/>
          </p:nvSpPr>
          <p:spPr>
            <a:xfrm>
              <a:off x="377463" y="0"/>
              <a:ext cx="17051215" cy="9631560"/>
            </a:xfrm>
            <a:custGeom>
              <a:avLst/>
              <a:gdLst/>
              <a:ahLst/>
              <a:cxnLst/>
              <a:rect l="l" t="t" r="r" b="b"/>
              <a:pathLst>
                <a:path w="17051215" h="9631560">
                  <a:moveTo>
                    <a:pt x="0" y="0"/>
                  </a:moveTo>
                  <a:lnTo>
                    <a:pt x="17051214" y="0"/>
                  </a:lnTo>
                  <a:lnTo>
                    <a:pt x="17051214"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4" name="Freeform 4">
              <a:extLst>
                <a:ext uri="{FF2B5EF4-FFF2-40B4-BE49-F238E27FC236}">
                  <a16:creationId xmlns:a16="http://schemas.microsoft.com/office/drawing/2014/main" id="{191439D1-3ABE-4DD2-5771-174438FF4B6D}"/>
                </a:ext>
              </a:extLst>
            </p:cNvPr>
            <p:cNvSpPr/>
            <p:nvPr/>
          </p:nvSpPr>
          <p:spPr>
            <a:xfrm>
              <a:off x="8903070" y="0"/>
              <a:ext cx="17051215" cy="9631560"/>
            </a:xfrm>
            <a:custGeom>
              <a:avLst/>
              <a:gdLst/>
              <a:ahLst/>
              <a:cxnLst/>
              <a:rect l="l" t="t" r="r" b="b"/>
              <a:pathLst>
                <a:path w="17051215" h="9631560">
                  <a:moveTo>
                    <a:pt x="0" y="0"/>
                  </a:moveTo>
                  <a:lnTo>
                    <a:pt x="17051215" y="0"/>
                  </a:lnTo>
                  <a:lnTo>
                    <a:pt x="17051215" y="9631560"/>
                  </a:lnTo>
                  <a:lnTo>
                    <a:pt x="0" y="9631560"/>
                  </a:lnTo>
                  <a:lnTo>
                    <a:pt x="0" y="0"/>
                  </a:lnTo>
                  <a:close/>
                </a:path>
              </a:pathLst>
            </a:custGeom>
            <a:blipFill>
              <a:blip r:embed="rId2">
                <a:extLst>
                  <a:ext uri="{96DAC541-7B7A-43D3-8B79-37D633B846F1}">
                    <asvg:svgBlip xmlns:asvg="http://schemas.microsoft.com/office/drawing/2016/SVG/main" r:embed="rId3"/>
                  </a:ext>
                </a:extLst>
              </a:blip>
              <a:stretch>
                <a:fillRect l="-3337" b="-27062"/>
              </a:stretch>
            </a:blipFill>
          </p:spPr>
          <p:txBody>
            <a:bodyPr/>
            <a:lstStyle/>
            <a:p>
              <a:endParaRPr lang="en-US"/>
            </a:p>
          </p:txBody>
        </p:sp>
        <p:sp>
          <p:nvSpPr>
            <p:cNvPr id="5" name="Freeform 5">
              <a:extLst>
                <a:ext uri="{FF2B5EF4-FFF2-40B4-BE49-F238E27FC236}">
                  <a16:creationId xmlns:a16="http://schemas.microsoft.com/office/drawing/2014/main" id="{5E5D19AA-51CB-8BFE-B90B-161475475D63}"/>
                </a:ext>
              </a:extLst>
            </p:cNvPr>
            <p:cNvSpPr/>
            <p:nvPr/>
          </p:nvSpPr>
          <p:spPr>
            <a:xfrm>
              <a:off x="0" y="8539948"/>
              <a:ext cx="26331747" cy="6223867"/>
            </a:xfrm>
            <a:custGeom>
              <a:avLst/>
              <a:gdLst/>
              <a:ahLst/>
              <a:cxnLst/>
              <a:rect l="l" t="t" r="r" b="b"/>
              <a:pathLst>
                <a:path w="26331747" h="6223867">
                  <a:moveTo>
                    <a:pt x="0" y="0"/>
                  </a:moveTo>
                  <a:lnTo>
                    <a:pt x="26331747" y="0"/>
                  </a:lnTo>
                  <a:lnTo>
                    <a:pt x="26331747" y="6223868"/>
                  </a:lnTo>
                  <a:lnTo>
                    <a:pt x="0" y="6223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EE8D511-68B4-2D6D-9873-FB113E85346F}"/>
                </a:ext>
              </a:extLst>
            </p:cNvPr>
            <p:cNvSpPr/>
            <p:nvPr/>
          </p:nvSpPr>
          <p:spPr>
            <a:xfrm>
              <a:off x="557982" y="8266765"/>
              <a:ext cx="17620370" cy="1461672"/>
            </a:xfrm>
            <a:custGeom>
              <a:avLst/>
              <a:gdLst/>
              <a:ahLst/>
              <a:cxnLst/>
              <a:rect l="l" t="t" r="r" b="b"/>
              <a:pathLst>
                <a:path w="17620370" h="1461672">
                  <a:moveTo>
                    <a:pt x="0" y="0"/>
                  </a:moveTo>
                  <a:lnTo>
                    <a:pt x="17620369" y="0"/>
                  </a:lnTo>
                  <a:lnTo>
                    <a:pt x="1762036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t="-737270"/>
              </a:stretch>
            </a:blipFill>
          </p:spPr>
          <p:txBody>
            <a:bodyPr/>
            <a:lstStyle/>
            <a:p>
              <a:endParaRPr lang="en-US"/>
            </a:p>
          </p:txBody>
        </p:sp>
        <p:sp>
          <p:nvSpPr>
            <p:cNvPr id="7" name="Freeform 7">
              <a:extLst>
                <a:ext uri="{FF2B5EF4-FFF2-40B4-BE49-F238E27FC236}">
                  <a16:creationId xmlns:a16="http://schemas.microsoft.com/office/drawing/2014/main" id="{C53BC332-14FD-7422-6D75-EC82D2FC1A7A}"/>
                </a:ext>
              </a:extLst>
            </p:cNvPr>
            <p:cNvSpPr/>
            <p:nvPr/>
          </p:nvSpPr>
          <p:spPr>
            <a:xfrm>
              <a:off x="10582937" y="8266765"/>
              <a:ext cx="15190829" cy="1461672"/>
            </a:xfrm>
            <a:custGeom>
              <a:avLst/>
              <a:gdLst/>
              <a:ahLst/>
              <a:cxnLst/>
              <a:rect l="l" t="t" r="r" b="b"/>
              <a:pathLst>
                <a:path w="15190829" h="1461672">
                  <a:moveTo>
                    <a:pt x="0" y="0"/>
                  </a:moveTo>
                  <a:lnTo>
                    <a:pt x="15190829" y="0"/>
                  </a:lnTo>
                  <a:lnTo>
                    <a:pt x="15190829" y="1461672"/>
                  </a:lnTo>
                  <a:lnTo>
                    <a:pt x="0" y="1461672"/>
                  </a:lnTo>
                  <a:lnTo>
                    <a:pt x="0" y="0"/>
                  </a:lnTo>
                  <a:close/>
                </a:path>
              </a:pathLst>
            </a:custGeom>
            <a:blipFill>
              <a:blip r:embed="rId2">
                <a:extLst>
                  <a:ext uri="{96DAC541-7B7A-43D3-8B79-37D633B846F1}">
                    <asvg:svgBlip xmlns:asvg="http://schemas.microsoft.com/office/drawing/2016/SVG/main" r:embed="rId3"/>
                  </a:ext>
                </a:extLst>
              </a:blip>
              <a:stretch>
                <a:fillRect l="-15993" t="-737270"/>
              </a:stretch>
            </a:blipFill>
          </p:spPr>
          <p:txBody>
            <a:bodyPr/>
            <a:lstStyle/>
            <a:p>
              <a:endParaRPr lang="en-US"/>
            </a:p>
          </p:txBody>
        </p:sp>
      </p:grpSp>
      <p:sp>
        <p:nvSpPr>
          <p:cNvPr id="8" name="Freeform 8">
            <a:extLst>
              <a:ext uri="{FF2B5EF4-FFF2-40B4-BE49-F238E27FC236}">
                <a16:creationId xmlns:a16="http://schemas.microsoft.com/office/drawing/2014/main" id="{3763C93E-0144-1790-9614-7BDEC9E120EE}"/>
              </a:ext>
            </a:extLst>
          </p:cNvPr>
          <p:cNvSpPr/>
          <p:nvPr/>
        </p:nvSpPr>
        <p:spPr>
          <a:xfrm>
            <a:off x="1449707" y="1576885"/>
            <a:ext cx="8115300" cy="7630261"/>
          </a:xfrm>
          <a:custGeom>
            <a:avLst/>
            <a:gdLst/>
            <a:ahLst/>
            <a:cxnLst/>
            <a:rect l="l" t="t" r="r" b="b"/>
            <a:pathLst>
              <a:path w="6950474" h="7630261">
                <a:moveTo>
                  <a:pt x="0" y="0"/>
                </a:moveTo>
                <a:lnTo>
                  <a:pt x="6950474" y="0"/>
                </a:lnTo>
                <a:lnTo>
                  <a:pt x="6950474" y="7630261"/>
                </a:lnTo>
                <a:lnTo>
                  <a:pt x="0" y="7630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E208B3AB-7914-FBB1-4DEA-0507453E99D0}"/>
              </a:ext>
            </a:extLst>
          </p:cNvPr>
          <p:cNvSpPr/>
          <p:nvPr/>
        </p:nvSpPr>
        <p:spPr>
          <a:xfrm>
            <a:off x="13201650" y="7244052"/>
            <a:ext cx="3257383" cy="2185408"/>
          </a:xfrm>
          <a:custGeom>
            <a:avLst/>
            <a:gdLst/>
            <a:ahLst/>
            <a:cxnLst/>
            <a:rect l="l" t="t" r="r" b="b"/>
            <a:pathLst>
              <a:path w="3257383" h="2185408">
                <a:moveTo>
                  <a:pt x="0" y="0"/>
                </a:moveTo>
                <a:lnTo>
                  <a:pt x="3257383" y="0"/>
                </a:lnTo>
                <a:lnTo>
                  <a:pt x="3257383" y="2185408"/>
                </a:lnTo>
                <a:lnTo>
                  <a:pt x="0" y="2185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26" name="Picture 2" descr="Unit 1 Lớp 6: A Closer Look 1 (trang 8) - Global Success">
            <a:extLst>
              <a:ext uri="{FF2B5EF4-FFF2-40B4-BE49-F238E27FC236}">
                <a16:creationId xmlns:a16="http://schemas.microsoft.com/office/drawing/2014/main" id="{57FC37FF-2DFF-BB09-BD98-2C6ECF90FD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7181" y="2278423"/>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2">
            <a:extLst>
              <a:ext uri="{FF2B5EF4-FFF2-40B4-BE49-F238E27FC236}">
                <a16:creationId xmlns:a16="http://schemas.microsoft.com/office/drawing/2014/main" id="{FA90F31A-1AB3-E85C-7FC6-9DD723193D8E}"/>
              </a:ext>
            </a:extLst>
          </p:cNvPr>
          <p:cNvSpPr txBox="1"/>
          <p:nvPr/>
        </p:nvSpPr>
        <p:spPr>
          <a:xfrm>
            <a:off x="1828800" y="3663984"/>
            <a:ext cx="7173952" cy="884858"/>
          </a:xfrm>
          <a:prstGeom prst="rect">
            <a:avLst/>
          </a:prstGeom>
        </p:spPr>
        <p:txBody>
          <a:bodyPr wrap="square" lIns="0" tIns="0" rIns="0" bIns="0" rtlCol="0" anchor="t">
            <a:spAutoFit/>
          </a:bodyPr>
          <a:lstStyle/>
          <a:p>
            <a:pPr algn="ctr">
              <a:lnSpc>
                <a:spcPts val="6929"/>
              </a:lnSpc>
            </a:pPr>
            <a:r>
              <a:rPr lang="en-US" sz="6999" dirty="0">
                <a:solidFill>
                  <a:srgbClr val="FFFFFF"/>
                </a:solidFill>
                <a:latin typeface="Lazydog"/>
                <a:ea typeface="Lazydog"/>
                <a:cs typeface="Lazydog"/>
                <a:sym typeface="Lazydog"/>
              </a:rPr>
              <a:t>II. READING</a:t>
            </a:r>
            <a:endParaRPr lang="en-US" sz="6999" dirty="0">
              <a:solidFill>
                <a:srgbClr val="FFFFFF"/>
              </a:solidFill>
              <a:latin typeface="Lazydog"/>
              <a:ea typeface="ADLaM Display" panose="02010000000000000000" pitchFamily="2" charset="0"/>
              <a:cs typeface="Kalinga" panose="020B0502040204020203" pitchFamily="34" charset="0"/>
              <a:sym typeface="Lazydog"/>
            </a:endParaRPr>
          </a:p>
        </p:txBody>
      </p:sp>
    </p:spTree>
    <p:extLst>
      <p:ext uri="{BB962C8B-B14F-4D97-AF65-F5344CB8AC3E}">
        <p14:creationId xmlns:p14="http://schemas.microsoft.com/office/powerpoint/2010/main" val="338024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0575-281F-E756-9367-E49E6C1502F2}"/>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38EA662-BC89-A797-F5B1-3F2692F6CE91}"/>
              </a:ext>
            </a:extLst>
          </p:cNvPr>
          <p:cNvGrpSpPr/>
          <p:nvPr/>
        </p:nvGrpSpPr>
        <p:grpSpPr>
          <a:xfrm>
            <a:off x="-1758" y="-11430"/>
            <a:ext cx="18288000" cy="1624964"/>
            <a:chOff x="7620" y="-7620"/>
            <a:chExt cx="12192000" cy="1083309"/>
          </a:xfrm>
        </p:grpSpPr>
        <p:sp>
          <p:nvSpPr>
            <p:cNvPr id="15" name="Round Single Corner Rectangle 14">
              <a:extLst>
                <a:ext uri="{FF2B5EF4-FFF2-40B4-BE49-F238E27FC236}">
                  <a16:creationId xmlns:a16="http://schemas.microsoft.com/office/drawing/2014/main" id="{A0B4B51B-7D07-5B10-A9C0-552A97B91ED1}"/>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2" name="Round Single Corner Rectangle 21">
              <a:extLst>
                <a:ext uri="{FF2B5EF4-FFF2-40B4-BE49-F238E27FC236}">
                  <a16:creationId xmlns:a16="http://schemas.microsoft.com/office/drawing/2014/main" id="{3B8BA583-C879-7252-B733-136B91CB331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3" name="Round Single Corner Rectangle 22">
              <a:extLst>
                <a:ext uri="{FF2B5EF4-FFF2-40B4-BE49-F238E27FC236}">
                  <a16:creationId xmlns:a16="http://schemas.microsoft.com/office/drawing/2014/main" id="{8DCEF441-C113-F200-1426-1622284D4D01}"/>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12" name="TextBox 11">
            <a:extLst>
              <a:ext uri="{FF2B5EF4-FFF2-40B4-BE49-F238E27FC236}">
                <a16:creationId xmlns:a16="http://schemas.microsoft.com/office/drawing/2014/main" id="{A92601F5-084F-B525-B843-7A244D36A7CA}"/>
              </a:ext>
            </a:extLst>
          </p:cNvPr>
          <p:cNvSpPr txBox="1"/>
          <p:nvPr/>
        </p:nvSpPr>
        <p:spPr>
          <a:xfrm>
            <a:off x="1484508" y="1866961"/>
            <a:ext cx="16611918" cy="738664"/>
          </a:xfrm>
          <a:prstGeom prst="rect">
            <a:avLst/>
          </a:prstGeom>
          <a:noFill/>
          <a:effectLst/>
        </p:spPr>
        <p:txBody>
          <a:bodyPr wrap="square" rtlCol="0">
            <a:spAutoFit/>
          </a:bodyPr>
          <a:lstStyle/>
          <a:p>
            <a:r>
              <a:rPr lang="en-US" sz="4200" b="1" dirty="0">
                <a:effectLst>
                  <a:glow rad="88900">
                    <a:schemeClr val="bg1"/>
                  </a:glow>
                </a:effectLst>
                <a:cs typeface="Arial" panose="020B0604020202020204" pitchFamily="34" charset="0"/>
              </a:rPr>
              <a:t>Look at the picture and quickly read the passages. Match 1-3 with A-C.</a:t>
            </a:r>
          </a:p>
        </p:txBody>
      </p:sp>
      <p:sp>
        <p:nvSpPr>
          <p:cNvPr id="16" name="Rounded Rectangle 15">
            <a:extLst>
              <a:ext uri="{FF2B5EF4-FFF2-40B4-BE49-F238E27FC236}">
                <a16:creationId xmlns:a16="http://schemas.microsoft.com/office/drawing/2014/main" id="{602A3AA3-AE04-32B2-F6CC-C0A0DC931976}"/>
              </a:ext>
            </a:extLst>
          </p:cNvPr>
          <p:cNvSpPr/>
          <p:nvPr/>
        </p:nvSpPr>
        <p:spPr>
          <a:xfrm>
            <a:off x="730601" y="1882421"/>
            <a:ext cx="753909" cy="753909"/>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16649"/>
              </a:solidFill>
            </a:endParaRPr>
          </a:p>
        </p:txBody>
      </p:sp>
      <p:sp>
        <p:nvSpPr>
          <p:cNvPr id="17" name="TextBox 16">
            <a:extLst>
              <a:ext uri="{FF2B5EF4-FFF2-40B4-BE49-F238E27FC236}">
                <a16:creationId xmlns:a16="http://schemas.microsoft.com/office/drawing/2014/main" id="{0BD5EDA9-E3C1-101F-97AF-9939C386F4D3}"/>
              </a:ext>
            </a:extLst>
          </p:cNvPr>
          <p:cNvSpPr txBox="1"/>
          <p:nvPr/>
        </p:nvSpPr>
        <p:spPr>
          <a:xfrm>
            <a:off x="809779" y="1728461"/>
            <a:ext cx="595553" cy="1015663"/>
          </a:xfrm>
          <a:prstGeom prst="rect">
            <a:avLst/>
          </a:prstGeom>
          <a:noFill/>
        </p:spPr>
        <p:txBody>
          <a:bodyPr wrap="square" rtlCol="0">
            <a:spAutoFit/>
          </a:bodyPr>
          <a:lstStyle/>
          <a:p>
            <a:pPr algn="ctr"/>
            <a:r>
              <a:rPr lang="vi-VN" sz="6000" b="1">
                <a:solidFill>
                  <a:schemeClr val="bg1"/>
                </a:solidFill>
                <a:latin typeface="Myriad Pro" pitchFamily="34" charset="0"/>
              </a:rPr>
              <a:t>1</a:t>
            </a:r>
            <a:endParaRPr lang="en-US" sz="6000" b="1" dirty="0">
              <a:solidFill>
                <a:schemeClr val="bg1"/>
              </a:solidFill>
              <a:latin typeface="Myriad Pro" pitchFamily="34" charset="0"/>
            </a:endParaRPr>
          </a:p>
        </p:txBody>
      </p:sp>
      <p:sp>
        <p:nvSpPr>
          <p:cNvPr id="8" name="TextBox 7">
            <a:extLst>
              <a:ext uri="{FF2B5EF4-FFF2-40B4-BE49-F238E27FC236}">
                <a16:creationId xmlns:a16="http://schemas.microsoft.com/office/drawing/2014/main" id="{2460C323-F9A7-34E9-49C1-B22E33E8F1B7}"/>
              </a:ext>
            </a:extLst>
          </p:cNvPr>
          <p:cNvSpPr txBox="1"/>
          <p:nvPr/>
        </p:nvSpPr>
        <p:spPr>
          <a:xfrm>
            <a:off x="730601" y="280395"/>
            <a:ext cx="6199044" cy="923330"/>
          </a:xfrm>
          <a:prstGeom prst="rect">
            <a:avLst/>
          </a:prstGeom>
          <a:noFill/>
          <a:effectLst/>
        </p:spPr>
        <p:txBody>
          <a:bodyPr wrap="square" rtlCol="0">
            <a:spAutoFit/>
          </a:bodyPr>
          <a:lstStyle/>
          <a:p>
            <a:r>
              <a:rPr lang="en-US" sz="5400" b="1">
                <a:effectLst>
                  <a:glow rad="88900">
                    <a:schemeClr val="bg1"/>
                  </a:glow>
                </a:effectLst>
                <a:latin typeface="Arial" panose="020B0604020202020204" pitchFamily="34" charset="0"/>
                <a:cs typeface="Arial" panose="020B0604020202020204" pitchFamily="34" charset="0"/>
              </a:rPr>
              <a:t>READING</a:t>
            </a:r>
            <a:endParaRPr lang="en-US" sz="5400" b="1" dirty="0">
              <a:effectLst>
                <a:glow rad="88900">
                  <a:schemeClr val="bg1"/>
                </a:glo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3706157-26D8-AD1B-C9FA-2770AD793BAD}"/>
              </a:ext>
            </a:extLst>
          </p:cNvPr>
          <p:cNvPicPr>
            <a:picLocks noChangeAspect="1"/>
          </p:cNvPicPr>
          <p:nvPr/>
        </p:nvPicPr>
        <p:blipFill rotWithShape="1">
          <a:blip r:embed="rId3"/>
          <a:srcRect r="68162"/>
          <a:stretch/>
        </p:blipFill>
        <p:spPr>
          <a:xfrm>
            <a:off x="618835" y="4120847"/>
            <a:ext cx="4115276" cy="3954393"/>
          </a:xfrm>
          <a:prstGeom prst="rect">
            <a:avLst/>
          </a:prstGeom>
        </p:spPr>
      </p:pic>
      <p:pic>
        <p:nvPicPr>
          <p:cNvPr id="13" name="Picture 12">
            <a:extLst>
              <a:ext uri="{FF2B5EF4-FFF2-40B4-BE49-F238E27FC236}">
                <a16:creationId xmlns:a16="http://schemas.microsoft.com/office/drawing/2014/main" id="{E79006FD-F42D-9409-5FDE-6783E66208A2}"/>
              </a:ext>
            </a:extLst>
          </p:cNvPr>
          <p:cNvPicPr>
            <a:picLocks noChangeAspect="1"/>
          </p:cNvPicPr>
          <p:nvPr/>
        </p:nvPicPr>
        <p:blipFill rotWithShape="1">
          <a:blip r:embed="rId3"/>
          <a:srcRect l="31425"/>
          <a:stretch/>
        </p:blipFill>
        <p:spPr>
          <a:xfrm>
            <a:off x="8848360" y="4120847"/>
            <a:ext cx="8863745" cy="3954393"/>
          </a:xfrm>
          <a:prstGeom prst="rect">
            <a:avLst/>
          </a:prstGeom>
        </p:spPr>
      </p:pic>
    </p:spTree>
    <p:extLst>
      <p:ext uri="{BB962C8B-B14F-4D97-AF65-F5344CB8AC3E}">
        <p14:creationId xmlns:p14="http://schemas.microsoft.com/office/powerpoint/2010/main" val="3539746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TotalTime>
  <Words>898</Words>
  <Application>Microsoft Office PowerPoint</Application>
  <PresentationFormat>Custom</PresentationFormat>
  <Paragraphs>147</Paragraphs>
  <Slides>29</Slides>
  <Notes>14</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Adigiana Toybox</vt:lpstr>
      <vt:lpstr>Myriad Pro</vt:lpstr>
      <vt:lpstr>Dekko</vt:lpstr>
      <vt:lpstr>Calibri</vt:lpstr>
      <vt:lpstr>Lazydog</vt:lpstr>
      <vt:lpstr>Copperplate Gothic Light</vt:lpstr>
      <vt:lpstr>Wingdings</vt:lpstr>
      <vt:lpstr>Times New Roman</vt:lpstr>
      <vt:lpstr>Gaegu</vt:lpstr>
      <vt:lpstr>Aptos</vt: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Quỳnh Huỳnh</cp:lastModifiedBy>
  <cp:revision>11</cp:revision>
  <dcterms:created xsi:type="dcterms:W3CDTF">2006-08-16T00:00:00Z</dcterms:created>
  <dcterms:modified xsi:type="dcterms:W3CDTF">2025-09-25T04:10:52Z</dcterms:modified>
  <dc:identifier>DAGip3mgDuU</dc:identifier>
</cp:coreProperties>
</file>