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334" r:id="rId2"/>
    <p:sldId id="335" r:id="rId3"/>
    <p:sldId id="260" r:id="rId4"/>
    <p:sldId id="285" r:id="rId5"/>
    <p:sldId id="336" r:id="rId6"/>
    <p:sldId id="286" r:id="rId7"/>
    <p:sldId id="287" r:id="rId8"/>
    <p:sldId id="288" r:id="rId9"/>
    <p:sldId id="289" r:id="rId10"/>
    <p:sldId id="290" r:id="rId11"/>
    <p:sldId id="291" r:id="rId12"/>
    <p:sldId id="293" r:id="rId13"/>
    <p:sldId id="294" r:id="rId14"/>
    <p:sldId id="295" r:id="rId15"/>
    <p:sldId id="337" r:id="rId16"/>
    <p:sldId id="296" r:id="rId17"/>
    <p:sldId id="297" r:id="rId18"/>
    <p:sldId id="298" r:id="rId19"/>
    <p:sldId id="299" r:id="rId20"/>
    <p:sldId id="300" r:id="rId21"/>
    <p:sldId id="304" r:id="rId22"/>
    <p:sldId id="311" r:id="rId23"/>
    <p:sldId id="312" r:id="rId24"/>
    <p:sldId id="313" r:id="rId25"/>
    <p:sldId id="314" r:id="rId26"/>
    <p:sldId id="315" r:id="rId27"/>
    <p:sldId id="316" r:id="rId28"/>
    <p:sldId id="317" r:id="rId29"/>
    <p:sldId id="318" r:id="rId30"/>
    <p:sldId id="319" r:id="rId31"/>
    <p:sldId id="321" r:id="rId32"/>
    <p:sldId id="322" r:id="rId33"/>
    <p:sldId id="323" r:id="rId34"/>
    <p:sldId id="324" r:id="rId35"/>
    <p:sldId id="284" r:id="rId36"/>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1"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3539"/>
    <a:srgbClr val="FEF1E1"/>
    <a:srgbClr val="FAEEDF"/>
    <a:srgbClr val="E6E6E6"/>
    <a:srgbClr val="C9C799"/>
    <a:srgbClr val="FFC000"/>
    <a:srgbClr val="5B9BD5"/>
    <a:srgbClr val="FFFFFF"/>
    <a:srgbClr val="8D5A3D"/>
    <a:srgbClr val="FAF6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48" autoAdjust="0"/>
    <p:restoredTop sz="89296" autoAdjust="0"/>
  </p:normalViewPr>
  <p:slideViewPr>
    <p:cSldViewPr snapToGrid="0" showGuides="1">
      <p:cViewPr varScale="1">
        <p:scale>
          <a:sx n="68" d="100"/>
          <a:sy n="68" d="100"/>
        </p:scale>
        <p:origin x="444" y="64"/>
      </p:cViewPr>
      <p:guideLst>
        <p:guide orient="horz" pos="2251"/>
        <p:guide pos="3840"/>
      </p:guideLst>
    </p:cSldViewPr>
  </p:slideViewPr>
  <p:outlineViewPr>
    <p:cViewPr>
      <p:scale>
        <a:sx n="50" d="100"/>
        <a:sy n="50" d="100"/>
      </p:scale>
      <p:origin x="0" y="-6749"/>
    </p:cViewPr>
  </p:outlineViewPr>
  <p:notesTextViewPr>
    <p:cViewPr>
      <p:scale>
        <a:sx n="66" d="100"/>
        <a:sy n="66" d="100"/>
      </p:scale>
      <p:origin x="0" y="0"/>
    </p:cViewPr>
  </p:notesTextViewPr>
  <p:sorterViewPr>
    <p:cViewPr>
      <p:scale>
        <a:sx n="100" d="100"/>
        <a:sy n="100" d="100"/>
      </p:scale>
      <p:origin x="0" y="-35827"/>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1E542D-FA4D-4B92-89A8-9C6F9A920C4D}" type="datetimeFigureOut">
              <a:rPr lang="vi-VN" smtClean="0"/>
              <a:t>15/09/2025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D27B10-EDC2-4C29-86B6-0ADC68E0ED8F}" type="slidenum">
              <a:rPr lang="vi-VN" smtClean="0"/>
              <a:t>‹#›</a:t>
            </a:fld>
            <a:endParaRPr lang="vi-VN"/>
          </a:p>
        </p:txBody>
      </p:sp>
    </p:spTree>
    <p:extLst>
      <p:ext uri="{BB962C8B-B14F-4D97-AF65-F5344CB8AC3E}">
        <p14:creationId xmlns:p14="http://schemas.microsoft.com/office/powerpoint/2010/main" val="3429414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45D27B10-EDC2-4C29-86B6-0ADC68E0ED8F}" type="slidenum">
              <a:rPr lang="vi-VN" smtClean="0"/>
              <a:t>22</a:t>
            </a:fld>
            <a:endParaRPr lang="vi-VN"/>
          </a:p>
        </p:txBody>
      </p:sp>
    </p:spTree>
    <p:extLst>
      <p:ext uri="{BB962C8B-B14F-4D97-AF65-F5344CB8AC3E}">
        <p14:creationId xmlns:p14="http://schemas.microsoft.com/office/powerpoint/2010/main" val="3831764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45D27B10-EDC2-4C29-86B6-0ADC68E0ED8F}" type="slidenum">
              <a:rPr lang="vi-VN" smtClean="0"/>
              <a:t>23</a:t>
            </a:fld>
            <a:endParaRPr lang="vi-VN"/>
          </a:p>
        </p:txBody>
      </p:sp>
    </p:spTree>
    <p:extLst>
      <p:ext uri="{BB962C8B-B14F-4D97-AF65-F5344CB8AC3E}">
        <p14:creationId xmlns:p14="http://schemas.microsoft.com/office/powerpoint/2010/main" val="1431491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45D27B10-EDC2-4C29-86B6-0ADC68E0ED8F}" type="slidenum">
              <a:rPr lang="vi-VN" smtClean="0"/>
              <a:t>24</a:t>
            </a:fld>
            <a:endParaRPr lang="vi-VN"/>
          </a:p>
        </p:txBody>
      </p:sp>
    </p:spTree>
    <p:extLst>
      <p:ext uri="{BB962C8B-B14F-4D97-AF65-F5344CB8AC3E}">
        <p14:creationId xmlns:p14="http://schemas.microsoft.com/office/powerpoint/2010/main" val="483098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45D27B10-EDC2-4C29-86B6-0ADC68E0ED8F}" type="slidenum">
              <a:rPr lang="vi-VN" smtClean="0"/>
              <a:t>25</a:t>
            </a:fld>
            <a:endParaRPr lang="vi-VN"/>
          </a:p>
        </p:txBody>
      </p:sp>
    </p:spTree>
    <p:extLst>
      <p:ext uri="{BB962C8B-B14F-4D97-AF65-F5344CB8AC3E}">
        <p14:creationId xmlns:p14="http://schemas.microsoft.com/office/powerpoint/2010/main" val="4022138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45D27B10-EDC2-4C29-86B6-0ADC68E0ED8F}" type="slidenum">
              <a:rPr lang="vi-VN" smtClean="0"/>
              <a:t>28</a:t>
            </a:fld>
            <a:endParaRPr lang="vi-VN"/>
          </a:p>
        </p:txBody>
      </p:sp>
    </p:spTree>
    <p:extLst>
      <p:ext uri="{BB962C8B-B14F-4D97-AF65-F5344CB8AC3E}">
        <p14:creationId xmlns:p14="http://schemas.microsoft.com/office/powerpoint/2010/main" val="3239404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45D27B10-EDC2-4C29-86B6-0ADC68E0ED8F}" type="slidenum">
              <a:rPr lang="vi-VN" smtClean="0"/>
              <a:t>31</a:t>
            </a:fld>
            <a:endParaRPr lang="vi-VN"/>
          </a:p>
        </p:txBody>
      </p:sp>
    </p:spTree>
    <p:extLst>
      <p:ext uri="{BB962C8B-B14F-4D97-AF65-F5344CB8AC3E}">
        <p14:creationId xmlns:p14="http://schemas.microsoft.com/office/powerpoint/2010/main" val="3302424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45D27B10-EDC2-4C29-86B6-0ADC68E0ED8F}" type="slidenum">
              <a:rPr lang="vi-VN" smtClean="0"/>
              <a:t>33</a:t>
            </a:fld>
            <a:endParaRPr lang="vi-VN"/>
          </a:p>
        </p:txBody>
      </p:sp>
    </p:spTree>
    <p:extLst>
      <p:ext uri="{BB962C8B-B14F-4D97-AF65-F5344CB8AC3E}">
        <p14:creationId xmlns:p14="http://schemas.microsoft.com/office/powerpoint/2010/main" val="2166939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274CC8E-D16B-439D-B8BE-59A4D2DAA772}" type="datetimeFigureOut">
              <a:rPr lang="vi-VN" smtClean="0"/>
              <a:t>15/09/2025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EE01290-0F3C-4561-9E23-646569996ECF}" type="slidenum">
              <a:rPr lang="vi-VN" smtClean="0"/>
              <a:t>‹#›</a:t>
            </a:fld>
            <a:endParaRPr lang="vi-VN"/>
          </a:p>
        </p:txBody>
      </p:sp>
    </p:spTree>
    <p:extLst>
      <p:ext uri="{BB962C8B-B14F-4D97-AF65-F5344CB8AC3E}">
        <p14:creationId xmlns:p14="http://schemas.microsoft.com/office/powerpoint/2010/main" val="219606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74CC8E-D16B-439D-B8BE-59A4D2DAA772}" type="datetimeFigureOut">
              <a:rPr lang="vi-VN" smtClean="0"/>
              <a:t>15/09/2025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EE01290-0F3C-4561-9E23-646569996ECF}" type="slidenum">
              <a:rPr lang="vi-VN" smtClean="0"/>
              <a:t>‹#›</a:t>
            </a:fld>
            <a:endParaRPr lang="vi-VN"/>
          </a:p>
        </p:txBody>
      </p:sp>
    </p:spTree>
    <p:extLst>
      <p:ext uri="{BB962C8B-B14F-4D97-AF65-F5344CB8AC3E}">
        <p14:creationId xmlns:p14="http://schemas.microsoft.com/office/powerpoint/2010/main" val="4145188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74CC8E-D16B-439D-B8BE-59A4D2DAA772}" type="datetimeFigureOut">
              <a:rPr lang="vi-VN" smtClean="0"/>
              <a:t>15/09/2025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EE01290-0F3C-4561-9E23-646569996ECF}" type="slidenum">
              <a:rPr lang="vi-VN" smtClean="0"/>
              <a:t>‹#›</a:t>
            </a:fld>
            <a:endParaRPr lang="vi-VN"/>
          </a:p>
        </p:txBody>
      </p:sp>
    </p:spTree>
    <p:extLst>
      <p:ext uri="{BB962C8B-B14F-4D97-AF65-F5344CB8AC3E}">
        <p14:creationId xmlns:p14="http://schemas.microsoft.com/office/powerpoint/2010/main" val="475914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5B0A1F14-DA11-4E43-87F3-BE07CCE51531}" type="datetime1">
              <a:rPr lang="en-US"/>
              <a:pPr>
                <a:defRPr/>
              </a:pPr>
              <a:t>9/15/2025</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746F38FB-AA53-44B8-B2FF-DF723E110BE2}" type="slidenum">
              <a:rPr lang="en-US" altLang="en-US"/>
              <a:pPr>
                <a:defRPr/>
              </a:pPr>
              <a:t>‹#›</a:t>
            </a:fld>
            <a:endParaRPr lang="en-US" altLang="en-US"/>
          </a:p>
        </p:txBody>
      </p:sp>
    </p:spTree>
    <p:extLst>
      <p:ext uri="{BB962C8B-B14F-4D97-AF65-F5344CB8AC3E}">
        <p14:creationId xmlns:p14="http://schemas.microsoft.com/office/powerpoint/2010/main" val="3803038999"/>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74CC8E-D16B-439D-B8BE-59A4D2DAA772}" type="datetimeFigureOut">
              <a:rPr lang="vi-VN" smtClean="0"/>
              <a:t>15/09/2025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EE01290-0F3C-4561-9E23-646569996ECF}" type="slidenum">
              <a:rPr lang="vi-VN" smtClean="0"/>
              <a:t>‹#›</a:t>
            </a:fld>
            <a:endParaRPr lang="vi-VN"/>
          </a:p>
        </p:txBody>
      </p:sp>
    </p:spTree>
    <p:extLst>
      <p:ext uri="{BB962C8B-B14F-4D97-AF65-F5344CB8AC3E}">
        <p14:creationId xmlns:p14="http://schemas.microsoft.com/office/powerpoint/2010/main" val="1006450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274CC8E-D16B-439D-B8BE-59A4D2DAA772}" type="datetimeFigureOut">
              <a:rPr lang="vi-VN" smtClean="0"/>
              <a:t>15/09/2025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EE01290-0F3C-4561-9E23-646569996ECF}" type="slidenum">
              <a:rPr lang="vi-VN" smtClean="0"/>
              <a:t>‹#›</a:t>
            </a:fld>
            <a:endParaRPr lang="vi-VN"/>
          </a:p>
        </p:txBody>
      </p:sp>
    </p:spTree>
    <p:extLst>
      <p:ext uri="{BB962C8B-B14F-4D97-AF65-F5344CB8AC3E}">
        <p14:creationId xmlns:p14="http://schemas.microsoft.com/office/powerpoint/2010/main" val="282886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274CC8E-D16B-439D-B8BE-59A4D2DAA772}" type="datetimeFigureOut">
              <a:rPr lang="vi-VN" smtClean="0"/>
              <a:t>15/09/2025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EE01290-0F3C-4561-9E23-646569996ECF}" type="slidenum">
              <a:rPr lang="vi-VN" smtClean="0"/>
              <a:t>‹#›</a:t>
            </a:fld>
            <a:endParaRPr lang="vi-VN"/>
          </a:p>
        </p:txBody>
      </p:sp>
    </p:spTree>
    <p:extLst>
      <p:ext uri="{BB962C8B-B14F-4D97-AF65-F5344CB8AC3E}">
        <p14:creationId xmlns:p14="http://schemas.microsoft.com/office/powerpoint/2010/main" val="251278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74CC8E-D16B-439D-B8BE-59A4D2DAA772}" type="datetimeFigureOut">
              <a:rPr lang="vi-VN" smtClean="0"/>
              <a:t>15/09/2025</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CEE01290-0F3C-4561-9E23-646569996ECF}" type="slidenum">
              <a:rPr lang="vi-VN" smtClean="0"/>
              <a:t>‹#›</a:t>
            </a:fld>
            <a:endParaRPr lang="vi-VN"/>
          </a:p>
        </p:txBody>
      </p:sp>
    </p:spTree>
    <p:extLst>
      <p:ext uri="{BB962C8B-B14F-4D97-AF65-F5344CB8AC3E}">
        <p14:creationId xmlns:p14="http://schemas.microsoft.com/office/powerpoint/2010/main" val="47680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274CC8E-D16B-439D-B8BE-59A4D2DAA772}" type="datetimeFigureOut">
              <a:rPr lang="vi-VN" smtClean="0"/>
              <a:t>15/09/2025</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CEE01290-0F3C-4561-9E23-646569996ECF}" type="slidenum">
              <a:rPr lang="vi-VN" smtClean="0"/>
              <a:t>‹#›</a:t>
            </a:fld>
            <a:endParaRPr lang="vi-VN"/>
          </a:p>
        </p:txBody>
      </p:sp>
    </p:spTree>
    <p:extLst>
      <p:ext uri="{BB962C8B-B14F-4D97-AF65-F5344CB8AC3E}">
        <p14:creationId xmlns:p14="http://schemas.microsoft.com/office/powerpoint/2010/main" val="3368867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74CC8E-D16B-439D-B8BE-59A4D2DAA772}" type="datetimeFigureOut">
              <a:rPr lang="vi-VN" smtClean="0"/>
              <a:t>15/09/2025</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CEE01290-0F3C-4561-9E23-646569996ECF}" type="slidenum">
              <a:rPr lang="vi-VN" smtClean="0"/>
              <a:t>‹#›</a:t>
            </a:fld>
            <a:endParaRPr lang="vi-VN"/>
          </a:p>
        </p:txBody>
      </p:sp>
    </p:spTree>
    <p:extLst>
      <p:ext uri="{BB962C8B-B14F-4D97-AF65-F5344CB8AC3E}">
        <p14:creationId xmlns:p14="http://schemas.microsoft.com/office/powerpoint/2010/main" val="2829531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274CC8E-D16B-439D-B8BE-59A4D2DAA772}" type="datetimeFigureOut">
              <a:rPr lang="vi-VN" smtClean="0"/>
              <a:t>15/09/2025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EE01290-0F3C-4561-9E23-646569996ECF}" type="slidenum">
              <a:rPr lang="vi-VN" smtClean="0"/>
              <a:t>‹#›</a:t>
            </a:fld>
            <a:endParaRPr lang="vi-VN"/>
          </a:p>
        </p:txBody>
      </p:sp>
    </p:spTree>
    <p:extLst>
      <p:ext uri="{BB962C8B-B14F-4D97-AF65-F5344CB8AC3E}">
        <p14:creationId xmlns:p14="http://schemas.microsoft.com/office/powerpoint/2010/main" val="113848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274CC8E-D16B-439D-B8BE-59A4D2DAA772}" type="datetimeFigureOut">
              <a:rPr lang="vi-VN" smtClean="0"/>
              <a:t>15/09/2025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EE01290-0F3C-4561-9E23-646569996ECF}" type="slidenum">
              <a:rPr lang="vi-VN" smtClean="0"/>
              <a:t>‹#›</a:t>
            </a:fld>
            <a:endParaRPr lang="vi-VN"/>
          </a:p>
        </p:txBody>
      </p:sp>
    </p:spTree>
    <p:extLst>
      <p:ext uri="{BB962C8B-B14F-4D97-AF65-F5344CB8AC3E}">
        <p14:creationId xmlns:p14="http://schemas.microsoft.com/office/powerpoint/2010/main" val="2171044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74CC8E-D16B-439D-B8BE-59A4D2DAA772}" type="datetimeFigureOut">
              <a:rPr lang="vi-VN" smtClean="0"/>
              <a:t>15/09/2025</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E01290-0F3C-4561-9E23-646569996ECF}" type="slidenum">
              <a:rPr lang="vi-VN" smtClean="0"/>
              <a:t>‹#›</a:t>
            </a:fld>
            <a:endParaRPr lang="vi-VN"/>
          </a:p>
        </p:txBody>
      </p:sp>
    </p:spTree>
    <p:extLst>
      <p:ext uri="{BB962C8B-B14F-4D97-AF65-F5344CB8AC3E}">
        <p14:creationId xmlns:p14="http://schemas.microsoft.com/office/powerpoint/2010/main" val="42917928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5.JPG"/><Relationship Id="rId4" Type="http://schemas.microsoft.com/office/2007/relationships/hdphoto" Target="../media/hdphoto2.wdp"/></Relationships>
</file>

<file path=ppt/slides/_rels/slide2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74482" y="1587417"/>
            <a:ext cx="5483159" cy="4803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3" name="Picture 4" descr="https://upload.wikimedia.org/wikipedia/commons/thumb/c/c0/Lenin_in_1920_%28cropped%29.jpg/220px-Lenin_in_1920_%28cropped%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487" y="1587417"/>
            <a:ext cx="4958499" cy="489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61"/>
          <p:cNvSpPr txBox="1">
            <a:spLocks noChangeArrowheads="1"/>
          </p:cNvSpPr>
          <p:nvPr/>
        </p:nvSpPr>
        <p:spPr bwMode="auto">
          <a:xfrm>
            <a:off x="1087438" y="315913"/>
            <a:ext cx="7480300" cy="954087"/>
          </a:xfrm>
          <a:prstGeom prst="rect">
            <a:avLst/>
          </a:prstGeom>
          <a:solidFill>
            <a:schemeClr val="accent6">
              <a:lumMod val="40000"/>
              <a:lumOff val="60000"/>
            </a:schemeClr>
          </a:solidFill>
          <a:ln>
            <a:noFill/>
          </a:ln>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r>
              <a:rPr lang="en-US" altLang="en-US" sz="2800" dirty="0" err="1" smtClean="0">
                <a:solidFill>
                  <a:prstClr val="black"/>
                </a:solidFill>
                <a:latin typeface="Times New Roman" panose="02020603050405020304" pitchFamily="18" charset="0"/>
                <a:cs typeface="Times New Roman" panose="02020603050405020304" pitchFamily="18" charset="0"/>
              </a:rPr>
              <a:t>Quan</a:t>
            </a:r>
            <a:r>
              <a:rPr lang="en-US" altLang="en-US" sz="2800" dirty="0" smtClean="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sát</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hình</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ảnh</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và</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trả</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lời</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câu</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smtClean="0">
                <a:solidFill>
                  <a:prstClr val="black"/>
                </a:solidFill>
                <a:latin typeface="Times New Roman" panose="02020603050405020304" pitchFamily="18" charset="0"/>
                <a:cs typeface="Times New Roman" panose="02020603050405020304" pitchFamily="18" charset="0"/>
              </a:rPr>
              <a:t>hỏi</a:t>
            </a:r>
            <a:endParaRPr lang="en-US" altLang="en-US" sz="2800" dirty="0" smtClean="0">
              <a:solidFill>
                <a:prstClr val="black"/>
              </a:solidFill>
              <a:latin typeface="Times New Roman" panose="02020603050405020304" pitchFamily="18" charset="0"/>
              <a:cs typeface="Times New Roman" panose="02020603050405020304" pitchFamily="18" charset="0"/>
            </a:endParaRPr>
          </a:p>
          <a:p>
            <a:pPr algn="ctr" eaLnBrk="1" hangingPunct="1">
              <a:defRPr/>
            </a:pPr>
            <a:r>
              <a:rPr lang="en-US" altLang="en-US" sz="2800" dirty="0" err="1" smtClean="0">
                <a:solidFill>
                  <a:prstClr val="black"/>
                </a:solidFill>
                <a:latin typeface="Times New Roman" panose="02020603050405020304" pitchFamily="18" charset="0"/>
                <a:cs typeface="Times New Roman" panose="02020603050405020304" pitchFamily="18" charset="0"/>
              </a:rPr>
              <a:t>Họ</a:t>
            </a:r>
            <a:r>
              <a:rPr lang="en-US" altLang="en-US" sz="2800" dirty="0" smtClean="0">
                <a:solidFill>
                  <a:prstClr val="black"/>
                </a:solidFill>
                <a:latin typeface="Times New Roman" panose="02020603050405020304" pitchFamily="18" charset="0"/>
                <a:cs typeface="Times New Roman" panose="02020603050405020304" pitchFamily="18" charset="0"/>
              </a:rPr>
              <a:t> </a:t>
            </a:r>
            <a:r>
              <a:rPr lang="en-US" altLang="en-US" sz="2800" dirty="0" err="1" smtClean="0">
                <a:solidFill>
                  <a:prstClr val="black"/>
                </a:solidFill>
                <a:latin typeface="Times New Roman" panose="02020603050405020304" pitchFamily="18" charset="0"/>
                <a:cs typeface="Times New Roman" panose="02020603050405020304" pitchFamily="18" charset="0"/>
              </a:rPr>
              <a:t>là</a:t>
            </a:r>
            <a:r>
              <a:rPr lang="en-US" altLang="en-US" sz="2800" dirty="0" smtClean="0">
                <a:solidFill>
                  <a:prstClr val="black"/>
                </a:solidFill>
                <a:latin typeface="Times New Roman" panose="02020603050405020304" pitchFamily="18" charset="0"/>
                <a:cs typeface="Times New Roman" panose="02020603050405020304" pitchFamily="18" charset="0"/>
              </a:rPr>
              <a:t> </a:t>
            </a:r>
            <a:r>
              <a:rPr lang="en-US" altLang="en-US" sz="2800" dirty="0" err="1" smtClean="0">
                <a:solidFill>
                  <a:prstClr val="black"/>
                </a:solidFill>
                <a:latin typeface="Times New Roman" panose="02020603050405020304" pitchFamily="18" charset="0"/>
                <a:cs typeface="Times New Roman" panose="02020603050405020304" pitchFamily="18" charset="0"/>
              </a:rPr>
              <a:t>ai</a:t>
            </a:r>
            <a:r>
              <a:rPr lang="en-US" altLang="en-US" sz="2800" dirty="0" smtClean="0">
                <a:solidFill>
                  <a:prstClr val="black"/>
                </a:solidFill>
                <a:latin typeface="Times New Roman" panose="02020603050405020304" pitchFamily="18" charset="0"/>
                <a:cs typeface="Times New Roman" panose="02020603050405020304" pitchFamily="18" charset="0"/>
              </a:rPr>
              <a:t>?</a:t>
            </a:r>
            <a:endParaRPr lang="en-US" altLang="en-US" sz="2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7444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58000"/>
            <a:chOff x="0" y="0"/>
            <a:chExt cx="12192000" cy="6858000"/>
          </a:xfrm>
        </p:grpSpPr>
        <p:sp>
          <p:nvSpPr>
            <p:cNvPr id="5" name="Rectangle 4"/>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Frame 5"/>
            <p:cNvSpPr/>
            <p:nvPr/>
          </p:nvSpPr>
          <p:spPr>
            <a:xfrm>
              <a:off x="0" y="0"/>
              <a:ext cx="12192000" cy="6858000"/>
            </a:xfrm>
            <a:prstGeom prst="frame">
              <a:avLst>
                <a:gd name="adj1" fmla="val 5517"/>
              </a:avLst>
            </a:prstGeom>
            <a:solidFill>
              <a:srgbClr val="CE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sp>
        <p:nvSpPr>
          <p:cNvPr id="8" name="Right Arrow 7"/>
          <p:cNvSpPr/>
          <p:nvPr/>
        </p:nvSpPr>
        <p:spPr>
          <a:xfrm>
            <a:off x="0" y="618564"/>
            <a:ext cx="6986954" cy="779929"/>
          </a:xfrm>
          <a:prstGeom prst="rightArrow">
            <a:avLst>
              <a:gd name="adj1" fmla="val 100000"/>
              <a:gd name="adj2" fmla="val 49428"/>
            </a:avLst>
          </a:prstGeom>
          <a:solidFill>
            <a:srgbClr val="8D5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Mở rộng: Chính sách kinh tế mới</a:t>
            </a:r>
            <a:endParaRPr lang="vi-VN" sz="3200" b="1" dirty="0">
              <a:solidFill>
                <a:schemeClr val="tx1"/>
              </a:solidFill>
            </a:endParaRPr>
          </a:p>
        </p:txBody>
      </p:sp>
      <p:sp>
        <p:nvSpPr>
          <p:cNvPr id="14" name="AutoShape 8" descr="Hình ảnh Bắt Tay PNG, Vector, PSD, và biểu tượng để tải về miễn phí |  pngtre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11" name="Rounded Rectangle 10"/>
          <p:cNvSpPr/>
          <p:nvPr/>
        </p:nvSpPr>
        <p:spPr>
          <a:xfrm>
            <a:off x="487680" y="1737360"/>
            <a:ext cx="2682240" cy="4724400"/>
          </a:xfrm>
          <a:prstGeom prst="roundRect">
            <a:avLst>
              <a:gd name="adj" fmla="val 530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rPr>
              <a:t>Là một cống hiến lớn lao của Lê-nin vào lý luận và thực tiễn xây dựng chủ nghĩa xã hội khoa học.</a:t>
            </a:r>
          </a:p>
        </p:txBody>
      </p:sp>
      <p:sp>
        <p:nvSpPr>
          <p:cNvPr id="22" name="Rounded Rectangle 21"/>
          <p:cNvSpPr/>
          <p:nvPr/>
        </p:nvSpPr>
        <p:spPr>
          <a:xfrm>
            <a:off x="3352800" y="1767840"/>
            <a:ext cx="2682240" cy="4693920"/>
          </a:xfrm>
          <a:prstGeom prst="roundRect">
            <a:avLst>
              <a:gd name="adj" fmla="val 530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rPr>
              <a:t>Là chính sách đúng đắn của Nhà nước vô </a:t>
            </a:r>
          </a:p>
          <a:p>
            <a:pPr algn="ctr"/>
            <a:r>
              <a:rPr lang="vi-VN" sz="3200" dirty="0">
                <a:solidFill>
                  <a:schemeClr val="tx1"/>
                </a:solidFill>
              </a:rPr>
              <a:t> sản trong thời kì quá độ từ  chủ nghĩa tư bản lên </a:t>
            </a:r>
            <a:r>
              <a:rPr lang="vi-VN" sz="3200" dirty="0" smtClean="0">
                <a:solidFill>
                  <a:schemeClr val="tx1"/>
                </a:solidFill>
              </a:rPr>
              <a:t>CNXH.</a:t>
            </a:r>
            <a:endParaRPr lang="vi-VN" sz="3200" dirty="0">
              <a:solidFill>
                <a:schemeClr val="tx1"/>
              </a:solidFill>
            </a:endParaRPr>
          </a:p>
        </p:txBody>
      </p:sp>
      <p:sp>
        <p:nvSpPr>
          <p:cNvPr id="13" name="Rounded Rectangle 12"/>
          <p:cNvSpPr/>
          <p:nvPr/>
        </p:nvSpPr>
        <p:spPr>
          <a:xfrm>
            <a:off x="6187440" y="1798320"/>
            <a:ext cx="2682240" cy="4693920"/>
          </a:xfrm>
          <a:prstGeom prst="roundRect">
            <a:avLst>
              <a:gd name="adj" fmla="val 530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rPr>
              <a:t>Bảo đảm liên minh vững  chắc về kinh tế à chính trị của giai cấp vô sản với giai cấp nông dân.</a:t>
            </a:r>
          </a:p>
        </p:txBody>
      </p:sp>
      <p:sp>
        <p:nvSpPr>
          <p:cNvPr id="15" name="Rounded Rectangle 14"/>
          <p:cNvSpPr/>
          <p:nvPr/>
        </p:nvSpPr>
        <p:spPr>
          <a:xfrm>
            <a:off x="9052560" y="1828800"/>
            <a:ext cx="2682240" cy="4693920"/>
          </a:xfrm>
          <a:prstGeom prst="roundRect">
            <a:avLst>
              <a:gd name="adj" fmla="val 530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rPr>
              <a:t>Bảo đảm việc xây dựng nền tảng kinh tế</a:t>
            </a:r>
          </a:p>
          <a:p>
            <a:pPr algn="ctr"/>
            <a:r>
              <a:rPr lang="vi-VN" sz="3200" dirty="0">
                <a:solidFill>
                  <a:schemeClr val="tx1"/>
                </a:solidFill>
              </a:rPr>
              <a:t> của chủ nghĩa xã hội.</a:t>
            </a:r>
          </a:p>
        </p:txBody>
      </p:sp>
    </p:spTree>
    <p:extLst>
      <p:ext uri="{BB962C8B-B14F-4D97-AF65-F5344CB8AC3E}">
        <p14:creationId xmlns:p14="http://schemas.microsoft.com/office/powerpoint/2010/main" val="3869271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22" grpId="0" animBg="1"/>
      <p:bldP spid="13"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2"/>
          <a:srcRect l="20237" r="7833"/>
          <a:stretch/>
        </p:blipFill>
        <p:spPr>
          <a:xfrm>
            <a:off x="476250" y="1600200"/>
            <a:ext cx="6290310" cy="4728258"/>
          </a:xfrm>
          <a:prstGeom prst="rect">
            <a:avLst/>
          </a:prstGeom>
        </p:spPr>
      </p:pic>
      <p:grpSp>
        <p:nvGrpSpPr>
          <p:cNvPr id="4" name="Group 3"/>
          <p:cNvGrpSpPr/>
          <p:nvPr/>
        </p:nvGrpSpPr>
        <p:grpSpPr>
          <a:xfrm>
            <a:off x="0" y="0"/>
            <a:ext cx="12192000" cy="6858000"/>
            <a:chOff x="0" y="0"/>
            <a:chExt cx="12192000" cy="6858000"/>
          </a:xfrm>
        </p:grpSpPr>
        <p:sp>
          <p:nvSpPr>
            <p:cNvPr id="5" name="Rectangle 4"/>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Frame 5"/>
            <p:cNvSpPr/>
            <p:nvPr/>
          </p:nvSpPr>
          <p:spPr>
            <a:xfrm>
              <a:off x="0" y="0"/>
              <a:ext cx="12192000" cy="6858000"/>
            </a:xfrm>
            <a:prstGeom prst="frame">
              <a:avLst>
                <a:gd name="adj1" fmla="val 5517"/>
              </a:avLst>
            </a:prstGeom>
            <a:solidFill>
              <a:srgbClr val="CE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sp>
        <p:nvSpPr>
          <p:cNvPr id="8" name="Right Arrow 7"/>
          <p:cNvSpPr/>
          <p:nvPr/>
        </p:nvSpPr>
        <p:spPr>
          <a:xfrm>
            <a:off x="0" y="618564"/>
            <a:ext cx="7284720" cy="813168"/>
          </a:xfrm>
          <a:prstGeom prst="rightArrow">
            <a:avLst>
              <a:gd name="adj1" fmla="val 100000"/>
              <a:gd name="adj2" fmla="val 49428"/>
            </a:avLst>
          </a:prstGeom>
          <a:solidFill>
            <a:srgbClr val="8D5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Mở rộng:  Ảnh hưởng đối với Việt Nam</a:t>
            </a:r>
            <a:endParaRPr lang="vi-VN" sz="3200" b="1" dirty="0">
              <a:solidFill>
                <a:schemeClr val="tx1"/>
              </a:solidFill>
            </a:endParaRPr>
          </a:p>
        </p:txBody>
      </p:sp>
      <p:sp>
        <p:nvSpPr>
          <p:cNvPr id="14" name="AutoShape 8" descr="Hình ảnh Bắt Tay PNG, Vector, PSD, và biểu tượng để tải về miễn phí |  pngtre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grpSp>
        <p:nvGrpSpPr>
          <p:cNvPr id="2" name="Group 1"/>
          <p:cNvGrpSpPr/>
          <p:nvPr/>
        </p:nvGrpSpPr>
        <p:grpSpPr>
          <a:xfrm>
            <a:off x="5791200" y="1645920"/>
            <a:ext cx="5821680" cy="4632960"/>
            <a:chOff x="5791200" y="1645920"/>
            <a:chExt cx="5821680" cy="4632960"/>
          </a:xfrm>
        </p:grpSpPr>
        <p:sp>
          <p:nvSpPr>
            <p:cNvPr id="16" name="Isosceles Triangle 15"/>
            <p:cNvSpPr/>
            <p:nvPr/>
          </p:nvSpPr>
          <p:spPr>
            <a:xfrm rot="16200000">
              <a:off x="5394960" y="2346960"/>
              <a:ext cx="1280160" cy="487680"/>
            </a:xfrm>
            <a:prstGeom prst="triangle">
              <a:avLst/>
            </a:prstGeom>
            <a:solidFill>
              <a:srgbClr val="E6E6E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Rounded Rectangle 16"/>
            <p:cNvSpPr/>
            <p:nvPr/>
          </p:nvSpPr>
          <p:spPr>
            <a:xfrm>
              <a:off x="6278880" y="1645920"/>
              <a:ext cx="5334000" cy="4632960"/>
            </a:xfrm>
            <a:prstGeom prst="roundRect">
              <a:avLst>
                <a:gd name="adj" fmla="val 6579"/>
              </a:avLst>
            </a:prstGeom>
            <a:solidFill>
              <a:srgbClr val="E6E6E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2500" b="1" dirty="0">
                <a:solidFill>
                  <a:schemeClr val="tx1"/>
                </a:solidFill>
              </a:endParaRPr>
            </a:p>
            <a:p>
              <a:r>
                <a:rPr lang="vi-VN" sz="2500" b="1" dirty="0">
                  <a:solidFill>
                    <a:schemeClr val="tx1"/>
                  </a:solidFill>
                </a:rPr>
                <a:t>“Phải vận dụng sáng tạo và tiếp tục phát triển chủ nghĩa Mác - Lê-nin và tư tưởng Hồ Chí Minh, đặc biệt là tư tưởng của Lê-nin về chính sách kinh tế mới, về chủ nghĩa tư bản nhà nước, sáng </a:t>
              </a:r>
              <a:r>
                <a:rPr lang="vi-VN" sz="2500" b="1" dirty="0" smtClean="0">
                  <a:solidFill>
                    <a:schemeClr val="tx1"/>
                  </a:solidFill>
                </a:rPr>
                <a:t>tạo nhiều </a:t>
              </a:r>
              <a:r>
                <a:rPr lang="vi-VN" sz="2500" b="1" dirty="0">
                  <a:solidFill>
                    <a:schemeClr val="tx1"/>
                  </a:solidFill>
                </a:rPr>
                <a:t>hình thức quá độ, những rắc thang trung gian đa dạng, phù hợp với hoàn cảnh lịch sử, cụ thể để đua nước ta đi lên CNXH một cách vững chắc”.</a:t>
              </a:r>
            </a:p>
          </p:txBody>
        </p:sp>
      </p:grpSp>
    </p:spTree>
    <p:extLst>
      <p:ext uri="{BB962C8B-B14F-4D97-AF65-F5344CB8AC3E}">
        <p14:creationId xmlns:p14="http://schemas.microsoft.com/office/powerpoint/2010/main" val="2592858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0-#ppt_w/2"/>
                                          </p:val>
                                        </p:tav>
                                        <p:tav tm="100000">
                                          <p:val>
                                            <p:strVal val="#ppt_x"/>
                                          </p:val>
                                        </p:tav>
                                      </p:tavLst>
                                    </p:anim>
                                    <p:anim calcmode="lin" valueType="num">
                                      <p:cBhvr additive="base">
                                        <p:cTn id="13"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1+#ppt_w/2"/>
                                          </p:val>
                                        </p:tav>
                                        <p:tav tm="100000">
                                          <p:val>
                                            <p:strVal val="#ppt_x"/>
                                          </p:val>
                                        </p:tav>
                                      </p:tavLst>
                                    </p:anim>
                                    <p:anim calcmode="lin" valueType="num">
                                      <p:cBhvr additive="base">
                                        <p:cTn id="19"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58000"/>
            <a:chOff x="0" y="0"/>
            <a:chExt cx="12192000" cy="6858000"/>
          </a:xfrm>
        </p:grpSpPr>
        <p:sp>
          <p:nvSpPr>
            <p:cNvPr id="5" name="Rectangle 4"/>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Frame 5"/>
            <p:cNvSpPr/>
            <p:nvPr/>
          </p:nvSpPr>
          <p:spPr>
            <a:xfrm>
              <a:off x="0" y="0"/>
              <a:ext cx="12192000" cy="6858000"/>
            </a:xfrm>
            <a:prstGeom prst="frame">
              <a:avLst>
                <a:gd name="adj1" fmla="val 5517"/>
              </a:avLst>
            </a:prstGeom>
            <a:solidFill>
              <a:srgbClr val="CE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sp>
        <p:nvSpPr>
          <p:cNvPr id="8" name="Right Arrow 7"/>
          <p:cNvSpPr/>
          <p:nvPr/>
        </p:nvSpPr>
        <p:spPr>
          <a:xfrm>
            <a:off x="0" y="389964"/>
            <a:ext cx="3469341" cy="779929"/>
          </a:xfrm>
          <a:prstGeom prst="rightArrow">
            <a:avLst>
              <a:gd name="adj1" fmla="val 100000"/>
              <a:gd name="adj2" fmla="val 49428"/>
            </a:avLst>
          </a:prstGeom>
          <a:solidFill>
            <a:srgbClr val="8D5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Kết quả</a:t>
            </a:r>
            <a:endParaRPr lang="vi-VN" sz="3200" b="1" dirty="0">
              <a:solidFill>
                <a:schemeClr val="tx1"/>
              </a:solidFill>
            </a:endParaRPr>
          </a:p>
        </p:txBody>
      </p:sp>
      <p:sp>
        <p:nvSpPr>
          <p:cNvPr id="14" name="AutoShape 8" descr="Hình ảnh Bắt Tay PNG, Vector, PSD, và biểu tượng để tải về miễn phí |  pngtre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19" name="Picture 18"/>
          <p:cNvPicPr>
            <a:picLocks noChangeAspect="1"/>
          </p:cNvPicPr>
          <p:nvPr/>
        </p:nvPicPr>
        <p:blipFill rotWithShape="1">
          <a:blip r:embed="rId2"/>
          <a:srcRect l="3501"/>
          <a:stretch/>
        </p:blipFill>
        <p:spPr>
          <a:xfrm>
            <a:off x="5696158" y="1409700"/>
            <a:ext cx="5505241" cy="4125686"/>
          </a:xfrm>
          <a:prstGeom prst="rect">
            <a:avLst/>
          </a:prstGeom>
        </p:spPr>
      </p:pic>
      <p:sp>
        <p:nvSpPr>
          <p:cNvPr id="22" name="TextBox 21"/>
          <p:cNvSpPr txBox="1"/>
          <p:nvPr/>
        </p:nvSpPr>
        <p:spPr>
          <a:xfrm>
            <a:off x="5983459" y="5460609"/>
            <a:ext cx="5141742" cy="954107"/>
          </a:xfrm>
          <a:prstGeom prst="rect">
            <a:avLst/>
          </a:prstGeom>
          <a:noFill/>
        </p:spPr>
        <p:txBody>
          <a:bodyPr wrap="square" rtlCol="0">
            <a:spAutoFit/>
          </a:bodyPr>
          <a:lstStyle/>
          <a:p>
            <a:r>
              <a:rPr lang="en-US" sz="2800" dirty="0" smtClean="0"/>
              <a:t>Hình 1.3. Thành phố Mát-xcơ-va trong những năm 20 của TK XX</a:t>
            </a:r>
            <a:endParaRPr lang="vi-VN" sz="2800" dirty="0"/>
          </a:p>
        </p:txBody>
      </p:sp>
      <p:sp>
        <p:nvSpPr>
          <p:cNvPr id="23" name="Rounded Rectangle 22"/>
          <p:cNvSpPr/>
          <p:nvPr/>
        </p:nvSpPr>
        <p:spPr>
          <a:xfrm>
            <a:off x="403860" y="1691640"/>
            <a:ext cx="4846320" cy="1463040"/>
          </a:xfrm>
          <a:prstGeom prst="roundRect">
            <a:avLst>
              <a:gd name="adj" fmla="val 12500"/>
            </a:avLst>
          </a:prstGeom>
          <a:solidFill>
            <a:schemeClr val="tx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bg1"/>
                </a:solidFill>
                <a:latin typeface="Open Sans"/>
              </a:rPr>
              <a:t>Nước Nga Xô viết đã từng bước vượt qua khủng hoảng</a:t>
            </a:r>
            <a:endParaRPr lang="vi-VN" sz="2800" b="1" dirty="0">
              <a:solidFill>
                <a:schemeClr val="bg1"/>
              </a:solidFill>
            </a:endParaRPr>
          </a:p>
        </p:txBody>
      </p:sp>
      <p:sp>
        <p:nvSpPr>
          <p:cNvPr id="24" name="Rounded Rectangle 23"/>
          <p:cNvSpPr/>
          <p:nvPr/>
        </p:nvSpPr>
        <p:spPr>
          <a:xfrm>
            <a:off x="403860" y="3383280"/>
            <a:ext cx="4846320" cy="944880"/>
          </a:xfrm>
          <a:prstGeom prst="roundRect">
            <a:avLst>
              <a:gd name="adj" fmla="val 12500"/>
            </a:avLst>
          </a:prstGeom>
          <a:solidFill>
            <a:schemeClr val="tx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smtClean="0">
                <a:solidFill>
                  <a:schemeClr val="bg1"/>
                </a:solidFill>
              </a:rPr>
              <a:t>Phục hồi kinh tế</a:t>
            </a:r>
            <a:endParaRPr lang="vi-VN" sz="3200" b="1" dirty="0">
              <a:solidFill>
                <a:schemeClr val="bg1"/>
              </a:solidFill>
            </a:endParaRPr>
          </a:p>
        </p:txBody>
      </p:sp>
      <p:sp>
        <p:nvSpPr>
          <p:cNvPr id="25" name="Rounded Rectangle 24"/>
          <p:cNvSpPr/>
          <p:nvPr/>
        </p:nvSpPr>
        <p:spPr>
          <a:xfrm>
            <a:off x="411480" y="4556760"/>
            <a:ext cx="4846320" cy="944880"/>
          </a:xfrm>
          <a:prstGeom prst="roundRect">
            <a:avLst>
              <a:gd name="adj" fmla="val 12500"/>
            </a:avLst>
          </a:prstGeom>
          <a:solidFill>
            <a:schemeClr val="tx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smtClean="0">
                <a:solidFill>
                  <a:schemeClr val="bg1"/>
                </a:solidFill>
              </a:rPr>
              <a:t>Đời sống nhân dân cải thiện</a:t>
            </a:r>
            <a:endParaRPr lang="vi-VN" sz="2800" b="1" dirty="0">
              <a:solidFill>
                <a:schemeClr val="bg1"/>
              </a:solidFill>
            </a:endParaRPr>
          </a:p>
        </p:txBody>
      </p:sp>
    </p:spTree>
    <p:extLst>
      <p:ext uri="{BB962C8B-B14F-4D97-AF65-F5344CB8AC3E}">
        <p14:creationId xmlns:p14="http://schemas.microsoft.com/office/powerpoint/2010/main" val="2166032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000"/>
                                        <p:tgtEl>
                                          <p:spTgt spid="22"/>
                                        </p:tgtEl>
                                      </p:cBhvr>
                                    </p:animEffect>
                                    <p:anim calcmode="lin" valueType="num">
                                      <p:cBhvr>
                                        <p:cTn id="18" dur="1000" fill="hold"/>
                                        <p:tgtEl>
                                          <p:spTgt spid="22"/>
                                        </p:tgtEl>
                                        <p:attrNameLst>
                                          <p:attrName>ppt_x</p:attrName>
                                        </p:attrNameLst>
                                      </p:cBhvr>
                                      <p:tavLst>
                                        <p:tav tm="0">
                                          <p:val>
                                            <p:strVal val="#ppt_x"/>
                                          </p:val>
                                        </p:tav>
                                        <p:tav tm="100000">
                                          <p:val>
                                            <p:strVal val="#ppt_x"/>
                                          </p:val>
                                        </p:tav>
                                      </p:tavLst>
                                    </p:anim>
                                    <p:anim calcmode="lin" valueType="num">
                                      <p:cBhvr>
                                        <p:cTn id="1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1000"/>
                                        <p:tgtEl>
                                          <p:spTgt spid="24"/>
                                        </p:tgtEl>
                                      </p:cBhvr>
                                    </p:animEffect>
                                    <p:anim calcmode="lin" valueType="num">
                                      <p:cBhvr>
                                        <p:cTn id="32" dur="1000" fill="hold"/>
                                        <p:tgtEl>
                                          <p:spTgt spid="24"/>
                                        </p:tgtEl>
                                        <p:attrNameLst>
                                          <p:attrName>ppt_x</p:attrName>
                                        </p:attrNameLst>
                                      </p:cBhvr>
                                      <p:tavLst>
                                        <p:tav tm="0">
                                          <p:val>
                                            <p:strVal val="#ppt_x"/>
                                          </p:val>
                                        </p:tav>
                                        <p:tav tm="100000">
                                          <p:val>
                                            <p:strVal val="#ppt_x"/>
                                          </p:val>
                                        </p:tav>
                                      </p:tavLst>
                                    </p:anim>
                                    <p:anim calcmode="lin" valueType="num">
                                      <p:cBhvr>
                                        <p:cTn id="3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1000"/>
                                        <p:tgtEl>
                                          <p:spTgt spid="25"/>
                                        </p:tgtEl>
                                      </p:cBhvr>
                                    </p:animEffect>
                                    <p:anim calcmode="lin" valueType="num">
                                      <p:cBhvr>
                                        <p:cTn id="39" dur="1000" fill="hold"/>
                                        <p:tgtEl>
                                          <p:spTgt spid="25"/>
                                        </p:tgtEl>
                                        <p:attrNameLst>
                                          <p:attrName>ppt_x</p:attrName>
                                        </p:attrNameLst>
                                      </p:cBhvr>
                                      <p:tavLst>
                                        <p:tav tm="0">
                                          <p:val>
                                            <p:strVal val="#ppt_x"/>
                                          </p:val>
                                        </p:tav>
                                        <p:tav tm="100000">
                                          <p:val>
                                            <p:strVal val="#ppt_x"/>
                                          </p:val>
                                        </p:tav>
                                      </p:tavLst>
                                    </p:anim>
                                    <p:anim calcmode="lin" valueType="num">
                                      <p:cBhvr>
                                        <p:cTn id="4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2" grpId="0"/>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58000"/>
            <a:chOff x="0" y="0"/>
            <a:chExt cx="12192000" cy="6858000"/>
          </a:xfrm>
        </p:grpSpPr>
        <p:sp>
          <p:nvSpPr>
            <p:cNvPr id="5" name="Rectangle 4"/>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Frame 5"/>
            <p:cNvSpPr/>
            <p:nvPr/>
          </p:nvSpPr>
          <p:spPr>
            <a:xfrm>
              <a:off x="0" y="0"/>
              <a:ext cx="12192000" cy="6858000"/>
            </a:xfrm>
            <a:prstGeom prst="frame">
              <a:avLst>
                <a:gd name="adj1" fmla="val 5517"/>
              </a:avLst>
            </a:prstGeom>
            <a:solidFill>
              <a:srgbClr val="CE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sp>
        <p:nvSpPr>
          <p:cNvPr id="14" name="AutoShape 8" descr="Hình ảnh Bắt Tay PNG, Vector, PSD, và biểu tượng để tải về miễn phí |  pngtre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15" name="Picture 14" descr="Slide23">
            <a:extLst>
              <a:ext uri="{FF2B5EF4-FFF2-40B4-BE49-F238E27FC236}">
                <a16:creationId xmlns:a16="http://schemas.microsoft.com/office/drawing/2014/main" id="{B3F8268A-3BFC-8BD5-337D-8DE80AF03927}"/>
              </a:ext>
            </a:extLst>
          </p:cNvPr>
          <p:cNvPicPr>
            <a:picLocks noGrp="1" noChangeAspect="1"/>
          </p:cNvPicPr>
          <p:nvPr isPhoto="1"/>
        </p:nvPicPr>
        <p:blipFill rotWithShape="1">
          <a:blip r:embed="rId2">
            <a:lum/>
            <a:extLst>
              <a:ext uri="{28A0092B-C50C-407E-A947-70E740481C1C}">
                <a14:useLocalDpi xmlns:a14="http://schemas.microsoft.com/office/drawing/2010/main" val="0"/>
              </a:ext>
            </a:extLst>
          </a:blip>
          <a:srcRect l="4063" t="7778" r="50625" b="38333"/>
          <a:stretch/>
        </p:blipFill>
        <p:spPr>
          <a:xfrm>
            <a:off x="495300" y="533400"/>
            <a:ext cx="5524500" cy="3695700"/>
          </a:xfrm>
          <a:prstGeom prst="rect">
            <a:avLst/>
          </a:prstGeom>
        </p:spPr>
      </p:pic>
      <p:pic>
        <p:nvPicPr>
          <p:cNvPr id="16" name="Picture 15" descr="Slide23">
            <a:extLst>
              <a:ext uri="{FF2B5EF4-FFF2-40B4-BE49-F238E27FC236}">
                <a16:creationId xmlns:a16="http://schemas.microsoft.com/office/drawing/2014/main" id="{B3F8268A-3BFC-8BD5-337D-8DE80AF03927}"/>
              </a:ext>
            </a:extLst>
          </p:cNvPr>
          <p:cNvPicPr>
            <a:picLocks noGrp="1" noChangeAspect="1"/>
          </p:cNvPicPr>
          <p:nvPr isPhoto="1"/>
        </p:nvPicPr>
        <p:blipFill rotWithShape="1">
          <a:blip r:embed="rId2">
            <a:lum/>
            <a:extLst>
              <a:ext uri="{28A0092B-C50C-407E-A947-70E740481C1C}">
                <a14:useLocalDpi xmlns:a14="http://schemas.microsoft.com/office/drawing/2010/main" val="0"/>
              </a:ext>
            </a:extLst>
          </a:blip>
          <a:srcRect l="50625" t="36112" r="4063" b="12777"/>
          <a:stretch/>
        </p:blipFill>
        <p:spPr>
          <a:xfrm>
            <a:off x="6210300" y="1600200"/>
            <a:ext cx="5524500" cy="3505200"/>
          </a:xfrm>
          <a:prstGeom prst="rect">
            <a:avLst/>
          </a:prstGeom>
        </p:spPr>
      </p:pic>
      <p:sp>
        <p:nvSpPr>
          <p:cNvPr id="17" name="TextBox 16"/>
          <p:cNvSpPr txBox="1"/>
          <p:nvPr/>
        </p:nvSpPr>
        <p:spPr>
          <a:xfrm>
            <a:off x="457200" y="4281269"/>
            <a:ext cx="5524499" cy="954107"/>
          </a:xfrm>
          <a:prstGeom prst="rect">
            <a:avLst/>
          </a:prstGeom>
          <a:noFill/>
        </p:spPr>
        <p:txBody>
          <a:bodyPr wrap="square" rtlCol="0">
            <a:spAutoFit/>
          </a:bodyPr>
          <a:lstStyle/>
          <a:p>
            <a:pPr algn="ctr"/>
            <a:r>
              <a:rPr lang="vi-VN" sz="2800" dirty="0" smtClean="0"/>
              <a:t>Điện crem-lin những </a:t>
            </a:r>
          </a:p>
          <a:p>
            <a:pPr algn="ctr"/>
            <a:r>
              <a:rPr lang="vi-VN" sz="2800" dirty="0" smtClean="0"/>
              <a:t>năm 20 của thế kỉ XX</a:t>
            </a:r>
            <a:endParaRPr lang="vi-VN" sz="2800" dirty="0"/>
          </a:p>
        </p:txBody>
      </p:sp>
      <p:sp>
        <p:nvSpPr>
          <p:cNvPr id="18" name="TextBox 17"/>
          <p:cNvSpPr txBox="1"/>
          <p:nvPr/>
        </p:nvSpPr>
        <p:spPr>
          <a:xfrm>
            <a:off x="6172200" y="5143500"/>
            <a:ext cx="5486400" cy="954107"/>
          </a:xfrm>
          <a:prstGeom prst="rect">
            <a:avLst/>
          </a:prstGeom>
          <a:noFill/>
        </p:spPr>
        <p:txBody>
          <a:bodyPr wrap="square" rtlCol="0">
            <a:spAutoFit/>
          </a:bodyPr>
          <a:lstStyle/>
          <a:p>
            <a:pPr algn="ctr"/>
            <a:r>
              <a:rPr lang="vi-VN" sz="2800" dirty="0" smtClean="0"/>
              <a:t>Ga xe lửa Kazansky </a:t>
            </a:r>
          </a:p>
          <a:p>
            <a:pPr algn="ctr"/>
            <a:r>
              <a:rPr lang="vi-VN" sz="2800" dirty="0" smtClean="0"/>
              <a:t>trong những năm 1920</a:t>
            </a:r>
            <a:endParaRPr lang="vi-VN" sz="2800" dirty="0"/>
          </a:p>
        </p:txBody>
      </p:sp>
    </p:spTree>
    <p:extLst>
      <p:ext uri="{BB962C8B-B14F-4D97-AF65-F5344CB8AC3E}">
        <p14:creationId xmlns:p14="http://schemas.microsoft.com/office/powerpoint/2010/main" val="191325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58000"/>
            <a:chOff x="0" y="0"/>
            <a:chExt cx="12192000" cy="6858000"/>
          </a:xfrm>
        </p:grpSpPr>
        <p:sp>
          <p:nvSpPr>
            <p:cNvPr id="5" name="Rectangle 4"/>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Frame 5"/>
            <p:cNvSpPr/>
            <p:nvPr/>
          </p:nvSpPr>
          <p:spPr>
            <a:xfrm>
              <a:off x="0" y="0"/>
              <a:ext cx="12192000" cy="6858000"/>
            </a:xfrm>
            <a:prstGeom prst="frame">
              <a:avLst>
                <a:gd name="adj1" fmla="val 5517"/>
              </a:avLst>
            </a:prstGeom>
            <a:solidFill>
              <a:srgbClr val="CE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sp>
        <p:nvSpPr>
          <p:cNvPr id="14" name="AutoShape 8" descr="Hình ảnh Bắt Tay PNG, Vector, PSD, và biểu tượng để tải về miễn phí |  pngtre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10" name="Picture 9" descr="Slide24">
            <a:extLst>
              <a:ext uri="{FF2B5EF4-FFF2-40B4-BE49-F238E27FC236}">
                <a16:creationId xmlns:a16="http://schemas.microsoft.com/office/drawing/2014/main" id="{E770A52C-4DD6-2C16-2C92-C8DA342C6BAD}"/>
              </a:ext>
            </a:extLst>
          </p:cNvPr>
          <p:cNvPicPr>
            <a:picLocks noGrp="1" noChangeAspect="1"/>
          </p:cNvPicPr>
          <p:nvPr isPhoto="1"/>
        </p:nvPicPr>
        <p:blipFill rotWithShape="1">
          <a:blip r:embed="rId2">
            <a:lum/>
            <a:extLst>
              <a:ext uri="{28A0092B-C50C-407E-A947-70E740481C1C}">
                <a14:useLocalDpi xmlns:a14="http://schemas.microsoft.com/office/drawing/2010/main" val="0"/>
              </a:ext>
            </a:extLst>
          </a:blip>
          <a:srcRect l="3553" t="5615" r="49079" b="37543"/>
          <a:stretch/>
        </p:blipFill>
        <p:spPr>
          <a:xfrm>
            <a:off x="433137" y="385010"/>
            <a:ext cx="5775158" cy="3898231"/>
          </a:xfrm>
          <a:prstGeom prst="rect">
            <a:avLst/>
          </a:prstGeom>
        </p:spPr>
      </p:pic>
      <p:pic>
        <p:nvPicPr>
          <p:cNvPr id="11" name="Picture 10" descr="Slide24">
            <a:extLst>
              <a:ext uri="{FF2B5EF4-FFF2-40B4-BE49-F238E27FC236}">
                <a16:creationId xmlns:a16="http://schemas.microsoft.com/office/drawing/2014/main" id="{E770A52C-4DD6-2C16-2C92-C8DA342C6BAD}"/>
              </a:ext>
            </a:extLst>
          </p:cNvPr>
          <p:cNvPicPr>
            <a:picLocks noGrp="1" noChangeAspect="1"/>
          </p:cNvPicPr>
          <p:nvPr isPhoto="1"/>
        </p:nvPicPr>
        <p:blipFill rotWithShape="1">
          <a:blip r:embed="rId2">
            <a:lum/>
            <a:extLst>
              <a:ext uri="{28A0092B-C50C-407E-A947-70E740481C1C}">
                <a14:useLocalDpi xmlns:a14="http://schemas.microsoft.com/office/drawing/2010/main" val="0"/>
              </a:ext>
            </a:extLst>
          </a:blip>
          <a:srcRect l="51316" t="31579" r="3684" b="13684"/>
          <a:stretch/>
        </p:blipFill>
        <p:spPr>
          <a:xfrm>
            <a:off x="6256420" y="2165684"/>
            <a:ext cx="5486401" cy="3753853"/>
          </a:xfrm>
          <a:prstGeom prst="rect">
            <a:avLst/>
          </a:prstGeom>
        </p:spPr>
      </p:pic>
      <p:sp>
        <p:nvSpPr>
          <p:cNvPr id="2" name="TextBox 1"/>
          <p:cNvSpPr txBox="1"/>
          <p:nvPr/>
        </p:nvSpPr>
        <p:spPr>
          <a:xfrm>
            <a:off x="1066800" y="4419600"/>
            <a:ext cx="4953000" cy="1077218"/>
          </a:xfrm>
          <a:prstGeom prst="rect">
            <a:avLst/>
          </a:prstGeom>
          <a:noFill/>
        </p:spPr>
        <p:txBody>
          <a:bodyPr wrap="square" rtlCol="0">
            <a:spAutoFit/>
          </a:bodyPr>
          <a:lstStyle/>
          <a:p>
            <a:r>
              <a:rPr lang="vi-VN" sz="3200" dirty="0" smtClean="0"/>
              <a:t>Kinh tế phục hồi, đời sống nhân dân được cải thiện</a:t>
            </a:r>
            <a:endParaRPr lang="vi-VN" sz="3200" dirty="0"/>
          </a:p>
        </p:txBody>
      </p:sp>
    </p:spTree>
    <p:extLst>
      <p:ext uri="{BB962C8B-B14F-4D97-AF65-F5344CB8AC3E}">
        <p14:creationId xmlns:p14="http://schemas.microsoft.com/office/powerpoint/2010/main" val="276474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400;p50"/>
          <p:cNvSpPr txBox="1">
            <a:spLocks/>
          </p:cNvSpPr>
          <p:nvPr/>
        </p:nvSpPr>
        <p:spPr bwMode="auto">
          <a:xfrm>
            <a:off x="1758950" y="2058988"/>
            <a:ext cx="8210550" cy="2212975"/>
          </a:xfrm>
          <a:prstGeom prst="rect">
            <a:avLst/>
          </a:prstGeom>
          <a:noFill/>
          <a:ln>
            <a:noFill/>
          </a:ln>
        </p:spPr>
        <p:txBody>
          <a:bodyPr spcFirstLastPara="1" lIns="121900" tIns="121900" rIns="121900" bIns="121900" anchor="ct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dk2"/>
              </a:buClr>
              <a:buSzPts val="4800"/>
              <a:buFont typeface="Fredoka"/>
              <a:buNone/>
              <a:defRPr sz="7000" b="1" i="0" u="none" strike="noStrike" cap="none">
                <a:solidFill>
                  <a:schemeClr val="dk2"/>
                </a:solidFill>
                <a:latin typeface="Fredoka"/>
                <a:ea typeface="Fredoka"/>
                <a:cs typeface="Fredoka"/>
                <a:sym typeface="Fredoka"/>
              </a:defRPr>
            </a:lvl1pPr>
            <a:lvl2pPr marR="0" lvl="1" algn="l" rtl="0">
              <a:lnSpc>
                <a:spcPct val="100000"/>
              </a:lnSpc>
              <a:spcBef>
                <a:spcPts val="0"/>
              </a:spcBef>
              <a:spcAft>
                <a:spcPts val="0"/>
              </a:spcAft>
              <a:buClr>
                <a:schemeClr val="dk2"/>
              </a:buClr>
              <a:buSzPts val="4800"/>
              <a:buFont typeface="Bebas Neue"/>
              <a:buNone/>
              <a:defRPr sz="4800" b="0" i="0" u="none" strike="noStrike" cap="none">
                <a:solidFill>
                  <a:schemeClr val="dk2"/>
                </a:solidFill>
                <a:latin typeface="Bebas Neue"/>
                <a:ea typeface="Bebas Neue"/>
                <a:cs typeface="Bebas Neue"/>
                <a:sym typeface="Bebas Neue"/>
              </a:defRPr>
            </a:lvl2pPr>
            <a:lvl3pPr marR="0" lvl="2" algn="l" rtl="0">
              <a:lnSpc>
                <a:spcPct val="100000"/>
              </a:lnSpc>
              <a:spcBef>
                <a:spcPts val="0"/>
              </a:spcBef>
              <a:spcAft>
                <a:spcPts val="0"/>
              </a:spcAft>
              <a:buClr>
                <a:schemeClr val="dk2"/>
              </a:buClr>
              <a:buSzPts val="4800"/>
              <a:buFont typeface="Bebas Neue"/>
              <a:buNone/>
              <a:defRPr sz="4800" b="0" i="0" u="none" strike="noStrike" cap="none">
                <a:solidFill>
                  <a:schemeClr val="dk2"/>
                </a:solidFill>
                <a:latin typeface="Bebas Neue"/>
                <a:ea typeface="Bebas Neue"/>
                <a:cs typeface="Bebas Neue"/>
                <a:sym typeface="Bebas Neue"/>
              </a:defRPr>
            </a:lvl3pPr>
            <a:lvl4pPr marR="0" lvl="3" algn="l" rtl="0">
              <a:lnSpc>
                <a:spcPct val="100000"/>
              </a:lnSpc>
              <a:spcBef>
                <a:spcPts val="0"/>
              </a:spcBef>
              <a:spcAft>
                <a:spcPts val="0"/>
              </a:spcAft>
              <a:buClr>
                <a:schemeClr val="dk2"/>
              </a:buClr>
              <a:buSzPts val="4800"/>
              <a:buFont typeface="Bebas Neue"/>
              <a:buNone/>
              <a:defRPr sz="4800" b="0" i="0" u="none" strike="noStrike" cap="none">
                <a:solidFill>
                  <a:schemeClr val="dk2"/>
                </a:solidFill>
                <a:latin typeface="Bebas Neue"/>
                <a:ea typeface="Bebas Neue"/>
                <a:cs typeface="Bebas Neue"/>
                <a:sym typeface="Bebas Neue"/>
              </a:defRPr>
            </a:lvl4pPr>
            <a:lvl5pPr marR="0" lvl="4" algn="l" rtl="0">
              <a:lnSpc>
                <a:spcPct val="100000"/>
              </a:lnSpc>
              <a:spcBef>
                <a:spcPts val="0"/>
              </a:spcBef>
              <a:spcAft>
                <a:spcPts val="0"/>
              </a:spcAft>
              <a:buClr>
                <a:schemeClr val="dk2"/>
              </a:buClr>
              <a:buSzPts val="4800"/>
              <a:buFont typeface="Bebas Neue"/>
              <a:buNone/>
              <a:defRPr sz="4800" b="0" i="0" u="none" strike="noStrike" cap="none">
                <a:solidFill>
                  <a:schemeClr val="dk2"/>
                </a:solidFill>
                <a:latin typeface="Bebas Neue"/>
                <a:ea typeface="Bebas Neue"/>
                <a:cs typeface="Bebas Neue"/>
                <a:sym typeface="Bebas Neue"/>
              </a:defRPr>
            </a:lvl5pPr>
            <a:lvl6pPr marR="0" lvl="5" algn="l" rtl="0">
              <a:lnSpc>
                <a:spcPct val="100000"/>
              </a:lnSpc>
              <a:spcBef>
                <a:spcPts val="0"/>
              </a:spcBef>
              <a:spcAft>
                <a:spcPts val="0"/>
              </a:spcAft>
              <a:buClr>
                <a:schemeClr val="dk2"/>
              </a:buClr>
              <a:buSzPts val="4800"/>
              <a:buFont typeface="Bebas Neue"/>
              <a:buNone/>
              <a:defRPr sz="4800" b="0" i="0" u="none" strike="noStrike" cap="none">
                <a:solidFill>
                  <a:schemeClr val="dk2"/>
                </a:solidFill>
                <a:latin typeface="Bebas Neue"/>
                <a:ea typeface="Bebas Neue"/>
                <a:cs typeface="Bebas Neue"/>
                <a:sym typeface="Bebas Neue"/>
              </a:defRPr>
            </a:lvl6pPr>
            <a:lvl7pPr marR="0" lvl="6" algn="l" rtl="0">
              <a:lnSpc>
                <a:spcPct val="100000"/>
              </a:lnSpc>
              <a:spcBef>
                <a:spcPts val="0"/>
              </a:spcBef>
              <a:spcAft>
                <a:spcPts val="0"/>
              </a:spcAft>
              <a:buClr>
                <a:schemeClr val="dk2"/>
              </a:buClr>
              <a:buSzPts val="4800"/>
              <a:buFont typeface="Bebas Neue"/>
              <a:buNone/>
              <a:defRPr sz="4800" b="0" i="0" u="none" strike="noStrike" cap="none">
                <a:solidFill>
                  <a:schemeClr val="dk2"/>
                </a:solidFill>
                <a:latin typeface="Bebas Neue"/>
                <a:ea typeface="Bebas Neue"/>
                <a:cs typeface="Bebas Neue"/>
                <a:sym typeface="Bebas Neue"/>
              </a:defRPr>
            </a:lvl7pPr>
            <a:lvl8pPr marR="0" lvl="7" algn="l" rtl="0">
              <a:lnSpc>
                <a:spcPct val="100000"/>
              </a:lnSpc>
              <a:spcBef>
                <a:spcPts val="0"/>
              </a:spcBef>
              <a:spcAft>
                <a:spcPts val="0"/>
              </a:spcAft>
              <a:buClr>
                <a:schemeClr val="dk2"/>
              </a:buClr>
              <a:buSzPts val="4800"/>
              <a:buFont typeface="Bebas Neue"/>
              <a:buNone/>
              <a:defRPr sz="4800" b="0" i="0" u="none" strike="noStrike" cap="none">
                <a:solidFill>
                  <a:schemeClr val="dk2"/>
                </a:solidFill>
                <a:latin typeface="Bebas Neue"/>
                <a:ea typeface="Bebas Neue"/>
                <a:cs typeface="Bebas Neue"/>
                <a:sym typeface="Bebas Neue"/>
              </a:defRPr>
            </a:lvl8pPr>
            <a:lvl9pPr marR="0" lvl="8" algn="l" rtl="0">
              <a:lnSpc>
                <a:spcPct val="100000"/>
              </a:lnSpc>
              <a:spcBef>
                <a:spcPts val="0"/>
              </a:spcBef>
              <a:spcAft>
                <a:spcPts val="0"/>
              </a:spcAft>
              <a:buClr>
                <a:schemeClr val="dk2"/>
              </a:buClr>
              <a:buSzPts val="4800"/>
              <a:buFont typeface="Bebas Neue"/>
              <a:buNone/>
              <a:defRPr sz="4800" b="0" i="0" u="none" strike="noStrike" cap="none">
                <a:solidFill>
                  <a:schemeClr val="dk2"/>
                </a:solidFill>
                <a:latin typeface="Bebas Neue"/>
                <a:ea typeface="Bebas Neue"/>
                <a:cs typeface="Bebas Neue"/>
                <a:sym typeface="Bebas Neue"/>
              </a:defRPr>
            </a:lvl9pPr>
          </a:lstStyle>
          <a:p>
            <a:pPr defTabSz="1219170" eaLnBrk="1" fontAlgn="auto" hangingPunct="1">
              <a:buClr>
                <a:srgbClr val="5A3A51"/>
              </a:buClr>
              <a:defRPr/>
            </a:pPr>
            <a:r>
              <a:rPr lang="en-US" sz="5333" kern="0" dirty="0">
                <a:solidFill>
                  <a:srgbClr val="5453CC">
                    <a:lumMod val="75000"/>
                  </a:srgbClr>
                </a:solidFill>
                <a:latin typeface="Times New Roman" pitchFamily="18" charset="0"/>
                <a:cs typeface="Times New Roman" panose="02020603050405020304" pitchFamily="18" charset="0"/>
              </a:rPr>
              <a:t>2. </a:t>
            </a:r>
            <a:r>
              <a:rPr lang="en-US" sz="5333" kern="0" dirty="0" err="1">
                <a:solidFill>
                  <a:srgbClr val="5453CC">
                    <a:lumMod val="75000"/>
                  </a:srgbClr>
                </a:solidFill>
                <a:latin typeface="Times New Roman" pitchFamily="18" charset="0"/>
                <a:cs typeface="Times New Roman" pitchFamily="18" charset="0"/>
              </a:rPr>
              <a:t>Liên</a:t>
            </a:r>
            <a:r>
              <a:rPr lang="en-US" sz="5333" kern="0" dirty="0">
                <a:solidFill>
                  <a:srgbClr val="5453CC">
                    <a:lumMod val="75000"/>
                  </a:srgbClr>
                </a:solidFill>
                <a:latin typeface="Times New Roman" pitchFamily="18" charset="0"/>
                <a:cs typeface="Times New Roman" pitchFamily="18" charset="0"/>
              </a:rPr>
              <a:t> </a:t>
            </a:r>
            <a:r>
              <a:rPr lang="en-US" sz="5333" kern="0" dirty="0" err="1">
                <a:solidFill>
                  <a:srgbClr val="5453CC">
                    <a:lumMod val="75000"/>
                  </a:srgbClr>
                </a:solidFill>
                <a:latin typeface="Times New Roman" pitchFamily="18" charset="0"/>
                <a:cs typeface="Times New Roman" pitchFamily="18" charset="0"/>
              </a:rPr>
              <a:t>Xô</a:t>
            </a:r>
            <a:r>
              <a:rPr lang="en-US" sz="5333" kern="0" dirty="0">
                <a:solidFill>
                  <a:srgbClr val="5453CC">
                    <a:lumMod val="75000"/>
                  </a:srgbClr>
                </a:solidFill>
                <a:latin typeface="Times New Roman" pitchFamily="18" charset="0"/>
                <a:cs typeface="Times New Roman" pitchFamily="18" charset="0"/>
              </a:rPr>
              <a:t> </a:t>
            </a:r>
            <a:r>
              <a:rPr lang="en-US" sz="5333" kern="0" dirty="0" err="1">
                <a:solidFill>
                  <a:srgbClr val="5453CC">
                    <a:lumMod val="75000"/>
                  </a:srgbClr>
                </a:solidFill>
                <a:latin typeface="Times New Roman" pitchFamily="18" charset="0"/>
                <a:cs typeface="Times New Roman" pitchFamily="18" charset="0"/>
              </a:rPr>
              <a:t>từ</a:t>
            </a:r>
            <a:r>
              <a:rPr lang="en-US" sz="5333" kern="0" dirty="0">
                <a:solidFill>
                  <a:srgbClr val="5453CC">
                    <a:lumMod val="75000"/>
                  </a:srgbClr>
                </a:solidFill>
                <a:latin typeface="Times New Roman" pitchFamily="18" charset="0"/>
                <a:cs typeface="Times New Roman" pitchFamily="18" charset="0"/>
              </a:rPr>
              <a:t> </a:t>
            </a:r>
            <a:r>
              <a:rPr lang="en-US" sz="5333" kern="0" dirty="0" err="1">
                <a:solidFill>
                  <a:srgbClr val="5453CC">
                    <a:lumMod val="75000"/>
                  </a:srgbClr>
                </a:solidFill>
                <a:latin typeface="Times New Roman" pitchFamily="18" charset="0"/>
                <a:cs typeface="Times New Roman" pitchFamily="18" charset="0"/>
              </a:rPr>
              <a:t>năm</a:t>
            </a:r>
            <a:r>
              <a:rPr lang="en-US" sz="5333" kern="0" dirty="0">
                <a:solidFill>
                  <a:srgbClr val="5453CC">
                    <a:lumMod val="75000"/>
                  </a:srgbClr>
                </a:solidFill>
                <a:latin typeface="Times New Roman" pitchFamily="18" charset="0"/>
                <a:cs typeface="Times New Roman" pitchFamily="18" charset="0"/>
              </a:rPr>
              <a:t> 1922 </a:t>
            </a:r>
            <a:r>
              <a:rPr lang="en-US" sz="5333" kern="0" dirty="0" err="1">
                <a:solidFill>
                  <a:srgbClr val="5453CC">
                    <a:lumMod val="75000"/>
                  </a:srgbClr>
                </a:solidFill>
                <a:latin typeface="Times New Roman" pitchFamily="18" charset="0"/>
                <a:cs typeface="Times New Roman" pitchFamily="18" charset="0"/>
              </a:rPr>
              <a:t>đến</a:t>
            </a:r>
            <a:r>
              <a:rPr lang="en-US" sz="5333" kern="0" dirty="0">
                <a:solidFill>
                  <a:srgbClr val="5453CC">
                    <a:lumMod val="75000"/>
                  </a:srgbClr>
                </a:solidFill>
                <a:latin typeface="Times New Roman" pitchFamily="18" charset="0"/>
                <a:cs typeface="Times New Roman" pitchFamily="18" charset="0"/>
              </a:rPr>
              <a:t> </a:t>
            </a:r>
            <a:r>
              <a:rPr lang="en-US" sz="5333" kern="0" dirty="0" err="1">
                <a:solidFill>
                  <a:srgbClr val="5453CC">
                    <a:lumMod val="75000"/>
                  </a:srgbClr>
                </a:solidFill>
                <a:latin typeface="Times New Roman" pitchFamily="18" charset="0"/>
                <a:cs typeface="Times New Roman" pitchFamily="18" charset="0"/>
              </a:rPr>
              <a:t>năm</a:t>
            </a:r>
            <a:r>
              <a:rPr lang="en-US" sz="5333" kern="0" dirty="0">
                <a:solidFill>
                  <a:srgbClr val="5453CC">
                    <a:lumMod val="75000"/>
                  </a:srgbClr>
                </a:solidFill>
                <a:latin typeface="Times New Roman" pitchFamily="18" charset="0"/>
                <a:cs typeface="Times New Roman" pitchFamily="18" charset="0"/>
              </a:rPr>
              <a:t> 1945</a:t>
            </a:r>
          </a:p>
          <a:p>
            <a:pPr defTabSz="1219170" eaLnBrk="1" fontAlgn="auto" hangingPunct="1">
              <a:buClr>
                <a:srgbClr val="5A3A51"/>
              </a:buClr>
              <a:defRPr/>
            </a:pPr>
            <a:r>
              <a:rPr lang="en-US" sz="5333" kern="0" dirty="0">
                <a:solidFill>
                  <a:srgbClr val="5A3A5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758580946"/>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58000"/>
            <a:chOff x="0" y="0"/>
            <a:chExt cx="12192000" cy="6858000"/>
          </a:xfrm>
        </p:grpSpPr>
        <p:sp>
          <p:nvSpPr>
            <p:cNvPr id="5" name="Rectangle 4"/>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Frame 5"/>
            <p:cNvSpPr/>
            <p:nvPr/>
          </p:nvSpPr>
          <p:spPr>
            <a:xfrm>
              <a:off x="0" y="0"/>
              <a:ext cx="12192000" cy="6858000"/>
            </a:xfrm>
            <a:prstGeom prst="frame">
              <a:avLst>
                <a:gd name="adj1" fmla="val 5517"/>
              </a:avLst>
            </a:prstGeom>
            <a:solidFill>
              <a:srgbClr val="CE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sp>
        <p:nvSpPr>
          <p:cNvPr id="20" name="Rounded Rectangle 19"/>
          <p:cNvSpPr/>
          <p:nvPr/>
        </p:nvSpPr>
        <p:spPr>
          <a:xfrm>
            <a:off x="4781550" y="550718"/>
            <a:ext cx="2628900" cy="1028700"/>
          </a:xfrm>
          <a:prstGeom prst="roundRect">
            <a:avLst>
              <a:gd name="adj" fmla="val 50000"/>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smtClean="0">
                <a:solidFill>
                  <a:schemeClr val="tx1"/>
                </a:solidFill>
              </a:rPr>
              <a:t>1922</a:t>
            </a:r>
            <a:endParaRPr lang="vi-VN" sz="6600" dirty="0">
              <a:solidFill>
                <a:schemeClr val="tx1"/>
              </a:solidFill>
            </a:endParaRPr>
          </a:p>
        </p:txBody>
      </p:sp>
      <p:grpSp>
        <p:nvGrpSpPr>
          <p:cNvPr id="21" name="Group 20"/>
          <p:cNvGrpSpPr/>
          <p:nvPr/>
        </p:nvGrpSpPr>
        <p:grpSpPr>
          <a:xfrm>
            <a:off x="509047" y="1575270"/>
            <a:ext cx="11133055" cy="1634633"/>
            <a:chOff x="561695" y="2734641"/>
            <a:chExt cx="11133055" cy="1416181"/>
          </a:xfrm>
          <a:solidFill>
            <a:srgbClr val="FFFFFF"/>
          </a:solidFill>
        </p:grpSpPr>
        <p:sp>
          <p:nvSpPr>
            <p:cNvPr id="22" name="Isosceles Triangle 21"/>
            <p:cNvSpPr/>
            <p:nvPr/>
          </p:nvSpPr>
          <p:spPr>
            <a:xfrm>
              <a:off x="5614350" y="2734641"/>
              <a:ext cx="1129553" cy="672353"/>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3" name="Rectangle 22"/>
            <p:cNvSpPr/>
            <p:nvPr/>
          </p:nvSpPr>
          <p:spPr>
            <a:xfrm>
              <a:off x="561695" y="3297382"/>
              <a:ext cx="11133055" cy="8534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solidFill>
                    <a:srgbClr val="000000"/>
                  </a:solidFill>
                </a:rPr>
                <a:t>Liên bang Cộng hòa xã hội chủ nghĩa Xô Viết (Liên Xô) thành lập</a:t>
              </a:r>
              <a:endParaRPr lang="vi-VN" sz="2800" dirty="0"/>
            </a:p>
          </p:txBody>
        </p:sp>
      </p:grpSp>
      <p:pic>
        <p:nvPicPr>
          <p:cNvPr id="24" name="Picture 23" descr="Slide28">
            <a:extLst>
              <a:ext uri="{FF2B5EF4-FFF2-40B4-BE49-F238E27FC236}">
                <a16:creationId xmlns:a16="http://schemas.microsoft.com/office/drawing/2014/main" id="{556146F4-0EEA-4233-19CE-0AE424A99BB2}"/>
              </a:ext>
            </a:extLst>
          </p:cNvPr>
          <p:cNvPicPr>
            <a:picLocks noGrp="1" noChangeAspect="1"/>
          </p:cNvPicPr>
          <p:nvPr isPhoto="1"/>
        </p:nvPicPr>
        <p:blipFill rotWithShape="1">
          <a:blip r:embed="rId2">
            <a:lum/>
            <a:extLst>
              <a:ext uri="{28A0092B-C50C-407E-A947-70E740481C1C}">
                <a14:useLocalDpi xmlns:a14="http://schemas.microsoft.com/office/drawing/2010/main" val="0"/>
              </a:ext>
            </a:extLst>
          </a:blip>
          <a:srcRect l="6000" t="41368" r="76154" b="41052"/>
          <a:stretch/>
        </p:blipFill>
        <p:spPr>
          <a:xfrm>
            <a:off x="1188721" y="3644900"/>
            <a:ext cx="1759192" cy="974779"/>
          </a:xfrm>
          <a:prstGeom prst="rect">
            <a:avLst/>
          </a:prstGeom>
        </p:spPr>
      </p:pic>
      <p:pic>
        <p:nvPicPr>
          <p:cNvPr id="25" name="Picture 24" descr="Slide28">
            <a:extLst>
              <a:ext uri="{FF2B5EF4-FFF2-40B4-BE49-F238E27FC236}">
                <a16:creationId xmlns:a16="http://schemas.microsoft.com/office/drawing/2014/main" id="{556146F4-0EEA-4233-19CE-0AE424A99BB2}"/>
              </a:ext>
            </a:extLst>
          </p:cNvPr>
          <p:cNvPicPr>
            <a:picLocks noGrp="1" noChangeAspect="1"/>
          </p:cNvPicPr>
          <p:nvPr isPhoto="1"/>
        </p:nvPicPr>
        <p:blipFill rotWithShape="1">
          <a:blip r:embed="rId2">
            <a:lum/>
            <a:extLst>
              <a:ext uri="{28A0092B-C50C-407E-A947-70E740481C1C}">
                <a14:useLocalDpi xmlns:a14="http://schemas.microsoft.com/office/drawing/2010/main" val="0"/>
              </a:ext>
            </a:extLst>
          </a:blip>
          <a:srcRect l="26769" t="41539" r="55385" b="41735"/>
          <a:stretch/>
        </p:blipFill>
        <p:spPr>
          <a:xfrm>
            <a:off x="3615398" y="3644900"/>
            <a:ext cx="1759192" cy="927388"/>
          </a:xfrm>
          <a:prstGeom prst="rect">
            <a:avLst/>
          </a:prstGeom>
        </p:spPr>
      </p:pic>
      <p:pic>
        <p:nvPicPr>
          <p:cNvPr id="26" name="Picture 25" descr="Slide28">
            <a:extLst>
              <a:ext uri="{FF2B5EF4-FFF2-40B4-BE49-F238E27FC236}">
                <a16:creationId xmlns:a16="http://schemas.microsoft.com/office/drawing/2014/main" id="{556146F4-0EEA-4233-19CE-0AE424A99BB2}"/>
              </a:ext>
            </a:extLst>
          </p:cNvPr>
          <p:cNvPicPr>
            <a:picLocks noGrp="1" noChangeAspect="1"/>
          </p:cNvPicPr>
          <p:nvPr isPhoto="1"/>
        </p:nvPicPr>
        <p:blipFill rotWithShape="1">
          <a:blip r:embed="rId2">
            <a:lum/>
            <a:extLst>
              <a:ext uri="{28A0092B-C50C-407E-A947-70E740481C1C}">
                <a14:useLocalDpi xmlns:a14="http://schemas.microsoft.com/office/drawing/2010/main" val="0"/>
              </a:ext>
            </a:extLst>
          </a:blip>
          <a:srcRect l="5405" t="67672" r="76635" b="15067"/>
          <a:stretch/>
        </p:blipFill>
        <p:spPr>
          <a:xfrm>
            <a:off x="1212931" y="5106847"/>
            <a:ext cx="1770422" cy="957021"/>
          </a:xfrm>
          <a:prstGeom prst="rect">
            <a:avLst/>
          </a:prstGeom>
        </p:spPr>
      </p:pic>
      <p:pic>
        <p:nvPicPr>
          <p:cNvPr id="27" name="Picture 26" descr="Slide28">
            <a:extLst>
              <a:ext uri="{FF2B5EF4-FFF2-40B4-BE49-F238E27FC236}">
                <a16:creationId xmlns:a16="http://schemas.microsoft.com/office/drawing/2014/main" id="{556146F4-0EEA-4233-19CE-0AE424A99BB2}"/>
              </a:ext>
            </a:extLst>
          </p:cNvPr>
          <p:cNvPicPr>
            <a:picLocks noGrp="1" noChangeAspect="1"/>
          </p:cNvPicPr>
          <p:nvPr isPhoto="1"/>
        </p:nvPicPr>
        <p:blipFill rotWithShape="1">
          <a:blip r:embed="rId2">
            <a:lum/>
            <a:extLst>
              <a:ext uri="{28A0092B-C50C-407E-A947-70E740481C1C}">
                <a14:useLocalDpi xmlns:a14="http://schemas.microsoft.com/office/drawing/2010/main" val="0"/>
              </a:ext>
            </a:extLst>
          </a:blip>
          <a:srcRect l="26972" t="67273" r="53661" b="15182"/>
          <a:stretch/>
        </p:blipFill>
        <p:spPr>
          <a:xfrm>
            <a:off x="3632880" y="5117595"/>
            <a:ext cx="1769700" cy="901738"/>
          </a:xfrm>
          <a:prstGeom prst="rect">
            <a:avLst/>
          </a:prstGeom>
        </p:spPr>
      </p:pic>
      <p:sp>
        <p:nvSpPr>
          <p:cNvPr id="2" name="TextBox 1"/>
          <p:cNvSpPr txBox="1"/>
          <p:nvPr/>
        </p:nvSpPr>
        <p:spPr>
          <a:xfrm>
            <a:off x="1097280" y="4572000"/>
            <a:ext cx="4998720" cy="1938992"/>
          </a:xfrm>
          <a:prstGeom prst="rect">
            <a:avLst/>
          </a:prstGeom>
          <a:noFill/>
        </p:spPr>
        <p:txBody>
          <a:bodyPr wrap="square" rtlCol="0">
            <a:spAutoFit/>
          </a:bodyPr>
          <a:lstStyle/>
          <a:p>
            <a:r>
              <a:rPr lang="vi-VN" sz="2400" dirty="0" smtClean="0"/>
              <a:t>      Nga                   U-crai-na</a:t>
            </a:r>
          </a:p>
          <a:p>
            <a:endParaRPr lang="vi-VN" sz="2400" dirty="0" smtClean="0"/>
          </a:p>
          <a:p>
            <a:endParaRPr lang="vi-VN" sz="2400" dirty="0" smtClean="0"/>
          </a:p>
          <a:p>
            <a:endParaRPr lang="vi-VN" sz="2400" dirty="0" smtClean="0"/>
          </a:p>
          <a:p>
            <a:r>
              <a:rPr lang="vi-VN" sz="2400" dirty="0" smtClean="0"/>
              <a:t>Bê:lô-rút-xi-a      </a:t>
            </a:r>
            <a:r>
              <a:rPr lang="vi-VN" sz="2400" dirty="0" smtClean="0"/>
              <a:t>Ngoại Cáp-ca-dơ</a:t>
            </a:r>
            <a:endParaRPr lang="vi-VN" sz="2400" dirty="0"/>
          </a:p>
        </p:txBody>
      </p:sp>
      <p:pic>
        <p:nvPicPr>
          <p:cNvPr id="29" name="Picture 28" descr="Slide28">
            <a:extLst>
              <a:ext uri="{FF2B5EF4-FFF2-40B4-BE49-F238E27FC236}">
                <a16:creationId xmlns:a16="http://schemas.microsoft.com/office/drawing/2014/main" id="{556146F4-0EEA-4233-19CE-0AE424A99BB2}"/>
              </a:ext>
            </a:extLst>
          </p:cNvPr>
          <p:cNvPicPr>
            <a:picLocks noGrp="1" noChangeAspect="1"/>
          </p:cNvPicPr>
          <p:nvPr isPhoto="1"/>
        </p:nvPicPr>
        <p:blipFill rotWithShape="1">
          <a:blip r:embed="rId2">
            <a:lum/>
            <a:extLst>
              <a:ext uri="{28A0092B-C50C-407E-A947-70E740481C1C}">
                <a14:useLocalDpi xmlns:a14="http://schemas.microsoft.com/office/drawing/2010/main" val="0"/>
              </a:ext>
            </a:extLst>
          </a:blip>
          <a:srcRect l="50251" t="40890" r="5874" b="12888"/>
          <a:stretch/>
        </p:blipFill>
        <p:spPr>
          <a:xfrm>
            <a:off x="6096000" y="3644900"/>
            <a:ext cx="4419600" cy="2709333"/>
          </a:xfrm>
          <a:prstGeom prst="rect">
            <a:avLst/>
          </a:prstGeom>
        </p:spPr>
      </p:pic>
      <p:sp>
        <p:nvSpPr>
          <p:cNvPr id="3" name="TextBox 2"/>
          <p:cNvSpPr txBox="1"/>
          <p:nvPr/>
        </p:nvSpPr>
        <p:spPr>
          <a:xfrm>
            <a:off x="10553700" y="3771900"/>
            <a:ext cx="1371600" cy="2862322"/>
          </a:xfrm>
          <a:prstGeom prst="rect">
            <a:avLst/>
          </a:prstGeom>
          <a:noFill/>
        </p:spPr>
        <p:txBody>
          <a:bodyPr wrap="square" rtlCol="0">
            <a:spAutoFit/>
          </a:bodyPr>
          <a:lstStyle/>
          <a:p>
            <a:r>
              <a:rPr lang="vi-VN" sz="2900" dirty="0" smtClean="0"/>
              <a:t>Lãnh thổ Liên </a:t>
            </a:r>
            <a:r>
              <a:rPr lang="vi-VN" sz="2900" dirty="0"/>
              <a:t>X</a:t>
            </a:r>
            <a:r>
              <a:rPr lang="vi-VN" sz="2900" dirty="0" smtClean="0"/>
              <a:t>ô năm 1922</a:t>
            </a:r>
            <a:endParaRPr lang="vi-VN" sz="2900" dirty="0"/>
          </a:p>
        </p:txBody>
      </p:sp>
    </p:spTree>
    <p:extLst>
      <p:ext uri="{BB962C8B-B14F-4D97-AF65-F5344CB8AC3E}">
        <p14:creationId xmlns:p14="http://schemas.microsoft.com/office/powerpoint/2010/main" val="2663170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anim calcmode="lin" valueType="num">
                                      <p:cBhvr>
                                        <p:cTn id="14" dur="1000" fill="hold"/>
                                        <p:tgtEl>
                                          <p:spTgt spid="21"/>
                                        </p:tgtEl>
                                        <p:attrNameLst>
                                          <p:attrName>ppt_x</p:attrName>
                                        </p:attrNameLst>
                                      </p:cBhvr>
                                      <p:tavLst>
                                        <p:tav tm="0">
                                          <p:val>
                                            <p:strVal val="#ppt_x"/>
                                          </p:val>
                                        </p:tav>
                                        <p:tav tm="100000">
                                          <p:val>
                                            <p:strVal val="#ppt_x"/>
                                          </p:val>
                                        </p:tav>
                                      </p:tavLst>
                                    </p:anim>
                                    <p:anim calcmode="lin" valueType="num">
                                      <p:cBhvr>
                                        <p:cTn id="1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1000"/>
                                        <p:tgtEl>
                                          <p:spTgt spid="26"/>
                                        </p:tgtEl>
                                      </p:cBhvr>
                                    </p:animEffect>
                                    <p:anim calcmode="lin" valueType="num">
                                      <p:cBhvr>
                                        <p:cTn id="31" dur="1000" fill="hold"/>
                                        <p:tgtEl>
                                          <p:spTgt spid="26"/>
                                        </p:tgtEl>
                                        <p:attrNameLst>
                                          <p:attrName>ppt_x</p:attrName>
                                        </p:attrNameLst>
                                      </p:cBhvr>
                                      <p:tavLst>
                                        <p:tav tm="0">
                                          <p:val>
                                            <p:strVal val="#ppt_x"/>
                                          </p:val>
                                        </p:tav>
                                        <p:tav tm="100000">
                                          <p:val>
                                            <p:strVal val="#ppt_x"/>
                                          </p:val>
                                        </p:tav>
                                      </p:tavLst>
                                    </p:anim>
                                    <p:anim calcmode="lin" valueType="num">
                                      <p:cBhvr>
                                        <p:cTn id="32" dur="1000" fill="hold"/>
                                        <p:tgtEl>
                                          <p:spTgt spid="26"/>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1000"/>
                                        <p:tgtEl>
                                          <p:spTgt spid="27"/>
                                        </p:tgtEl>
                                      </p:cBhvr>
                                    </p:animEffect>
                                    <p:anim calcmode="lin" valueType="num">
                                      <p:cBhvr>
                                        <p:cTn id="36" dur="1000" fill="hold"/>
                                        <p:tgtEl>
                                          <p:spTgt spid="27"/>
                                        </p:tgtEl>
                                        <p:attrNameLst>
                                          <p:attrName>ppt_x</p:attrName>
                                        </p:attrNameLst>
                                      </p:cBhvr>
                                      <p:tavLst>
                                        <p:tav tm="0">
                                          <p:val>
                                            <p:strVal val="#ppt_x"/>
                                          </p:val>
                                        </p:tav>
                                        <p:tav tm="100000">
                                          <p:val>
                                            <p:strVal val="#ppt_x"/>
                                          </p:val>
                                        </p:tav>
                                      </p:tavLst>
                                    </p:anim>
                                    <p:anim calcmode="lin" valueType="num">
                                      <p:cBhvr>
                                        <p:cTn id="37" dur="1000" fill="hold"/>
                                        <p:tgtEl>
                                          <p:spTgt spid="27"/>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1000"/>
                                        <p:tgtEl>
                                          <p:spTgt spid="2"/>
                                        </p:tgtEl>
                                      </p:cBhvr>
                                    </p:animEffect>
                                    <p:anim calcmode="lin" valueType="num">
                                      <p:cBhvr>
                                        <p:cTn id="41" dur="1000" fill="hold"/>
                                        <p:tgtEl>
                                          <p:spTgt spid="2"/>
                                        </p:tgtEl>
                                        <p:attrNameLst>
                                          <p:attrName>ppt_x</p:attrName>
                                        </p:attrNameLst>
                                      </p:cBhvr>
                                      <p:tavLst>
                                        <p:tav tm="0">
                                          <p:val>
                                            <p:strVal val="#ppt_x"/>
                                          </p:val>
                                        </p:tav>
                                        <p:tav tm="100000">
                                          <p:val>
                                            <p:strVal val="#ppt_x"/>
                                          </p:val>
                                        </p:tav>
                                      </p:tavLst>
                                    </p:anim>
                                    <p:anim calcmode="lin" valueType="num">
                                      <p:cBhvr>
                                        <p:cTn id="4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1000"/>
                                        <p:tgtEl>
                                          <p:spTgt spid="29"/>
                                        </p:tgtEl>
                                      </p:cBhvr>
                                    </p:animEffect>
                                    <p:anim calcmode="lin" valueType="num">
                                      <p:cBhvr>
                                        <p:cTn id="48" dur="1000" fill="hold"/>
                                        <p:tgtEl>
                                          <p:spTgt spid="29"/>
                                        </p:tgtEl>
                                        <p:attrNameLst>
                                          <p:attrName>ppt_x</p:attrName>
                                        </p:attrNameLst>
                                      </p:cBhvr>
                                      <p:tavLst>
                                        <p:tav tm="0">
                                          <p:val>
                                            <p:strVal val="#ppt_x"/>
                                          </p:val>
                                        </p:tav>
                                        <p:tav tm="100000">
                                          <p:val>
                                            <p:strVal val="#ppt_x"/>
                                          </p:val>
                                        </p:tav>
                                      </p:tavLst>
                                    </p:anim>
                                    <p:anim calcmode="lin" valueType="num">
                                      <p:cBhvr>
                                        <p:cTn id="49" dur="1000" fill="hold"/>
                                        <p:tgtEl>
                                          <p:spTgt spid="29"/>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1000"/>
                                        <p:tgtEl>
                                          <p:spTgt spid="3"/>
                                        </p:tgtEl>
                                      </p:cBhvr>
                                    </p:animEffect>
                                    <p:anim calcmode="lin" valueType="num">
                                      <p:cBhvr>
                                        <p:cTn id="53" dur="1000" fill="hold"/>
                                        <p:tgtEl>
                                          <p:spTgt spid="3"/>
                                        </p:tgtEl>
                                        <p:attrNameLst>
                                          <p:attrName>ppt_x</p:attrName>
                                        </p:attrNameLst>
                                      </p:cBhvr>
                                      <p:tavLst>
                                        <p:tav tm="0">
                                          <p:val>
                                            <p:strVal val="#ppt_x"/>
                                          </p:val>
                                        </p:tav>
                                        <p:tav tm="100000">
                                          <p:val>
                                            <p:strVal val="#ppt_x"/>
                                          </p:val>
                                        </p:tav>
                                      </p:tavLst>
                                    </p:anim>
                                    <p:anim calcmode="lin" valueType="num">
                                      <p:cBhvr>
                                        <p:cTn id="5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58000"/>
            <a:chOff x="0" y="0"/>
            <a:chExt cx="12192000" cy="6858000"/>
          </a:xfrm>
        </p:grpSpPr>
        <p:sp>
          <p:nvSpPr>
            <p:cNvPr id="5" name="Rectangle 4"/>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Frame 5"/>
            <p:cNvSpPr/>
            <p:nvPr/>
          </p:nvSpPr>
          <p:spPr>
            <a:xfrm>
              <a:off x="0" y="0"/>
              <a:ext cx="12192000" cy="6858000"/>
            </a:xfrm>
            <a:prstGeom prst="frame">
              <a:avLst>
                <a:gd name="adj1" fmla="val 5517"/>
              </a:avLst>
            </a:prstGeom>
            <a:solidFill>
              <a:srgbClr val="CE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sp>
        <p:nvSpPr>
          <p:cNvPr id="20" name="Rounded Rectangle 19"/>
          <p:cNvSpPr/>
          <p:nvPr/>
        </p:nvSpPr>
        <p:spPr>
          <a:xfrm>
            <a:off x="4781550" y="550718"/>
            <a:ext cx="2628900" cy="744682"/>
          </a:xfrm>
          <a:prstGeom prst="roundRect">
            <a:avLst>
              <a:gd name="adj" fmla="val 50000"/>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smtClean="0">
                <a:solidFill>
                  <a:schemeClr val="tx1"/>
                </a:solidFill>
              </a:rPr>
              <a:t>1940</a:t>
            </a:r>
            <a:endParaRPr lang="vi-VN" sz="6600" dirty="0">
              <a:solidFill>
                <a:schemeClr val="tx1"/>
              </a:solidFill>
            </a:endParaRPr>
          </a:p>
        </p:txBody>
      </p:sp>
      <p:grpSp>
        <p:nvGrpSpPr>
          <p:cNvPr id="21" name="Group 20"/>
          <p:cNvGrpSpPr/>
          <p:nvPr/>
        </p:nvGrpSpPr>
        <p:grpSpPr>
          <a:xfrm>
            <a:off x="1112520" y="1382196"/>
            <a:ext cx="9966960" cy="994366"/>
            <a:chOff x="1149928" y="2734641"/>
            <a:chExt cx="9966960" cy="861479"/>
          </a:xfrm>
          <a:solidFill>
            <a:srgbClr val="FFFFFF"/>
          </a:solidFill>
        </p:grpSpPr>
        <p:sp>
          <p:nvSpPr>
            <p:cNvPr id="22" name="Isosceles Triangle 21"/>
            <p:cNvSpPr/>
            <p:nvPr/>
          </p:nvSpPr>
          <p:spPr>
            <a:xfrm>
              <a:off x="5614350" y="2734641"/>
              <a:ext cx="1129553" cy="672353"/>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3" name="Rectangle 22"/>
            <p:cNvSpPr/>
            <p:nvPr/>
          </p:nvSpPr>
          <p:spPr>
            <a:xfrm>
              <a:off x="1149928" y="2742680"/>
              <a:ext cx="9966960" cy="8534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650" b="1" dirty="0" smtClean="0">
                  <a:solidFill>
                    <a:srgbClr val="000000"/>
                  </a:solidFill>
                </a:rPr>
                <a:t>Liên Xô bao gồm 15 nước cộng hòa xã hội chủ nghĩa Xô viết </a:t>
              </a:r>
              <a:endParaRPr lang="vi-VN" sz="2650" b="1" dirty="0"/>
            </a:p>
          </p:txBody>
        </p:sp>
      </p:grpSp>
      <p:pic>
        <p:nvPicPr>
          <p:cNvPr id="16" name="Picture 15" descr="Slide29">
            <a:extLst>
              <a:ext uri="{FF2B5EF4-FFF2-40B4-BE49-F238E27FC236}">
                <a16:creationId xmlns:a16="http://schemas.microsoft.com/office/drawing/2014/main" id="{324AB985-80C5-DB32-FBFA-AAE09D2102D2}"/>
              </a:ext>
            </a:extLst>
          </p:cNvPr>
          <p:cNvPicPr>
            <a:picLocks noGrp="1" noChangeAspect="1"/>
          </p:cNvPicPr>
          <p:nvPr isPhoto="1"/>
        </p:nvPicPr>
        <p:blipFill rotWithShape="1">
          <a:blip r:embed="rId2">
            <a:lum/>
            <a:extLst>
              <a:ext uri="{28A0092B-C50C-407E-A947-70E740481C1C}">
                <a14:useLocalDpi xmlns:a14="http://schemas.microsoft.com/office/drawing/2010/main" val="0"/>
              </a:ext>
            </a:extLst>
          </a:blip>
          <a:srcRect l="5000" t="36111" r="2812" b="6666"/>
          <a:stretch/>
        </p:blipFill>
        <p:spPr>
          <a:xfrm>
            <a:off x="1270587" y="2385841"/>
            <a:ext cx="9443436" cy="3988425"/>
          </a:xfrm>
          <a:prstGeom prst="rect">
            <a:avLst/>
          </a:prstGeom>
        </p:spPr>
      </p:pic>
    </p:spTree>
    <p:extLst>
      <p:ext uri="{BB962C8B-B14F-4D97-AF65-F5344CB8AC3E}">
        <p14:creationId xmlns:p14="http://schemas.microsoft.com/office/powerpoint/2010/main" val="2354520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anim calcmode="lin" valueType="num">
                                      <p:cBhvr>
                                        <p:cTn id="14" dur="1000" fill="hold"/>
                                        <p:tgtEl>
                                          <p:spTgt spid="21"/>
                                        </p:tgtEl>
                                        <p:attrNameLst>
                                          <p:attrName>ppt_x</p:attrName>
                                        </p:attrNameLst>
                                      </p:cBhvr>
                                      <p:tavLst>
                                        <p:tav tm="0">
                                          <p:val>
                                            <p:strVal val="#ppt_x"/>
                                          </p:val>
                                        </p:tav>
                                        <p:tav tm="100000">
                                          <p:val>
                                            <p:strVal val="#ppt_x"/>
                                          </p:val>
                                        </p:tav>
                                      </p:tavLst>
                                    </p:anim>
                                    <p:anim calcmode="lin" valueType="num">
                                      <p:cBhvr>
                                        <p:cTn id="1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58000"/>
            <a:chOff x="0" y="0"/>
            <a:chExt cx="12192000" cy="6858000"/>
          </a:xfrm>
        </p:grpSpPr>
        <p:sp>
          <p:nvSpPr>
            <p:cNvPr id="5" name="Rectangle 4"/>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Frame 5"/>
            <p:cNvSpPr/>
            <p:nvPr/>
          </p:nvSpPr>
          <p:spPr>
            <a:xfrm>
              <a:off x="0" y="0"/>
              <a:ext cx="12192000" cy="6858000"/>
            </a:xfrm>
            <a:prstGeom prst="frame">
              <a:avLst>
                <a:gd name="adj1" fmla="val 5517"/>
              </a:avLst>
            </a:prstGeom>
            <a:solidFill>
              <a:srgbClr val="CE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pic>
        <p:nvPicPr>
          <p:cNvPr id="10" name="Picture 9" descr="Slide30">
            <a:extLst>
              <a:ext uri="{FF2B5EF4-FFF2-40B4-BE49-F238E27FC236}">
                <a16:creationId xmlns:a16="http://schemas.microsoft.com/office/drawing/2014/main" id="{5EDFEB2D-C4D0-6025-53B3-1F187210904F}"/>
              </a:ext>
            </a:extLst>
          </p:cNvPr>
          <p:cNvPicPr>
            <a:picLocks noGrp="1" noChangeAspect="1"/>
          </p:cNvPicPr>
          <p:nvPr isPhoto="1"/>
        </p:nvPicPr>
        <p:blipFill rotWithShape="1">
          <a:blip r:embed="rId2">
            <a:lum/>
            <a:extLst>
              <a:ext uri="{28A0092B-C50C-407E-A947-70E740481C1C}">
                <a14:useLocalDpi xmlns:a14="http://schemas.microsoft.com/office/drawing/2010/main" val="0"/>
              </a:ext>
            </a:extLst>
          </a:blip>
          <a:srcRect r="46875"/>
          <a:stretch/>
        </p:blipFill>
        <p:spPr>
          <a:xfrm>
            <a:off x="0" y="0"/>
            <a:ext cx="6477000" cy="6858000"/>
          </a:xfrm>
          <a:prstGeom prst="rect">
            <a:avLst/>
          </a:prstGeom>
        </p:spPr>
      </p:pic>
      <p:pic>
        <p:nvPicPr>
          <p:cNvPr id="11" name="Picture 10" descr="Slide30">
            <a:extLst>
              <a:ext uri="{FF2B5EF4-FFF2-40B4-BE49-F238E27FC236}">
                <a16:creationId xmlns:a16="http://schemas.microsoft.com/office/drawing/2014/main" id="{5EDFEB2D-C4D0-6025-53B3-1F187210904F}"/>
              </a:ext>
            </a:extLst>
          </p:cNvPr>
          <p:cNvPicPr>
            <a:picLocks noGrp="1" noChangeAspect="1"/>
          </p:cNvPicPr>
          <p:nvPr isPhoto="1"/>
        </p:nvPicPr>
        <p:blipFill rotWithShape="1">
          <a:blip r:embed="rId2">
            <a:lum/>
            <a:extLst>
              <a:ext uri="{28A0092B-C50C-407E-A947-70E740481C1C}">
                <a14:useLocalDpi xmlns:a14="http://schemas.microsoft.com/office/drawing/2010/main" val="0"/>
              </a:ext>
            </a:extLst>
          </a:blip>
          <a:srcRect l="53438"/>
          <a:stretch/>
        </p:blipFill>
        <p:spPr>
          <a:xfrm>
            <a:off x="6515100" y="0"/>
            <a:ext cx="5676900" cy="6858000"/>
          </a:xfrm>
          <a:prstGeom prst="rect">
            <a:avLst/>
          </a:prstGeom>
        </p:spPr>
      </p:pic>
    </p:spTree>
    <p:extLst>
      <p:ext uri="{BB962C8B-B14F-4D97-AF65-F5344CB8AC3E}">
        <p14:creationId xmlns:p14="http://schemas.microsoft.com/office/powerpoint/2010/main" val="3746175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1+#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58000"/>
            <a:chOff x="0" y="0"/>
            <a:chExt cx="12192000" cy="6858000"/>
          </a:xfrm>
        </p:grpSpPr>
        <p:sp>
          <p:nvSpPr>
            <p:cNvPr id="5" name="Rectangle 4"/>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Frame 5"/>
            <p:cNvSpPr/>
            <p:nvPr/>
          </p:nvSpPr>
          <p:spPr>
            <a:xfrm>
              <a:off x="0" y="0"/>
              <a:ext cx="12192000" cy="6858000"/>
            </a:xfrm>
            <a:prstGeom prst="frame">
              <a:avLst>
                <a:gd name="adj1" fmla="val 5517"/>
              </a:avLst>
            </a:prstGeom>
            <a:solidFill>
              <a:srgbClr val="CE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pic>
        <p:nvPicPr>
          <p:cNvPr id="10" name="Picture 9" descr="Slide30">
            <a:extLst>
              <a:ext uri="{FF2B5EF4-FFF2-40B4-BE49-F238E27FC236}">
                <a16:creationId xmlns:a16="http://schemas.microsoft.com/office/drawing/2014/main" id="{5EDFEB2D-C4D0-6025-53B3-1F187210904F}"/>
              </a:ext>
            </a:extLst>
          </p:cNvPr>
          <p:cNvPicPr>
            <a:picLocks noGrp="1" noChangeAspect="1"/>
          </p:cNvPicPr>
          <p:nvPr isPhoto="1"/>
        </p:nvPicPr>
        <p:blipFill rotWithShape="1">
          <a:blip r:embed="rId2">
            <a:lum/>
            <a:extLst>
              <a:ext uri="{28A0092B-C50C-407E-A947-70E740481C1C}">
                <a14:useLocalDpi xmlns:a14="http://schemas.microsoft.com/office/drawing/2010/main" val="0"/>
              </a:ext>
            </a:extLst>
          </a:blip>
          <a:srcRect r="46875"/>
          <a:stretch/>
        </p:blipFill>
        <p:spPr>
          <a:xfrm>
            <a:off x="0" y="0"/>
            <a:ext cx="6477000" cy="6858000"/>
          </a:xfrm>
          <a:prstGeom prst="rect">
            <a:avLst/>
          </a:prstGeom>
        </p:spPr>
      </p:pic>
      <p:pic>
        <p:nvPicPr>
          <p:cNvPr id="7" name="Picture 6" descr="Slide31">
            <a:extLst>
              <a:ext uri="{FF2B5EF4-FFF2-40B4-BE49-F238E27FC236}">
                <a16:creationId xmlns:a16="http://schemas.microsoft.com/office/drawing/2014/main" id="{A3EE0B94-DFFD-3EFF-5566-841B54B76A25}"/>
              </a:ext>
            </a:extLst>
          </p:cNvPr>
          <p:cNvPicPr>
            <a:picLocks noGrp="1" noChangeAspect="1"/>
          </p:cNvPicPr>
          <p:nvPr isPhoto="1"/>
        </p:nvPicPr>
        <p:blipFill rotWithShape="1">
          <a:blip r:embed="rId3">
            <a:lum/>
            <a:extLst>
              <a:ext uri="{28A0092B-C50C-407E-A947-70E740481C1C}">
                <a14:useLocalDpi xmlns:a14="http://schemas.microsoft.com/office/drawing/2010/main" val="0"/>
              </a:ext>
            </a:extLst>
          </a:blip>
          <a:srcRect l="53684"/>
          <a:stretch/>
        </p:blipFill>
        <p:spPr>
          <a:xfrm>
            <a:off x="6477000" y="0"/>
            <a:ext cx="5714999" cy="6858000"/>
          </a:xfrm>
          <a:prstGeom prst="rect">
            <a:avLst/>
          </a:prstGeom>
        </p:spPr>
      </p:pic>
    </p:spTree>
    <p:extLst>
      <p:ext uri="{BB962C8B-B14F-4D97-AF65-F5344CB8AC3E}">
        <p14:creationId xmlns:p14="http://schemas.microsoft.com/office/powerpoint/2010/main" val="1261731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Box 61"/>
          <p:cNvSpPr txBox="1">
            <a:spLocks noChangeArrowheads="1"/>
          </p:cNvSpPr>
          <p:nvPr/>
        </p:nvSpPr>
        <p:spPr bwMode="auto">
          <a:xfrm>
            <a:off x="636588" y="336550"/>
            <a:ext cx="11458002"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600" b="1" dirty="0">
                <a:solidFill>
                  <a:srgbClr val="7030A0"/>
                </a:solidFill>
                <a:latin typeface="Times New Roman" panose="02020603050405020304" pitchFamily="18" charset="0"/>
                <a:cs typeface="Times New Roman" panose="02020603050405020304" pitchFamily="18" charset="0"/>
              </a:rPr>
              <a:t>CHƯƠNG 1: THẾ GIỚI TỪ NĂM 1918 ĐẾN NĂM 1945</a:t>
            </a:r>
          </a:p>
          <a:p>
            <a:pPr algn="ctr" eaLnBrk="1" hangingPunct="1">
              <a:lnSpc>
                <a:spcPct val="100000"/>
              </a:lnSpc>
              <a:spcBef>
                <a:spcPct val="0"/>
              </a:spcBef>
              <a:buFontTx/>
              <a:buNone/>
            </a:pPr>
            <a:r>
              <a:rPr lang="vi-VN" altLang="en-US" sz="3200" b="1" dirty="0" smtClean="0">
                <a:solidFill>
                  <a:srgbClr val="7030A0"/>
                </a:solidFill>
                <a:latin typeface="Times New Roman" panose="02020603050405020304" pitchFamily="18" charset="0"/>
                <a:cs typeface="Times New Roman" panose="02020603050405020304" pitchFamily="18" charset="0"/>
              </a:rPr>
              <a:t>Tiết 4: </a:t>
            </a:r>
            <a:r>
              <a:rPr lang="en-US" altLang="en-US" sz="3200" b="1" dirty="0" smtClean="0">
                <a:solidFill>
                  <a:srgbClr val="7030A0"/>
                </a:solidFill>
                <a:latin typeface="Times New Roman" panose="02020603050405020304" pitchFamily="18" charset="0"/>
                <a:cs typeface="Times New Roman" panose="02020603050405020304" pitchFamily="18" charset="0"/>
              </a:rPr>
              <a:t>BÀI </a:t>
            </a:r>
            <a:r>
              <a:rPr lang="en-US" altLang="en-US" sz="3200" b="1" dirty="0">
                <a:solidFill>
                  <a:srgbClr val="7030A0"/>
                </a:solidFill>
                <a:latin typeface="Times New Roman" panose="02020603050405020304" pitchFamily="18" charset="0"/>
                <a:cs typeface="Times New Roman" panose="02020603050405020304" pitchFamily="18" charset="0"/>
              </a:rPr>
              <a:t>1: NƯỚC NGA VÀ LIÊN XÔ TỪ 1918 ĐẾN </a:t>
            </a:r>
            <a:r>
              <a:rPr lang="en-US" altLang="en-US" sz="3200" b="1" dirty="0" smtClean="0">
                <a:solidFill>
                  <a:srgbClr val="7030A0"/>
                </a:solidFill>
                <a:latin typeface="Times New Roman" panose="02020603050405020304" pitchFamily="18" charset="0"/>
                <a:cs typeface="Times New Roman" panose="02020603050405020304" pitchFamily="18" charset="0"/>
              </a:rPr>
              <a:t>1945</a:t>
            </a:r>
            <a:r>
              <a:rPr lang="vi-VN" altLang="en-US" sz="3200" b="1" dirty="0" smtClean="0">
                <a:solidFill>
                  <a:srgbClr val="7030A0"/>
                </a:solidFill>
                <a:latin typeface="Times New Roman" panose="02020603050405020304" pitchFamily="18" charset="0"/>
                <a:cs typeface="Times New Roman" panose="02020603050405020304" pitchFamily="18" charset="0"/>
              </a:rPr>
              <a:t> </a:t>
            </a:r>
          </a:p>
          <a:p>
            <a:pPr algn="ctr" eaLnBrk="1" hangingPunct="1">
              <a:lnSpc>
                <a:spcPct val="100000"/>
              </a:lnSpc>
              <a:spcBef>
                <a:spcPct val="0"/>
              </a:spcBef>
              <a:buFontTx/>
              <a:buNone/>
            </a:pPr>
            <a:r>
              <a:rPr lang="vi-VN" altLang="en-US" sz="3200" b="1" dirty="0" smtClean="0">
                <a:solidFill>
                  <a:srgbClr val="7030A0"/>
                </a:solidFill>
                <a:latin typeface="Times New Roman" panose="02020603050405020304" pitchFamily="18" charset="0"/>
                <a:cs typeface="Times New Roman" panose="02020603050405020304" pitchFamily="18" charset="0"/>
              </a:rPr>
              <a:t>(1 tiết)</a:t>
            </a:r>
            <a:endParaRPr lang="en-US" altLang="en-US" sz="3200" dirty="0">
              <a:solidFill>
                <a:srgbClr val="000000"/>
              </a:solidFill>
              <a:latin typeface="Times New Roman" panose="02020603050405020304" pitchFamily="18" charset="0"/>
              <a:cs typeface="Times New Roman" panose="02020603050405020304" pitchFamily="18" charset="0"/>
            </a:endParaRPr>
          </a:p>
        </p:txBody>
      </p:sp>
      <p:pic>
        <p:nvPicPr>
          <p:cNvPr id="5222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0828" y="2187019"/>
            <a:ext cx="3805237" cy="4670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2" descr="Sắc lệnh hòa bình của cuộc cách mạng Tháng Mười Ng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583" y="2187019"/>
            <a:ext cx="3805237" cy="4526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1209" y="2187019"/>
            <a:ext cx="3808412" cy="4526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2882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58000"/>
            <a:chOff x="0" y="0"/>
            <a:chExt cx="12192000" cy="6858000"/>
          </a:xfrm>
        </p:grpSpPr>
        <p:sp>
          <p:nvSpPr>
            <p:cNvPr id="5" name="Rectangle 4"/>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Frame 5"/>
            <p:cNvSpPr/>
            <p:nvPr/>
          </p:nvSpPr>
          <p:spPr>
            <a:xfrm>
              <a:off x="0" y="0"/>
              <a:ext cx="12192000" cy="6858000"/>
            </a:xfrm>
            <a:prstGeom prst="frame">
              <a:avLst>
                <a:gd name="adj1" fmla="val 5517"/>
              </a:avLst>
            </a:prstGeom>
            <a:solidFill>
              <a:srgbClr val="CE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pic>
        <p:nvPicPr>
          <p:cNvPr id="10" name="Picture 9" descr="Slide30">
            <a:extLst>
              <a:ext uri="{FF2B5EF4-FFF2-40B4-BE49-F238E27FC236}">
                <a16:creationId xmlns:a16="http://schemas.microsoft.com/office/drawing/2014/main" id="{5EDFEB2D-C4D0-6025-53B3-1F187210904F}"/>
              </a:ext>
            </a:extLst>
          </p:cNvPr>
          <p:cNvPicPr>
            <a:picLocks noGrp="1" noChangeAspect="1"/>
          </p:cNvPicPr>
          <p:nvPr isPhoto="1"/>
        </p:nvPicPr>
        <p:blipFill rotWithShape="1">
          <a:blip r:embed="rId2">
            <a:lum/>
            <a:extLst>
              <a:ext uri="{28A0092B-C50C-407E-A947-70E740481C1C}">
                <a14:useLocalDpi xmlns:a14="http://schemas.microsoft.com/office/drawing/2010/main" val="0"/>
              </a:ext>
            </a:extLst>
          </a:blip>
          <a:srcRect r="46875"/>
          <a:stretch/>
        </p:blipFill>
        <p:spPr>
          <a:xfrm>
            <a:off x="0" y="0"/>
            <a:ext cx="6477000" cy="6858000"/>
          </a:xfrm>
          <a:prstGeom prst="rect">
            <a:avLst/>
          </a:prstGeom>
        </p:spPr>
      </p:pic>
      <p:pic>
        <p:nvPicPr>
          <p:cNvPr id="8" name="Picture 7" descr="Slide32">
            <a:extLst>
              <a:ext uri="{FF2B5EF4-FFF2-40B4-BE49-F238E27FC236}">
                <a16:creationId xmlns:a16="http://schemas.microsoft.com/office/drawing/2014/main" id="{134BAFF3-B876-3BF8-40B7-D86085AED51E}"/>
              </a:ext>
            </a:extLst>
          </p:cNvPr>
          <p:cNvPicPr>
            <a:picLocks noGrp="1" noChangeAspect="1"/>
          </p:cNvPicPr>
          <p:nvPr isPhoto="1"/>
        </p:nvPicPr>
        <p:blipFill rotWithShape="1">
          <a:blip r:embed="rId3">
            <a:lum/>
            <a:extLst>
              <a:ext uri="{28A0092B-C50C-407E-A947-70E740481C1C}">
                <a14:useLocalDpi xmlns:a14="http://schemas.microsoft.com/office/drawing/2010/main" val="0"/>
              </a:ext>
            </a:extLst>
          </a:blip>
          <a:srcRect l="52895"/>
          <a:stretch/>
        </p:blipFill>
        <p:spPr>
          <a:xfrm>
            <a:off x="6448926" y="0"/>
            <a:ext cx="5743074" cy="6858000"/>
          </a:xfrm>
          <a:prstGeom prst="rect">
            <a:avLst/>
          </a:prstGeom>
        </p:spPr>
      </p:pic>
    </p:spTree>
    <p:extLst>
      <p:ext uri="{BB962C8B-B14F-4D97-AF65-F5344CB8AC3E}">
        <p14:creationId xmlns:p14="http://schemas.microsoft.com/office/powerpoint/2010/main" val="2112586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58000"/>
            <a:chOff x="0" y="0"/>
            <a:chExt cx="12192000" cy="6858000"/>
          </a:xfrm>
        </p:grpSpPr>
        <p:sp>
          <p:nvSpPr>
            <p:cNvPr id="5" name="Rectangle 4"/>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Frame 5"/>
            <p:cNvSpPr/>
            <p:nvPr/>
          </p:nvSpPr>
          <p:spPr>
            <a:xfrm>
              <a:off x="0" y="0"/>
              <a:ext cx="12192000" cy="6858000"/>
            </a:xfrm>
            <a:prstGeom prst="frame">
              <a:avLst>
                <a:gd name="adj1" fmla="val 5517"/>
              </a:avLst>
            </a:prstGeom>
            <a:solidFill>
              <a:srgbClr val="CE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cxnSp>
        <p:nvCxnSpPr>
          <p:cNvPr id="39" name="Straight Connector 38"/>
          <p:cNvCxnSpPr/>
          <p:nvPr/>
        </p:nvCxnSpPr>
        <p:spPr>
          <a:xfrm flipV="1">
            <a:off x="2909455" y="1884218"/>
            <a:ext cx="6483927" cy="27709"/>
          </a:xfrm>
          <a:prstGeom prst="line">
            <a:avLst/>
          </a:prstGeom>
        </p:spPr>
        <p:style>
          <a:lnRef idx="1">
            <a:schemeClr val="dk1"/>
          </a:lnRef>
          <a:fillRef idx="0">
            <a:schemeClr val="dk1"/>
          </a:fillRef>
          <a:effectRef idx="0">
            <a:schemeClr val="dk1"/>
          </a:effectRef>
          <a:fontRef idx="minor">
            <a:schemeClr val="tx1"/>
          </a:fontRef>
        </p:style>
      </p:cxnSp>
      <p:sp>
        <p:nvSpPr>
          <p:cNvPr id="40" name="TextBox 39"/>
          <p:cNvSpPr txBox="1"/>
          <p:nvPr/>
        </p:nvSpPr>
        <p:spPr>
          <a:xfrm>
            <a:off x="4821382" y="624444"/>
            <a:ext cx="2826327" cy="646331"/>
          </a:xfrm>
          <a:prstGeom prst="rect">
            <a:avLst/>
          </a:prstGeom>
          <a:noFill/>
        </p:spPr>
        <p:txBody>
          <a:bodyPr wrap="square" rtlCol="0">
            <a:spAutoFit/>
          </a:bodyPr>
          <a:lstStyle/>
          <a:p>
            <a:r>
              <a:rPr lang="en-US" sz="3600" b="1" dirty="0" smtClean="0"/>
              <a:t>a. Thành tựu</a:t>
            </a:r>
            <a:endParaRPr lang="vi-VN" sz="3600" b="1" dirty="0"/>
          </a:p>
        </p:txBody>
      </p:sp>
      <p:sp>
        <p:nvSpPr>
          <p:cNvPr id="41" name="Rounded Rectangle 40"/>
          <p:cNvSpPr/>
          <p:nvPr/>
        </p:nvSpPr>
        <p:spPr>
          <a:xfrm>
            <a:off x="3546764" y="1524004"/>
            <a:ext cx="5458691" cy="803563"/>
          </a:xfrm>
          <a:prstGeom prst="roundRect">
            <a:avLst/>
          </a:prstGeom>
          <a:solidFill>
            <a:srgbClr val="8F8B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Về kinh tế</a:t>
            </a:r>
            <a:endParaRPr lang="vi-VN" sz="3600" b="1" dirty="0">
              <a:solidFill>
                <a:schemeClr val="tx1"/>
              </a:solidFill>
            </a:endParaRPr>
          </a:p>
        </p:txBody>
      </p:sp>
      <p:cxnSp>
        <p:nvCxnSpPr>
          <p:cNvPr id="42" name="Straight Arrow Connector 41"/>
          <p:cNvCxnSpPr/>
          <p:nvPr/>
        </p:nvCxnSpPr>
        <p:spPr>
          <a:xfrm flipH="1">
            <a:off x="9395460" y="1912620"/>
            <a:ext cx="1" cy="6705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p:cNvCxnSpPr/>
          <p:nvPr/>
        </p:nvCxnSpPr>
        <p:spPr>
          <a:xfrm flipH="1">
            <a:off x="2914650" y="1916430"/>
            <a:ext cx="2" cy="5981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p:cNvCxnSpPr/>
          <p:nvPr/>
        </p:nvCxnSpPr>
        <p:spPr>
          <a:xfrm flipH="1">
            <a:off x="2252980" y="3192780"/>
            <a:ext cx="1046480" cy="5207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p:cNvCxnSpPr/>
          <p:nvPr/>
        </p:nvCxnSpPr>
        <p:spPr>
          <a:xfrm>
            <a:off x="2419350" y="3303270"/>
            <a:ext cx="2644140" cy="4191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6" name="Rounded Rectangle 45"/>
          <p:cNvSpPr/>
          <p:nvPr/>
        </p:nvSpPr>
        <p:spPr>
          <a:xfrm>
            <a:off x="914400" y="2521527"/>
            <a:ext cx="4128655" cy="914400"/>
          </a:xfrm>
          <a:prstGeom prst="roundRect">
            <a:avLst/>
          </a:prstGeom>
          <a:solidFill>
            <a:srgbClr val="FEDF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Công nghiệp</a:t>
            </a:r>
            <a:endParaRPr lang="vi-VN" sz="3200" b="1" dirty="0">
              <a:solidFill>
                <a:schemeClr val="tx1"/>
              </a:solidFill>
            </a:endParaRPr>
          </a:p>
        </p:txBody>
      </p:sp>
      <p:cxnSp>
        <p:nvCxnSpPr>
          <p:cNvPr id="47" name="Straight Arrow Connector 46"/>
          <p:cNvCxnSpPr/>
          <p:nvPr/>
        </p:nvCxnSpPr>
        <p:spPr>
          <a:xfrm flipH="1">
            <a:off x="9395460" y="3044142"/>
            <a:ext cx="3183" cy="8096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8" name="Rounded Rectangle 47"/>
          <p:cNvSpPr/>
          <p:nvPr/>
        </p:nvSpPr>
        <p:spPr>
          <a:xfrm>
            <a:off x="7356763" y="2590800"/>
            <a:ext cx="4128655" cy="914400"/>
          </a:xfrm>
          <a:prstGeom prst="roundRect">
            <a:avLst/>
          </a:prstGeom>
          <a:solidFill>
            <a:srgbClr val="FEDF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Nông nghiệp</a:t>
            </a:r>
            <a:endParaRPr lang="vi-VN" sz="3200" b="1" dirty="0">
              <a:solidFill>
                <a:schemeClr val="tx1"/>
              </a:solidFill>
            </a:endParaRPr>
          </a:p>
        </p:txBody>
      </p:sp>
      <p:sp>
        <p:nvSpPr>
          <p:cNvPr id="49" name="Rounded Rectangle 48"/>
          <p:cNvSpPr/>
          <p:nvPr/>
        </p:nvSpPr>
        <p:spPr>
          <a:xfrm>
            <a:off x="905021" y="3735910"/>
            <a:ext cx="2535936" cy="2566416"/>
          </a:xfrm>
          <a:prstGeom prst="roundRect">
            <a:avLst>
              <a:gd name="adj" fmla="val 7399"/>
            </a:avLst>
          </a:prstGeom>
          <a:solidFill>
            <a:srgbClr val="FCE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solidFill>
                  <a:schemeClr val="tx1"/>
                </a:solidFill>
              </a:rPr>
              <a:t>Sản xuất công nghiệp chiêm 70% tổng sản phẩm quốc nội</a:t>
            </a:r>
            <a:endParaRPr lang="vi-VN" sz="3000" b="1" dirty="0">
              <a:solidFill>
                <a:schemeClr val="tx1"/>
              </a:solidFill>
            </a:endParaRPr>
          </a:p>
        </p:txBody>
      </p:sp>
      <p:sp>
        <p:nvSpPr>
          <p:cNvPr id="50" name="Rounded Rectangle 49"/>
          <p:cNvSpPr/>
          <p:nvPr/>
        </p:nvSpPr>
        <p:spPr>
          <a:xfrm>
            <a:off x="3847510" y="3771080"/>
            <a:ext cx="2535936" cy="2566416"/>
          </a:xfrm>
          <a:prstGeom prst="roundRect">
            <a:avLst>
              <a:gd name="adj" fmla="val 7399"/>
            </a:avLst>
          </a:prstGeom>
          <a:solidFill>
            <a:srgbClr val="FCE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Sản lượng công nghiệp đứng đầu châu Âu và đứng thứ 2 thế giới</a:t>
            </a:r>
            <a:endParaRPr lang="vi-VN" sz="2800" b="1" dirty="0">
              <a:solidFill>
                <a:schemeClr val="tx1"/>
              </a:solidFill>
            </a:endParaRPr>
          </a:p>
        </p:txBody>
      </p:sp>
      <p:sp>
        <p:nvSpPr>
          <p:cNvPr id="51" name="Rounded Rectangle 50"/>
          <p:cNvSpPr/>
          <p:nvPr/>
        </p:nvSpPr>
        <p:spPr>
          <a:xfrm>
            <a:off x="7434771" y="3958649"/>
            <a:ext cx="3960060" cy="1738766"/>
          </a:xfrm>
          <a:prstGeom prst="roundRect">
            <a:avLst>
              <a:gd name="adj" fmla="val 7399"/>
            </a:avLst>
          </a:prstGeom>
          <a:solidFill>
            <a:srgbClr val="FCE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Công cuộc tập thể hóa nông nghiệp hoàn thành với quy mô sản xuất lớn</a:t>
            </a:r>
            <a:endParaRPr lang="vi-VN" sz="2800" b="1" dirty="0">
              <a:solidFill>
                <a:schemeClr val="tx1"/>
              </a:solidFill>
            </a:endParaRPr>
          </a:p>
        </p:txBody>
      </p:sp>
    </p:spTree>
    <p:extLst>
      <p:ext uri="{BB962C8B-B14F-4D97-AF65-F5344CB8AC3E}">
        <p14:creationId xmlns:p14="http://schemas.microsoft.com/office/powerpoint/2010/main" val="317241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fade">
                                      <p:cBhvr>
                                        <p:cTn id="14" dur="1000"/>
                                        <p:tgtEl>
                                          <p:spTgt spid="39"/>
                                        </p:tgtEl>
                                      </p:cBhvr>
                                    </p:animEffect>
                                    <p:anim calcmode="lin" valueType="num">
                                      <p:cBhvr>
                                        <p:cTn id="15" dur="1000" fill="hold"/>
                                        <p:tgtEl>
                                          <p:spTgt spid="39"/>
                                        </p:tgtEl>
                                        <p:attrNameLst>
                                          <p:attrName>ppt_x</p:attrName>
                                        </p:attrNameLst>
                                      </p:cBhvr>
                                      <p:tavLst>
                                        <p:tav tm="0">
                                          <p:val>
                                            <p:strVal val="#ppt_x"/>
                                          </p:val>
                                        </p:tav>
                                        <p:tav tm="100000">
                                          <p:val>
                                            <p:strVal val="#ppt_x"/>
                                          </p:val>
                                        </p:tav>
                                      </p:tavLst>
                                    </p:anim>
                                    <p:anim calcmode="lin" valueType="num">
                                      <p:cBhvr>
                                        <p:cTn id="16" dur="1000" fill="hold"/>
                                        <p:tgtEl>
                                          <p:spTgt spid="39"/>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1000"/>
                                        <p:tgtEl>
                                          <p:spTgt spid="42"/>
                                        </p:tgtEl>
                                      </p:cBhvr>
                                    </p:animEffect>
                                    <p:anim calcmode="lin" valueType="num">
                                      <p:cBhvr>
                                        <p:cTn id="25" dur="1000" fill="hold"/>
                                        <p:tgtEl>
                                          <p:spTgt spid="42"/>
                                        </p:tgtEl>
                                        <p:attrNameLst>
                                          <p:attrName>ppt_x</p:attrName>
                                        </p:attrNameLst>
                                      </p:cBhvr>
                                      <p:tavLst>
                                        <p:tav tm="0">
                                          <p:val>
                                            <p:strVal val="#ppt_x"/>
                                          </p:val>
                                        </p:tav>
                                        <p:tav tm="100000">
                                          <p:val>
                                            <p:strVal val="#ppt_x"/>
                                          </p:val>
                                        </p:tav>
                                      </p:tavLst>
                                    </p:anim>
                                    <p:anim calcmode="lin" valueType="num">
                                      <p:cBhvr>
                                        <p:cTn id="26" dur="1000" fill="hold"/>
                                        <p:tgtEl>
                                          <p:spTgt spid="42"/>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fade">
                                      <p:cBhvr>
                                        <p:cTn id="29" dur="1000"/>
                                        <p:tgtEl>
                                          <p:spTgt spid="41"/>
                                        </p:tgtEl>
                                      </p:cBhvr>
                                    </p:animEffect>
                                    <p:anim calcmode="lin" valueType="num">
                                      <p:cBhvr>
                                        <p:cTn id="30" dur="1000" fill="hold"/>
                                        <p:tgtEl>
                                          <p:spTgt spid="41"/>
                                        </p:tgtEl>
                                        <p:attrNameLst>
                                          <p:attrName>ppt_x</p:attrName>
                                        </p:attrNameLst>
                                      </p:cBhvr>
                                      <p:tavLst>
                                        <p:tav tm="0">
                                          <p:val>
                                            <p:strVal val="#ppt_x"/>
                                          </p:val>
                                        </p:tav>
                                        <p:tav tm="100000">
                                          <p:val>
                                            <p:strVal val="#ppt_x"/>
                                          </p:val>
                                        </p:tav>
                                      </p:tavLst>
                                    </p:anim>
                                    <p:anim calcmode="lin" valueType="num">
                                      <p:cBhvr>
                                        <p:cTn id="31"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fade">
                                      <p:cBhvr>
                                        <p:cTn id="43" dur="1000"/>
                                        <p:tgtEl>
                                          <p:spTgt spid="48"/>
                                        </p:tgtEl>
                                      </p:cBhvr>
                                    </p:animEffect>
                                    <p:anim calcmode="lin" valueType="num">
                                      <p:cBhvr>
                                        <p:cTn id="44" dur="1000" fill="hold"/>
                                        <p:tgtEl>
                                          <p:spTgt spid="48"/>
                                        </p:tgtEl>
                                        <p:attrNameLst>
                                          <p:attrName>ppt_x</p:attrName>
                                        </p:attrNameLst>
                                      </p:cBhvr>
                                      <p:tavLst>
                                        <p:tav tm="0">
                                          <p:val>
                                            <p:strVal val="#ppt_x"/>
                                          </p:val>
                                        </p:tav>
                                        <p:tav tm="100000">
                                          <p:val>
                                            <p:strVal val="#ppt_x"/>
                                          </p:val>
                                        </p:tav>
                                      </p:tavLst>
                                    </p:anim>
                                    <p:anim calcmode="lin" valueType="num">
                                      <p:cBhvr>
                                        <p:cTn id="45"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6" presetClass="entr" presetSubtype="42" fill="hold" nodeType="click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barn(outHorizontal)">
                                      <p:cBhvr>
                                        <p:cTn id="50" dur="500"/>
                                        <p:tgtEl>
                                          <p:spTgt spid="44"/>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fade">
                                      <p:cBhvr>
                                        <p:cTn id="55" dur="1000"/>
                                        <p:tgtEl>
                                          <p:spTgt spid="49"/>
                                        </p:tgtEl>
                                      </p:cBhvr>
                                    </p:animEffect>
                                    <p:anim calcmode="lin" valueType="num">
                                      <p:cBhvr>
                                        <p:cTn id="56" dur="1000" fill="hold"/>
                                        <p:tgtEl>
                                          <p:spTgt spid="49"/>
                                        </p:tgtEl>
                                        <p:attrNameLst>
                                          <p:attrName>ppt_x</p:attrName>
                                        </p:attrNameLst>
                                      </p:cBhvr>
                                      <p:tavLst>
                                        <p:tav tm="0">
                                          <p:val>
                                            <p:strVal val="#ppt_x"/>
                                          </p:val>
                                        </p:tav>
                                        <p:tav tm="100000">
                                          <p:val>
                                            <p:strVal val="#ppt_x"/>
                                          </p:val>
                                        </p:tav>
                                      </p:tavLst>
                                    </p:anim>
                                    <p:anim calcmode="lin" valueType="num">
                                      <p:cBhvr>
                                        <p:cTn id="57"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6" presetClass="entr" presetSubtype="42" fill="hold" nodeType="click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barn(outHorizontal)">
                                      <p:cBhvr>
                                        <p:cTn id="62" dur="500"/>
                                        <p:tgtEl>
                                          <p:spTgt spid="45"/>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50"/>
                                        </p:tgtEl>
                                        <p:attrNameLst>
                                          <p:attrName>style.visibility</p:attrName>
                                        </p:attrNameLst>
                                      </p:cBhvr>
                                      <p:to>
                                        <p:strVal val="visible"/>
                                      </p:to>
                                    </p:set>
                                    <p:animEffect transition="in" filter="fade">
                                      <p:cBhvr>
                                        <p:cTn id="67" dur="1000"/>
                                        <p:tgtEl>
                                          <p:spTgt spid="50"/>
                                        </p:tgtEl>
                                      </p:cBhvr>
                                    </p:animEffect>
                                    <p:anim calcmode="lin" valueType="num">
                                      <p:cBhvr>
                                        <p:cTn id="68" dur="1000" fill="hold"/>
                                        <p:tgtEl>
                                          <p:spTgt spid="50"/>
                                        </p:tgtEl>
                                        <p:attrNameLst>
                                          <p:attrName>ppt_x</p:attrName>
                                        </p:attrNameLst>
                                      </p:cBhvr>
                                      <p:tavLst>
                                        <p:tav tm="0">
                                          <p:val>
                                            <p:strVal val="#ppt_x"/>
                                          </p:val>
                                        </p:tav>
                                        <p:tav tm="100000">
                                          <p:val>
                                            <p:strVal val="#ppt_x"/>
                                          </p:val>
                                        </p:tav>
                                      </p:tavLst>
                                    </p:anim>
                                    <p:anim calcmode="lin" valueType="num">
                                      <p:cBhvr>
                                        <p:cTn id="6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6" presetClass="entr" presetSubtype="42" fill="hold" nodeType="clickEffect">
                                  <p:stCondLst>
                                    <p:cond delay="0"/>
                                  </p:stCondLst>
                                  <p:childTnLst>
                                    <p:set>
                                      <p:cBhvr>
                                        <p:cTn id="73" dur="1" fill="hold">
                                          <p:stCondLst>
                                            <p:cond delay="0"/>
                                          </p:stCondLst>
                                        </p:cTn>
                                        <p:tgtEl>
                                          <p:spTgt spid="47"/>
                                        </p:tgtEl>
                                        <p:attrNameLst>
                                          <p:attrName>style.visibility</p:attrName>
                                        </p:attrNameLst>
                                      </p:cBhvr>
                                      <p:to>
                                        <p:strVal val="visible"/>
                                      </p:to>
                                    </p:set>
                                    <p:animEffect transition="in" filter="barn(outHorizontal)">
                                      <p:cBhvr>
                                        <p:cTn id="74" dur="500"/>
                                        <p:tgtEl>
                                          <p:spTgt spid="47"/>
                                        </p:tgtEl>
                                      </p:cBhvr>
                                    </p:animEffect>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51"/>
                                        </p:tgtEl>
                                        <p:attrNameLst>
                                          <p:attrName>style.visibility</p:attrName>
                                        </p:attrNameLst>
                                      </p:cBhvr>
                                      <p:to>
                                        <p:strVal val="visible"/>
                                      </p:to>
                                    </p:set>
                                    <p:animEffect transition="in" filter="fade">
                                      <p:cBhvr>
                                        <p:cTn id="79" dur="1000"/>
                                        <p:tgtEl>
                                          <p:spTgt spid="51"/>
                                        </p:tgtEl>
                                      </p:cBhvr>
                                    </p:animEffect>
                                    <p:anim calcmode="lin" valueType="num">
                                      <p:cBhvr>
                                        <p:cTn id="80" dur="1000" fill="hold"/>
                                        <p:tgtEl>
                                          <p:spTgt spid="51"/>
                                        </p:tgtEl>
                                        <p:attrNameLst>
                                          <p:attrName>ppt_x</p:attrName>
                                        </p:attrNameLst>
                                      </p:cBhvr>
                                      <p:tavLst>
                                        <p:tav tm="0">
                                          <p:val>
                                            <p:strVal val="#ppt_x"/>
                                          </p:val>
                                        </p:tav>
                                        <p:tav tm="100000">
                                          <p:val>
                                            <p:strVal val="#ppt_x"/>
                                          </p:val>
                                        </p:tav>
                                      </p:tavLst>
                                    </p:anim>
                                    <p:anim calcmode="lin" valueType="num">
                                      <p:cBhvr>
                                        <p:cTn id="81"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animBg="1"/>
      <p:bldP spid="46" grpId="0" animBg="1"/>
      <p:bldP spid="48" grpId="0" animBg="1"/>
      <p:bldP spid="49" grpId="0" animBg="1"/>
      <p:bldP spid="50" grpId="0" animBg="1"/>
      <p:bldP spid="5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58000"/>
            <a:chOff x="0" y="0"/>
            <a:chExt cx="12192000" cy="6858000"/>
          </a:xfrm>
        </p:grpSpPr>
        <p:sp>
          <p:nvSpPr>
            <p:cNvPr id="5" name="Rectangle 4"/>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Frame 5"/>
            <p:cNvSpPr/>
            <p:nvPr/>
          </p:nvSpPr>
          <p:spPr>
            <a:xfrm>
              <a:off x="0" y="0"/>
              <a:ext cx="12192000" cy="6858000"/>
            </a:xfrm>
            <a:prstGeom prst="frame">
              <a:avLst>
                <a:gd name="adj1" fmla="val 5517"/>
              </a:avLst>
            </a:prstGeom>
            <a:solidFill>
              <a:srgbClr val="CE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pic>
        <p:nvPicPr>
          <p:cNvPr id="9" name="Picture 8"/>
          <p:cNvPicPr>
            <a:picLocks noChangeAspect="1"/>
          </p:cNvPicPr>
          <p:nvPr/>
        </p:nvPicPr>
        <p:blipFill>
          <a:blip r:embed="rId3"/>
          <a:stretch>
            <a:fillRect/>
          </a:stretch>
        </p:blipFill>
        <p:spPr>
          <a:xfrm>
            <a:off x="328611" y="458152"/>
            <a:ext cx="5698401" cy="3991928"/>
          </a:xfrm>
          <a:prstGeom prst="rect">
            <a:avLst/>
          </a:prstGeom>
        </p:spPr>
      </p:pic>
      <p:pic>
        <p:nvPicPr>
          <p:cNvPr id="10" name="Picture 9"/>
          <p:cNvPicPr>
            <a:picLocks noChangeAspect="1"/>
          </p:cNvPicPr>
          <p:nvPr/>
        </p:nvPicPr>
        <p:blipFill rotWithShape="1">
          <a:blip r:embed="rId4"/>
          <a:srcRect t="5262"/>
          <a:stretch/>
        </p:blipFill>
        <p:spPr>
          <a:xfrm>
            <a:off x="6211252" y="2059962"/>
            <a:ext cx="5675948" cy="3738201"/>
          </a:xfrm>
          <a:prstGeom prst="rect">
            <a:avLst/>
          </a:prstGeom>
        </p:spPr>
      </p:pic>
      <p:sp>
        <p:nvSpPr>
          <p:cNvPr id="11" name="Rectangle 10"/>
          <p:cNvSpPr/>
          <p:nvPr/>
        </p:nvSpPr>
        <p:spPr>
          <a:xfrm>
            <a:off x="633046" y="4592712"/>
            <a:ext cx="5298831" cy="1200329"/>
          </a:xfrm>
          <a:prstGeom prst="rect">
            <a:avLst/>
          </a:prstGeom>
        </p:spPr>
        <p:txBody>
          <a:bodyPr wrap="square">
            <a:spAutoFit/>
          </a:bodyPr>
          <a:lstStyle/>
          <a:p>
            <a:pPr algn="ctr"/>
            <a:r>
              <a:rPr lang="en-US" sz="2400" dirty="0"/>
              <a:t>“Tăng cường kỷ luật ở các nông trại tập thể“ , một áp phích tuyên truyền của Liên Xô phát hành tại Uxbekistan , 1933 </a:t>
            </a:r>
            <a:endParaRPr lang="vi-VN" sz="2400" dirty="0"/>
          </a:p>
        </p:txBody>
      </p:sp>
      <p:sp>
        <p:nvSpPr>
          <p:cNvPr id="2" name="Rectangle 1"/>
          <p:cNvSpPr/>
          <p:nvPr/>
        </p:nvSpPr>
        <p:spPr>
          <a:xfrm>
            <a:off x="6594600" y="1421510"/>
            <a:ext cx="4893327" cy="461665"/>
          </a:xfrm>
          <a:prstGeom prst="rect">
            <a:avLst/>
          </a:prstGeom>
        </p:spPr>
        <p:txBody>
          <a:bodyPr wrap="none">
            <a:spAutoFit/>
          </a:bodyPr>
          <a:lstStyle/>
          <a:p>
            <a:r>
              <a:rPr lang="en-US" sz="2400" dirty="0"/>
              <a:t>Hái bông ở Amenica những năm 1930</a:t>
            </a:r>
            <a:endParaRPr lang="vi-VN" sz="2400" dirty="0"/>
          </a:p>
        </p:txBody>
      </p:sp>
    </p:spTree>
    <p:extLst>
      <p:ext uri="{BB962C8B-B14F-4D97-AF65-F5344CB8AC3E}">
        <p14:creationId xmlns:p14="http://schemas.microsoft.com/office/powerpoint/2010/main" val="1929458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AEEDF"/>
        </a:solidFill>
        <a:effectLst/>
      </p:bgPr>
    </p:bg>
    <p:spTree>
      <p:nvGrpSpPr>
        <p:cNvPr id="1" name=""/>
        <p:cNvGrpSpPr/>
        <p:nvPr/>
      </p:nvGrpSpPr>
      <p:grpSpPr>
        <a:xfrm>
          <a:off x="0" y="0"/>
          <a:ext cx="0" cy="0"/>
          <a:chOff x="0" y="0"/>
          <a:chExt cx="0" cy="0"/>
        </a:xfrm>
      </p:grpSpPr>
      <p:grpSp>
        <p:nvGrpSpPr>
          <p:cNvPr id="4" name="Group 3"/>
          <p:cNvGrpSpPr/>
          <p:nvPr/>
        </p:nvGrpSpPr>
        <p:grpSpPr>
          <a:xfrm>
            <a:off x="0" y="0"/>
            <a:ext cx="12192000" cy="6858000"/>
            <a:chOff x="0" y="0"/>
            <a:chExt cx="12192000" cy="6858000"/>
          </a:xfrm>
        </p:grpSpPr>
        <p:sp>
          <p:nvSpPr>
            <p:cNvPr id="5" name="Rectangle 4"/>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Frame 5"/>
            <p:cNvSpPr/>
            <p:nvPr/>
          </p:nvSpPr>
          <p:spPr>
            <a:xfrm>
              <a:off x="0" y="0"/>
              <a:ext cx="12192000" cy="6858000"/>
            </a:xfrm>
            <a:prstGeom prst="frame">
              <a:avLst>
                <a:gd name="adj1" fmla="val 5517"/>
              </a:avLst>
            </a:prstGeom>
            <a:solidFill>
              <a:srgbClr val="CE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pic>
        <p:nvPicPr>
          <p:cNvPr id="12" name="Picture 11"/>
          <p:cNvPicPr>
            <a:picLocks noChangeAspect="1"/>
          </p:cNvPicPr>
          <p:nvPr/>
        </p:nvPicPr>
        <p:blipFill>
          <a:blip r:embed="rId3"/>
          <a:stretch>
            <a:fillRect/>
          </a:stretch>
        </p:blipFill>
        <p:spPr>
          <a:xfrm>
            <a:off x="433107" y="611560"/>
            <a:ext cx="5653368" cy="4596931"/>
          </a:xfrm>
          <a:prstGeom prst="rect">
            <a:avLst/>
          </a:prstGeom>
        </p:spPr>
      </p:pic>
      <p:pic>
        <p:nvPicPr>
          <p:cNvPr id="13" name="Picture 12"/>
          <p:cNvPicPr>
            <a:picLocks noChangeAspect="1"/>
          </p:cNvPicPr>
          <p:nvPr/>
        </p:nvPicPr>
        <p:blipFill>
          <a:blip r:embed="rId4"/>
          <a:srcRect l="-515" t="-339"/>
          <a:stretch>
            <a:fillRect/>
          </a:stretch>
        </p:blipFill>
        <p:spPr>
          <a:xfrm>
            <a:off x="5092700" y="2143124"/>
            <a:ext cx="6507069" cy="4229100"/>
          </a:xfrm>
          <a:custGeom>
            <a:avLst/>
            <a:gdLst>
              <a:gd name="connsiteX0" fmla="*/ 1200150 w 6507069"/>
              <a:gd name="connsiteY0" fmla="*/ 14287 h 4229100"/>
              <a:gd name="connsiteX1" fmla="*/ 6507069 w 6507069"/>
              <a:gd name="connsiteY1" fmla="*/ 14287 h 4229100"/>
              <a:gd name="connsiteX2" fmla="*/ 6507069 w 6507069"/>
              <a:gd name="connsiteY2" fmla="*/ 4229100 h 4229100"/>
              <a:gd name="connsiteX3" fmla="*/ 33337 w 6507069"/>
              <a:gd name="connsiteY3" fmla="*/ 4229100 h 4229100"/>
              <a:gd name="connsiteX4" fmla="*/ 33337 w 6507069"/>
              <a:gd name="connsiteY4" fmla="*/ 3743325 h 4229100"/>
              <a:gd name="connsiteX5" fmla="*/ 1200150 w 6507069"/>
              <a:gd name="connsiteY5" fmla="*/ 3743325 h 4229100"/>
              <a:gd name="connsiteX6" fmla="*/ 0 w 6507069"/>
              <a:gd name="connsiteY6" fmla="*/ 0 h 4229100"/>
              <a:gd name="connsiteX7" fmla="*/ 1200150 w 6507069"/>
              <a:gd name="connsiteY7" fmla="*/ 0 h 4229100"/>
              <a:gd name="connsiteX8" fmla="*/ 1200150 w 6507069"/>
              <a:gd name="connsiteY8" fmla="*/ 14287 h 4229100"/>
              <a:gd name="connsiteX9" fmla="*/ 33337 w 6507069"/>
              <a:gd name="connsiteY9" fmla="*/ 14287 h 4229100"/>
              <a:gd name="connsiteX10" fmla="*/ 33337 w 6507069"/>
              <a:gd name="connsiteY10" fmla="*/ 3743325 h 4229100"/>
              <a:gd name="connsiteX11" fmla="*/ 0 w 6507069"/>
              <a:gd name="connsiteY11" fmla="*/ 3743325 h 422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07069" h="4229100">
                <a:moveTo>
                  <a:pt x="1200150" y="14287"/>
                </a:moveTo>
                <a:lnTo>
                  <a:pt x="6507069" y="14287"/>
                </a:lnTo>
                <a:lnTo>
                  <a:pt x="6507069" y="4229100"/>
                </a:lnTo>
                <a:lnTo>
                  <a:pt x="33337" y="4229100"/>
                </a:lnTo>
                <a:lnTo>
                  <a:pt x="33337" y="3743325"/>
                </a:lnTo>
                <a:lnTo>
                  <a:pt x="1200150" y="3743325"/>
                </a:lnTo>
                <a:close/>
                <a:moveTo>
                  <a:pt x="0" y="0"/>
                </a:moveTo>
                <a:lnTo>
                  <a:pt x="1200150" y="0"/>
                </a:lnTo>
                <a:lnTo>
                  <a:pt x="1200150" y="14287"/>
                </a:lnTo>
                <a:lnTo>
                  <a:pt x="33337" y="14287"/>
                </a:lnTo>
                <a:lnTo>
                  <a:pt x="33337" y="3743325"/>
                </a:lnTo>
                <a:lnTo>
                  <a:pt x="0" y="3743325"/>
                </a:lnTo>
                <a:close/>
              </a:path>
            </a:pathLst>
          </a:custGeom>
        </p:spPr>
      </p:pic>
    </p:spTree>
    <p:extLst>
      <p:ext uri="{BB962C8B-B14F-4D97-AF65-F5344CB8AC3E}">
        <p14:creationId xmlns:p14="http://schemas.microsoft.com/office/powerpoint/2010/main" val="4262256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EF1E1"/>
        </a:solidFill>
        <a:effectLst/>
      </p:bgPr>
    </p:bg>
    <p:spTree>
      <p:nvGrpSpPr>
        <p:cNvPr id="1" name=""/>
        <p:cNvGrpSpPr/>
        <p:nvPr/>
      </p:nvGrpSpPr>
      <p:grpSpPr>
        <a:xfrm>
          <a:off x="0" y="0"/>
          <a:ext cx="0" cy="0"/>
          <a:chOff x="0" y="0"/>
          <a:chExt cx="0" cy="0"/>
        </a:xfrm>
      </p:grpSpPr>
      <p:pic>
        <p:nvPicPr>
          <p:cNvPr id="7" name="Picture 6" descr="Slide41">
            <a:extLst>
              <a:ext uri="{FF2B5EF4-FFF2-40B4-BE49-F238E27FC236}">
                <a16:creationId xmlns:a16="http://schemas.microsoft.com/office/drawing/2014/main" id="{4E7A12BA-7554-7E80-0017-8E0EA2737074}"/>
              </a:ext>
            </a:extLst>
          </p:cNvPr>
          <p:cNvPicPr>
            <a:picLocks noGrp="1" noChangeAspect="1"/>
          </p:cNvPicPr>
          <p:nvPr isPhoto="1"/>
        </p:nvPicPr>
        <p:blipFill rotWithShape="1">
          <a:blip r:embed="rId3">
            <a:lum/>
            <a:extLst>
              <a:ext uri="{28A0092B-C50C-407E-A947-70E740481C1C}">
                <a14:useLocalDpi xmlns:a14="http://schemas.microsoft.com/office/drawing/2010/main" val="0"/>
              </a:ext>
            </a:extLst>
          </a:blip>
          <a:srcRect l="3047" t="5833" r="66250" b="5000"/>
          <a:stretch/>
        </p:blipFill>
        <p:spPr>
          <a:xfrm>
            <a:off x="371475" y="400050"/>
            <a:ext cx="3743325" cy="6115050"/>
          </a:xfrm>
          <a:prstGeom prst="rect">
            <a:avLst/>
          </a:prstGeom>
        </p:spPr>
      </p:pic>
      <p:pic>
        <p:nvPicPr>
          <p:cNvPr id="8" name="Picture 7" descr="Slide41">
            <a:extLst>
              <a:ext uri="{FF2B5EF4-FFF2-40B4-BE49-F238E27FC236}">
                <a16:creationId xmlns:a16="http://schemas.microsoft.com/office/drawing/2014/main" id="{4E7A12BA-7554-7E80-0017-8E0EA2737074}"/>
              </a:ext>
            </a:extLst>
          </p:cNvPr>
          <p:cNvPicPr>
            <a:picLocks noGrp="1" noChangeAspect="1"/>
          </p:cNvPicPr>
          <p:nvPr isPhoto="1"/>
        </p:nvPicPr>
        <p:blipFill rotWithShape="1">
          <a:blip r:embed="rId3">
            <a:lum/>
            <a:extLst>
              <a:ext uri="{28A0092B-C50C-407E-A947-70E740481C1C}">
                <a14:useLocalDpi xmlns:a14="http://schemas.microsoft.com/office/drawing/2010/main" val="0"/>
              </a:ext>
            </a:extLst>
          </a:blip>
          <a:srcRect l="36094" t="6250" r="33203" b="3749"/>
          <a:stretch/>
        </p:blipFill>
        <p:spPr>
          <a:xfrm>
            <a:off x="4400550" y="428626"/>
            <a:ext cx="3743325" cy="6172200"/>
          </a:xfrm>
          <a:prstGeom prst="rect">
            <a:avLst/>
          </a:prstGeom>
        </p:spPr>
      </p:pic>
      <p:pic>
        <p:nvPicPr>
          <p:cNvPr id="9" name="Picture 8" descr="Slide41">
            <a:extLst>
              <a:ext uri="{FF2B5EF4-FFF2-40B4-BE49-F238E27FC236}">
                <a16:creationId xmlns:a16="http://schemas.microsoft.com/office/drawing/2014/main" id="{4E7A12BA-7554-7E80-0017-8E0EA2737074}"/>
              </a:ext>
            </a:extLst>
          </p:cNvPr>
          <p:cNvPicPr>
            <a:picLocks noGrp="1" noChangeAspect="1"/>
          </p:cNvPicPr>
          <p:nvPr isPhoto="1"/>
        </p:nvPicPr>
        <p:blipFill rotWithShape="1">
          <a:blip r:embed="rId3">
            <a:lum/>
            <a:extLst>
              <a:ext uri="{28A0092B-C50C-407E-A947-70E740481C1C}">
                <a14:useLocalDpi xmlns:a14="http://schemas.microsoft.com/office/drawing/2010/main" val="0"/>
              </a:ext>
            </a:extLst>
          </a:blip>
          <a:srcRect l="69609" t="6249" r="4609" b="4167"/>
          <a:stretch/>
        </p:blipFill>
        <p:spPr>
          <a:xfrm>
            <a:off x="8486774" y="428625"/>
            <a:ext cx="3143251" cy="6143626"/>
          </a:xfrm>
          <a:prstGeom prst="rect">
            <a:avLst/>
          </a:prstGeom>
        </p:spPr>
      </p:pic>
    </p:spTree>
    <p:extLst>
      <p:ext uri="{BB962C8B-B14F-4D97-AF65-F5344CB8AC3E}">
        <p14:creationId xmlns:p14="http://schemas.microsoft.com/office/powerpoint/2010/main" val="2957527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58000"/>
            <a:chOff x="0" y="0"/>
            <a:chExt cx="12192000" cy="6858000"/>
          </a:xfrm>
        </p:grpSpPr>
        <p:sp>
          <p:nvSpPr>
            <p:cNvPr id="5" name="Rectangle 4"/>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Frame 5"/>
            <p:cNvSpPr/>
            <p:nvPr/>
          </p:nvSpPr>
          <p:spPr>
            <a:xfrm>
              <a:off x="0" y="0"/>
              <a:ext cx="12192000" cy="6858000"/>
            </a:xfrm>
            <a:prstGeom prst="frame">
              <a:avLst>
                <a:gd name="adj1" fmla="val 5517"/>
              </a:avLst>
            </a:prstGeom>
            <a:solidFill>
              <a:srgbClr val="CE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sp>
        <p:nvSpPr>
          <p:cNvPr id="15" name="Right Arrow 14"/>
          <p:cNvSpPr/>
          <p:nvPr/>
        </p:nvSpPr>
        <p:spPr>
          <a:xfrm>
            <a:off x="0" y="643964"/>
            <a:ext cx="3469341" cy="779929"/>
          </a:xfrm>
          <a:prstGeom prst="rightArrow">
            <a:avLst>
              <a:gd name="adj1" fmla="val 100000"/>
              <a:gd name="adj2" fmla="val 49428"/>
            </a:avLst>
          </a:prstGeom>
          <a:solidFill>
            <a:srgbClr val="8D5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Về xã hội</a:t>
            </a:r>
            <a:endParaRPr lang="vi-VN" sz="3200" b="1" dirty="0">
              <a:solidFill>
                <a:schemeClr val="tx1"/>
              </a:solidFill>
            </a:endParaRPr>
          </a:p>
        </p:txBody>
      </p:sp>
      <p:grpSp>
        <p:nvGrpSpPr>
          <p:cNvPr id="16" name="Group 15"/>
          <p:cNvGrpSpPr/>
          <p:nvPr/>
        </p:nvGrpSpPr>
        <p:grpSpPr>
          <a:xfrm>
            <a:off x="6114488" y="969309"/>
            <a:ext cx="5799605" cy="5471197"/>
            <a:chOff x="6114488" y="969309"/>
            <a:chExt cx="5799605" cy="5471197"/>
          </a:xfrm>
        </p:grpSpPr>
        <p:pic>
          <p:nvPicPr>
            <p:cNvPr id="17" name="Picture 16"/>
            <p:cNvPicPr>
              <a:picLocks noChangeAspect="1"/>
            </p:cNvPicPr>
            <p:nvPr/>
          </p:nvPicPr>
          <p:blipFill>
            <a:blip r:embed="rId3"/>
            <a:stretch>
              <a:fillRect/>
            </a:stretch>
          </p:blipFill>
          <p:spPr>
            <a:xfrm>
              <a:off x="6114488" y="969309"/>
              <a:ext cx="5799605" cy="4493388"/>
            </a:xfrm>
            <a:prstGeom prst="rect">
              <a:avLst/>
            </a:prstGeom>
          </p:spPr>
        </p:pic>
        <p:sp>
          <p:nvSpPr>
            <p:cNvPr id="18" name="TextBox 17"/>
            <p:cNvSpPr txBox="1"/>
            <p:nvPr/>
          </p:nvSpPr>
          <p:spPr>
            <a:xfrm>
              <a:off x="6669741" y="5486399"/>
              <a:ext cx="4706471" cy="954107"/>
            </a:xfrm>
            <a:prstGeom prst="rect">
              <a:avLst/>
            </a:prstGeom>
            <a:noFill/>
          </p:spPr>
          <p:txBody>
            <a:bodyPr wrap="square" rtlCol="0">
              <a:spAutoFit/>
            </a:bodyPr>
            <a:lstStyle/>
            <a:p>
              <a:pPr algn="ctr"/>
              <a:r>
                <a:rPr lang="en-US" sz="2800" b="1" dirty="0" smtClean="0"/>
                <a:t>Tem thư của Liên Xô mô tả về hệ thống y tế của nước này</a:t>
              </a:r>
              <a:endParaRPr lang="vi-VN" sz="2800" b="1" dirty="0"/>
            </a:p>
          </p:txBody>
        </p:sp>
      </p:grpSp>
      <p:grpSp>
        <p:nvGrpSpPr>
          <p:cNvPr id="19" name="Group 18"/>
          <p:cNvGrpSpPr/>
          <p:nvPr/>
        </p:nvGrpSpPr>
        <p:grpSpPr>
          <a:xfrm>
            <a:off x="430903" y="2151529"/>
            <a:ext cx="5028603" cy="954107"/>
            <a:chOff x="430903" y="2151529"/>
            <a:chExt cx="5028603" cy="954107"/>
          </a:xfrm>
        </p:grpSpPr>
        <p:grpSp>
          <p:nvGrpSpPr>
            <p:cNvPr id="20" name="Group 19"/>
            <p:cNvGrpSpPr/>
            <p:nvPr/>
          </p:nvGrpSpPr>
          <p:grpSpPr>
            <a:xfrm>
              <a:off x="430903" y="2212191"/>
              <a:ext cx="833718" cy="833718"/>
              <a:chOff x="404009" y="2185297"/>
              <a:chExt cx="833718" cy="833718"/>
            </a:xfrm>
            <a:solidFill>
              <a:srgbClr val="FFFF00"/>
            </a:solidFill>
          </p:grpSpPr>
          <p:sp>
            <p:nvSpPr>
              <p:cNvPr id="22" name="5-Point Star 21"/>
              <p:cNvSpPr/>
              <p:nvPr/>
            </p:nvSpPr>
            <p:spPr>
              <a:xfrm>
                <a:off x="404009" y="2185297"/>
                <a:ext cx="833718" cy="833718"/>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3" name="Picture 2" descr="Tập tin:Lá cờ của Đảng cộng sản Việt Nam.png – Wikipedia tiếng Việt"/>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476" b="100000" l="2500" r="100000"/>
                        </a14:imgEffect>
                      </a14:imgLayer>
                    </a14:imgProps>
                  </a:ext>
                  <a:ext uri="{28A0092B-C50C-407E-A947-70E740481C1C}">
                    <a14:useLocalDpi xmlns:a14="http://schemas.microsoft.com/office/drawing/2010/main" val="0"/>
                  </a:ext>
                </a:extLst>
              </a:blip>
              <a:srcRect/>
              <a:stretch>
                <a:fillRect/>
              </a:stretch>
            </p:blipFill>
            <p:spPr bwMode="auto">
              <a:xfrm>
                <a:off x="665966" y="2503338"/>
                <a:ext cx="304306" cy="266270"/>
              </a:xfrm>
              <a:prstGeom prst="rect">
                <a:avLst/>
              </a:prstGeom>
              <a:grpFill/>
              <a:extLst/>
            </p:spPr>
          </p:pic>
        </p:grpSp>
        <p:sp>
          <p:nvSpPr>
            <p:cNvPr id="21" name="TextBox 20"/>
            <p:cNvSpPr txBox="1"/>
            <p:nvPr/>
          </p:nvSpPr>
          <p:spPr>
            <a:xfrm>
              <a:off x="1290917" y="2151529"/>
              <a:ext cx="4168589" cy="954107"/>
            </a:xfrm>
            <a:prstGeom prst="rect">
              <a:avLst/>
            </a:prstGeom>
            <a:noFill/>
          </p:spPr>
          <p:txBody>
            <a:bodyPr wrap="square" rtlCol="0">
              <a:spAutoFit/>
            </a:bodyPr>
            <a:lstStyle/>
            <a:p>
              <a:r>
                <a:rPr lang="en-US" sz="2800" dirty="0" smtClean="0"/>
                <a:t>Cơ cấu giai cấp trong xã hội </a:t>
              </a:r>
            </a:p>
            <a:p>
              <a:r>
                <a:rPr lang="en-US" sz="2800" dirty="0" smtClean="0"/>
                <a:t>có sự thay đổi cơ bản </a:t>
              </a:r>
              <a:endParaRPr lang="vi-VN" sz="2800" dirty="0"/>
            </a:p>
          </p:txBody>
        </p:sp>
      </p:grpSp>
      <p:grpSp>
        <p:nvGrpSpPr>
          <p:cNvPr id="24" name="Group 23"/>
          <p:cNvGrpSpPr/>
          <p:nvPr/>
        </p:nvGrpSpPr>
        <p:grpSpPr>
          <a:xfrm>
            <a:off x="404009" y="3556897"/>
            <a:ext cx="5781639" cy="833718"/>
            <a:chOff x="430903" y="2212191"/>
            <a:chExt cx="5781639" cy="833718"/>
          </a:xfrm>
        </p:grpSpPr>
        <p:grpSp>
          <p:nvGrpSpPr>
            <p:cNvPr id="25" name="Group 24"/>
            <p:cNvGrpSpPr/>
            <p:nvPr/>
          </p:nvGrpSpPr>
          <p:grpSpPr>
            <a:xfrm>
              <a:off x="430903" y="2212191"/>
              <a:ext cx="833718" cy="833718"/>
              <a:chOff x="404009" y="2185297"/>
              <a:chExt cx="833718" cy="833718"/>
            </a:xfrm>
            <a:solidFill>
              <a:srgbClr val="FFFF00"/>
            </a:solidFill>
          </p:grpSpPr>
          <p:sp>
            <p:nvSpPr>
              <p:cNvPr id="27" name="5-Point Star 26"/>
              <p:cNvSpPr/>
              <p:nvPr/>
            </p:nvSpPr>
            <p:spPr>
              <a:xfrm>
                <a:off x="404009" y="2185297"/>
                <a:ext cx="833718" cy="833718"/>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8" name="Picture 2" descr="Tập tin:Lá cờ của Đảng cộng sản Việt Nam.png – Wikipedia tiếng Việt"/>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476" b="100000" l="2500" r="100000"/>
                        </a14:imgEffect>
                      </a14:imgLayer>
                    </a14:imgProps>
                  </a:ext>
                  <a:ext uri="{28A0092B-C50C-407E-A947-70E740481C1C}">
                    <a14:useLocalDpi xmlns:a14="http://schemas.microsoft.com/office/drawing/2010/main" val="0"/>
                  </a:ext>
                </a:extLst>
              </a:blip>
              <a:srcRect/>
              <a:stretch>
                <a:fillRect/>
              </a:stretch>
            </p:blipFill>
            <p:spPr bwMode="auto">
              <a:xfrm>
                <a:off x="665966" y="2503338"/>
                <a:ext cx="304306" cy="266270"/>
              </a:xfrm>
              <a:prstGeom prst="rect">
                <a:avLst/>
              </a:prstGeom>
              <a:grpFill/>
              <a:extLst/>
            </p:spPr>
          </p:pic>
        </p:grpSp>
        <p:sp>
          <p:nvSpPr>
            <p:cNvPr id="26" name="TextBox 25"/>
            <p:cNvSpPr txBox="1"/>
            <p:nvPr/>
          </p:nvSpPr>
          <p:spPr>
            <a:xfrm>
              <a:off x="1344706" y="2339788"/>
              <a:ext cx="4867836" cy="523220"/>
            </a:xfrm>
            <a:prstGeom prst="rect">
              <a:avLst/>
            </a:prstGeom>
            <a:noFill/>
          </p:spPr>
          <p:txBody>
            <a:bodyPr wrap="square" rtlCol="0">
              <a:spAutoFit/>
            </a:bodyPr>
            <a:lstStyle/>
            <a:p>
              <a:r>
                <a:rPr lang="en-US" sz="2800" dirty="0" smtClean="0"/>
                <a:t>Các giai cấp bóc lột bị xóa bỏ</a:t>
              </a:r>
              <a:endParaRPr lang="vi-VN" sz="2800" dirty="0"/>
            </a:p>
          </p:txBody>
        </p:sp>
      </p:grpSp>
      <p:grpSp>
        <p:nvGrpSpPr>
          <p:cNvPr id="29" name="Group 28"/>
          <p:cNvGrpSpPr/>
          <p:nvPr/>
        </p:nvGrpSpPr>
        <p:grpSpPr>
          <a:xfrm>
            <a:off x="404009" y="4874709"/>
            <a:ext cx="5781639" cy="1081704"/>
            <a:chOff x="430903" y="2212191"/>
            <a:chExt cx="5781639" cy="1081704"/>
          </a:xfrm>
        </p:grpSpPr>
        <p:grpSp>
          <p:nvGrpSpPr>
            <p:cNvPr id="30" name="Group 29"/>
            <p:cNvGrpSpPr/>
            <p:nvPr/>
          </p:nvGrpSpPr>
          <p:grpSpPr>
            <a:xfrm>
              <a:off x="430903" y="2212191"/>
              <a:ext cx="833718" cy="833718"/>
              <a:chOff x="404009" y="2185297"/>
              <a:chExt cx="833718" cy="833718"/>
            </a:xfrm>
            <a:solidFill>
              <a:srgbClr val="FFFF00"/>
            </a:solidFill>
          </p:grpSpPr>
          <p:sp>
            <p:nvSpPr>
              <p:cNvPr id="32" name="5-Point Star 31"/>
              <p:cNvSpPr/>
              <p:nvPr/>
            </p:nvSpPr>
            <p:spPr>
              <a:xfrm>
                <a:off x="404009" y="2185297"/>
                <a:ext cx="833718" cy="833718"/>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33" name="Picture 2" descr="Tập tin:Lá cờ của Đảng cộng sản Việt Nam.png – Wikipedia tiếng Việt"/>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476" b="100000" l="2500" r="100000"/>
                        </a14:imgEffect>
                      </a14:imgLayer>
                    </a14:imgProps>
                  </a:ext>
                  <a:ext uri="{28A0092B-C50C-407E-A947-70E740481C1C}">
                    <a14:useLocalDpi xmlns:a14="http://schemas.microsoft.com/office/drawing/2010/main" val="0"/>
                  </a:ext>
                </a:extLst>
              </a:blip>
              <a:srcRect/>
              <a:stretch>
                <a:fillRect/>
              </a:stretch>
            </p:blipFill>
            <p:spPr bwMode="auto">
              <a:xfrm>
                <a:off x="665966" y="2503338"/>
                <a:ext cx="304306" cy="266270"/>
              </a:xfrm>
              <a:prstGeom prst="rect">
                <a:avLst/>
              </a:prstGeom>
              <a:grpFill/>
              <a:extLst/>
            </p:spPr>
          </p:pic>
        </p:grpSp>
        <p:sp>
          <p:nvSpPr>
            <p:cNvPr id="31" name="TextBox 30"/>
            <p:cNvSpPr txBox="1"/>
            <p:nvPr/>
          </p:nvSpPr>
          <p:spPr>
            <a:xfrm>
              <a:off x="1344706" y="2339788"/>
              <a:ext cx="4867836" cy="954107"/>
            </a:xfrm>
            <a:prstGeom prst="rect">
              <a:avLst/>
            </a:prstGeom>
            <a:noFill/>
          </p:spPr>
          <p:txBody>
            <a:bodyPr wrap="square" rtlCol="0">
              <a:spAutoFit/>
            </a:bodyPr>
            <a:lstStyle/>
            <a:p>
              <a:r>
                <a:rPr lang="en-US" sz="2800" dirty="0" smtClean="0"/>
                <a:t>2 giai cấp: công nhân và nông</a:t>
              </a:r>
            </a:p>
            <a:p>
              <a:r>
                <a:rPr lang="en-US" sz="2800" dirty="0"/>
                <a:t>d</a:t>
              </a:r>
              <a:r>
                <a:rPr lang="en-US" sz="2800" dirty="0" smtClean="0"/>
                <a:t>ân tập thể và tầng lớp tri thức</a:t>
              </a:r>
              <a:endParaRPr lang="vi-VN" sz="2800" dirty="0"/>
            </a:p>
          </p:txBody>
        </p:sp>
      </p:grpSp>
    </p:spTree>
    <p:extLst>
      <p:ext uri="{BB962C8B-B14F-4D97-AF65-F5344CB8AC3E}">
        <p14:creationId xmlns:p14="http://schemas.microsoft.com/office/powerpoint/2010/main" val="61456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1000"/>
                                        <p:tgtEl>
                                          <p:spTgt spid="29"/>
                                        </p:tgtEl>
                                      </p:cBhvr>
                                    </p:animEffect>
                                    <p:anim calcmode="lin" valueType="num">
                                      <p:cBhvr>
                                        <p:cTn id="27" dur="1000" fill="hold"/>
                                        <p:tgtEl>
                                          <p:spTgt spid="29"/>
                                        </p:tgtEl>
                                        <p:attrNameLst>
                                          <p:attrName>ppt_x</p:attrName>
                                        </p:attrNameLst>
                                      </p:cBhvr>
                                      <p:tavLst>
                                        <p:tav tm="0">
                                          <p:val>
                                            <p:strVal val="#ppt_x"/>
                                          </p:val>
                                        </p:tav>
                                        <p:tav tm="100000">
                                          <p:val>
                                            <p:strVal val="#ppt_x"/>
                                          </p:val>
                                        </p:tav>
                                      </p:tavLst>
                                    </p:anim>
                                    <p:anim calcmode="lin" valueType="num">
                                      <p:cBhvr>
                                        <p:cTn id="28"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anim calcmode="lin" valueType="num">
                                      <p:cBhvr>
                                        <p:cTn id="34" dur="1000" fill="hold"/>
                                        <p:tgtEl>
                                          <p:spTgt spid="16"/>
                                        </p:tgtEl>
                                        <p:attrNameLst>
                                          <p:attrName>ppt_x</p:attrName>
                                        </p:attrNameLst>
                                      </p:cBhvr>
                                      <p:tavLst>
                                        <p:tav tm="0">
                                          <p:val>
                                            <p:strVal val="#ppt_x"/>
                                          </p:val>
                                        </p:tav>
                                        <p:tav tm="100000">
                                          <p:val>
                                            <p:strVal val="#ppt_x"/>
                                          </p:val>
                                        </p:tav>
                                      </p:tavLst>
                                    </p:anim>
                                    <p:anim calcmode="lin" valueType="num">
                                      <p:cBhvr>
                                        <p:cTn id="3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44">
            <a:extLst>
              <a:ext uri="{FF2B5EF4-FFF2-40B4-BE49-F238E27FC236}">
                <a16:creationId xmlns:a16="http://schemas.microsoft.com/office/drawing/2014/main" id="{74E681FE-06AB-191B-9596-5004A51FA3E8}"/>
              </a:ext>
            </a:extLst>
          </p:cNvPr>
          <p:cNvPicPr>
            <a:picLocks noGrp="1" noChangeAspect="1"/>
          </p:cNvPicPr>
          <p:nvPr isPhoto="1"/>
        </p:nvPicPr>
        <p:blipFill rotWithShape="1">
          <a:blip r:embed="rId2">
            <a:lum/>
            <a:extLst>
              <a:ext uri="{28A0092B-C50C-407E-A947-70E740481C1C}">
                <a14:useLocalDpi xmlns:a14="http://schemas.microsoft.com/office/drawing/2010/main" val="0"/>
              </a:ext>
            </a:extLst>
          </a:blip>
          <a:srcRect l="61500" t="7556" r="10000" b="72445"/>
          <a:stretch/>
        </p:blipFill>
        <p:spPr>
          <a:xfrm>
            <a:off x="-71120" y="0"/>
            <a:ext cx="12263120" cy="6858000"/>
          </a:xfrm>
          <a:prstGeom prst="rect">
            <a:avLst/>
          </a:prstGeom>
        </p:spPr>
      </p:pic>
      <p:pic>
        <p:nvPicPr>
          <p:cNvPr id="5" name="Picture 4" descr="Slide44">
            <a:extLst>
              <a:ext uri="{FF2B5EF4-FFF2-40B4-BE49-F238E27FC236}">
                <a16:creationId xmlns:a16="http://schemas.microsoft.com/office/drawing/2014/main" id="{74E681FE-06AB-191B-9596-5004A51FA3E8}"/>
              </a:ext>
            </a:extLst>
          </p:cNvPr>
          <p:cNvPicPr>
            <a:picLocks noGrp="1" noChangeAspect="1"/>
          </p:cNvPicPr>
          <p:nvPr isPhoto="1"/>
        </p:nvPicPr>
        <p:blipFill rotWithShape="1">
          <a:blip r:embed="rId2">
            <a:lum/>
            <a:extLst>
              <a:ext uri="{28A0092B-C50C-407E-A947-70E740481C1C}">
                <a14:useLocalDpi xmlns:a14="http://schemas.microsoft.com/office/drawing/2010/main" val="0"/>
              </a:ext>
            </a:extLst>
          </a:blip>
          <a:srcRect l="3499" t="11111" r="50500" b="23111"/>
          <a:stretch/>
        </p:blipFill>
        <p:spPr>
          <a:xfrm>
            <a:off x="426720" y="762000"/>
            <a:ext cx="5608320" cy="4511040"/>
          </a:xfrm>
          <a:prstGeom prst="rect">
            <a:avLst/>
          </a:prstGeom>
        </p:spPr>
      </p:pic>
      <p:pic>
        <p:nvPicPr>
          <p:cNvPr id="6" name="Picture 5" descr="Slide44">
            <a:extLst>
              <a:ext uri="{FF2B5EF4-FFF2-40B4-BE49-F238E27FC236}">
                <a16:creationId xmlns:a16="http://schemas.microsoft.com/office/drawing/2014/main" id="{74E681FE-06AB-191B-9596-5004A51FA3E8}"/>
              </a:ext>
            </a:extLst>
          </p:cNvPr>
          <p:cNvPicPr>
            <a:picLocks noGrp="1" noChangeAspect="1"/>
          </p:cNvPicPr>
          <p:nvPr isPhoto="1"/>
        </p:nvPicPr>
        <p:blipFill rotWithShape="1">
          <a:blip r:embed="rId2">
            <a:lum/>
            <a:extLst>
              <a:ext uri="{28A0092B-C50C-407E-A947-70E740481C1C}">
                <a14:useLocalDpi xmlns:a14="http://schemas.microsoft.com/office/drawing/2010/main" val="0"/>
              </a:ext>
            </a:extLst>
          </a:blip>
          <a:srcRect l="51500" t="35556" r="3500" b="4443"/>
          <a:stretch/>
        </p:blipFill>
        <p:spPr>
          <a:xfrm>
            <a:off x="6278880" y="2438400"/>
            <a:ext cx="5486400" cy="4114800"/>
          </a:xfrm>
          <a:prstGeom prst="rect">
            <a:avLst/>
          </a:prstGeom>
        </p:spPr>
      </p:pic>
    </p:spTree>
    <p:extLst>
      <p:ext uri="{BB962C8B-B14F-4D97-AF65-F5344CB8AC3E}">
        <p14:creationId xmlns:p14="http://schemas.microsoft.com/office/powerpoint/2010/main" val="3370434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pic>
        <p:nvPicPr>
          <p:cNvPr id="4" name="Picture 3" descr="Slide44">
            <a:extLst>
              <a:ext uri="{FF2B5EF4-FFF2-40B4-BE49-F238E27FC236}">
                <a16:creationId xmlns:a16="http://schemas.microsoft.com/office/drawing/2014/main" id="{74E681FE-06AB-191B-9596-5004A51FA3E8}"/>
              </a:ext>
            </a:extLst>
          </p:cNvPr>
          <p:cNvPicPr>
            <a:picLocks noGrp="1" noChangeAspect="1"/>
          </p:cNvPicPr>
          <p:nvPr isPhoto="1"/>
        </p:nvPicPr>
        <p:blipFill rotWithShape="1">
          <a:blip r:embed="rId2">
            <a:lum/>
            <a:extLst>
              <a:ext uri="{28A0092B-C50C-407E-A947-70E740481C1C}">
                <a14:useLocalDpi xmlns:a14="http://schemas.microsoft.com/office/drawing/2010/main" val="0"/>
              </a:ext>
            </a:extLst>
          </a:blip>
          <a:srcRect l="61500" t="7556" r="10000" b="72445"/>
          <a:stretch/>
        </p:blipFill>
        <p:spPr>
          <a:xfrm>
            <a:off x="-71120" y="0"/>
            <a:ext cx="12263120" cy="6858000"/>
          </a:xfrm>
          <a:prstGeom prst="rect">
            <a:avLst/>
          </a:prstGeom>
        </p:spPr>
      </p:pic>
      <p:pic>
        <p:nvPicPr>
          <p:cNvPr id="5" name="Picture 4" descr="Slide45">
            <a:extLst>
              <a:ext uri="{FF2B5EF4-FFF2-40B4-BE49-F238E27FC236}">
                <a16:creationId xmlns:a16="http://schemas.microsoft.com/office/drawing/2014/main" id="{65337F0E-2B5F-6CDB-C22B-F479859B146F}"/>
              </a:ext>
            </a:extLst>
          </p:cNvPr>
          <p:cNvPicPr>
            <a:picLocks noGrp="1" noChangeAspect="1"/>
          </p:cNvPicPr>
          <p:nvPr isPhoto="1"/>
        </p:nvPicPr>
        <p:blipFill rotWithShape="1">
          <a:blip r:embed="rId3">
            <a:lum/>
            <a:extLst>
              <a:ext uri="{28A0092B-C50C-407E-A947-70E740481C1C}">
                <a14:useLocalDpi xmlns:a14="http://schemas.microsoft.com/office/drawing/2010/main" val="0"/>
              </a:ext>
            </a:extLst>
          </a:blip>
          <a:srcRect l="3750" t="6223" r="50000" b="32889"/>
          <a:stretch/>
        </p:blipFill>
        <p:spPr>
          <a:xfrm>
            <a:off x="457200" y="426720"/>
            <a:ext cx="5638800" cy="4175760"/>
          </a:xfrm>
          <a:prstGeom prst="rect">
            <a:avLst/>
          </a:prstGeom>
        </p:spPr>
      </p:pic>
      <p:pic>
        <p:nvPicPr>
          <p:cNvPr id="6" name="Picture 5" descr="Slide45">
            <a:extLst>
              <a:ext uri="{FF2B5EF4-FFF2-40B4-BE49-F238E27FC236}">
                <a16:creationId xmlns:a16="http://schemas.microsoft.com/office/drawing/2014/main" id="{65337F0E-2B5F-6CDB-C22B-F479859B146F}"/>
              </a:ext>
            </a:extLst>
          </p:cNvPr>
          <p:cNvPicPr>
            <a:picLocks noGrp="1" noChangeAspect="1"/>
          </p:cNvPicPr>
          <p:nvPr isPhoto="1"/>
        </p:nvPicPr>
        <p:blipFill rotWithShape="1">
          <a:blip r:embed="rId3">
            <a:lum/>
            <a:extLst>
              <a:ext uri="{28A0092B-C50C-407E-A947-70E740481C1C}">
                <a14:useLocalDpi xmlns:a14="http://schemas.microsoft.com/office/drawing/2010/main" val="0"/>
              </a:ext>
            </a:extLst>
          </a:blip>
          <a:srcRect l="51500" t="36888" r="3500" b="4445"/>
          <a:stretch/>
        </p:blipFill>
        <p:spPr>
          <a:xfrm>
            <a:off x="6278880" y="2529840"/>
            <a:ext cx="5486400" cy="4023360"/>
          </a:xfrm>
          <a:prstGeom prst="rect">
            <a:avLst/>
          </a:prstGeom>
        </p:spPr>
      </p:pic>
    </p:spTree>
    <p:extLst>
      <p:ext uri="{BB962C8B-B14F-4D97-AF65-F5344CB8AC3E}">
        <p14:creationId xmlns:p14="http://schemas.microsoft.com/office/powerpoint/2010/main" val="463206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58000"/>
            <a:chOff x="0" y="0"/>
            <a:chExt cx="12192000" cy="6858000"/>
          </a:xfrm>
        </p:grpSpPr>
        <p:sp>
          <p:nvSpPr>
            <p:cNvPr id="5" name="Rectangle 4"/>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Frame 5"/>
            <p:cNvSpPr/>
            <p:nvPr/>
          </p:nvSpPr>
          <p:spPr>
            <a:xfrm>
              <a:off x="0" y="0"/>
              <a:ext cx="12192000" cy="6858000"/>
            </a:xfrm>
            <a:prstGeom prst="frame">
              <a:avLst>
                <a:gd name="adj1" fmla="val 5517"/>
              </a:avLst>
            </a:prstGeom>
            <a:solidFill>
              <a:srgbClr val="CE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sp>
        <p:nvSpPr>
          <p:cNvPr id="15" name="Right Arrow 14"/>
          <p:cNvSpPr/>
          <p:nvPr/>
        </p:nvSpPr>
        <p:spPr>
          <a:xfrm>
            <a:off x="0" y="643964"/>
            <a:ext cx="4079631" cy="779929"/>
          </a:xfrm>
          <a:prstGeom prst="rightArrow">
            <a:avLst>
              <a:gd name="adj1" fmla="val 100000"/>
              <a:gd name="adj2" fmla="val 49428"/>
            </a:avLst>
          </a:prstGeom>
          <a:solidFill>
            <a:srgbClr val="8D5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Về văn hóa,giáo dục</a:t>
            </a:r>
            <a:endParaRPr lang="vi-VN" sz="3200" b="1" dirty="0">
              <a:solidFill>
                <a:schemeClr val="tx1"/>
              </a:solidFill>
            </a:endParaRPr>
          </a:p>
        </p:txBody>
      </p:sp>
      <p:grpSp>
        <p:nvGrpSpPr>
          <p:cNvPr id="35" name="Group 34"/>
          <p:cNvGrpSpPr/>
          <p:nvPr/>
        </p:nvGrpSpPr>
        <p:grpSpPr>
          <a:xfrm>
            <a:off x="489585" y="1594485"/>
            <a:ext cx="3895725" cy="1209676"/>
            <a:chOff x="489585" y="1594485"/>
            <a:chExt cx="3895725" cy="1209676"/>
          </a:xfrm>
        </p:grpSpPr>
        <p:pic>
          <p:nvPicPr>
            <p:cNvPr id="36" name="Picture 35"/>
            <p:cNvPicPr>
              <a:picLocks noChangeAspect="1"/>
            </p:cNvPicPr>
            <p:nvPr/>
          </p:nvPicPr>
          <p:blipFill rotWithShape="1">
            <a:blip r:embed="rId3">
              <a:extLst>
                <a:ext uri="{BEBA8EAE-BF5A-486C-A8C5-ECC9F3942E4B}">
                  <a14:imgProps xmlns:a14="http://schemas.microsoft.com/office/drawing/2010/main">
                    <a14:imgLayer r:embed="rId4">
                      <a14:imgEffect>
                        <a14:backgroundRemoval t="8696" b="100000" l="0" r="22388"/>
                      </a14:imgEffect>
                    </a14:imgLayer>
                  </a14:imgProps>
                </a:ext>
              </a:extLst>
            </a:blip>
            <a:srcRect r="81555" b="2796"/>
            <a:stretch/>
          </p:blipFill>
          <p:spPr>
            <a:xfrm>
              <a:off x="489585" y="1594485"/>
              <a:ext cx="668656" cy="1209676"/>
            </a:xfrm>
            <a:prstGeom prst="rect">
              <a:avLst/>
            </a:prstGeom>
          </p:spPr>
        </p:pic>
        <p:sp>
          <p:nvSpPr>
            <p:cNvPr id="37" name="TextBox 36"/>
            <p:cNvSpPr txBox="1"/>
            <p:nvPr/>
          </p:nvSpPr>
          <p:spPr>
            <a:xfrm>
              <a:off x="1371600" y="1920240"/>
              <a:ext cx="3013710" cy="523220"/>
            </a:xfrm>
            <a:prstGeom prst="rect">
              <a:avLst/>
            </a:prstGeom>
            <a:noFill/>
          </p:spPr>
          <p:txBody>
            <a:bodyPr wrap="none" rtlCol="0">
              <a:spAutoFit/>
            </a:bodyPr>
            <a:lstStyle/>
            <a:p>
              <a:r>
                <a:rPr lang="en-US" sz="2800" dirty="0" smtClean="0"/>
                <a:t>Xóa bỏ nạn mù chữ</a:t>
              </a:r>
              <a:endParaRPr lang="vi-VN" sz="2800" dirty="0"/>
            </a:p>
          </p:txBody>
        </p:sp>
      </p:grpSp>
      <p:grpSp>
        <p:nvGrpSpPr>
          <p:cNvPr id="38" name="Group 37"/>
          <p:cNvGrpSpPr/>
          <p:nvPr/>
        </p:nvGrpSpPr>
        <p:grpSpPr>
          <a:xfrm>
            <a:off x="489585" y="3258235"/>
            <a:ext cx="5179695" cy="1315745"/>
            <a:chOff x="489585" y="3258235"/>
            <a:chExt cx="5179695" cy="1315745"/>
          </a:xfrm>
        </p:grpSpPr>
        <p:pic>
          <p:nvPicPr>
            <p:cNvPr id="39" name="Picture 38"/>
            <p:cNvPicPr>
              <a:picLocks noChangeAspect="1"/>
            </p:cNvPicPr>
            <p:nvPr/>
          </p:nvPicPr>
          <p:blipFill rotWithShape="1">
            <a:blip r:embed="rId3">
              <a:extLst>
                <a:ext uri="{BEBA8EAE-BF5A-486C-A8C5-ECC9F3942E4B}">
                  <a14:imgProps xmlns:a14="http://schemas.microsoft.com/office/drawing/2010/main">
                    <a14:imgLayer r:embed="rId4">
                      <a14:imgEffect>
                        <a14:backgroundRemoval t="8696" b="100000" l="0" r="22388"/>
                      </a14:imgEffect>
                    </a14:imgLayer>
                  </a14:imgProps>
                </a:ext>
              </a:extLst>
            </a:blip>
            <a:srcRect r="81555" b="2796"/>
            <a:stretch/>
          </p:blipFill>
          <p:spPr>
            <a:xfrm>
              <a:off x="489585" y="3362325"/>
              <a:ext cx="668656" cy="1209676"/>
            </a:xfrm>
            <a:prstGeom prst="rect">
              <a:avLst/>
            </a:prstGeom>
          </p:spPr>
        </p:pic>
        <p:sp>
          <p:nvSpPr>
            <p:cNvPr id="40" name="Rectangle 39"/>
            <p:cNvSpPr/>
            <p:nvPr/>
          </p:nvSpPr>
          <p:spPr>
            <a:xfrm>
              <a:off x="1341120" y="3258235"/>
              <a:ext cx="4328160" cy="1315745"/>
            </a:xfrm>
            <a:prstGeom prst="rect">
              <a:avLst/>
            </a:prstGeom>
          </p:spPr>
          <p:txBody>
            <a:bodyPr wrap="square">
              <a:spAutoFit/>
            </a:bodyPr>
            <a:lstStyle/>
            <a:p>
              <a:r>
                <a:rPr lang="en-US" sz="2650" dirty="0"/>
                <a:t>Xây dựng hệ thống giáo dục thống nhất, hoàn thành phổ cập cấp THCS ở các thành phố</a:t>
              </a:r>
            </a:p>
          </p:txBody>
        </p:sp>
      </p:grpSp>
      <p:grpSp>
        <p:nvGrpSpPr>
          <p:cNvPr id="41" name="Group 40"/>
          <p:cNvGrpSpPr/>
          <p:nvPr/>
        </p:nvGrpSpPr>
        <p:grpSpPr>
          <a:xfrm>
            <a:off x="489585" y="5008245"/>
            <a:ext cx="5179695" cy="1209676"/>
            <a:chOff x="489585" y="5008245"/>
            <a:chExt cx="5179695" cy="1209676"/>
          </a:xfrm>
        </p:grpSpPr>
        <p:pic>
          <p:nvPicPr>
            <p:cNvPr id="42" name="Picture 41"/>
            <p:cNvPicPr>
              <a:picLocks noChangeAspect="1"/>
            </p:cNvPicPr>
            <p:nvPr/>
          </p:nvPicPr>
          <p:blipFill rotWithShape="1">
            <a:blip r:embed="rId3">
              <a:extLst>
                <a:ext uri="{BEBA8EAE-BF5A-486C-A8C5-ECC9F3942E4B}">
                  <a14:imgProps xmlns:a14="http://schemas.microsoft.com/office/drawing/2010/main">
                    <a14:imgLayer r:embed="rId4">
                      <a14:imgEffect>
                        <a14:backgroundRemoval t="8696" b="100000" l="0" r="22388"/>
                      </a14:imgEffect>
                    </a14:imgLayer>
                  </a14:imgProps>
                </a:ext>
              </a:extLst>
            </a:blip>
            <a:srcRect r="81555" b="2796"/>
            <a:stretch/>
          </p:blipFill>
          <p:spPr>
            <a:xfrm>
              <a:off x="489585" y="5008245"/>
              <a:ext cx="668656" cy="1209676"/>
            </a:xfrm>
            <a:prstGeom prst="rect">
              <a:avLst/>
            </a:prstGeom>
          </p:spPr>
        </p:pic>
        <p:sp>
          <p:nvSpPr>
            <p:cNvPr id="43" name="Rectangle 42"/>
            <p:cNvSpPr/>
            <p:nvPr/>
          </p:nvSpPr>
          <p:spPr>
            <a:xfrm>
              <a:off x="1251520" y="5195054"/>
              <a:ext cx="4417760" cy="954107"/>
            </a:xfrm>
            <a:prstGeom prst="rect">
              <a:avLst/>
            </a:prstGeom>
          </p:spPr>
          <p:txBody>
            <a:bodyPr wrap="square">
              <a:spAutoFit/>
            </a:bodyPr>
            <a:lstStyle/>
            <a:p>
              <a:r>
                <a:rPr lang="en-US" sz="2800" dirty="0"/>
                <a:t>Khoa học tự nhiên, khoa học xã hội đạt nhiều thành tựu </a:t>
              </a:r>
              <a:endParaRPr lang="vi-VN" sz="2800" dirty="0"/>
            </a:p>
          </p:txBody>
        </p:sp>
      </p:grpSp>
      <p:pic>
        <p:nvPicPr>
          <p:cNvPr id="44" name="Picture 43" descr="Slide46">
            <a:extLst>
              <a:ext uri="{FF2B5EF4-FFF2-40B4-BE49-F238E27FC236}">
                <a16:creationId xmlns:a16="http://schemas.microsoft.com/office/drawing/2014/main" id="{2BF4FBB2-9D5D-B68A-3969-DBCA7A2BB4C1}"/>
              </a:ext>
            </a:extLst>
          </p:cNvPr>
          <p:cNvPicPr>
            <a:picLocks noGrp="1" noChangeAspect="1"/>
          </p:cNvPicPr>
          <p:nvPr isPhoto="1"/>
        </p:nvPicPr>
        <p:blipFill rotWithShape="1">
          <a:blip r:embed="rId5">
            <a:lum/>
            <a:extLst>
              <a:ext uri="{28A0092B-C50C-407E-A947-70E740481C1C}">
                <a14:useLocalDpi xmlns:a14="http://schemas.microsoft.com/office/drawing/2010/main" val="0"/>
              </a:ext>
            </a:extLst>
          </a:blip>
          <a:srcRect l="49251" t="26222" r="3499" b="20889"/>
          <a:stretch/>
        </p:blipFill>
        <p:spPr>
          <a:xfrm>
            <a:off x="6004560" y="1798320"/>
            <a:ext cx="5760720" cy="3627120"/>
          </a:xfrm>
          <a:prstGeom prst="rect">
            <a:avLst/>
          </a:prstGeom>
        </p:spPr>
      </p:pic>
      <p:sp>
        <p:nvSpPr>
          <p:cNvPr id="45" name="Rectangle 44"/>
          <p:cNvSpPr/>
          <p:nvPr/>
        </p:nvSpPr>
        <p:spPr>
          <a:xfrm>
            <a:off x="6090854" y="5560814"/>
            <a:ext cx="5403210" cy="523220"/>
          </a:xfrm>
          <a:prstGeom prst="rect">
            <a:avLst/>
          </a:prstGeom>
        </p:spPr>
        <p:txBody>
          <a:bodyPr wrap="none">
            <a:spAutoFit/>
          </a:bodyPr>
          <a:lstStyle/>
          <a:p>
            <a:r>
              <a:rPr lang="en-US" sz="2800" dirty="0"/>
              <a:t>Một tiết Tin học Máy tính ở Liên Xô </a:t>
            </a:r>
            <a:endParaRPr lang="vi-VN" sz="2800" dirty="0"/>
          </a:p>
        </p:txBody>
      </p:sp>
    </p:spTree>
    <p:extLst>
      <p:ext uri="{BB962C8B-B14F-4D97-AF65-F5344CB8AC3E}">
        <p14:creationId xmlns:p14="http://schemas.microsoft.com/office/powerpoint/2010/main" val="2104659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strVal val="#ppt_x"/>
                                          </p:val>
                                        </p:tav>
                                        <p:tav tm="100000">
                                          <p:val>
                                            <p:strVal val="#ppt_x"/>
                                          </p:val>
                                        </p:tav>
                                      </p:tavLst>
                                    </p:anim>
                                    <p:anim calcmode="lin" valueType="num">
                                      <p:cBhvr>
                                        <p:cTn id="1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1000"/>
                                        <p:tgtEl>
                                          <p:spTgt spid="38"/>
                                        </p:tgtEl>
                                      </p:cBhvr>
                                    </p:animEffect>
                                    <p:anim calcmode="lin" valueType="num">
                                      <p:cBhvr>
                                        <p:cTn id="20" dur="1000" fill="hold"/>
                                        <p:tgtEl>
                                          <p:spTgt spid="38"/>
                                        </p:tgtEl>
                                        <p:attrNameLst>
                                          <p:attrName>ppt_x</p:attrName>
                                        </p:attrNameLst>
                                      </p:cBhvr>
                                      <p:tavLst>
                                        <p:tav tm="0">
                                          <p:val>
                                            <p:strVal val="#ppt_x"/>
                                          </p:val>
                                        </p:tav>
                                        <p:tav tm="100000">
                                          <p:val>
                                            <p:strVal val="#ppt_x"/>
                                          </p:val>
                                        </p:tav>
                                      </p:tavLst>
                                    </p:anim>
                                    <p:anim calcmode="lin" valueType="num">
                                      <p:cBhvr>
                                        <p:cTn id="2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fade">
                                      <p:cBhvr>
                                        <p:cTn id="26" dur="1000"/>
                                        <p:tgtEl>
                                          <p:spTgt spid="41"/>
                                        </p:tgtEl>
                                      </p:cBhvr>
                                    </p:animEffect>
                                    <p:anim calcmode="lin" valueType="num">
                                      <p:cBhvr>
                                        <p:cTn id="27" dur="1000" fill="hold"/>
                                        <p:tgtEl>
                                          <p:spTgt spid="41"/>
                                        </p:tgtEl>
                                        <p:attrNameLst>
                                          <p:attrName>ppt_x</p:attrName>
                                        </p:attrNameLst>
                                      </p:cBhvr>
                                      <p:tavLst>
                                        <p:tav tm="0">
                                          <p:val>
                                            <p:strVal val="#ppt_x"/>
                                          </p:val>
                                        </p:tav>
                                        <p:tav tm="100000">
                                          <p:val>
                                            <p:strVal val="#ppt_x"/>
                                          </p:val>
                                        </p:tav>
                                      </p:tavLst>
                                    </p:anim>
                                    <p:anim calcmode="lin" valueType="num">
                                      <p:cBhvr>
                                        <p:cTn id="28"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fade">
                                      <p:cBhvr>
                                        <p:cTn id="38" dur="1000"/>
                                        <p:tgtEl>
                                          <p:spTgt spid="45"/>
                                        </p:tgtEl>
                                      </p:cBhvr>
                                    </p:animEffect>
                                    <p:anim calcmode="lin" valueType="num">
                                      <p:cBhvr>
                                        <p:cTn id="39" dur="1000" fill="hold"/>
                                        <p:tgtEl>
                                          <p:spTgt spid="45"/>
                                        </p:tgtEl>
                                        <p:attrNameLst>
                                          <p:attrName>ppt_x</p:attrName>
                                        </p:attrNameLst>
                                      </p:cBhvr>
                                      <p:tavLst>
                                        <p:tav tm="0">
                                          <p:val>
                                            <p:strVal val="#ppt_x"/>
                                          </p:val>
                                        </p:tav>
                                        <p:tav tm="100000">
                                          <p:val>
                                            <p:strVal val="#ppt_x"/>
                                          </p:val>
                                        </p:tav>
                                      </p:tavLst>
                                    </p:anim>
                                    <p:anim calcmode="lin" valueType="num">
                                      <p:cBhvr>
                                        <p:cTn id="40"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lide47">
            <a:extLst>
              <a:ext uri="{FF2B5EF4-FFF2-40B4-BE49-F238E27FC236}">
                <a16:creationId xmlns:a16="http://schemas.microsoft.com/office/drawing/2014/main" id="{5829AC4B-1744-DAE9-FFF6-E1BBC67F660B}"/>
              </a:ext>
            </a:extLst>
          </p:cNvPr>
          <p:cNvPicPr>
            <a:picLocks noGrp="1" noChangeAspect="1"/>
          </p:cNvPicPr>
          <p:nvPr isPhoto="1"/>
        </p:nvPicPr>
        <p:blipFill rotWithShape="1">
          <a:blip r:embed="rId2">
            <a:lum/>
            <a:extLst>
              <a:ext uri="{28A0092B-C50C-407E-A947-70E740481C1C}">
                <a14:useLocalDpi xmlns:a14="http://schemas.microsoft.com/office/drawing/2010/main" val="0"/>
              </a:ext>
            </a:extLst>
          </a:blip>
          <a:srcRect l="61458" t="15185" r="24792" b="71111"/>
          <a:stretch/>
        </p:blipFill>
        <p:spPr>
          <a:xfrm>
            <a:off x="-1" y="0"/>
            <a:ext cx="12233189" cy="6858000"/>
          </a:xfrm>
          <a:prstGeom prst="rect">
            <a:avLst/>
          </a:prstGeom>
        </p:spPr>
      </p:pic>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pic>
        <p:nvPicPr>
          <p:cNvPr id="4" name="Picture 3" descr="Slide47">
            <a:extLst>
              <a:ext uri="{FF2B5EF4-FFF2-40B4-BE49-F238E27FC236}">
                <a16:creationId xmlns:a16="http://schemas.microsoft.com/office/drawing/2014/main" id="{5829AC4B-1744-DAE9-FFF6-E1BBC67F660B}"/>
              </a:ext>
            </a:extLst>
          </p:cNvPr>
          <p:cNvPicPr>
            <a:picLocks noGrp="1" noChangeAspect="1"/>
          </p:cNvPicPr>
          <p:nvPr isPhoto="1"/>
        </p:nvPicPr>
        <p:blipFill rotWithShape="1">
          <a:blip r:embed="rId2">
            <a:lum/>
            <a:extLst>
              <a:ext uri="{28A0092B-C50C-407E-A947-70E740481C1C}">
                <a14:useLocalDpi xmlns:a14="http://schemas.microsoft.com/office/drawing/2010/main" val="0"/>
              </a:ext>
            </a:extLst>
          </a:blip>
          <a:srcRect l="3332" t="7407" r="49793" b="27407"/>
          <a:stretch/>
        </p:blipFill>
        <p:spPr>
          <a:xfrm>
            <a:off x="406400" y="508000"/>
            <a:ext cx="5715000" cy="4470400"/>
          </a:xfrm>
          <a:prstGeom prst="rect">
            <a:avLst/>
          </a:prstGeom>
        </p:spPr>
      </p:pic>
      <p:pic>
        <p:nvPicPr>
          <p:cNvPr id="5" name="Picture 4" descr="Slide47">
            <a:extLst>
              <a:ext uri="{FF2B5EF4-FFF2-40B4-BE49-F238E27FC236}">
                <a16:creationId xmlns:a16="http://schemas.microsoft.com/office/drawing/2014/main" id="{5829AC4B-1744-DAE9-FFF6-E1BBC67F660B}"/>
              </a:ext>
            </a:extLst>
          </p:cNvPr>
          <p:cNvPicPr>
            <a:picLocks noGrp="1" noChangeAspect="1"/>
          </p:cNvPicPr>
          <p:nvPr isPhoto="1"/>
        </p:nvPicPr>
        <p:blipFill rotWithShape="1">
          <a:blip r:embed="rId2">
            <a:lum/>
            <a:extLst>
              <a:ext uri="{28A0092B-C50C-407E-A947-70E740481C1C}">
                <a14:useLocalDpi xmlns:a14="http://schemas.microsoft.com/office/drawing/2010/main" val="0"/>
              </a:ext>
            </a:extLst>
          </a:blip>
          <a:srcRect l="51666" t="34445" r="3334" b="5556"/>
          <a:stretch/>
        </p:blipFill>
        <p:spPr>
          <a:xfrm>
            <a:off x="6299200" y="2362200"/>
            <a:ext cx="5486400" cy="4114800"/>
          </a:xfrm>
          <a:prstGeom prst="rect">
            <a:avLst/>
          </a:prstGeom>
        </p:spPr>
      </p:pic>
    </p:spTree>
    <p:extLst>
      <p:ext uri="{BB962C8B-B14F-4D97-AF65-F5344CB8AC3E}">
        <p14:creationId xmlns:p14="http://schemas.microsoft.com/office/powerpoint/2010/main" val="2872093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2400" y="15240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6000" b="1" dirty="0">
              <a:solidFill>
                <a:schemeClr val="tx1"/>
              </a:solidFill>
              <a:latin typeface="iCiel Cadena" panose="02000503000000020004" pitchFamily="50" charset="0"/>
            </a:endParaRPr>
          </a:p>
        </p:txBody>
      </p:sp>
      <p:grpSp>
        <p:nvGrpSpPr>
          <p:cNvPr id="4" name="Group 3"/>
          <p:cNvGrpSpPr/>
          <p:nvPr/>
        </p:nvGrpSpPr>
        <p:grpSpPr>
          <a:xfrm>
            <a:off x="0" y="0"/>
            <a:ext cx="12192000" cy="6858000"/>
            <a:chOff x="0" y="0"/>
            <a:chExt cx="12192000" cy="6858000"/>
          </a:xfrm>
        </p:grpSpPr>
        <p:sp>
          <p:nvSpPr>
            <p:cNvPr id="5" name="Rectangle 4"/>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Frame 5"/>
            <p:cNvSpPr/>
            <p:nvPr/>
          </p:nvSpPr>
          <p:spPr>
            <a:xfrm>
              <a:off x="0" y="0"/>
              <a:ext cx="12192000" cy="6858000"/>
            </a:xfrm>
            <a:prstGeom prst="frame">
              <a:avLst>
                <a:gd name="adj1" fmla="val 5517"/>
              </a:avLst>
            </a:prstGeom>
            <a:solidFill>
              <a:srgbClr val="CE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sp>
        <p:nvSpPr>
          <p:cNvPr id="9" name="TextBox 8"/>
          <p:cNvSpPr txBox="1"/>
          <p:nvPr/>
        </p:nvSpPr>
        <p:spPr>
          <a:xfrm>
            <a:off x="337573" y="443972"/>
            <a:ext cx="6341807" cy="954107"/>
          </a:xfrm>
          <a:prstGeom prst="rect">
            <a:avLst/>
          </a:prstGeom>
          <a:noFill/>
        </p:spPr>
        <p:txBody>
          <a:bodyPr wrap="square" rtlCol="0">
            <a:spAutoFit/>
          </a:bodyPr>
          <a:lstStyle/>
          <a:p>
            <a:r>
              <a:rPr lang="en-US" sz="2800" dirty="0" err="1" smtClean="0"/>
              <a:t>Nêu</a:t>
            </a:r>
            <a:r>
              <a:rPr lang="en-US" sz="2800" dirty="0" smtClean="0"/>
              <a:t> </a:t>
            </a:r>
            <a:r>
              <a:rPr lang="en-US" sz="2800" dirty="0" smtClean="0"/>
              <a:t>những nét chínhvề tình hình nước Nga Xô viết từ năm 1918 đến năm 1922.</a:t>
            </a:r>
          </a:p>
        </p:txBody>
      </p:sp>
      <p:graphicFrame>
        <p:nvGraphicFramePr>
          <p:cNvPr id="10" name="Table 9"/>
          <p:cNvGraphicFramePr>
            <a:graphicFrameLocks noGrp="1"/>
          </p:cNvGraphicFramePr>
          <p:nvPr>
            <p:extLst>
              <p:ext uri="{D42A27DB-BD31-4B8C-83A1-F6EECF244321}">
                <p14:modId xmlns:p14="http://schemas.microsoft.com/office/powerpoint/2010/main" val="2175270600"/>
              </p:ext>
            </p:extLst>
          </p:nvPr>
        </p:nvGraphicFramePr>
        <p:xfrm>
          <a:off x="653251" y="1691551"/>
          <a:ext cx="10885156" cy="3809522"/>
        </p:xfrm>
        <a:graphic>
          <a:graphicData uri="http://schemas.openxmlformats.org/drawingml/2006/table">
            <a:tbl>
              <a:tblPr firstRow="1" bandRow="1">
                <a:tableStyleId>{5C22544A-7EE6-4342-B048-85BDC9FD1C3A}</a:tableStyleId>
              </a:tblPr>
              <a:tblGrid>
                <a:gridCol w="5442578">
                  <a:extLst>
                    <a:ext uri="{9D8B030D-6E8A-4147-A177-3AD203B41FA5}">
                      <a16:colId xmlns:a16="http://schemas.microsoft.com/office/drawing/2014/main" val="3839399331"/>
                    </a:ext>
                  </a:extLst>
                </a:gridCol>
                <a:gridCol w="5442578">
                  <a:extLst>
                    <a:ext uri="{9D8B030D-6E8A-4147-A177-3AD203B41FA5}">
                      <a16:colId xmlns:a16="http://schemas.microsoft.com/office/drawing/2014/main" val="4034866370"/>
                    </a:ext>
                  </a:extLst>
                </a:gridCol>
              </a:tblGrid>
              <a:tr h="609122">
                <a:tc>
                  <a:txBody>
                    <a:bodyPr/>
                    <a:lstStyle/>
                    <a:p>
                      <a:r>
                        <a:rPr lang="en-US" sz="3200" b="1" dirty="0" smtClean="0">
                          <a:solidFill>
                            <a:schemeClr val="tx1"/>
                          </a:solidFill>
                        </a:rPr>
                        <a:t>Nội</a:t>
                      </a:r>
                      <a:r>
                        <a:rPr lang="en-US" sz="3200" b="1" baseline="0" dirty="0" smtClean="0">
                          <a:solidFill>
                            <a:schemeClr val="tx1"/>
                          </a:solidFill>
                        </a:rPr>
                        <a:t> dung</a:t>
                      </a:r>
                      <a:endParaRPr lang="vi-VN"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F0F0"/>
                    </a:solidFill>
                  </a:tcPr>
                </a:tc>
                <a:tc>
                  <a:txBody>
                    <a:bodyPr/>
                    <a:lstStyle/>
                    <a:p>
                      <a:r>
                        <a:rPr lang="en-US" sz="3200" b="1" dirty="0" smtClean="0">
                          <a:solidFill>
                            <a:schemeClr val="tx1"/>
                          </a:solidFill>
                        </a:rPr>
                        <a:t>Nét</a:t>
                      </a:r>
                      <a:r>
                        <a:rPr lang="en-US" sz="3200" b="1" baseline="0" dirty="0" smtClean="0">
                          <a:solidFill>
                            <a:schemeClr val="tx1"/>
                          </a:solidFill>
                        </a:rPr>
                        <a:t> chính</a:t>
                      </a:r>
                      <a:endParaRPr lang="vi-VN"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F0F0"/>
                    </a:solidFill>
                  </a:tcPr>
                </a:tc>
                <a:extLst>
                  <a:ext uri="{0D108BD9-81ED-4DB2-BD59-A6C34878D82A}">
                    <a16:rowId xmlns:a16="http://schemas.microsoft.com/office/drawing/2014/main" val="1763079647"/>
                  </a:ext>
                </a:extLst>
              </a:tr>
              <a:tr h="609122">
                <a:tc>
                  <a:txBody>
                    <a:bodyPr/>
                    <a:lstStyle/>
                    <a:p>
                      <a:r>
                        <a:rPr lang="en-US" sz="3200" dirty="0" err="1" smtClean="0">
                          <a:solidFill>
                            <a:schemeClr val="tx1"/>
                          </a:solidFill>
                        </a:rPr>
                        <a:t>Khó</a:t>
                      </a:r>
                      <a:r>
                        <a:rPr lang="en-US" sz="3200" baseline="0" dirty="0" smtClean="0">
                          <a:solidFill>
                            <a:schemeClr val="tx1"/>
                          </a:solidFill>
                        </a:rPr>
                        <a:t> </a:t>
                      </a:r>
                      <a:r>
                        <a:rPr lang="en-US" sz="3200" baseline="0" dirty="0" err="1" smtClean="0">
                          <a:solidFill>
                            <a:schemeClr val="tx1"/>
                          </a:solidFill>
                        </a:rPr>
                        <a:t>khăn</a:t>
                      </a:r>
                      <a:endParaRPr lang="vi-VN" sz="3200" baseline="0" dirty="0" smtClean="0">
                        <a:solidFill>
                          <a:schemeClr val="tx1"/>
                        </a:solidFill>
                      </a:endParaRPr>
                    </a:p>
                    <a:p>
                      <a:endParaRPr lang="vi-V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DFE1"/>
                    </a:solidFill>
                  </a:tcPr>
                </a:tc>
                <a:tc>
                  <a:txBody>
                    <a:bodyPr/>
                    <a:lstStyle/>
                    <a:p>
                      <a:endParaRPr lang="vi-V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DFE1"/>
                    </a:solidFill>
                  </a:tcPr>
                </a:tc>
                <a:extLst>
                  <a:ext uri="{0D108BD9-81ED-4DB2-BD59-A6C34878D82A}">
                    <a16:rowId xmlns:a16="http://schemas.microsoft.com/office/drawing/2014/main" val="1282926220"/>
                  </a:ext>
                </a:extLst>
              </a:tr>
              <a:tr h="609122">
                <a:tc>
                  <a:txBody>
                    <a:bodyPr/>
                    <a:lstStyle/>
                    <a:p>
                      <a:r>
                        <a:rPr lang="en-US" sz="3200" dirty="0" err="1" smtClean="0">
                          <a:solidFill>
                            <a:schemeClr val="tx1"/>
                          </a:solidFill>
                        </a:rPr>
                        <a:t>Biện</a:t>
                      </a:r>
                      <a:r>
                        <a:rPr lang="en-US" sz="3200" baseline="0" dirty="0" smtClean="0">
                          <a:solidFill>
                            <a:schemeClr val="tx1"/>
                          </a:solidFill>
                        </a:rPr>
                        <a:t> </a:t>
                      </a:r>
                      <a:r>
                        <a:rPr lang="en-US" sz="3200" baseline="0" dirty="0" err="1" smtClean="0">
                          <a:solidFill>
                            <a:schemeClr val="tx1"/>
                          </a:solidFill>
                        </a:rPr>
                        <a:t>pháp</a:t>
                      </a:r>
                      <a:endParaRPr lang="vi-VN" sz="3200" baseline="0" dirty="0" smtClean="0">
                        <a:solidFill>
                          <a:schemeClr val="tx1"/>
                        </a:solidFill>
                      </a:endParaRPr>
                    </a:p>
                    <a:p>
                      <a:endParaRPr lang="vi-V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FF2"/>
                    </a:solidFill>
                  </a:tcPr>
                </a:tc>
                <a:tc>
                  <a:txBody>
                    <a:bodyPr/>
                    <a:lstStyle/>
                    <a:p>
                      <a:endParaRPr lang="vi-V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FF2"/>
                    </a:solidFill>
                  </a:tcPr>
                </a:tc>
                <a:extLst>
                  <a:ext uri="{0D108BD9-81ED-4DB2-BD59-A6C34878D82A}">
                    <a16:rowId xmlns:a16="http://schemas.microsoft.com/office/drawing/2014/main" val="3457613617"/>
                  </a:ext>
                </a:extLst>
              </a:tr>
              <a:tr h="609122">
                <a:tc>
                  <a:txBody>
                    <a:bodyPr/>
                    <a:lstStyle/>
                    <a:p>
                      <a:r>
                        <a:rPr lang="en-US" sz="3200" dirty="0" err="1" smtClean="0">
                          <a:solidFill>
                            <a:schemeClr val="tx1"/>
                          </a:solidFill>
                        </a:rPr>
                        <a:t>Kết</a:t>
                      </a:r>
                      <a:r>
                        <a:rPr lang="en-US" sz="3200" baseline="0" dirty="0" smtClean="0">
                          <a:solidFill>
                            <a:schemeClr val="tx1"/>
                          </a:solidFill>
                        </a:rPr>
                        <a:t> </a:t>
                      </a:r>
                      <a:r>
                        <a:rPr lang="en-US" sz="3200" baseline="0" dirty="0" err="1" smtClean="0">
                          <a:solidFill>
                            <a:schemeClr val="tx1"/>
                          </a:solidFill>
                        </a:rPr>
                        <a:t>quả</a:t>
                      </a:r>
                      <a:endParaRPr lang="vi-VN" sz="3200" baseline="0" dirty="0" smtClean="0">
                        <a:solidFill>
                          <a:schemeClr val="tx1"/>
                        </a:solidFill>
                      </a:endParaRPr>
                    </a:p>
                    <a:p>
                      <a:endParaRPr lang="vi-V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DFE1"/>
                    </a:solidFill>
                  </a:tcPr>
                </a:tc>
                <a:tc>
                  <a:txBody>
                    <a:bodyPr/>
                    <a:lstStyle/>
                    <a:p>
                      <a:endParaRPr lang="vi-V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DFE1"/>
                    </a:solidFill>
                  </a:tcPr>
                </a:tc>
                <a:extLst>
                  <a:ext uri="{0D108BD9-81ED-4DB2-BD59-A6C34878D82A}">
                    <a16:rowId xmlns:a16="http://schemas.microsoft.com/office/drawing/2014/main" val="4184067448"/>
                  </a:ext>
                </a:extLst>
              </a:tr>
            </a:tbl>
          </a:graphicData>
        </a:graphic>
      </p:graphicFrame>
    </p:spTree>
    <p:extLst>
      <p:ext uri="{BB962C8B-B14F-4D97-AF65-F5344CB8AC3E}">
        <p14:creationId xmlns:p14="http://schemas.microsoft.com/office/powerpoint/2010/main" val="3589923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lide47">
            <a:extLst>
              <a:ext uri="{FF2B5EF4-FFF2-40B4-BE49-F238E27FC236}">
                <a16:creationId xmlns:a16="http://schemas.microsoft.com/office/drawing/2014/main" id="{5829AC4B-1744-DAE9-FFF6-E1BBC67F660B}"/>
              </a:ext>
            </a:extLst>
          </p:cNvPr>
          <p:cNvPicPr>
            <a:picLocks noGrp="1" noChangeAspect="1"/>
          </p:cNvPicPr>
          <p:nvPr isPhoto="1"/>
        </p:nvPicPr>
        <p:blipFill rotWithShape="1">
          <a:blip r:embed="rId2">
            <a:lum/>
            <a:extLst>
              <a:ext uri="{28A0092B-C50C-407E-A947-70E740481C1C}">
                <a14:useLocalDpi xmlns:a14="http://schemas.microsoft.com/office/drawing/2010/main" val="0"/>
              </a:ext>
            </a:extLst>
          </a:blip>
          <a:srcRect l="61458" t="15185" r="24792" b="71111"/>
          <a:stretch/>
        </p:blipFill>
        <p:spPr>
          <a:xfrm>
            <a:off x="-1" y="0"/>
            <a:ext cx="12233189" cy="6858000"/>
          </a:xfrm>
          <a:prstGeom prst="rect">
            <a:avLst/>
          </a:prstGeom>
        </p:spPr>
      </p:pic>
      <p:pic>
        <p:nvPicPr>
          <p:cNvPr id="7" name="Picture 6" descr="Slide48">
            <a:extLst>
              <a:ext uri="{FF2B5EF4-FFF2-40B4-BE49-F238E27FC236}">
                <a16:creationId xmlns:a16="http://schemas.microsoft.com/office/drawing/2014/main" id="{90370AFD-F43E-F9E7-22F1-351B009948A5}"/>
              </a:ext>
            </a:extLst>
          </p:cNvPr>
          <p:cNvPicPr>
            <a:picLocks noGrp="1" noChangeAspect="1"/>
          </p:cNvPicPr>
          <p:nvPr isPhoto="1"/>
        </p:nvPicPr>
        <p:blipFill rotWithShape="1">
          <a:blip r:embed="rId3">
            <a:lum/>
            <a:extLst>
              <a:ext uri="{28A0092B-C50C-407E-A947-70E740481C1C}">
                <a14:useLocalDpi xmlns:a14="http://schemas.microsoft.com/office/drawing/2010/main" val="0"/>
              </a:ext>
            </a:extLst>
          </a:blip>
          <a:srcRect l="3333" t="7778" r="50000" b="31111"/>
          <a:stretch/>
        </p:blipFill>
        <p:spPr>
          <a:xfrm>
            <a:off x="406400" y="533400"/>
            <a:ext cx="5689600" cy="4191000"/>
          </a:xfrm>
          <a:prstGeom prst="rect">
            <a:avLst/>
          </a:prstGeom>
        </p:spPr>
      </p:pic>
      <p:pic>
        <p:nvPicPr>
          <p:cNvPr id="8" name="Picture 7" descr="Slide48">
            <a:extLst>
              <a:ext uri="{FF2B5EF4-FFF2-40B4-BE49-F238E27FC236}">
                <a16:creationId xmlns:a16="http://schemas.microsoft.com/office/drawing/2014/main" id="{90370AFD-F43E-F9E7-22F1-351B009948A5}"/>
              </a:ext>
            </a:extLst>
          </p:cNvPr>
          <p:cNvPicPr>
            <a:picLocks noGrp="1" noChangeAspect="1"/>
          </p:cNvPicPr>
          <p:nvPr isPhoto="1"/>
        </p:nvPicPr>
        <p:blipFill rotWithShape="1">
          <a:blip r:embed="rId3">
            <a:lum/>
            <a:extLst>
              <a:ext uri="{28A0092B-C50C-407E-A947-70E740481C1C}">
                <a14:useLocalDpi xmlns:a14="http://schemas.microsoft.com/office/drawing/2010/main" val="0"/>
              </a:ext>
            </a:extLst>
          </a:blip>
          <a:srcRect l="51250" t="38148" r="3542" b="4445"/>
          <a:stretch/>
        </p:blipFill>
        <p:spPr>
          <a:xfrm>
            <a:off x="6248400" y="2616200"/>
            <a:ext cx="5511800" cy="3937000"/>
          </a:xfrm>
          <a:prstGeom prst="rect">
            <a:avLst/>
          </a:prstGeom>
        </p:spPr>
      </p:pic>
    </p:spTree>
    <p:extLst>
      <p:ext uri="{BB962C8B-B14F-4D97-AF65-F5344CB8AC3E}">
        <p14:creationId xmlns:p14="http://schemas.microsoft.com/office/powerpoint/2010/main" val="4141731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dirty="0"/>
          </a:p>
        </p:txBody>
      </p:sp>
      <p:pic>
        <p:nvPicPr>
          <p:cNvPr id="4" name="Picture 3"/>
          <p:cNvPicPr>
            <a:picLocks noChangeAspect="1"/>
          </p:cNvPicPr>
          <p:nvPr/>
        </p:nvPicPr>
        <p:blipFill>
          <a:blip r:embed="rId3"/>
          <a:stretch>
            <a:fillRect/>
          </a:stretch>
        </p:blipFill>
        <p:spPr>
          <a:xfrm>
            <a:off x="1070494" y="517153"/>
            <a:ext cx="1329043" cy="1603387"/>
          </a:xfrm>
          <a:prstGeom prst="rect">
            <a:avLst/>
          </a:prstGeom>
        </p:spPr>
      </p:pic>
      <p:grpSp>
        <p:nvGrpSpPr>
          <p:cNvPr id="5" name="Group 4"/>
          <p:cNvGrpSpPr/>
          <p:nvPr/>
        </p:nvGrpSpPr>
        <p:grpSpPr>
          <a:xfrm>
            <a:off x="0" y="0"/>
            <a:ext cx="12192000" cy="6858000"/>
            <a:chOff x="0" y="0"/>
            <a:chExt cx="12192000" cy="6858000"/>
          </a:xfrm>
        </p:grpSpPr>
        <p:sp>
          <p:nvSpPr>
            <p:cNvPr id="6" name="Rectangle 5"/>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Frame 6"/>
            <p:cNvSpPr/>
            <p:nvPr/>
          </p:nvSpPr>
          <p:spPr>
            <a:xfrm>
              <a:off x="0" y="0"/>
              <a:ext cx="12192000" cy="6858000"/>
            </a:xfrm>
            <a:prstGeom prst="frame">
              <a:avLst>
                <a:gd name="adj1" fmla="val 5517"/>
              </a:avLst>
            </a:prstGeom>
            <a:solidFill>
              <a:srgbClr val="CE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sp>
        <p:nvSpPr>
          <p:cNvPr id="9" name="TextBox 8"/>
          <p:cNvSpPr txBox="1"/>
          <p:nvPr/>
        </p:nvSpPr>
        <p:spPr>
          <a:xfrm>
            <a:off x="2532185" y="703387"/>
            <a:ext cx="8909538" cy="1077218"/>
          </a:xfrm>
          <a:prstGeom prst="rect">
            <a:avLst/>
          </a:prstGeom>
          <a:noFill/>
        </p:spPr>
        <p:txBody>
          <a:bodyPr wrap="square" rtlCol="0">
            <a:spAutoFit/>
          </a:bodyPr>
          <a:lstStyle/>
          <a:p>
            <a:r>
              <a:rPr lang="en-US" sz="3200" dirty="0" smtClean="0"/>
              <a:t>Hãy cho biết một số hạn chế của công cuộc xây dựng</a:t>
            </a:r>
          </a:p>
          <a:p>
            <a:r>
              <a:rPr lang="en-US" sz="3200" dirty="0" smtClean="0"/>
              <a:t>chủ nghĩa ở Liên Xô (trước năm 1941)</a:t>
            </a:r>
            <a:endParaRPr lang="vi-VN" sz="3200" dirty="0"/>
          </a:p>
        </p:txBody>
      </p:sp>
      <p:pic>
        <p:nvPicPr>
          <p:cNvPr id="10" name="Picture 9"/>
          <p:cNvPicPr>
            <a:picLocks noChangeAspect="1"/>
          </p:cNvPicPr>
          <p:nvPr/>
        </p:nvPicPr>
        <p:blipFill>
          <a:blip r:embed="rId4"/>
          <a:stretch>
            <a:fillRect/>
          </a:stretch>
        </p:blipFill>
        <p:spPr>
          <a:xfrm>
            <a:off x="-529" y="1984196"/>
            <a:ext cx="12193057" cy="1182727"/>
          </a:xfrm>
          <a:prstGeom prst="rect">
            <a:avLst/>
          </a:prstGeom>
        </p:spPr>
      </p:pic>
      <p:grpSp>
        <p:nvGrpSpPr>
          <p:cNvPr id="11" name="Group 10"/>
          <p:cNvGrpSpPr/>
          <p:nvPr/>
        </p:nvGrpSpPr>
        <p:grpSpPr>
          <a:xfrm>
            <a:off x="905543" y="3185012"/>
            <a:ext cx="3162364" cy="2887542"/>
            <a:chOff x="882098" y="3220182"/>
            <a:chExt cx="3162364" cy="2887542"/>
          </a:xfrm>
        </p:grpSpPr>
        <p:sp>
          <p:nvSpPr>
            <p:cNvPr id="12" name="Rectangle 11"/>
            <p:cNvSpPr/>
            <p:nvPr/>
          </p:nvSpPr>
          <p:spPr>
            <a:xfrm>
              <a:off x="1061471" y="3444454"/>
              <a:ext cx="2982991" cy="2663270"/>
            </a:xfrm>
            <a:prstGeom prst="rect">
              <a:avLst/>
            </a:prstGeom>
            <a:ln w="28575">
              <a:solidFill>
                <a:schemeClr val="accent4"/>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smtClean="0">
                  <a:solidFill>
                    <a:schemeClr val="bg1"/>
                  </a:solidFill>
                </a:rPr>
                <a:t>Nóng vội, 	thiếu </a:t>
              </a:r>
            </a:p>
            <a:p>
              <a:pPr algn="ctr"/>
              <a:r>
                <a:rPr lang="en-US" sz="2800" dirty="0" smtClean="0">
                  <a:solidFill>
                    <a:schemeClr val="bg1"/>
                  </a:solidFill>
                </a:rPr>
                <a:t>dân 	chủ 	trong quá 	trình tập thể </a:t>
              </a:r>
            </a:p>
            <a:p>
              <a:pPr algn="ctr"/>
              <a:r>
                <a:rPr lang="en-US" sz="2800" dirty="0" smtClean="0">
                  <a:solidFill>
                    <a:schemeClr val="bg1"/>
                  </a:solidFill>
                </a:rPr>
                <a:t>hóa nông nghiệp 	</a:t>
              </a:r>
              <a:endParaRPr lang="vi-VN" sz="2800" dirty="0">
                <a:solidFill>
                  <a:schemeClr val="bg1"/>
                </a:solidFill>
              </a:endParaRPr>
            </a:p>
          </p:txBody>
        </p:sp>
        <p:sp>
          <p:nvSpPr>
            <p:cNvPr id="13" name="Freeform 12"/>
            <p:cNvSpPr/>
            <p:nvPr/>
          </p:nvSpPr>
          <p:spPr>
            <a:xfrm>
              <a:off x="882098" y="3220182"/>
              <a:ext cx="606503" cy="573405"/>
            </a:xfrm>
            <a:custGeom>
              <a:avLst/>
              <a:gdLst>
                <a:gd name="connsiteX0" fmla="*/ 205740 w 594360"/>
                <a:gd name="connsiteY0" fmla="*/ 129540 h 563880"/>
                <a:gd name="connsiteX1" fmla="*/ 274320 w 594360"/>
                <a:gd name="connsiteY1" fmla="*/ 30480 h 563880"/>
                <a:gd name="connsiteX2" fmla="*/ 342900 w 594360"/>
                <a:gd name="connsiteY2" fmla="*/ 0 h 563880"/>
                <a:gd name="connsiteX3" fmla="*/ 396240 w 594360"/>
                <a:gd name="connsiteY3" fmla="*/ 38100 h 563880"/>
                <a:gd name="connsiteX4" fmla="*/ 396240 w 594360"/>
                <a:gd name="connsiteY4" fmla="*/ 190500 h 563880"/>
                <a:gd name="connsiteX5" fmla="*/ 594360 w 594360"/>
                <a:gd name="connsiteY5" fmla="*/ 259080 h 563880"/>
                <a:gd name="connsiteX6" fmla="*/ 434340 w 594360"/>
                <a:gd name="connsiteY6" fmla="*/ 381000 h 563880"/>
                <a:gd name="connsiteX7" fmla="*/ 411480 w 594360"/>
                <a:gd name="connsiteY7" fmla="*/ 541020 h 563880"/>
                <a:gd name="connsiteX8" fmla="*/ 358140 w 594360"/>
                <a:gd name="connsiteY8" fmla="*/ 563880 h 563880"/>
                <a:gd name="connsiteX9" fmla="*/ 190500 w 594360"/>
                <a:gd name="connsiteY9" fmla="*/ 464820 h 563880"/>
                <a:gd name="connsiteX10" fmla="*/ 53340 w 594360"/>
                <a:gd name="connsiteY10" fmla="*/ 457200 h 563880"/>
                <a:gd name="connsiteX11" fmla="*/ 7620 w 594360"/>
                <a:gd name="connsiteY11" fmla="*/ 434340 h 563880"/>
                <a:gd name="connsiteX12" fmla="*/ 99060 w 594360"/>
                <a:gd name="connsiteY12" fmla="*/ 281940 h 563880"/>
                <a:gd name="connsiteX13" fmla="*/ 0 w 594360"/>
                <a:gd name="connsiteY13" fmla="*/ 144780 h 563880"/>
                <a:gd name="connsiteX14" fmla="*/ 53340 w 594360"/>
                <a:gd name="connsiteY14" fmla="*/ 106680 h 563880"/>
                <a:gd name="connsiteX15" fmla="*/ 205740 w 594360"/>
                <a:gd name="connsiteY15" fmla="*/ 129540 h 563880"/>
                <a:gd name="connsiteX0" fmla="*/ 205740 w 594360"/>
                <a:gd name="connsiteY0" fmla="*/ 129540 h 563880"/>
                <a:gd name="connsiteX1" fmla="*/ 274320 w 594360"/>
                <a:gd name="connsiteY1" fmla="*/ 30480 h 563880"/>
                <a:gd name="connsiteX2" fmla="*/ 342900 w 594360"/>
                <a:gd name="connsiteY2" fmla="*/ 0 h 563880"/>
                <a:gd name="connsiteX3" fmla="*/ 396240 w 594360"/>
                <a:gd name="connsiteY3" fmla="*/ 38100 h 563880"/>
                <a:gd name="connsiteX4" fmla="*/ 396240 w 594360"/>
                <a:gd name="connsiteY4" fmla="*/ 190500 h 563880"/>
                <a:gd name="connsiteX5" fmla="*/ 594360 w 594360"/>
                <a:gd name="connsiteY5" fmla="*/ 259080 h 563880"/>
                <a:gd name="connsiteX6" fmla="*/ 554355 w 594360"/>
                <a:gd name="connsiteY6" fmla="*/ 325755 h 563880"/>
                <a:gd name="connsiteX7" fmla="*/ 434340 w 594360"/>
                <a:gd name="connsiteY7" fmla="*/ 381000 h 563880"/>
                <a:gd name="connsiteX8" fmla="*/ 411480 w 594360"/>
                <a:gd name="connsiteY8" fmla="*/ 541020 h 563880"/>
                <a:gd name="connsiteX9" fmla="*/ 358140 w 594360"/>
                <a:gd name="connsiteY9" fmla="*/ 563880 h 563880"/>
                <a:gd name="connsiteX10" fmla="*/ 190500 w 594360"/>
                <a:gd name="connsiteY10" fmla="*/ 464820 h 563880"/>
                <a:gd name="connsiteX11" fmla="*/ 53340 w 594360"/>
                <a:gd name="connsiteY11" fmla="*/ 457200 h 563880"/>
                <a:gd name="connsiteX12" fmla="*/ 7620 w 594360"/>
                <a:gd name="connsiteY12" fmla="*/ 434340 h 563880"/>
                <a:gd name="connsiteX13" fmla="*/ 99060 w 594360"/>
                <a:gd name="connsiteY13" fmla="*/ 281940 h 563880"/>
                <a:gd name="connsiteX14" fmla="*/ 0 w 594360"/>
                <a:gd name="connsiteY14" fmla="*/ 144780 h 563880"/>
                <a:gd name="connsiteX15" fmla="*/ 53340 w 594360"/>
                <a:gd name="connsiteY15" fmla="*/ 106680 h 563880"/>
                <a:gd name="connsiteX16" fmla="*/ 205740 w 594360"/>
                <a:gd name="connsiteY16" fmla="*/ 129540 h 563880"/>
                <a:gd name="connsiteX0" fmla="*/ 205740 w 594360"/>
                <a:gd name="connsiteY0" fmla="*/ 129540 h 563880"/>
                <a:gd name="connsiteX1" fmla="*/ 274320 w 594360"/>
                <a:gd name="connsiteY1" fmla="*/ 30480 h 563880"/>
                <a:gd name="connsiteX2" fmla="*/ 342900 w 594360"/>
                <a:gd name="connsiteY2" fmla="*/ 0 h 563880"/>
                <a:gd name="connsiteX3" fmla="*/ 396240 w 594360"/>
                <a:gd name="connsiteY3" fmla="*/ 38100 h 563880"/>
                <a:gd name="connsiteX4" fmla="*/ 396240 w 594360"/>
                <a:gd name="connsiteY4" fmla="*/ 190500 h 563880"/>
                <a:gd name="connsiteX5" fmla="*/ 594360 w 594360"/>
                <a:gd name="connsiteY5" fmla="*/ 259080 h 563880"/>
                <a:gd name="connsiteX6" fmla="*/ 554355 w 594360"/>
                <a:gd name="connsiteY6" fmla="*/ 325755 h 563880"/>
                <a:gd name="connsiteX7" fmla="*/ 434340 w 594360"/>
                <a:gd name="connsiteY7" fmla="*/ 381000 h 563880"/>
                <a:gd name="connsiteX8" fmla="*/ 411480 w 594360"/>
                <a:gd name="connsiteY8" fmla="*/ 541020 h 563880"/>
                <a:gd name="connsiteX9" fmla="*/ 358140 w 594360"/>
                <a:gd name="connsiteY9" fmla="*/ 563880 h 563880"/>
                <a:gd name="connsiteX10" fmla="*/ 190500 w 594360"/>
                <a:gd name="connsiteY10" fmla="*/ 464820 h 563880"/>
                <a:gd name="connsiteX11" fmla="*/ 95250 w 594360"/>
                <a:gd name="connsiteY11" fmla="*/ 487680 h 563880"/>
                <a:gd name="connsiteX12" fmla="*/ 53340 w 594360"/>
                <a:gd name="connsiteY12" fmla="*/ 457200 h 563880"/>
                <a:gd name="connsiteX13" fmla="*/ 7620 w 594360"/>
                <a:gd name="connsiteY13" fmla="*/ 434340 h 563880"/>
                <a:gd name="connsiteX14" fmla="*/ 99060 w 594360"/>
                <a:gd name="connsiteY14" fmla="*/ 281940 h 563880"/>
                <a:gd name="connsiteX15" fmla="*/ 0 w 594360"/>
                <a:gd name="connsiteY15" fmla="*/ 144780 h 563880"/>
                <a:gd name="connsiteX16" fmla="*/ 53340 w 594360"/>
                <a:gd name="connsiteY16" fmla="*/ 106680 h 563880"/>
                <a:gd name="connsiteX17" fmla="*/ 205740 w 594360"/>
                <a:gd name="connsiteY17" fmla="*/ 129540 h 563880"/>
                <a:gd name="connsiteX0" fmla="*/ 205740 w 594360"/>
                <a:gd name="connsiteY0" fmla="*/ 129540 h 563880"/>
                <a:gd name="connsiteX1" fmla="*/ 274320 w 594360"/>
                <a:gd name="connsiteY1" fmla="*/ 30480 h 563880"/>
                <a:gd name="connsiteX2" fmla="*/ 342900 w 594360"/>
                <a:gd name="connsiteY2" fmla="*/ 0 h 563880"/>
                <a:gd name="connsiteX3" fmla="*/ 396240 w 594360"/>
                <a:gd name="connsiteY3" fmla="*/ 38100 h 563880"/>
                <a:gd name="connsiteX4" fmla="*/ 396240 w 594360"/>
                <a:gd name="connsiteY4" fmla="*/ 190500 h 563880"/>
                <a:gd name="connsiteX5" fmla="*/ 594360 w 594360"/>
                <a:gd name="connsiteY5" fmla="*/ 259080 h 563880"/>
                <a:gd name="connsiteX6" fmla="*/ 554355 w 594360"/>
                <a:gd name="connsiteY6" fmla="*/ 325755 h 563880"/>
                <a:gd name="connsiteX7" fmla="*/ 434340 w 594360"/>
                <a:gd name="connsiteY7" fmla="*/ 381000 h 563880"/>
                <a:gd name="connsiteX8" fmla="*/ 411480 w 594360"/>
                <a:gd name="connsiteY8" fmla="*/ 541020 h 563880"/>
                <a:gd name="connsiteX9" fmla="*/ 358140 w 594360"/>
                <a:gd name="connsiteY9" fmla="*/ 563880 h 563880"/>
                <a:gd name="connsiteX10" fmla="*/ 190500 w 594360"/>
                <a:gd name="connsiteY10" fmla="*/ 464820 h 563880"/>
                <a:gd name="connsiteX11" fmla="*/ 95250 w 594360"/>
                <a:gd name="connsiteY11" fmla="*/ 487680 h 563880"/>
                <a:gd name="connsiteX12" fmla="*/ 28575 w 594360"/>
                <a:gd name="connsiteY12" fmla="*/ 481965 h 563880"/>
                <a:gd name="connsiteX13" fmla="*/ 7620 w 594360"/>
                <a:gd name="connsiteY13" fmla="*/ 434340 h 563880"/>
                <a:gd name="connsiteX14" fmla="*/ 99060 w 594360"/>
                <a:gd name="connsiteY14" fmla="*/ 281940 h 563880"/>
                <a:gd name="connsiteX15" fmla="*/ 0 w 594360"/>
                <a:gd name="connsiteY15" fmla="*/ 144780 h 563880"/>
                <a:gd name="connsiteX16" fmla="*/ 53340 w 594360"/>
                <a:gd name="connsiteY16" fmla="*/ 106680 h 563880"/>
                <a:gd name="connsiteX17" fmla="*/ 205740 w 594360"/>
                <a:gd name="connsiteY17" fmla="*/ 129540 h 563880"/>
                <a:gd name="connsiteX0" fmla="*/ 205740 w 594360"/>
                <a:gd name="connsiteY0" fmla="*/ 129540 h 563880"/>
                <a:gd name="connsiteX1" fmla="*/ 274320 w 594360"/>
                <a:gd name="connsiteY1" fmla="*/ 30480 h 563880"/>
                <a:gd name="connsiteX2" fmla="*/ 342900 w 594360"/>
                <a:gd name="connsiteY2" fmla="*/ 0 h 563880"/>
                <a:gd name="connsiteX3" fmla="*/ 396240 w 594360"/>
                <a:gd name="connsiteY3" fmla="*/ 38100 h 563880"/>
                <a:gd name="connsiteX4" fmla="*/ 396240 w 594360"/>
                <a:gd name="connsiteY4" fmla="*/ 190500 h 563880"/>
                <a:gd name="connsiteX5" fmla="*/ 594360 w 594360"/>
                <a:gd name="connsiteY5" fmla="*/ 259080 h 563880"/>
                <a:gd name="connsiteX6" fmla="*/ 554355 w 594360"/>
                <a:gd name="connsiteY6" fmla="*/ 325755 h 563880"/>
                <a:gd name="connsiteX7" fmla="*/ 434340 w 594360"/>
                <a:gd name="connsiteY7" fmla="*/ 381000 h 563880"/>
                <a:gd name="connsiteX8" fmla="*/ 411480 w 594360"/>
                <a:gd name="connsiteY8" fmla="*/ 541020 h 563880"/>
                <a:gd name="connsiteX9" fmla="*/ 358140 w 594360"/>
                <a:gd name="connsiteY9" fmla="*/ 563880 h 563880"/>
                <a:gd name="connsiteX10" fmla="*/ 190500 w 594360"/>
                <a:gd name="connsiteY10" fmla="*/ 464820 h 563880"/>
                <a:gd name="connsiteX11" fmla="*/ 95250 w 594360"/>
                <a:gd name="connsiteY11" fmla="*/ 487680 h 563880"/>
                <a:gd name="connsiteX12" fmla="*/ 28575 w 594360"/>
                <a:gd name="connsiteY12" fmla="*/ 481965 h 563880"/>
                <a:gd name="connsiteX13" fmla="*/ 7620 w 594360"/>
                <a:gd name="connsiteY13" fmla="*/ 434340 h 563880"/>
                <a:gd name="connsiteX14" fmla="*/ 49530 w 594360"/>
                <a:gd name="connsiteY14" fmla="*/ 354330 h 563880"/>
                <a:gd name="connsiteX15" fmla="*/ 99060 w 594360"/>
                <a:gd name="connsiteY15" fmla="*/ 281940 h 563880"/>
                <a:gd name="connsiteX16" fmla="*/ 0 w 594360"/>
                <a:gd name="connsiteY16" fmla="*/ 144780 h 563880"/>
                <a:gd name="connsiteX17" fmla="*/ 53340 w 594360"/>
                <a:gd name="connsiteY17" fmla="*/ 106680 h 563880"/>
                <a:gd name="connsiteX18" fmla="*/ 205740 w 594360"/>
                <a:gd name="connsiteY18" fmla="*/ 129540 h 563880"/>
                <a:gd name="connsiteX0" fmla="*/ 205740 w 594360"/>
                <a:gd name="connsiteY0" fmla="*/ 129540 h 563880"/>
                <a:gd name="connsiteX1" fmla="*/ 274320 w 594360"/>
                <a:gd name="connsiteY1" fmla="*/ 30480 h 563880"/>
                <a:gd name="connsiteX2" fmla="*/ 342900 w 594360"/>
                <a:gd name="connsiteY2" fmla="*/ 0 h 563880"/>
                <a:gd name="connsiteX3" fmla="*/ 396240 w 594360"/>
                <a:gd name="connsiteY3" fmla="*/ 38100 h 563880"/>
                <a:gd name="connsiteX4" fmla="*/ 396240 w 594360"/>
                <a:gd name="connsiteY4" fmla="*/ 190500 h 563880"/>
                <a:gd name="connsiteX5" fmla="*/ 594360 w 594360"/>
                <a:gd name="connsiteY5" fmla="*/ 259080 h 563880"/>
                <a:gd name="connsiteX6" fmla="*/ 554355 w 594360"/>
                <a:gd name="connsiteY6" fmla="*/ 325755 h 563880"/>
                <a:gd name="connsiteX7" fmla="*/ 434340 w 594360"/>
                <a:gd name="connsiteY7" fmla="*/ 381000 h 563880"/>
                <a:gd name="connsiteX8" fmla="*/ 411480 w 594360"/>
                <a:gd name="connsiteY8" fmla="*/ 541020 h 563880"/>
                <a:gd name="connsiteX9" fmla="*/ 358140 w 594360"/>
                <a:gd name="connsiteY9" fmla="*/ 563880 h 563880"/>
                <a:gd name="connsiteX10" fmla="*/ 190500 w 594360"/>
                <a:gd name="connsiteY10" fmla="*/ 464820 h 563880"/>
                <a:gd name="connsiteX11" fmla="*/ 95250 w 594360"/>
                <a:gd name="connsiteY11" fmla="*/ 487680 h 563880"/>
                <a:gd name="connsiteX12" fmla="*/ 28575 w 594360"/>
                <a:gd name="connsiteY12" fmla="*/ 481965 h 563880"/>
                <a:gd name="connsiteX13" fmla="*/ 7620 w 594360"/>
                <a:gd name="connsiteY13" fmla="*/ 434340 h 563880"/>
                <a:gd name="connsiteX14" fmla="*/ 49530 w 594360"/>
                <a:gd name="connsiteY14" fmla="*/ 354330 h 563880"/>
                <a:gd name="connsiteX15" fmla="*/ 76200 w 594360"/>
                <a:gd name="connsiteY15" fmla="*/ 289560 h 563880"/>
                <a:gd name="connsiteX16" fmla="*/ 0 w 594360"/>
                <a:gd name="connsiteY16" fmla="*/ 144780 h 563880"/>
                <a:gd name="connsiteX17" fmla="*/ 53340 w 594360"/>
                <a:gd name="connsiteY17" fmla="*/ 106680 h 563880"/>
                <a:gd name="connsiteX18" fmla="*/ 205740 w 594360"/>
                <a:gd name="connsiteY18" fmla="*/ 129540 h 563880"/>
                <a:gd name="connsiteX0" fmla="*/ 220980 w 609600"/>
                <a:gd name="connsiteY0" fmla="*/ 129540 h 563880"/>
                <a:gd name="connsiteX1" fmla="*/ 289560 w 609600"/>
                <a:gd name="connsiteY1" fmla="*/ 30480 h 563880"/>
                <a:gd name="connsiteX2" fmla="*/ 358140 w 609600"/>
                <a:gd name="connsiteY2" fmla="*/ 0 h 563880"/>
                <a:gd name="connsiteX3" fmla="*/ 411480 w 609600"/>
                <a:gd name="connsiteY3" fmla="*/ 38100 h 563880"/>
                <a:gd name="connsiteX4" fmla="*/ 411480 w 609600"/>
                <a:gd name="connsiteY4" fmla="*/ 190500 h 563880"/>
                <a:gd name="connsiteX5" fmla="*/ 609600 w 609600"/>
                <a:gd name="connsiteY5" fmla="*/ 259080 h 563880"/>
                <a:gd name="connsiteX6" fmla="*/ 569595 w 609600"/>
                <a:gd name="connsiteY6" fmla="*/ 325755 h 563880"/>
                <a:gd name="connsiteX7" fmla="*/ 449580 w 609600"/>
                <a:gd name="connsiteY7" fmla="*/ 381000 h 563880"/>
                <a:gd name="connsiteX8" fmla="*/ 426720 w 609600"/>
                <a:gd name="connsiteY8" fmla="*/ 541020 h 563880"/>
                <a:gd name="connsiteX9" fmla="*/ 373380 w 609600"/>
                <a:gd name="connsiteY9" fmla="*/ 563880 h 563880"/>
                <a:gd name="connsiteX10" fmla="*/ 205740 w 609600"/>
                <a:gd name="connsiteY10" fmla="*/ 464820 h 563880"/>
                <a:gd name="connsiteX11" fmla="*/ 110490 w 609600"/>
                <a:gd name="connsiteY11" fmla="*/ 487680 h 563880"/>
                <a:gd name="connsiteX12" fmla="*/ 43815 w 609600"/>
                <a:gd name="connsiteY12" fmla="*/ 481965 h 563880"/>
                <a:gd name="connsiteX13" fmla="*/ 22860 w 609600"/>
                <a:gd name="connsiteY13" fmla="*/ 434340 h 563880"/>
                <a:gd name="connsiteX14" fmla="*/ 64770 w 609600"/>
                <a:gd name="connsiteY14" fmla="*/ 354330 h 563880"/>
                <a:gd name="connsiteX15" fmla="*/ 91440 w 609600"/>
                <a:gd name="connsiteY15" fmla="*/ 289560 h 563880"/>
                <a:gd name="connsiteX16" fmla="*/ 0 w 609600"/>
                <a:gd name="connsiteY16" fmla="*/ 146685 h 563880"/>
                <a:gd name="connsiteX17" fmla="*/ 68580 w 609600"/>
                <a:gd name="connsiteY17" fmla="*/ 106680 h 563880"/>
                <a:gd name="connsiteX18" fmla="*/ 220980 w 609600"/>
                <a:gd name="connsiteY18" fmla="*/ 129540 h 563880"/>
                <a:gd name="connsiteX0" fmla="*/ 220980 w 609600"/>
                <a:gd name="connsiteY0" fmla="*/ 129540 h 563880"/>
                <a:gd name="connsiteX1" fmla="*/ 289560 w 609600"/>
                <a:gd name="connsiteY1" fmla="*/ 30480 h 563880"/>
                <a:gd name="connsiteX2" fmla="*/ 358140 w 609600"/>
                <a:gd name="connsiteY2" fmla="*/ 0 h 563880"/>
                <a:gd name="connsiteX3" fmla="*/ 411480 w 609600"/>
                <a:gd name="connsiteY3" fmla="*/ 38100 h 563880"/>
                <a:gd name="connsiteX4" fmla="*/ 411480 w 609600"/>
                <a:gd name="connsiteY4" fmla="*/ 190500 h 563880"/>
                <a:gd name="connsiteX5" fmla="*/ 609600 w 609600"/>
                <a:gd name="connsiteY5" fmla="*/ 259080 h 563880"/>
                <a:gd name="connsiteX6" fmla="*/ 569595 w 609600"/>
                <a:gd name="connsiteY6" fmla="*/ 325755 h 563880"/>
                <a:gd name="connsiteX7" fmla="*/ 449580 w 609600"/>
                <a:gd name="connsiteY7" fmla="*/ 381000 h 563880"/>
                <a:gd name="connsiteX8" fmla="*/ 426720 w 609600"/>
                <a:gd name="connsiteY8" fmla="*/ 541020 h 563880"/>
                <a:gd name="connsiteX9" fmla="*/ 373380 w 609600"/>
                <a:gd name="connsiteY9" fmla="*/ 563880 h 563880"/>
                <a:gd name="connsiteX10" fmla="*/ 205740 w 609600"/>
                <a:gd name="connsiteY10" fmla="*/ 464820 h 563880"/>
                <a:gd name="connsiteX11" fmla="*/ 110490 w 609600"/>
                <a:gd name="connsiteY11" fmla="*/ 487680 h 563880"/>
                <a:gd name="connsiteX12" fmla="*/ 43815 w 609600"/>
                <a:gd name="connsiteY12" fmla="*/ 481965 h 563880"/>
                <a:gd name="connsiteX13" fmla="*/ 22860 w 609600"/>
                <a:gd name="connsiteY13" fmla="*/ 434340 h 563880"/>
                <a:gd name="connsiteX14" fmla="*/ 64770 w 609600"/>
                <a:gd name="connsiteY14" fmla="*/ 354330 h 563880"/>
                <a:gd name="connsiteX15" fmla="*/ 91440 w 609600"/>
                <a:gd name="connsiteY15" fmla="*/ 289560 h 563880"/>
                <a:gd name="connsiteX16" fmla="*/ 0 w 609600"/>
                <a:gd name="connsiteY16" fmla="*/ 146685 h 563880"/>
                <a:gd name="connsiteX17" fmla="*/ 68580 w 609600"/>
                <a:gd name="connsiteY17" fmla="*/ 106680 h 563880"/>
                <a:gd name="connsiteX18" fmla="*/ 220980 w 609600"/>
                <a:gd name="connsiteY18" fmla="*/ 129540 h 563880"/>
                <a:gd name="connsiteX0" fmla="*/ 221628 w 610248"/>
                <a:gd name="connsiteY0" fmla="*/ 129540 h 563880"/>
                <a:gd name="connsiteX1" fmla="*/ 290208 w 610248"/>
                <a:gd name="connsiteY1" fmla="*/ 30480 h 563880"/>
                <a:gd name="connsiteX2" fmla="*/ 358788 w 610248"/>
                <a:gd name="connsiteY2" fmla="*/ 0 h 563880"/>
                <a:gd name="connsiteX3" fmla="*/ 412128 w 610248"/>
                <a:gd name="connsiteY3" fmla="*/ 38100 h 563880"/>
                <a:gd name="connsiteX4" fmla="*/ 412128 w 610248"/>
                <a:gd name="connsiteY4" fmla="*/ 190500 h 563880"/>
                <a:gd name="connsiteX5" fmla="*/ 610248 w 610248"/>
                <a:gd name="connsiteY5" fmla="*/ 259080 h 563880"/>
                <a:gd name="connsiteX6" fmla="*/ 570243 w 610248"/>
                <a:gd name="connsiteY6" fmla="*/ 325755 h 563880"/>
                <a:gd name="connsiteX7" fmla="*/ 450228 w 610248"/>
                <a:gd name="connsiteY7" fmla="*/ 381000 h 563880"/>
                <a:gd name="connsiteX8" fmla="*/ 427368 w 610248"/>
                <a:gd name="connsiteY8" fmla="*/ 541020 h 563880"/>
                <a:gd name="connsiteX9" fmla="*/ 374028 w 610248"/>
                <a:gd name="connsiteY9" fmla="*/ 563880 h 563880"/>
                <a:gd name="connsiteX10" fmla="*/ 206388 w 610248"/>
                <a:gd name="connsiteY10" fmla="*/ 464820 h 563880"/>
                <a:gd name="connsiteX11" fmla="*/ 111138 w 610248"/>
                <a:gd name="connsiteY11" fmla="*/ 487680 h 563880"/>
                <a:gd name="connsiteX12" fmla="*/ 44463 w 610248"/>
                <a:gd name="connsiteY12" fmla="*/ 481965 h 563880"/>
                <a:gd name="connsiteX13" fmla="*/ 23508 w 610248"/>
                <a:gd name="connsiteY13" fmla="*/ 434340 h 563880"/>
                <a:gd name="connsiteX14" fmla="*/ 65418 w 610248"/>
                <a:gd name="connsiteY14" fmla="*/ 354330 h 563880"/>
                <a:gd name="connsiteX15" fmla="*/ 92088 w 610248"/>
                <a:gd name="connsiteY15" fmla="*/ 289560 h 563880"/>
                <a:gd name="connsiteX16" fmla="*/ 648 w 610248"/>
                <a:gd name="connsiteY16" fmla="*/ 146685 h 563880"/>
                <a:gd name="connsiteX17" fmla="*/ 52083 w 610248"/>
                <a:gd name="connsiteY17" fmla="*/ 106680 h 563880"/>
                <a:gd name="connsiteX18" fmla="*/ 69228 w 610248"/>
                <a:gd name="connsiteY18" fmla="*/ 106680 h 563880"/>
                <a:gd name="connsiteX19" fmla="*/ 221628 w 610248"/>
                <a:gd name="connsiteY19" fmla="*/ 129540 h 563880"/>
                <a:gd name="connsiteX0" fmla="*/ 221628 w 610248"/>
                <a:gd name="connsiteY0" fmla="*/ 129540 h 563880"/>
                <a:gd name="connsiteX1" fmla="*/ 290208 w 610248"/>
                <a:gd name="connsiteY1" fmla="*/ 30480 h 563880"/>
                <a:gd name="connsiteX2" fmla="*/ 358788 w 610248"/>
                <a:gd name="connsiteY2" fmla="*/ 0 h 563880"/>
                <a:gd name="connsiteX3" fmla="*/ 412128 w 610248"/>
                <a:gd name="connsiteY3" fmla="*/ 38100 h 563880"/>
                <a:gd name="connsiteX4" fmla="*/ 412128 w 610248"/>
                <a:gd name="connsiteY4" fmla="*/ 190500 h 563880"/>
                <a:gd name="connsiteX5" fmla="*/ 465468 w 610248"/>
                <a:gd name="connsiteY5" fmla="*/ 188595 h 563880"/>
                <a:gd name="connsiteX6" fmla="*/ 610248 w 610248"/>
                <a:gd name="connsiteY6" fmla="*/ 259080 h 563880"/>
                <a:gd name="connsiteX7" fmla="*/ 570243 w 610248"/>
                <a:gd name="connsiteY7" fmla="*/ 325755 h 563880"/>
                <a:gd name="connsiteX8" fmla="*/ 450228 w 610248"/>
                <a:gd name="connsiteY8" fmla="*/ 381000 h 563880"/>
                <a:gd name="connsiteX9" fmla="*/ 427368 w 610248"/>
                <a:gd name="connsiteY9" fmla="*/ 541020 h 563880"/>
                <a:gd name="connsiteX10" fmla="*/ 374028 w 610248"/>
                <a:gd name="connsiteY10" fmla="*/ 563880 h 563880"/>
                <a:gd name="connsiteX11" fmla="*/ 206388 w 610248"/>
                <a:gd name="connsiteY11" fmla="*/ 464820 h 563880"/>
                <a:gd name="connsiteX12" fmla="*/ 111138 w 610248"/>
                <a:gd name="connsiteY12" fmla="*/ 487680 h 563880"/>
                <a:gd name="connsiteX13" fmla="*/ 44463 w 610248"/>
                <a:gd name="connsiteY13" fmla="*/ 481965 h 563880"/>
                <a:gd name="connsiteX14" fmla="*/ 23508 w 610248"/>
                <a:gd name="connsiteY14" fmla="*/ 434340 h 563880"/>
                <a:gd name="connsiteX15" fmla="*/ 65418 w 610248"/>
                <a:gd name="connsiteY15" fmla="*/ 354330 h 563880"/>
                <a:gd name="connsiteX16" fmla="*/ 92088 w 610248"/>
                <a:gd name="connsiteY16" fmla="*/ 289560 h 563880"/>
                <a:gd name="connsiteX17" fmla="*/ 648 w 610248"/>
                <a:gd name="connsiteY17" fmla="*/ 146685 h 563880"/>
                <a:gd name="connsiteX18" fmla="*/ 52083 w 610248"/>
                <a:gd name="connsiteY18" fmla="*/ 106680 h 563880"/>
                <a:gd name="connsiteX19" fmla="*/ 69228 w 610248"/>
                <a:gd name="connsiteY19" fmla="*/ 106680 h 563880"/>
                <a:gd name="connsiteX20" fmla="*/ 221628 w 610248"/>
                <a:gd name="connsiteY20" fmla="*/ 129540 h 563880"/>
                <a:gd name="connsiteX0" fmla="*/ 221628 w 610248"/>
                <a:gd name="connsiteY0" fmla="*/ 129540 h 563880"/>
                <a:gd name="connsiteX1" fmla="*/ 290208 w 610248"/>
                <a:gd name="connsiteY1" fmla="*/ 30480 h 563880"/>
                <a:gd name="connsiteX2" fmla="*/ 358788 w 610248"/>
                <a:gd name="connsiteY2" fmla="*/ 0 h 563880"/>
                <a:gd name="connsiteX3" fmla="*/ 412128 w 610248"/>
                <a:gd name="connsiteY3" fmla="*/ 38100 h 563880"/>
                <a:gd name="connsiteX4" fmla="*/ 425463 w 610248"/>
                <a:gd name="connsiteY4" fmla="*/ 169545 h 563880"/>
                <a:gd name="connsiteX5" fmla="*/ 465468 w 610248"/>
                <a:gd name="connsiteY5" fmla="*/ 188595 h 563880"/>
                <a:gd name="connsiteX6" fmla="*/ 610248 w 610248"/>
                <a:gd name="connsiteY6" fmla="*/ 259080 h 563880"/>
                <a:gd name="connsiteX7" fmla="*/ 570243 w 610248"/>
                <a:gd name="connsiteY7" fmla="*/ 325755 h 563880"/>
                <a:gd name="connsiteX8" fmla="*/ 450228 w 610248"/>
                <a:gd name="connsiteY8" fmla="*/ 381000 h 563880"/>
                <a:gd name="connsiteX9" fmla="*/ 427368 w 610248"/>
                <a:gd name="connsiteY9" fmla="*/ 541020 h 563880"/>
                <a:gd name="connsiteX10" fmla="*/ 374028 w 610248"/>
                <a:gd name="connsiteY10" fmla="*/ 563880 h 563880"/>
                <a:gd name="connsiteX11" fmla="*/ 206388 w 610248"/>
                <a:gd name="connsiteY11" fmla="*/ 464820 h 563880"/>
                <a:gd name="connsiteX12" fmla="*/ 111138 w 610248"/>
                <a:gd name="connsiteY12" fmla="*/ 487680 h 563880"/>
                <a:gd name="connsiteX13" fmla="*/ 44463 w 610248"/>
                <a:gd name="connsiteY13" fmla="*/ 481965 h 563880"/>
                <a:gd name="connsiteX14" fmla="*/ 23508 w 610248"/>
                <a:gd name="connsiteY14" fmla="*/ 434340 h 563880"/>
                <a:gd name="connsiteX15" fmla="*/ 65418 w 610248"/>
                <a:gd name="connsiteY15" fmla="*/ 354330 h 563880"/>
                <a:gd name="connsiteX16" fmla="*/ 92088 w 610248"/>
                <a:gd name="connsiteY16" fmla="*/ 289560 h 563880"/>
                <a:gd name="connsiteX17" fmla="*/ 648 w 610248"/>
                <a:gd name="connsiteY17" fmla="*/ 146685 h 563880"/>
                <a:gd name="connsiteX18" fmla="*/ 52083 w 610248"/>
                <a:gd name="connsiteY18" fmla="*/ 106680 h 563880"/>
                <a:gd name="connsiteX19" fmla="*/ 69228 w 610248"/>
                <a:gd name="connsiteY19" fmla="*/ 106680 h 563880"/>
                <a:gd name="connsiteX20" fmla="*/ 221628 w 610248"/>
                <a:gd name="connsiteY20" fmla="*/ 129540 h 563880"/>
                <a:gd name="connsiteX0" fmla="*/ 221628 w 610248"/>
                <a:gd name="connsiteY0" fmla="*/ 139065 h 573405"/>
                <a:gd name="connsiteX1" fmla="*/ 290208 w 610248"/>
                <a:gd name="connsiteY1" fmla="*/ 40005 h 573405"/>
                <a:gd name="connsiteX2" fmla="*/ 341643 w 610248"/>
                <a:gd name="connsiteY2" fmla="*/ 0 h 573405"/>
                <a:gd name="connsiteX3" fmla="*/ 412128 w 610248"/>
                <a:gd name="connsiteY3" fmla="*/ 47625 h 573405"/>
                <a:gd name="connsiteX4" fmla="*/ 425463 w 610248"/>
                <a:gd name="connsiteY4" fmla="*/ 179070 h 573405"/>
                <a:gd name="connsiteX5" fmla="*/ 465468 w 610248"/>
                <a:gd name="connsiteY5" fmla="*/ 198120 h 573405"/>
                <a:gd name="connsiteX6" fmla="*/ 610248 w 610248"/>
                <a:gd name="connsiteY6" fmla="*/ 268605 h 573405"/>
                <a:gd name="connsiteX7" fmla="*/ 570243 w 610248"/>
                <a:gd name="connsiteY7" fmla="*/ 335280 h 573405"/>
                <a:gd name="connsiteX8" fmla="*/ 450228 w 610248"/>
                <a:gd name="connsiteY8" fmla="*/ 390525 h 573405"/>
                <a:gd name="connsiteX9" fmla="*/ 427368 w 610248"/>
                <a:gd name="connsiteY9" fmla="*/ 550545 h 573405"/>
                <a:gd name="connsiteX10" fmla="*/ 374028 w 610248"/>
                <a:gd name="connsiteY10" fmla="*/ 573405 h 573405"/>
                <a:gd name="connsiteX11" fmla="*/ 206388 w 610248"/>
                <a:gd name="connsiteY11" fmla="*/ 474345 h 573405"/>
                <a:gd name="connsiteX12" fmla="*/ 111138 w 610248"/>
                <a:gd name="connsiteY12" fmla="*/ 497205 h 573405"/>
                <a:gd name="connsiteX13" fmla="*/ 44463 w 610248"/>
                <a:gd name="connsiteY13" fmla="*/ 491490 h 573405"/>
                <a:gd name="connsiteX14" fmla="*/ 23508 w 610248"/>
                <a:gd name="connsiteY14" fmla="*/ 443865 h 573405"/>
                <a:gd name="connsiteX15" fmla="*/ 65418 w 610248"/>
                <a:gd name="connsiteY15" fmla="*/ 363855 h 573405"/>
                <a:gd name="connsiteX16" fmla="*/ 92088 w 610248"/>
                <a:gd name="connsiteY16" fmla="*/ 299085 h 573405"/>
                <a:gd name="connsiteX17" fmla="*/ 648 w 610248"/>
                <a:gd name="connsiteY17" fmla="*/ 156210 h 573405"/>
                <a:gd name="connsiteX18" fmla="*/ 52083 w 610248"/>
                <a:gd name="connsiteY18" fmla="*/ 116205 h 573405"/>
                <a:gd name="connsiteX19" fmla="*/ 69228 w 610248"/>
                <a:gd name="connsiteY19" fmla="*/ 116205 h 573405"/>
                <a:gd name="connsiteX20" fmla="*/ 221628 w 610248"/>
                <a:gd name="connsiteY20" fmla="*/ 139065 h 573405"/>
                <a:gd name="connsiteX0" fmla="*/ 221628 w 610248"/>
                <a:gd name="connsiteY0" fmla="*/ 139065 h 573405"/>
                <a:gd name="connsiteX1" fmla="*/ 290208 w 610248"/>
                <a:gd name="connsiteY1" fmla="*/ 40005 h 573405"/>
                <a:gd name="connsiteX2" fmla="*/ 341643 w 610248"/>
                <a:gd name="connsiteY2" fmla="*/ 0 h 573405"/>
                <a:gd name="connsiteX3" fmla="*/ 360693 w 610248"/>
                <a:gd name="connsiteY3" fmla="*/ 81915 h 573405"/>
                <a:gd name="connsiteX4" fmla="*/ 425463 w 610248"/>
                <a:gd name="connsiteY4" fmla="*/ 179070 h 573405"/>
                <a:gd name="connsiteX5" fmla="*/ 465468 w 610248"/>
                <a:gd name="connsiteY5" fmla="*/ 198120 h 573405"/>
                <a:gd name="connsiteX6" fmla="*/ 610248 w 610248"/>
                <a:gd name="connsiteY6" fmla="*/ 268605 h 573405"/>
                <a:gd name="connsiteX7" fmla="*/ 570243 w 610248"/>
                <a:gd name="connsiteY7" fmla="*/ 335280 h 573405"/>
                <a:gd name="connsiteX8" fmla="*/ 450228 w 610248"/>
                <a:gd name="connsiteY8" fmla="*/ 390525 h 573405"/>
                <a:gd name="connsiteX9" fmla="*/ 427368 w 610248"/>
                <a:gd name="connsiteY9" fmla="*/ 550545 h 573405"/>
                <a:gd name="connsiteX10" fmla="*/ 374028 w 610248"/>
                <a:gd name="connsiteY10" fmla="*/ 573405 h 573405"/>
                <a:gd name="connsiteX11" fmla="*/ 206388 w 610248"/>
                <a:gd name="connsiteY11" fmla="*/ 474345 h 573405"/>
                <a:gd name="connsiteX12" fmla="*/ 111138 w 610248"/>
                <a:gd name="connsiteY12" fmla="*/ 497205 h 573405"/>
                <a:gd name="connsiteX13" fmla="*/ 44463 w 610248"/>
                <a:gd name="connsiteY13" fmla="*/ 491490 h 573405"/>
                <a:gd name="connsiteX14" fmla="*/ 23508 w 610248"/>
                <a:gd name="connsiteY14" fmla="*/ 443865 h 573405"/>
                <a:gd name="connsiteX15" fmla="*/ 65418 w 610248"/>
                <a:gd name="connsiteY15" fmla="*/ 363855 h 573405"/>
                <a:gd name="connsiteX16" fmla="*/ 92088 w 610248"/>
                <a:gd name="connsiteY16" fmla="*/ 299085 h 573405"/>
                <a:gd name="connsiteX17" fmla="*/ 648 w 610248"/>
                <a:gd name="connsiteY17" fmla="*/ 156210 h 573405"/>
                <a:gd name="connsiteX18" fmla="*/ 52083 w 610248"/>
                <a:gd name="connsiteY18" fmla="*/ 116205 h 573405"/>
                <a:gd name="connsiteX19" fmla="*/ 69228 w 610248"/>
                <a:gd name="connsiteY19" fmla="*/ 116205 h 573405"/>
                <a:gd name="connsiteX20" fmla="*/ 221628 w 610248"/>
                <a:gd name="connsiteY20" fmla="*/ 139065 h 573405"/>
                <a:gd name="connsiteX0" fmla="*/ 221628 w 610248"/>
                <a:gd name="connsiteY0" fmla="*/ 139065 h 573405"/>
                <a:gd name="connsiteX1" fmla="*/ 290208 w 610248"/>
                <a:gd name="connsiteY1" fmla="*/ 40005 h 573405"/>
                <a:gd name="connsiteX2" fmla="*/ 341643 w 610248"/>
                <a:gd name="connsiteY2" fmla="*/ 0 h 573405"/>
                <a:gd name="connsiteX3" fmla="*/ 410223 w 610248"/>
                <a:gd name="connsiteY3" fmla="*/ 49530 h 573405"/>
                <a:gd name="connsiteX4" fmla="*/ 425463 w 610248"/>
                <a:gd name="connsiteY4" fmla="*/ 179070 h 573405"/>
                <a:gd name="connsiteX5" fmla="*/ 465468 w 610248"/>
                <a:gd name="connsiteY5" fmla="*/ 198120 h 573405"/>
                <a:gd name="connsiteX6" fmla="*/ 610248 w 610248"/>
                <a:gd name="connsiteY6" fmla="*/ 268605 h 573405"/>
                <a:gd name="connsiteX7" fmla="*/ 570243 w 610248"/>
                <a:gd name="connsiteY7" fmla="*/ 335280 h 573405"/>
                <a:gd name="connsiteX8" fmla="*/ 450228 w 610248"/>
                <a:gd name="connsiteY8" fmla="*/ 390525 h 573405"/>
                <a:gd name="connsiteX9" fmla="*/ 427368 w 610248"/>
                <a:gd name="connsiteY9" fmla="*/ 550545 h 573405"/>
                <a:gd name="connsiteX10" fmla="*/ 374028 w 610248"/>
                <a:gd name="connsiteY10" fmla="*/ 573405 h 573405"/>
                <a:gd name="connsiteX11" fmla="*/ 206388 w 610248"/>
                <a:gd name="connsiteY11" fmla="*/ 474345 h 573405"/>
                <a:gd name="connsiteX12" fmla="*/ 111138 w 610248"/>
                <a:gd name="connsiteY12" fmla="*/ 497205 h 573405"/>
                <a:gd name="connsiteX13" fmla="*/ 44463 w 610248"/>
                <a:gd name="connsiteY13" fmla="*/ 491490 h 573405"/>
                <a:gd name="connsiteX14" fmla="*/ 23508 w 610248"/>
                <a:gd name="connsiteY14" fmla="*/ 443865 h 573405"/>
                <a:gd name="connsiteX15" fmla="*/ 65418 w 610248"/>
                <a:gd name="connsiteY15" fmla="*/ 363855 h 573405"/>
                <a:gd name="connsiteX16" fmla="*/ 92088 w 610248"/>
                <a:gd name="connsiteY16" fmla="*/ 299085 h 573405"/>
                <a:gd name="connsiteX17" fmla="*/ 648 w 610248"/>
                <a:gd name="connsiteY17" fmla="*/ 156210 h 573405"/>
                <a:gd name="connsiteX18" fmla="*/ 52083 w 610248"/>
                <a:gd name="connsiteY18" fmla="*/ 116205 h 573405"/>
                <a:gd name="connsiteX19" fmla="*/ 69228 w 610248"/>
                <a:gd name="connsiteY19" fmla="*/ 116205 h 573405"/>
                <a:gd name="connsiteX20" fmla="*/ 221628 w 610248"/>
                <a:gd name="connsiteY20" fmla="*/ 139065 h 573405"/>
                <a:gd name="connsiteX0" fmla="*/ 221628 w 610248"/>
                <a:gd name="connsiteY0" fmla="*/ 139065 h 573405"/>
                <a:gd name="connsiteX1" fmla="*/ 290208 w 610248"/>
                <a:gd name="connsiteY1" fmla="*/ 40005 h 573405"/>
                <a:gd name="connsiteX2" fmla="*/ 341643 w 610248"/>
                <a:gd name="connsiteY2" fmla="*/ 0 h 573405"/>
                <a:gd name="connsiteX3" fmla="*/ 386728 w 610248"/>
                <a:gd name="connsiteY3" fmla="*/ 22226 h 573405"/>
                <a:gd name="connsiteX4" fmla="*/ 410223 w 610248"/>
                <a:gd name="connsiteY4" fmla="*/ 49530 h 573405"/>
                <a:gd name="connsiteX5" fmla="*/ 425463 w 610248"/>
                <a:gd name="connsiteY5" fmla="*/ 179070 h 573405"/>
                <a:gd name="connsiteX6" fmla="*/ 465468 w 610248"/>
                <a:gd name="connsiteY6" fmla="*/ 198120 h 573405"/>
                <a:gd name="connsiteX7" fmla="*/ 610248 w 610248"/>
                <a:gd name="connsiteY7" fmla="*/ 268605 h 573405"/>
                <a:gd name="connsiteX8" fmla="*/ 570243 w 610248"/>
                <a:gd name="connsiteY8" fmla="*/ 335280 h 573405"/>
                <a:gd name="connsiteX9" fmla="*/ 450228 w 610248"/>
                <a:gd name="connsiteY9" fmla="*/ 390525 h 573405"/>
                <a:gd name="connsiteX10" fmla="*/ 427368 w 610248"/>
                <a:gd name="connsiteY10" fmla="*/ 550545 h 573405"/>
                <a:gd name="connsiteX11" fmla="*/ 374028 w 610248"/>
                <a:gd name="connsiteY11" fmla="*/ 573405 h 573405"/>
                <a:gd name="connsiteX12" fmla="*/ 206388 w 610248"/>
                <a:gd name="connsiteY12" fmla="*/ 474345 h 573405"/>
                <a:gd name="connsiteX13" fmla="*/ 111138 w 610248"/>
                <a:gd name="connsiteY13" fmla="*/ 497205 h 573405"/>
                <a:gd name="connsiteX14" fmla="*/ 44463 w 610248"/>
                <a:gd name="connsiteY14" fmla="*/ 491490 h 573405"/>
                <a:gd name="connsiteX15" fmla="*/ 23508 w 610248"/>
                <a:gd name="connsiteY15" fmla="*/ 443865 h 573405"/>
                <a:gd name="connsiteX16" fmla="*/ 65418 w 610248"/>
                <a:gd name="connsiteY16" fmla="*/ 363855 h 573405"/>
                <a:gd name="connsiteX17" fmla="*/ 92088 w 610248"/>
                <a:gd name="connsiteY17" fmla="*/ 299085 h 573405"/>
                <a:gd name="connsiteX18" fmla="*/ 648 w 610248"/>
                <a:gd name="connsiteY18" fmla="*/ 156210 h 573405"/>
                <a:gd name="connsiteX19" fmla="*/ 52083 w 610248"/>
                <a:gd name="connsiteY19" fmla="*/ 116205 h 573405"/>
                <a:gd name="connsiteX20" fmla="*/ 69228 w 610248"/>
                <a:gd name="connsiteY20" fmla="*/ 116205 h 573405"/>
                <a:gd name="connsiteX21" fmla="*/ 221628 w 610248"/>
                <a:gd name="connsiteY21" fmla="*/ 139065 h 573405"/>
                <a:gd name="connsiteX0" fmla="*/ 221628 w 596913"/>
                <a:gd name="connsiteY0" fmla="*/ 139065 h 573405"/>
                <a:gd name="connsiteX1" fmla="*/ 290208 w 596913"/>
                <a:gd name="connsiteY1" fmla="*/ 40005 h 573405"/>
                <a:gd name="connsiteX2" fmla="*/ 341643 w 596913"/>
                <a:gd name="connsiteY2" fmla="*/ 0 h 573405"/>
                <a:gd name="connsiteX3" fmla="*/ 386728 w 596913"/>
                <a:gd name="connsiteY3" fmla="*/ 22226 h 573405"/>
                <a:gd name="connsiteX4" fmla="*/ 410223 w 596913"/>
                <a:gd name="connsiteY4" fmla="*/ 49530 h 573405"/>
                <a:gd name="connsiteX5" fmla="*/ 425463 w 596913"/>
                <a:gd name="connsiteY5" fmla="*/ 179070 h 573405"/>
                <a:gd name="connsiteX6" fmla="*/ 465468 w 596913"/>
                <a:gd name="connsiteY6" fmla="*/ 198120 h 573405"/>
                <a:gd name="connsiteX7" fmla="*/ 596913 w 596913"/>
                <a:gd name="connsiteY7" fmla="*/ 274320 h 573405"/>
                <a:gd name="connsiteX8" fmla="*/ 570243 w 596913"/>
                <a:gd name="connsiteY8" fmla="*/ 335280 h 573405"/>
                <a:gd name="connsiteX9" fmla="*/ 450228 w 596913"/>
                <a:gd name="connsiteY9" fmla="*/ 390525 h 573405"/>
                <a:gd name="connsiteX10" fmla="*/ 427368 w 596913"/>
                <a:gd name="connsiteY10" fmla="*/ 550545 h 573405"/>
                <a:gd name="connsiteX11" fmla="*/ 374028 w 596913"/>
                <a:gd name="connsiteY11" fmla="*/ 573405 h 573405"/>
                <a:gd name="connsiteX12" fmla="*/ 206388 w 596913"/>
                <a:gd name="connsiteY12" fmla="*/ 474345 h 573405"/>
                <a:gd name="connsiteX13" fmla="*/ 111138 w 596913"/>
                <a:gd name="connsiteY13" fmla="*/ 497205 h 573405"/>
                <a:gd name="connsiteX14" fmla="*/ 44463 w 596913"/>
                <a:gd name="connsiteY14" fmla="*/ 491490 h 573405"/>
                <a:gd name="connsiteX15" fmla="*/ 23508 w 596913"/>
                <a:gd name="connsiteY15" fmla="*/ 443865 h 573405"/>
                <a:gd name="connsiteX16" fmla="*/ 65418 w 596913"/>
                <a:gd name="connsiteY16" fmla="*/ 363855 h 573405"/>
                <a:gd name="connsiteX17" fmla="*/ 92088 w 596913"/>
                <a:gd name="connsiteY17" fmla="*/ 299085 h 573405"/>
                <a:gd name="connsiteX18" fmla="*/ 648 w 596913"/>
                <a:gd name="connsiteY18" fmla="*/ 156210 h 573405"/>
                <a:gd name="connsiteX19" fmla="*/ 52083 w 596913"/>
                <a:gd name="connsiteY19" fmla="*/ 116205 h 573405"/>
                <a:gd name="connsiteX20" fmla="*/ 69228 w 596913"/>
                <a:gd name="connsiteY20" fmla="*/ 116205 h 573405"/>
                <a:gd name="connsiteX21" fmla="*/ 221628 w 596913"/>
                <a:gd name="connsiteY21" fmla="*/ 139065 h 573405"/>
                <a:gd name="connsiteX0" fmla="*/ 221628 w 575710"/>
                <a:gd name="connsiteY0" fmla="*/ 139065 h 573405"/>
                <a:gd name="connsiteX1" fmla="*/ 290208 w 575710"/>
                <a:gd name="connsiteY1" fmla="*/ 40005 h 573405"/>
                <a:gd name="connsiteX2" fmla="*/ 341643 w 575710"/>
                <a:gd name="connsiteY2" fmla="*/ 0 h 573405"/>
                <a:gd name="connsiteX3" fmla="*/ 386728 w 575710"/>
                <a:gd name="connsiteY3" fmla="*/ 22226 h 573405"/>
                <a:gd name="connsiteX4" fmla="*/ 410223 w 575710"/>
                <a:gd name="connsiteY4" fmla="*/ 49530 h 573405"/>
                <a:gd name="connsiteX5" fmla="*/ 425463 w 575710"/>
                <a:gd name="connsiteY5" fmla="*/ 179070 h 573405"/>
                <a:gd name="connsiteX6" fmla="*/ 465468 w 575710"/>
                <a:gd name="connsiteY6" fmla="*/ 198120 h 573405"/>
                <a:gd name="connsiteX7" fmla="*/ 562623 w 575710"/>
                <a:gd name="connsiteY7" fmla="*/ 257175 h 573405"/>
                <a:gd name="connsiteX8" fmla="*/ 570243 w 575710"/>
                <a:gd name="connsiteY8" fmla="*/ 335280 h 573405"/>
                <a:gd name="connsiteX9" fmla="*/ 450228 w 575710"/>
                <a:gd name="connsiteY9" fmla="*/ 390525 h 573405"/>
                <a:gd name="connsiteX10" fmla="*/ 427368 w 575710"/>
                <a:gd name="connsiteY10" fmla="*/ 550545 h 573405"/>
                <a:gd name="connsiteX11" fmla="*/ 374028 w 575710"/>
                <a:gd name="connsiteY11" fmla="*/ 573405 h 573405"/>
                <a:gd name="connsiteX12" fmla="*/ 206388 w 575710"/>
                <a:gd name="connsiteY12" fmla="*/ 474345 h 573405"/>
                <a:gd name="connsiteX13" fmla="*/ 111138 w 575710"/>
                <a:gd name="connsiteY13" fmla="*/ 497205 h 573405"/>
                <a:gd name="connsiteX14" fmla="*/ 44463 w 575710"/>
                <a:gd name="connsiteY14" fmla="*/ 491490 h 573405"/>
                <a:gd name="connsiteX15" fmla="*/ 23508 w 575710"/>
                <a:gd name="connsiteY15" fmla="*/ 443865 h 573405"/>
                <a:gd name="connsiteX16" fmla="*/ 65418 w 575710"/>
                <a:gd name="connsiteY16" fmla="*/ 363855 h 573405"/>
                <a:gd name="connsiteX17" fmla="*/ 92088 w 575710"/>
                <a:gd name="connsiteY17" fmla="*/ 299085 h 573405"/>
                <a:gd name="connsiteX18" fmla="*/ 648 w 575710"/>
                <a:gd name="connsiteY18" fmla="*/ 156210 h 573405"/>
                <a:gd name="connsiteX19" fmla="*/ 52083 w 575710"/>
                <a:gd name="connsiteY19" fmla="*/ 116205 h 573405"/>
                <a:gd name="connsiteX20" fmla="*/ 69228 w 575710"/>
                <a:gd name="connsiteY20" fmla="*/ 116205 h 573405"/>
                <a:gd name="connsiteX21" fmla="*/ 221628 w 575710"/>
                <a:gd name="connsiteY21" fmla="*/ 139065 h 573405"/>
                <a:gd name="connsiteX0" fmla="*/ 221628 w 606503"/>
                <a:gd name="connsiteY0" fmla="*/ 139065 h 573405"/>
                <a:gd name="connsiteX1" fmla="*/ 290208 w 606503"/>
                <a:gd name="connsiteY1" fmla="*/ 40005 h 573405"/>
                <a:gd name="connsiteX2" fmla="*/ 341643 w 606503"/>
                <a:gd name="connsiteY2" fmla="*/ 0 h 573405"/>
                <a:gd name="connsiteX3" fmla="*/ 386728 w 606503"/>
                <a:gd name="connsiteY3" fmla="*/ 22226 h 573405"/>
                <a:gd name="connsiteX4" fmla="*/ 410223 w 606503"/>
                <a:gd name="connsiteY4" fmla="*/ 49530 h 573405"/>
                <a:gd name="connsiteX5" fmla="*/ 425463 w 606503"/>
                <a:gd name="connsiteY5" fmla="*/ 179070 h 573405"/>
                <a:gd name="connsiteX6" fmla="*/ 465468 w 606503"/>
                <a:gd name="connsiteY6" fmla="*/ 198120 h 573405"/>
                <a:gd name="connsiteX7" fmla="*/ 562623 w 606503"/>
                <a:gd name="connsiteY7" fmla="*/ 257175 h 573405"/>
                <a:gd name="connsiteX8" fmla="*/ 606439 w 606503"/>
                <a:gd name="connsiteY8" fmla="*/ 283846 h 573405"/>
                <a:gd name="connsiteX9" fmla="*/ 570243 w 606503"/>
                <a:gd name="connsiteY9" fmla="*/ 335280 h 573405"/>
                <a:gd name="connsiteX10" fmla="*/ 450228 w 606503"/>
                <a:gd name="connsiteY10" fmla="*/ 390525 h 573405"/>
                <a:gd name="connsiteX11" fmla="*/ 427368 w 606503"/>
                <a:gd name="connsiteY11" fmla="*/ 550545 h 573405"/>
                <a:gd name="connsiteX12" fmla="*/ 374028 w 606503"/>
                <a:gd name="connsiteY12" fmla="*/ 573405 h 573405"/>
                <a:gd name="connsiteX13" fmla="*/ 206388 w 606503"/>
                <a:gd name="connsiteY13" fmla="*/ 474345 h 573405"/>
                <a:gd name="connsiteX14" fmla="*/ 111138 w 606503"/>
                <a:gd name="connsiteY14" fmla="*/ 497205 h 573405"/>
                <a:gd name="connsiteX15" fmla="*/ 44463 w 606503"/>
                <a:gd name="connsiteY15" fmla="*/ 491490 h 573405"/>
                <a:gd name="connsiteX16" fmla="*/ 23508 w 606503"/>
                <a:gd name="connsiteY16" fmla="*/ 443865 h 573405"/>
                <a:gd name="connsiteX17" fmla="*/ 65418 w 606503"/>
                <a:gd name="connsiteY17" fmla="*/ 363855 h 573405"/>
                <a:gd name="connsiteX18" fmla="*/ 92088 w 606503"/>
                <a:gd name="connsiteY18" fmla="*/ 299085 h 573405"/>
                <a:gd name="connsiteX19" fmla="*/ 648 w 606503"/>
                <a:gd name="connsiteY19" fmla="*/ 156210 h 573405"/>
                <a:gd name="connsiteX20" fmla="*/ 52083 w 606503"/>
                <a:gd name="connsiteY20" fmla="*/ 116205 h 573405"/>
                <a:gd name="connsiteX21" fmla="*/ 69228 w 606503"/>
                <a:gd name="connsiteY21" fmla="*/ 116205 h 573405"/>
                <a:gd name="connsiteX22" fmla="*/ 221628 w 606503"/>
                <a:gd name="connsiteY22" fmla="*/ 139065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6503" h="573405">
                  <a:moveTo>
                    <a:pt x="221628" y="139065"/>
                  </a:moveTo>
                  <a:lnTo>
                    <a:pt x="290208" y="40005"/>
                  </a:lnTo>
                  <a:lnTo>
                    <a:pt x="341643" y="0"/>
                  </a:lnTo>
                  <a:cubicBezTo>
                    <a:pt x="356671" y="9102"/>
                    <a:pt x="371700" y="13124"/>
                    <a:pt x="386728" y="22226"/>
                  </a:cubicBezTo>
                  <a:lnTo>
                    <a:pt x="410223" y="49530"/>
                  </a:lnTo>
                  <a:lnTo>
                    <a:pt x="425463" y="179070"/>
                  </a:lnTo>
                  <a:cubicBezTo>
                    <a:pt x="439433" y="182245"/>
                    <a:pt x="451498" y="194945"/>
                    <a:pt x="465468" y="198120"/>
                  </a:cubicBezTo>
                  <a:lnTo>
                    <a:pt x="562623" y="257175"/>
                  </a:lnTo>
                  <a:cubicBezTo>
                    <a:pt x="579768" y="273685"/>
                    <a:pt x="605169" y="270829"/>
                    <a:pt x="606439" y="283846"/>
                  </a:cubicBezTo>
                  <a:cubicBezTo>
                    <a:pt x="607709" y="296863"/>
                    <a:pt x="589928" y="319723"/>
                    <a:pt x="570243" y="335280"/>
                  </a:cubicBezTo>
                  <a:lnTo>
                    <a:pt x="450228" y="390525"/>
                  </a:lnTo>
                  <a:lnTo>
                    <a:pt x="427368" y="550545"/>
                  </a:lnTo>
                  <a:lnTo>
                    <a:pt x="374028" y="573405"/>
                  </a:lnTo>
                  <a:lnTo>
                    <a:pt x="206388" y="474345"/>
                  </a:lnTo>
                  <a:cubicBezTo>
                    <a:pt x="172098" y="471805"/>
                    <a:pt x="145428" y="499745"/>
                    <a:pt x="111138" y="497205"/>
                  </a:cubicBezTo>
                  <a:lnTo>
                    <a:pt x="44463" y="491490"/>
                  </a:lnTo>
                  <a:lnTo>
                    <a:pt x="23508" y="443865"/>
                  </a:lnTo>
                  <a:cubicBezTo>
                    <a:pt x="40653" y="417195"/>
                    <a:pt x="48273" y="390525"/>
                    <a:pt x="65418" y="363855"/>
                  </a:cubicBezTo>
                  <a:lnTo>
                    <a:pt x="92088" y="299085"/>
                  </a:lnTo>
                  <a:lnTo>
                    <a:pt x="648" y="156210"/>
                  </a:lnTo>
                  <a:cubicBezTo>
                    <a:pt x="-6020" y="127317"/>
                    <a:pt x="40653" y="122872"/>
                    <a:pt x="52083" y="116205"/>
                  </a:cubicBezTo>
                  <a:cubicBezTo>
                    <a:pt x="63513" y="109538"/>
                    <a:pt x="40971" y="113983"/>
                    <a:pt x="69228" y="116205"/>
                  </a:cubicBezTo>
                  <a:lnTo>
                    <a:pt x="221628" y="139065"/>
                  </a:lnTo>
                  <a:close/>
                </a:path>
              </a:pathLst>
            </a:custGeom>
            <a:solidFill>
              <a:srgbClr val="DFAF5B"/>
            </a:solidFill>
            <a:ln>
              <a:solidFill>
                <a:srgbClr val="F7E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14" name="Group 13"/>
          <p:cNvGrpSpPr/>
          <p:nvPr/>
        </p:nvGrpSpPr>
        <p:grpSpPr>
          <a:xfrm>
            <a:off x="4469358" y="3231904"/>
            <a:ext cx="3256149" cy="2887542"/>
            <a:chOff x="4445913" y="3267074"/>
            <a:chExt cx="3256149" cy="2887542"/>
          </a:xfrm>
        </p:grpSpPr>
        <p:sp>
          <p:nvSpPr>
            <p:cNvPr id="15" name="Rectangle 14"/>
            <p:cNvSpPr/>
            <p:nvPr/>
          </p:nvSpPr>
          <p:spPr>
            <a:xfrm>
              <a:off x="4719071" y="3491346"/>
              <a:ext cx="2982991" cy="2663270"/>
            </a:xfrm>
            <a:prstGeom prst="rect">
              <a:avLst/>
            </a:prstGeom>
            <a:ln w="28575">
              <a:solidFill>
                <a:schemeClr val="accent4"/>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smtClean="0">
                  <a:solidFill>
                    <a:schemeClr val="bg1"/>
                  </a:solidFill>
                </a:rPr>
                <a:t>Đầu tư tỉ lệ quá thấp cho công nghiệp nhẹ	</a:t>
              </a:r>
              <a:endParaRPr lang="vi-VN" sz="2800" dirty="0">
                <a:solidFill>
                  <a:schemeClr val="bg1"/>
                </a:solidFill>
              </a:endParaRPr>
            </a:p>
          </p:txBody>
        </p:sp>
        <p:sp>
          <p:nvSpPr>
            <p:cNvPr id="16" name="Freeform 15"/>
            <p:cNvSpPr/>
            <p:nvPr/>
          </p:nvSpPr>
          <p:spPr>
            <a:xfrm>
              <a:off x="4445913" y="3267074"/>
              <a:ext cx="606503" cy="573405"/>
            </a:xfrm>
            <a:custGeom>
              <a:avLst/>
              <a:gdLst>
                <a:gd name="connsiteX0" fmla="*/ 205740 w 594360"/>
                <a:gd name="connsiteY0" fmla="*/ 129540 h 563880"/>
                <a:gd name="connsiteX1" fmla="*/ 274320 w 594360"/>
                <a:gd name="connsiteY1" fmla="*/ 30480 h 563880"/>
                <a:gd name="connsiteX2" fmla="*/ 342900 w 594360"/>
                <a:gd name="connsiteY2" fmla="*/ 0 h 563880"/>
                <a:gd name="connsiteX3" fmla="*/ 396240 w 594360"/>
                <a:gd name="connsiteY3" fmla="*/ 38100 h 563880"/>
                <a:gd name="connsiteX4" fmla="*/ 396240 w 594360"/>
                <a:gd name="connsiteY4" fmla="*/ 190500 h 563880"/>
                <a:gd name="connsiteX5" fmla="*/ 594360 w 594360"/>
                <a:gd name="connsiteY5" fmla="*/ 259080 h 563880"/>
                <a:gd name="connsiteX6" fmla="*/ 434340 w 594360"/>
                <a:gd name="connsiteY6" fmla="*/ 381000 h 563880"/>
                <a:gd name="connsiteX7" fmla="*/ 411480 w 594360"/>
                <a:gd name="connsiteY7" fmla="*/ 541020 h 563880"/>
                <a:gd name="connsiteX8" fmla="*/ 358140 w 594360"/>
                <a:gd name="connsiteY8" fmla="*/ 563880 h 563880"/>
                <a:gd name="connsiteX9" fmla="*/ 190500 w 594360"/>
                <a:gd name="connsiteY9" fmla="*/ 464820 h 563880"/>
                <a:gd name="connsiteX10" fmla="*/ 53340 w 594360"/>
                <a:gd name="connsiteY10" fmla="*/ 457200 h 563880"/>
                <a:gd name="connsiteX11" fmla="*/ 7620 w 594360"/>
                <a:gd name="connsiteY11" fmla="*/ 434340 h 563880"/>
                <a:gd name="connsiteX12" fmla="*/ 99060 w 594360"/>
                <a:gd name="connsiteY12" fmla="*/ 281940 h 563880"/>
                <a:gd name="connsiteX13" fmla="*/ 0 w 594360"/>
                <a:gd name="connsiteY13" fmla="*/ 144780 h 563880"/>
                <a:gd name="connsiteX14" fmla="*/ 53340 w 594360"/>
                <a:gd name="connsiteY14" fmla="*/ 106680 h 563880"/>
                <a:gd name="connsiteX15" fmla="*/ 205740 w 594360"/>
                <a:gd name="connsiteY15" fmla="*/ 129540 h 563880"/>
                <a:gd name="connsiteX0" fmla="*/ 205740 w 594360"/>
                <a:gd name="connsiteY0" fmla="*/ 129540 h 563880"/>
                <a:gd name="connsiteX1" fmla="*/ 274320 w 594360"/>
                <a:gd name="connsiteY1" fmla="*/ 30480 h 563880"/>
                <a:gd name="connsiteX2" fmla="*/ 342900 w 594360"/>
                <a:gd name="connsiteY2" fmla="*/ 0 h 563880"/>
                <a:gd name="connsiteX3" fmla="*/ 396240 w 594360"/>
                <a:gd name="connsiteY3" fmla="*/ 38100 h 563880"/>
                <a:gd name="connsiteX4" fmla="*/ 396240 w 594360"/>
                <a:gd name="connsiteY4" fmla="*/ 190500 h 563880"/>
                <a:gd name="connsiteX5" fmla="*/ 594360 w 594360"/>
                <a:gd name="connsiteY5" fmla="*/ 259080 h 563880"/>
                <a:gd name="connsiteX6" fmla="*/ 554355 w 594360"/>
                <a:gd name="connsiteY6" fmla="*/ 325755 h 563880"/>
                <a:gd name="connsiteX7" fmla="*/ 434340 w 594360"/>
                <a:gd name="connsiteY7" fmla="*/ 381000 h 563880"/>
                <a:gd name="connsiteX8" fmla="*/ 411480 w 594360"/>
                <a:gd name="connsiteY8" fmla="*/ 541020 h 563880"/>
                <a:gd name="connsiteX9" fmla="*/ 358140 w 594360"/>
                <a:gd name="connsiteY9" fmla="*/ 563880 h 563880"/>
                <a:gd name="connsiteX10" fmla="*/ 190500 w 594360"/>
                <a:gd name="connsiteY10" fmla="*/ 464820 h 563880"/>
                <a:gd name="connsiteX11" fmla="*/ 53340 w 594360"/>
                <a:gd name="connsiteY11" fmla="*/ 457200 h 563880"/>
                <a:gd name="connsiteX12" fmla="*/ 7620 w 594360"/>
                <a:gd name="connsiteY12" fmla="*/ 434340 h 563880"/>
                <a:gd name="connsiteX13" fmla="*/ 99060 w 594360"/>
                <a:gd name="connsiteY13" fmla="*/ 281940 h 563880"/>
                <a:gd name="connsiteX14" fmla="*/ 0 w 594360"/>
                <a:gd name="connsiteY14" fmla="*/ 144780 h 563880"/>
                <a:gd name="connsiteX15" fmla="*/ 53340 w 594360"/>
                <a:gd name="connsiteY15" fmla="*/ 106680 h 563880"/>
                <a:gd name="connsiteX16" fmla="*/ 205740 w 594360"/>
                <a:gd name="connsiteY16" fmla="*/ 129540 h 563880"/>
                <a:gd name="connsiteX0" fmla="*/ 205740 w 594360"/>
                <a:gd name="connsiteY0" fmla="*/ 129540 h 563880"/>
                <a:gd name="connsiteX1" fmla="*/ 274320 w 594360"/>
                <a:gd name="connsiteY1" fmla="*/ 30480 h 563880"/>
                <a:gd name="connsiteX2" fmla="*/ 342900 w 594360"/>
                <a:gd name="connsiteY2" fmla="*/ 0 h 563880"/>
                <a:gd name="connsiteX3" fmla="*/ 396240 w 594360"/>
                <a:gd name="connsiteY3" fmla="*/ 38100 h 563880"/>
                <a:gd name="connsiteX4" fmla="*/ 396240 w 594360"/>
                <a:gd name="connsiteY4" fmla="*/ 190500 h 563880"/>
                <a:gd name="connsiteX5" fmla="*/ 594360 w 594360"/>
                <a:gd name="connsiteY5" fmla="*/ 259080 h 563880"/>
                <a:gd name="connsiteX6" fmla="*/ 554355 w 594360"/>
                <a:gd name="connsiteY6" fmla="*/ 325755 h 563880"/>
                <a:gd name="connsiteX7" fmla="*/ 434340 w 594360"/>
                <a:gd name="connsiteY7" fmla="*/ 381000 h 563880"/>
                <a:gd name="connsiteX8" fmla="*/ 411480 w 594360"/>
                <a:gd name="connsiteY8" fmla="*/ 541020 h 563880"/>
                <a:gd name="connsiteX9" fmla="*/ 358140 w 594360"/>
                <a:gd name="connsiteY9" fmla="*/ 563880 h 563880"/>
                <a:gd name="connsiteX10" fmla="*/ 190500 w 594360"/>
                <a:gd name="connsiteY10" fmla="*/ 464820 h 563880"/>
                <a:gd name="connsiteX11" fmla="*/ 95250 w 594360"/>
                <a:gd name="connsiteY11" fmla="*/ 487680 h 563880"/>
                <a:gd name="connsiteX12" fmla="*/ 53340 w 594360"/>
                <a:gd name="connsiteY12" fmla="*/ 457200 h 563880"/>
                <a:gd name="connsiteX13" fmla="*/ 7620 w 594360"/>
                <a:gd name="connsiteY13" fmla="*/ 434340 h 563880"/>
                <a:gd name="connsiteX14" fmla="*/ 99060 w 594360"/>
                <a:gd name="connsiteY14" fmla="*/ 281940 h 563880"/>
                <a:gd name="connsiteX15" fmla="*/ 0 w 594360"/>
                <a:gd name="connsiteY15" fmla="*/ 144780 h 563880"/>
                <a:gd name="connsiteX16" fmla="*/ 53340 w 594360"/>
                <a:gd name="connsiteY16" fmla="*/ 106680 h 563880"/>
                <a:gd name="connsiteX17" fmla="*/ 205740 w 594360"/>
                <a:gd name="connsiteY17" fmla="*/ 129540 h 563880"/>
                <a:gd name="connsiteX0" fmla="*/ 205740 w 594360"/>
                <a:gd name="connsiteY0" fmla="*/ 129540 h 563880"/>
                <a:gd name="connsiteX1" fmla="*/ 274320 w 594360"/>
                <a:gd name="connsiteY1" fmla="*/ 30480 h 563880"/>
                <a:gd name="connsiteX2" fmla="*/ 342900 w 594360"/>
                <a:gd name="connsiteY2" fmla="*/ 0 h 563880"/>
                <a:gd name="connsiteX3" fmla="*/ 396240 w 594360"/>
                <a:gd name="connsiteY3" fmla="*/ 38100 h 563880"/>
                <a:gd name="connsiteX4" fmla="*/ 396240 w 594360"/>
                <a:gd name="connsiteY4" fmla="*/ 190500 h 563880"/>
                <a:gd name="connsiteX5" fmla="*/ 594360 w 594360"/>
                <a:gd name="connsiteY5" fmla="*/ 259080 h 563880"/>
                <a:gd name="connsiteX6" fmla="*/ 554355 w 594360"/>
                <a:gd name="connsiteY6" fmla="*/ 325755 h 563880"/>
                <a:gd name="connsiteX7" fmla="*/ 434340 w 594360"/>
                <a:gd name="connsiteY7" fmla="*/ 381000 h 563880"/>
                <a:gd name="connsiteX8" fmla="*/ 411480 w 594360"/>
                <a:gd name="connsiteY8" fmla="*/ 541020 h 563880"/>
                <a:gd name="connsiteX9" fmla="*/ 358140 w 594360"/>
                <a:gd name="connsiteY9" fmla="*/ 563880 h 563880"/>
                <a:gd name="connsiteX10" fmla="*/ 190500 w 594360"/>
                <a:gd name="connsiteY10" fmla="*/ 464820 h 563880"/>
                <a:gd name="connsiteX11" fmla="*/ 95250 w 594360"/>
                <a:gd name="connsiteY11" fmla="*/ 487680 h 563880"/>
                <a:gd name="connsiteX12" fmla="*/ 28575 w 594360"/>
                <a:gd name="connsiteY12" fmla="*/ 481965 h 563880"/>
                <a:gd name="connsiteX13" fmla="*/ 7620 w 594360"/>
                <a:gd name="connsiteY13" fmla="*/ 434340 h 563880"/>
                <a:gd name="connsiteX14" fmla="*/ 99060 w 594360"/>
                <a:gd name="connsiteY14" fmla="*/ 281940 h 563880"/>
                <a:gd name="connsiteX15" fmla="*/ 0 w 594360"/>
                <a:gd name="connsiteY15" fmla="*/ 144780 h 563880"/>
                <a:gd name="connsiteX16" fmla="*/ 53340 w 594360"/>
                <a:gd name="connsiteY16" fmla="*/ 106680 h 563880"/>
                <a:gd name="connsiteX17" fmla="*/ 205740 w 594360"/>
                <a:gd name="connsiteY17" fmla="*/ 129540 h 563880"/>
                <a:gd name="connsiteX0" fmla="*/ 205740 w 594360"/>
                <a:gd name="connsiteY0" fmla="*/ 129540 h 563880"/>
                <a:gd name="connsiteX1" fmla="*/ 274320 w 594360"/>
                <a:gd name="connsiteY1" fmla="*/ 30480 h 563880"/>
                <a:gd name="connsiteX2" fmla="*/ 342900 w 594360"/>
                <a:gd name="connsiteY2" fmla="*/ 0 h 563880"/>
                <a:gd name="connsiteX3" fmla="*/ 396240 w 594360"/>
                <a:gd name="connsiteY3" fmla="*/ 38100 h 563880"/>
                <a:gd name="connsiteX4" fmla="*/ 396240 w 594360"/>
                <a:gd name="connsiteY4" fmla="*/ 190500 h 563880"/>
                <a:gd name="connsiteX5" fmla="*/ 594360 w 594360"/>
                <a:gd name="connsiteY5" fmla="*/ 259080 h 563880"/>
                <a:gd name="connsiteX6" fmla="*/ 554355 w 594360"/>
                <a:gd name="connsiteY6" fmla="*/ 325755 h 563880"/>
                <a:gd name="connsiteX7" fmla="*/ 434340 w 594360"/>
                <a:gd name="connsiteY7" fmla="*/ 381000 h 563880"/>
                <a:gd name="connsiteX8" fmla="*/ 411480 w 594360"/>
                <a:gd name="connsiteY8" fmla="*/ 541020 h 563880"/>
                <a:gd name="connsiteX9" fmla="*/ 358140 w 594360"/>
                <a:gd name="connsiteY9" fmla="*/ 563880 h 563880"/>
                <a:gd name="connsiteX10" fmla="*/ 190500 w 594360"/>
                <a:gd name="connsiteY10" fmla="*/ 464820 h 563880"/>
                <a:gd name="connsiteX11" fmla="*/ 95250 w 594360"/>
                <a:gd name="connsiteY11" fmla="*/ 487680 h 563880"/>
                <a:gd name="connsiteX12" fmla="*/ 28575 w 594360"/>
                <a:gd name="connsiteY12" fmla="*/ 481965 h 563880"/>
                <a:gd name="connsiteX13" fmla="*/ 7620 w 594360"/>
                <a:gd name="connsiteY13" fmla="*/ 434340 h 563880"/>
                <a:gd name="connsiteX14" fmla="*/ 49530 w 594360"/>
                <a:gd name="connsiteY14" fmla="*/ 354330 h 563880"/>
                <a:gd name="connsiteX15" fmla="*/ 99060 w 594360"/>
                <a:gd name="connsiteY15" fmla="*/ 281940 h 563880"/>
                <a:gd name="connsiteX16" fmla="*/ 0 w 594360"/>
                <a:gd name="connsiteY16" fmla="*/ 144780 h 563880"/>
                <a:gd name="connsiteX17" fmla="*/ 53340 w 594360"/>
                <a:gd name="connsiteY17" fmla="*/ 106680 h 563880"/>
                <a:gd name="connsiteX18" fmla="*/ 205740 w 594360"/>
                <a:gd name="connsiteY18" fmla="*/ 129540 h 563880"/>
                <a:gd name="connsiteX0" fmla="*/ 205740 w 594360"/>
                <a:gd name="connsiteY0" fmla="*/ 129540 h 563880"/>
                <a:gd name="connsiteX1" fmla="*/ 274320 w 594360"/>
                <a:gd name="connsiteY1" fmla="*/ 30480 h 563880"/>
                <a:gd name="connsiteX2" fmla="*/ 342900 w 594360"/>
                <a:gd name="connsiteY2" fmla="*/ 0 h 563880"/>
                <a:gd name="connsiteX3" fmla="*/ 396240 w 594360"/>
                <a:gd name="connsiteY3" fmla="*/ 38100 h 563880"/>
                <a:gd name="connsiteX4" fmla="*/ 396240 w 594360"/>
                <a:gd name="connsiteY4" fmla="*/ 190500 h 563880"/>
                <a:gd name="connsiteX5" fmla="*/ 594360 w 594360"/>
                <a:gd name="connsiteY5" fmla="*/ 259080 h 563880"/>
                <a:gd name="connsiteX6" fmla="*/ 554355 w 594360"/>
                <a:gd name="connsiteY6" fmla="*/ 325755 h 563880"/>
                <a:gd name="connsiteX7" fmla="*/ 434340 w 594360"/>
                <a:gd name="connsiteY7" fmla="*/ 381000 h 563880"/>
                <a:gd name="connsiteX8" fmla="*/ 411480 w 594360"/>
                <a:gd name="connsiteY8" fmla="*/ 541020 h 563880"/>
                <a:gd name="connsiteX9" fmla="*/ 358140 w 594360"/>
                <a:gd name="connsiteY9" fmla="*/ 563880 h 563880"/>
                <a:gd name="connsiteX10" fmla="*/ 190500 w 594360"/>
                <a:gd name="connsiteY10" fmla="*/ 464820 h 563880"/>
                <a:gd name="connsiteX11" fmla="*/ 95250 w 594360"/>
                <a:gd name="connsiteY11" fmla="*/ 487680 h 563880"/>
                <a:gd name="connsiteX12" fmla="*/ 28575 w 594360"/>
                <a:gd name="connsiteY12" fmla="*/ 481965 h 563880"/>
                <a:gd name="connsiteX13" fmla="*/ 7620 w 594360"/>
                <a:gd name="connsiteY13" fmla="*/ 434340 h 563880"/>
                <a:gd name="connsiteX14" fmla="*/ 49530 w 594360"/>
                <a:gd name="connsiteY14" fmla="*/ 354330 h 563880"/>
                <a:gd name="connsiteX15" fmla="*/ 76200 w 594360"/>
                <a:gd name="connsiteY15" fmla="*/ 289560 h 563880"/>
                <a:gd name="connsiteX16" fmla="*/ 0 w 594360"/>
                <a:gd name="connsiteY16" fmla="*/ 144780 h 563880"/>
                <a:gd name="connsiteX17" fmla="*/ 53340 w 594360"/>
                <a:gd name="connsiteY17" fmla="*/ 106680 h 563880"/>
                <a:gd name="connsiteX18" fmla="*/ 205740 w 594360"/>
                <a:gd name="connsiteY18" fmla="*/ 129540 h 563880"/>
                <a:gd name="connsiteX0" fmla="*/ 220980 w 609600"/>
                <a:gd name="connsiteY0" fmla="*/ 129540 h 563880"/>
                <a:gd name="connsiteX1" fmla="*/ 289560 w 609600"/>
                <a:gd name="connsiteY1" fmla="*/ 30480 h 563880"/>
                <a:gd name="connsiteX2" fmla="*/ 358140 w 609600"/>
                <a:gd name="connsiteY2" fmla="*/ 0 h 563880"/>
                <a:gd name="connsiteX3" fmla="*/ 411480 w 609600"/>
                <a:gd name="connsiteY3" fmla="*/ 38100 h 563880"/>
                <a:gd name="connsiteX4" fmla="*/ 411480 w 609600"/>
                <a:gd name="connsiteY4" fmla="*/ 190500 h 563880"/>
                <a:gd name="connsiteX5" fmla="*/ 609600 w 609600"/>
                <a:gd name="connsiteY5" fmla="*/ 259080 h 563880"/>
                <a:gd name="connsiteX6" fmla="*/ 569595 w 609600"/>
                <a:gd name="connsiteY6" fmla="*/ 325755 h 563880"/>
                <a:gd name="connsiteX7" fmla="*/ 449580 w 609600"/>
                <a:gd name="connsiteY7" fmla="*/ 381000 h 563880"/>
                <a:gd name="connsiteX8" fmla="*/ 426720 w 609600"/>
                <a:gd name="connsiteY8" fmla="*/ 541020 h 563880"/>
                <a:gd name="connsiteX9" fmla="*/ 373380 w 609600"/>
                <a:gd name="connsiteY9" fmla="*/ 563880 h 563880"/>
                <a:gd name="connsiteX10" fmla="*/ 205740 w 609600"/>
                <a:gd name="connsiteY10" fmla="*/ 464820 h 563880"/>
                <a:gd name="connsiteX11" fmla="*/ 110490 w 609600"/>
                <a:gd name="connsiteY11" fmla="*/ 487680 h 563880"/>
                <a:gd name="connsiteX12" fmla="*/ 43815 w 609600"/>
                <a:gd name="connsiteY12" fmla="*/ 481965 h 563880"/>
                <a:gd name="connsiteX13" fmla="*/ 22860 w 609600"/>
                <a:gd name="connsiteY13" fmla="*/ 434340 h 563880"/>
                <a:gd name="connsiteX14" fmla="*/ 64770 w 609600"/>
                <a:gd name="connsiteY14" fmla="*/ 354330 h 563880"/>
                <a:gd name="connsiteX15" fmla="*/ 91440 w 609600"/>
                <a:gd name="connsiteY15" fmla="*/ 289560 h 563880"/>
                <a:gd name="connsiteX16" fmla="*/ 0 w 609600"/>
                <a:gd name="connsiteY16" fmla="*/ 146685 h 563880"/>
                <a:gd name="connsiteX17" fmla="*/ 68580 w 609600"/>
                <a:gd name="connsiteY17" fmla="*/ 106680 h 563880"/>
                <a:gd name="connsiteX18" fmla="*/ 220980 w 609600"/>
                <a:gd name="connsiteY18" fmla="*/ 129540 h 563880"/>
                <a:gd name="connsiteX0" fmla="*/ 220980 w 609600"/>
                <a:gd name="connsiteY0" fmla="*/ 129540 h 563880"/>
                <a:gd name="connsiteX1" fmla="*/ 289560 w 609600"/>
                <a:gd name="connsiteY1" fmla="*/ 30480 h 563880"/>
                <a:gd name="connsiteX2" fmla="*/ 358140 w 609600"/>
                <a:gd name="connsiteY2" fmla="*/ 0 h 563880"/>
                <a:gd name="connsiteX3" fmla="*/ 411480 w 609600"/>
                <a:gd name="connsiteY3" fmla="*/ 38100 h 563880"/>
                <a:gd name="connsiteX4" fmla="*/ 411480 w 609600"/>
                <a:gd name="connsiteY4" fmla="*/ 190500 h 563880"/>
                <a:gd name="connsiteX5" fmla="*/ 609600 w 609600"/>
                <a:gd name="connsiteY5" fmla="*/ 259080 h 563880"/>
                <a:gd name="connsiteX6" fmla="*/ 569595 w 609600"/>
                <a:gd name="connsiteY6" fmla="*/ 325755 h 563880"/>
                <a:gd name="connsiteX7" fmla="*/ 449580 w 609600"/>
                <a:gd name="connsiteY7" fmla="*/ 381000 h 563880"/>
                <a:gd name="connsiteX8" fmla="*/ 426720 w 609600"/>
                <a:gd name="connsiteY8" fmla="*/ 541020 h 563880"/>
                <a:gd name="connsiteX9" fmla="*/ 373380 w 609600"/>
                <a:gd name="connsiteY9" fmla="*/ 563880 h 563880"/>
                <a:gd name="connsiteX10" fmla="*/ 205740 w 609600"/>
                <a:gd name="connsiteY10" fmla="*/ 464820 h 563880"/>
                <a:gd name="connsiteX11" fmla="*/ 110490 w 609600"/>
                <a:gd name="connsiteY11" fmla="*/ 487680 h 563880"/>
                <a:gd name="connsiteX12" fmla="*/ 43815 w 609600"/>
                <a:gd name="connsiteY12" fmla="*/ 481965 h 563880"/>
                <a:gd name="connsiteX13" fmla="*/ 22860 w 609600"/>
                <a:gd name="connsiteY13" fmla="*/ 434340 h 563880"/>
                <a:gd name="connsiteX14" fmla="*/ 64770 w 609600"/>
                <a:gd name="connsiteY14" fmla="*/ 354330 h 563880"/>
                <a:gd name="connsiteX15" fmla="*/ 91440 w 609600"/>
                <a:gd name="connsiteY15" fmla="*/ 289560 h 563880"/>
                <a:gd name="connsiteX16" fmla="*/ 0 w 609600"/>
                <a:gd name="connsiteY16" fmla="*/ 146685 h 563880"/>
                <a:gd name="connsiteX17" fmla="*/ 68580 w 609600"/>
                <a:gd name="connsiteY17" fmla="*/ 106680 h 563880"/>
                <a:gd name="connsiteX18" fmla="*/ 220980 w 609600"/>
                <a:gd name="connsiteY18" fmla="*/ 129540 h 563880"/>
                <a:gd name="connsiteX0" fmla="*/ 221628 w 610248"/>
                <a:gd name="connsiteY0" fmla="*/ 129540 h 563880"/>
                <a:gd name="connsiteX1" fmla="*/ 290208 w 610248"/>
                <a:gd name="connsiteY1" fmla="*/ 30480 h 563880"/>
                <a:gd name="connsiteX2" fmla="*/ 358788 w 610248"/>
                <a:gd name="connsiteY2" fmla="*/ 0 h 563880"/>
                <a:gd name="connsiteX3" fmla="*/ 412128 w 610248"/>
                <a:gd name="connsiteY3" fmla="*/ 38100 h 563880"/>
                <a:gd name="connsiteX4" fmla="*/ 412128 w 610248"/>
                <a:gd name="connsiteY4" fmla="*/ 190500 h 563880"/>
                <a:gd name="connsiteX5" fmla="*/ 610248 w 610248"/>
                <a:gd name="connsiteY5" fmla="*/ 259080 h 563880"/>
                <a:gd name="connsiteX6" fmla="*/ 570243 w 610248"/>
                <a:gd name="connsiteY6" fmla="*/ 325755 h 563880"/>
                <a:gd name="connsiteX7" fmla="*/ 450228 w 610248"/>
                <a:gd name="connsiteY7" fmla="*/ 381000 h 563880"/>
                <a:gd name="connsiteX8" fmla="*/ 427368 w 610248"/>
                <a:gd name="connsiteY8" fmla="*/ 541020 h 563880"/>
                <a:gd name="connsiteX9" fmla="*/ 374028 w 610248"/>
                <a:gd name="connsiteY9" fmla="*/ 563880 h 563880"/>
                <a:gd name="connsiteX10" fmla="*/ 206388 w 610248"/>
                <a:gd name="connsiteY10" fmla="*/ 464820 h 563880"/>
                <a:gd name="connsiteX11" fmla="*/ 111138 w 610248"/>
                <a:gd name="connsiteY11" fmla="*/ 487680 h 563880"/>
                <a:gd name="connsiteX12" fmla="*/ 44463 w 610248"/>
                <a:gd name="connsiteY12" fmla="*/ 481965 h 563880"/>
                <a:gd name="connsiteX13" fmla="*/ 23508 w 610248"/>
                <a:gd name="connsiteY13" fmla="*/ 434340 h 563880"/>
                <a:gd name="connsiteX14" fmla="*/ 65418 w 610248"/>
                <a:gd name="connsiteY14" fmla="*/ 354330 h 563880"/>
                <a:gd name="connsiteX15" fmla="*/ 92088 w 610248"/>
                <a:gd name="connsiteY15" fmla="*/ 289560 h 563880"/>
                <a:gd name="connsiteX16" fmla="*/ 648 w 610248"/>
                <a:gd name="connsiteY16" fmla="*/ 146685 h 563880"/>
                <a:gd name="connsiteX17" fmla="*/ 52083 w 610248"/>
                <a:gd name="connsiteY17" fmla="*/ 106680 h 563880"/>
                <a:gd name="connsiteX18" fmla="*/ 69228 w 610248"/>
                <a:gd name="connsiteY18" fmla="*/ 106680 h 563880"/>
                <a:gd name="connsiteX19" fmla="*/ 221628 w 610248"/>
                <a:gd name="connsiteY19" fmla="*/ 129540 h 563880"/>
                <a:gd name="connsiteX0" fmla="*/ 221628 w 610248"/>
                <a:gd name="connsiteY0" fmla="*/ 129540 h 563880"/>
                <a:gd name="connsiteX1" fmla="*/ 290208 w 610248"/>
                <a:gd name="connsiteY1" fmla="*/ 30480 h 563880"/>
                <a:gd name="connsiteX2" fmla="*/ 358788 w 610248"/>
                <a:gd name="connsiteY2" fmla="*/ 0 h 563880"/>
                <a:gd name="connsiteX3" fmla="*/ 412128 w 610248"/>
                <a:gd name="connsiteY3" fmla="*/ 38100 h 563880"/>
                <a:gd name="connsiteX4" fmla="*/ 412128 w 610248"/>
                <a:gd name="connsiteY4" fmla="*/ 190500 h 563880"/>
                <a:gd name="connsiteX5" fmla="*/ 465468 w 610248"/>
                <a:gd name="connsiteY5" fmla="*/ 188595 h 563880"/>
                <a:gd name="connsiteX6" fmla="*/ 610248 w 610248"/>
                <a:gd name="connsiteY6" fmla="*/ 259080 h 563880"/>
                <a:gd name="connsiteX7" fmla="*/ 570243 w 610248"/>
                <a:gd name="connsiteY7" fmla="*/ 325755 h 563880"/>
                <a:gd name="connsiteX8" fmla="*/ 450228 w 610248"/>
                <a:gd name="connsiteY8" fmla="*/ 381000 h 563880"/>
                <a:gd name="connsiteX9" fmla="*/ 427368 w 610248"/>
                <a:gd name="connsiteY9" fmla="*/ 541020 h 563880"/>
                <a:gd name="connsiteX10" fmla="*/ 374028 w 610248"/>
                <a:gd name="connsiteY10" fmla="*/ 563880 h 563880"/>
                <a:gd name="connsiteX11" fmla="*/ 206388 w 610248"/>
                <a:gd name="connsiteY11" fmla="*/ 464820 h 563880"/>
                <a:gd name="connsiteX12" fmla="*/ 111138 w 610248"/>
                <a:gd name="connsiteY12" fmla="*/ 487680 h 563880"/>
                <a:gd name="connsiteX13" fmla="*/ 44463 w 610248"/>
                <a:gd name="connsiteY13" fmla="*/ 481965 h 563880"/>
                <a:gd name="connsiteX14" fmla="*/ 23508 w 610248"/>
                <a:gd name="connsiteY14" fmla="*/ 434340 h 563880"/>
                <a:gd name="connsiteX15" fmla="*/ 65418 w 610248"/>
                <a:gd name="connsiteY15" fmla="*/ 354330 h 563880"/>
                <a:gd name="connsiteX16" fmla="*/ 92088 w 610248"/>
                <a:gd name="connsiteY16" fmla="*/ 289560 h 563880"/>
                <a:gd name="connsiteX17" fmla="*/ 648 w 610248"/>
                <a:gd name="connsiteY17" fmla="*/ 146685 h 563880"/>
                <a:gd name="connsiteX18" fmla="*/ 52083 w 610248"/>
                <a:gd name="connsiteY18" fmla="*/ 106680 h 563880"/>
                <a:gd name="connsiteX19" fmla="*/ 69228 w 610248"/>
                <a:gd name="connsiteY19" fmla="*/ 106680 h 563880"/>
                <a:gd name="connsiteX20" fmla="*/ 221628 w 610248"/>
                <a:gd name="connsiteY20" fmla="*/ 129540 h 563880"/>
                <a:gd name="connsiteX0" fmla="*/ 221628 w 610248"/>
                <a:gd name="connsiteY0" fmla="*/ 129540 h 563880"/>
                <a:gd name="connsiteX1" fmla="*/ 290208 w 610248"/>
                <a:gd name="connsiteY1" fmla="*/ 30480 h 563880"/>
                <a:gd name="connsiteX2" fmla="*/ 358788 w 610248"/>
                <a:gd name="connsiteY2" fmla="*/ 0 h 563880"/>
                <a:gd name="connsiteX3" fmla="*/ 412128 w 610248"/>
                <a:gd name="connsiteY3" fmla="*/ 38100 h 563880"/>
                <a:gd name="connsiteX4" fmla="*/ 425463 w 610248"/>
                <a:gd name="connsiteY4" fmla="*/ 169545 h 563880"/>
                <a:gd name="connsiteX5" fmla="*/ 465468 w 610248"/>
                <a:gd name="connsiteY5" fmla="*/ 188595 h 563880"/>
                <a:gd name="connsiteX6" fmla="*/ 610248 w 610248"/>
                <a:gd name="connsiteY6" fmla="*/ 259080 h 563880"/>
                <a:gd name="connsiteX7" fmla="*/ 570243 w 610248"/>
                <a:gd name="connsiteY7" fmla="*/ 325755 h 563880"/>
                <a:gd name="connsiteX8" fmla="*/ 450228 w 610248"/>
                <a:gd name="connsiteY8" fmla="*/ 381000 h 563880"/>
                <a:gd name="connsiteX9" fmla="*/ 427368 w 610248"/>
                <a:gd name="connsiteY9" fmla="*/ 541020 h 563880"/>
                <a:gd name="connsiteX10" fmla="*/ 374028 w 610248"/>
                <a:gd name="connsiteY10" fmla="*/ 563880 h 563880"/>
                <a:gd name="connsiteX11" fmla="*/ 206388 w 610248"/>
                <a:gd name="connsiteY11" fmla="*/ 464820 h 563880"/>
                <a:gd name="connsiteX12" fmla="*/ 111138 w 610248"/>
                <a:gd name="connsiteY12" fmla="*/ 487680 h 563880"/>
                <a:gd name="connsiteX13" fmla="*/ 44463 w 610248"/>
                <a:gd name="connsiteY13" fmla="*/ 481965 h 563880"/>
                <a:gd name="connsiteX14" fmla="*/ 23508 w 610248"/>
                <a:gd name="connsiteY14" fmla="*/ 434340 h 563880"/>
                <a:gd name="connsiteX15" fmla="*/ 65418 w 610248"/>
                <a:gd name="connsiteY15" fmla="*/ 354330 h 563880"/>
                <a:gd name="connsiteX16" fmla="*/ 92088 w 610248"/>
                <a:gd name="connsiteY16" fmla="*/ 289560 h 563880"/>
                <a:gd name="connsiteX17" fmla="*/ 648 w 610248"/>
                <a:gd name="connsiteY17" fmla="*/ 146685 h 563880"/>
                <a:gd name="connsiteX18" fmla="*/ 52083 w 610248"/>
                <a:gd name="connsiteY18" fmla="*/ 106680 h 563880"/>
                <a:gd name="connsiteX19" fmla="*/ 69228 w 610248"/>
                <a:gd name="connsiteY19" fmla="*/ 106680 h 563880"/>
                <a:gd name="connsiteX20" fmla="*/ 221628 w 610248"/>
                <a:gd name="connsiteY20" fmla="*/ 129540 h 563880"/>
                <a:gd name="connsiteX0" fmla="*/ 221628 w 610248"/>
                <a:gd name="connsiteY0" fmla="*/ 139065 h 573405"/>
                <a:gd name="connsiteX1" fmla="*/ 290208 w 610248"/>
                <a:gd name="connsiteY1" fmla="*/ 40005 h 573405"/>
                <a:gd name="connsiteX2" fmla="*/ 341643 w 610248"/>
                <a:gd name="connsiteY2" fmla="*/ 0 h 573405"/>
                <a:gd name="connsiteX3" fmla="*/ 412128 w 610248"/>
                <a:gd name="connsiteY3" fmla="*/ 47625 h 573405"/>
                <a:gd name="connsiteX4" fmla="*/ 425463 w 610248"/>
                <a:gd name="connsiteY4" fmla="*/ 179070 h 573405"/>
                <a:gd name="connsiteX5" fmla="*/ 465468 w 610248"/>
                <a:gd name="connsiteY5" fmla="*/ 198120 h 573405"/>
                <a:gd name="connsiteX6" fmla="*/ 610248 w 610248"/>
                <a:gd name="connsiteY6" fmla="*/ 268605 h 573405"/>
                <a:gd name="connsiteX7" fmla="*/ 570243 w 610248"/>
                <a:gd name="connsiteY7" fmla="*/ 335280 h 573405"/>
                <a:gd name="connsiteX8" fmla="*/ 450228 w 610248"/>
                <a:gd name="connsiteY8" fmla="*/ 390525 h 573405"/>
                <a:gd name="connsiteX9" fmla="*/ 427368 w 610248"/>
                <a:gd name="connsiteY9" fmla="*/ 550545 h 573405"/>
                <a:gd name="connsiteX10" fmla="*/ 374028 w 610248"/>
                <a:gd name="connsiteY10" fmla="*/ 573405 h 573405"/>
                <a:gd name="connsiteX11" fmla="*/ 206388 w 610248"/>
                <a:gd name="connsiteY11" fmla="*/ 474345 h 573405"/>
                <a:gd name="connsiteX12" fmla="*/ 111138 w 610248"/>
                <a:gd name="connsiteY12" fmla="*/ 497205 h 573405"/>
                <a:gd name="connsiteX13" fmla="*/ 44463 w 610248"/>
                <a:gd name="connsiteY13" fmla="*/ 491490 h 573405"/>
                <a:gd name="connsiteX14" fmla="*/ 23508 w 610248"/>
                <a:gd name="connsiteY14" fmla="*/ 443865 h 573405"/>
                <a:gd name="connsiteX15" fmla="*/ 65418 w 610248"/>
                <a:gd name="connsiteY15" fmla="*/ 363855 h 573405"/>
                <a:gd name="connsiteX16" fmla="*/ 92088 w 610248"/>
                <a:gd name="connsiteY16" fmla="*/ 299085 h 573405"/>
                <a:gd name="connsiteX17" fmla="*/ 648 w 610248"/>
                <a:gd name="connsiteY17" fmla="*/ 156210 h 573405"/>
                <a:gd name="connsiteX18" fmla="*/ 52083 w 610248"/>
                <a:gd name="connsiteY18" fmla="*/ 116205 h 573405"/>
                <a:gd name="connsiteX19" fmla="*/ 69228 w 610248"/>
                <a:gd name="connsiteY19" fmla="*/ 116205 h 573405"/>
                <a:gd name="connsiteX20" fmla="*/ 221628 w 610248"/>
                <a:gd name="connsiteY20" fmla="*/ 139065 h 573405"/>
                <a:gd name="connsiteX0" fmla="*/ 221628 w 610248"/>
                <a:gd name="connsiteY0" fmla="*/ 139065 h 573405"/>
                <a:gd name="connsiteX1" fmla="*/ 290208 w 610248"/>
                <a:gd name="connsiteY1" fmla="*/ 40005 h 573405"/>
                <a:gd name="connsiteX2" fmla="*/ 341643 w 610248"/>
                <a:gd name="connsiteY2" fmla="*/ 0 h 573405"/>
                <a:gd name="connsiteX3" fmla="*/ 360693 w 610248"/>
                <a:gd name="connsiteY3" fmla="*/ 81915 h 573405"/>
                <a:gd name="connsiteX4" fmla="*/ 425463 w 610248"/>
                <a:gd name="connsiteY4" fmla="*/ 179070 h 573405"/>
                <a:gd name="connsiteX5" fmla="*/ 465468 w 610248"/>
                <a:gd name="connsiteY5" fmla="*/ 198120 h 573405"/>
                <a:gd name="connsiteX6" fmla="*/ 610248 w 610248"/>
                <a:gd name="connsiteY6" fmla="*/ 268605 h 573405"/>
                <a:gd name="connsiteX7" fmla="*/ 570243 w 610248"/>
                <a:gd name="connsiteY7" fmla="*/ 335280 h 573405"/>
                <a:gd name="connsiteX8" fmla="*/ 450228 w 610248"/>
                <a:gd name="connsiteY8" fmla="*/ 390525 h 573405"/>
                <a:gd name="connsiteX9" fmla="*/ 427368 w 610248"/>
                <a:gd name="connsiteY9" fmla="*/ 550545 h 573405"/>
                <a:gd name="connsiteX10" fmla="*/ 374028 w 610248"/>
                <a:gd name="connsiteY10" fmla="*/ 573405 h 573405"/>
                <a:gd name="connsiteX11" fmla="*/ 206388 w 610248"/>
                <a:gd name="connsiteY11" fmla="*/ 474345 h 573405"/>
                <a:gd name="connsiteX12" fmla="*/ 111138 w 610248"/>
                <a:gd name="connsiteY12" fmla="*/ 497205 h 573405"/>
                <a:gd name="connsiteX13" fmla="*/ 44463 w 610248"/>
                <a:gd name="connsiteY13" fmla="*/ 491490 h 573405"/>
                <a:gd name="connsiteX14" fmla="*/ 23508 w 610248"/>
                <a:gd name="connsiteY14" fmla="*/ 443865 h 573405"/>
                <a:gd name="connsiteX15" fmla="*/ 65418 w 610248"/>
                <a:gd name="connsiteY15" fmla="*/ 363855 h 573405"/>
                <a:gd name="connsiteX16" fmla="*/ 92088 w 610248"/>
                <a:gd name="connsiteY16" fmla="*/ 299085 h 573405"/>
                <a:gd name="connsiteX17" fmla="*/ 648 w 610248"/>
                <a:gd name="connsiteY17" fmla="*/ 156210 h 573405"/>
                <a:gd name="connsiteX18" fmla="*/ 52083 w 610248"/>
                <a:gd name="connsiteY18" fmla="*/ 116205 h 573405"/>
                <a:gd name="connsiteX19" fmla="*/ 69228 w 610248"/>
                <a:gd name="connsiteY19" fmla="*/ 116205 h 573405"/>
                <a:gd name="connsiteX20" fmla="*/ 221628 w 610248"/>
                <a:gd name="connsiteY20" fmla="*/ 139065 h 573405"/>
                <a:gd name="connsiteX0" fmla="*/ 221628 w 610248"/>
                <a:gd name="connsiteY0" fmla="*/ 139065 h 573405"/>
                <a:gd name="connsiteX1" fmla="*/ 290208 w 610248"/>
                <a:gd name="connsiteY1" fmla="*/ 40005 h 573405"/>
                <a:gd name="connsiteX2" fmla="*/ 341643 w 610248"/>
                <a:gd name="connsiteY2" fmla="*/ 0 h 573405"/>
                <a:gd name="connsiteX3" fmla="*/ 410223 w 610248"/>
                <a:gd name="connsiteY3" fmla="*/ 49530 h 573405"/>
                <a:gd name="connsiteX4" fmla="*/ 425463 w 610248"/>
                <a:gd name="connsiteY4" fmla="*/ 179070 h 573405"/>
                <a:gd name="connsiteX5" fmla="*/ 465468 w 610248"/>
                <a:gd name="connsiteY5" fmla="*/ 198120 h 573405"/>
                <a:gd name="connsiteX6" fmla="*/ 610248 w 610248"/>
                <a:gd name="connsiteY6" fmla="*/ 268605 h 573405"/>
                <a:gd name="connsiteX7" fmla="*/ 570243 w 610248"/>
                <a:gd name="connsiteY7" fmla="*/ 335280 h 573405"/>
                <a:gd name="connsiteX8" fmla="*/ 450228 w 610248"/>
                <a:gd name="connsiteY8" fmla="*/ 390525 h 573405"/>
                <a:gd name="connsiteX9" fmla="*/ 427368 w 610248"/>
                <a:gd name="connsiteY9" fmla="*/ 550545 h 573405"/>
                <a:gd name="connsiteX10" fmla="*/ 374028 w 610248"/>
                <a:gd name="connsiteY10" fmla="*/ 573405 h 573405"/>
                <a:gd name="connsiteX11" fmla="*/ 206388 w 610248"/>
                <a:gd name="connsiteY11" fmla="*/ 474345 h 573405"/>
                <a:gd name="connsiteX12" fmla="*/ 111138 w 610248"/>
                <a:gd name="connsiteY12" fmla="*/ 497205 h 573405"/>
                <a:gd name="connsiteX13" fmla="*/ 44463 w 610248"/>
                <a:gd name="connsiteY13" fmla="*/ 491490 h 573405"/>
                <a:gd name="connsiteX14" fmla="*/ 23508 w 610248"/>
                <a:gd name="connsiteY14" fmla="*/ 443865 h 573405"/>
                <a:gd name="connsiteX15" fmla="*/ 65418 w 610248"/>
                <a:gd name="connsiteY15" fmla="*/ 363855 h 573405"/>
                <a:gd name="connsiteX16" fmla="*/ 92088 w 610248"/>
                <a:gd name="connsiteY16" fmla="*/ 299085 h 573405"/>
                <a:gd name="connsiteX17" fmla="*/ 648 w 610248"/>
                <a:gd name="connsiteY17" fmla="*/ 156210 h 573405"/>
                <a:gd name="connsiteX18" fmla="*/ 52083 w 610248"/>
                <a:gd name="connsiteY18" fmla="*/ 116205 h 573405"/>
                <a:gd name="connsiteX19" fmla="*/ 69228 w 610248"/>
                <a:gd name="connsiteY19" fmla="*/ 116205 h 573405"/>
                <a:gd name="connsiteX20" fmla="*/ 221628 w 610248"/>
                <a:gd name="connsiteY20" fmla="*/ 139065 h 573405"/>
                <a:gd name="connsiteX0" fmla="*/ 221628 w 610248"/>
                <a:gd name="connsiteY0" fmla="*/ 139065 h 573405"/>
                <a:gd name="connsiteX1" fmla="*/ 290208 w 610248"/>
                <a:gd name="connsiteY1" fmla="*/ 40005 h 573405"/>
                <a:gd name="connsiteX2" fmla="*/ 341643 w 610248"/>
                <a:gd name="connsiteY2" fmla="*/ 0 h 573405"/>
                <a:gd name="connsiteX3" fmla="*/ 386728 w 610248"/>
                <a:gd name="connsiteY3" fmla="*/ 22226 h 573405"/>
                <a:gd name="connsiteX4" fmla="*/ 410223 w 610248"/>
                <a:gd name="connsiteY4" fmla="*/ 49530 h 573405"/>
                <a:gd name="connsiteX5" fmla="*/ 425463 w 610248"/>
                <a:gd name="connsiteY5" fmla="*/ 179070 h 573405"/>
                <a:gd name="connsiteX6" fmla="*/ 465468 w 610248"/>
                <a:gd name="connsiteY6" fmla="*/ 198120 h 573405"/>
                <a:gd name="connsiteX7" fmla="*/ 610248 w 610248"/>
                <a:gd name="connsiteY7" fmla="*/ 268605 h 573405"/>
                <a:gd name="connsiteX8" fmla="*/ 570243 w 610248"/>
                <a:gd name="connsiteY8" fmla="*/ 335280 h 573405"/>
                <a:gd name="connsiteX9" fmla="*/ 450228 w 610248"/>
                <a:gd name="connsiteY9" fmla="*/ 390525 h 573405"/>
                <a:gd name="connsiteX10" fmla="*/ 427368 w 610248"/>
                <a:gd name="connsiteY10" fmla="*/ 550545 h 573405"/>
                <a:gd name="connsiteX11" fmla="*/ 374028 w 610248"/>
                <a:gd name="connsiteY11" fmla="*/ 573405 h 573405"/>
                <a:gd name="connsiteX12" fmla="*/ 206388 w 610248"/>
                <a:gd name="connsiteY12" fmla="*/ 474345 h 573405"/>
                <a:gd name="connsiteX13" fmla="*/ 111138 w 610248"/>
                <a:gd name="connsiteY13" fmla="*/ 497205 h 573405"/>
                <a:gd name="connsiteX14" fmla="*/ 44463 w 610248"/>
                <a:gd name="connsiteY14" fmla="*/ 491490 h 573405"/>
                <a:gd name="connsiteX15" fmla="*/ 23508 w 610248"/>
                <a:gd name="connsiteY15" fmla="*/ 443865 h 573405"/>
                <a:gd name="connsiteX16" fmla="*/ 65418 w 610248"/>
                <a:gd name="connsiteY16" fmla="*/ 363855 h 573405"/>
                <a:gd name="connsiteX17" fmla="*/ 92088 w 610248"/>
                <a:gd name="connsiteY17" fmla="*/ 299085 h 573405"/>
                <a:gd name="connsiteX18" fmla="*/ 648 w 610248"/>
                <a:gd name="connsiteY18" fmla="*/ 156210 h 573405"/>
                <a:gd name="connsiteX19" fmla="*/ 52083 w 610248"/>
                <a:gd name="connsiteY19" fmla="*/ 116205 h 573405"/>
                <a:gd name="connsiteX20" fmla="*/ 69228 w 610248"/>
                <a:gd name="connsiteY20" fmla="*/ 116205 h 573405"/>
                <a:gd name="connsiteX21" fmla="*/ 221628 w 610248"/>
                <a:gd name="connsiteY21" fmla="*/ 139065 h 573405"/>
                <a:gd name="connsiteX0" fmla="*/ 221628 w 596913"/>
                <a:gd name="connsiteY0" fmla="*/ 139065 h 573405"/>
                <a:gd name="connsiteX1" fmla="*/ 290208 w 596913"/>
                <a:gd name="connsiteY1" fmla="*/ 40005 h 573405"/>
                <a:gd name="connsiteX2" fmla="*/ 341643 w 596913"/>
                <a:gd name="connsiteY2" fmla="*/ 0 h 573405"/>
                <a:gd name="connsiteX3" fmla="*/ 386728 w 596913"/>
                <a:gd name="connsiteY3" fmla="*/ 22226 h 573405"/>
                <a:gd name="connsiteX4" fmla="*/ 410223 w 596913"/>
                <a:gd name="connsiteY4" fmla="*/ 49530 h 573405"/>
                <a:gd name="connsiteX5" fmla="*/ 425463 w 596913"/>
                <a:gd name="connsiteY5" fmla="*/ 179070 h 573405"/>
                <a:gd name="connsiteX6" fmla="*/ 465468 w 596913"/>
                <a:gd name="connsiteY6" fmla="*/ 198120 h 573405"/>
                <a:gd name="connsiteX7" fmla="*/ 596913 w 596913"/>
                <a:gd name="connsiteY7" fmla="*/ 274320 h 573405"/>
                <a:gd name="connsiteX8" fmla="*/ 570243 w 596913"/>
                <a:gd name="connsiteY8" fmla="*/ 335280 h 573405"/>
                <a:gd name="connsiteX9" fmla="*/ 450228 w 596913"/>
                <a:gd name="connsiteY9" fmla="*/ 390525 h 573405"/>
                <a:gd name="connsiteX10" fmla="*/ 427368 w 596913"/>
                <a:gd name="connsiteY10" fmla="*/ 550545 h 573405"/>
                <a:gd name="connsiteX11" fmla="*/ 374028 w 596913"/>
                <a:gd name="connsiteY11" fmla="*/ 573405 h 573405"/>
                <a:gd name="connsiteX12" fmla="*/ 206388 w 596913"/>
                <a:gd name="connsiteY12" fmla="*/ 474345 h 573405"/>
                <a:gd name="connsiteX13" fmla="*/ 111138 w 596913"/>
                <a:gd name="connsiteY13" fmla="*/ 497205 h 573405"/>
                <a:gd name="connsiteX14" fmla="*/ 44463 w 596913"/>
                <a:gd name="connsiteY14" fmla="*/ 491490 h 573405"/>
                <a:gd name="connsiteX15" fmla="*/ 23508 w 596913"/>
                <a:gd name="connsiteY15" fmla="*/ 443865 h 573405"/>
                <a:gd name="connsiteX16" fmla="*/ 65418 w 596913"/>
                <a:gd name="connsiteY16" fmla="*/ 363855 h 573405"/>
                <a:gd name="connsiteX17" fmla="*/ 92088 w 596913"/>
                <a:gd name="connsiteY17" fmla="*/ 299085 h 573405"/>
                <a:gd name="connsiteX18" fmla="*/ 648 w 596913"/>
                <a:gd name="connsiteY18" fmla="*/ 156210 h 573405"/>
                <a:gd name="connsiteX19" fmla="*/ 52083 w 596913"/>
                <a:gd name="connsiteY19" fmla="*/ 116205 h 573405"/>
                <a:gd name="connsiteX20" fmla="*/ 69228 w 596913"/>
                <a:gd name="connsiteY20" fmla="*/ 116205 h 573405"/>
                <a:gd name="connsiteX21" fmla="*/ 221628 w 596913"/>
                <a:gd name="connsiteY21" fmla="*/ 139065 h 573405"/>
                <a:gd name="connsiteX0" fmla="*/ 221628 w 575710"/>
                <a:gd name="connsiteY0" fmla="*/ 139065 h 573405"/>
                <a:gd name="connsiteX1" fmla="*/ 290208 w 575710"/>
                <a:gd name="connsiteY1" fmla="*/ 40005 h 573405"/>
                <a:gd name="connsiteX2" fmla="*/ 341643 w 575710"/>
                <a:gd name="connsiteY2" fmla="*/ 0 h 573405"/>
                <a:gd name="connsiteX3" fmla="*/ 386728 w 575710"/>
                <a:gd name="connsiteY3" fmla="*/ 22226 h 573405"/>
                <a:gd name="connsiteX4" fmla="*/ 410223 w 575710"/>
                <a:gd name="connsiteY4" fmla="*/ 49530 h 573405"/>
                <a:gd name="connsiteX5" fmla="*/ 425463 w 575710"/>
                <a:gd name="connsiteY5" fmla="*/ 179070 h 573405"/>
                <a:gd name="connsiteX6" fmla="*/ 465468 w 575710"/>
                <a:gd name="connsiteY6" fmla="*/ 198120 h 573405"/>
                <a:gd name="connsiteX7" fmla="*/ 562623 w 575710"/>
                <a:gd name="connsiteY7" fmla="*/ 257175 h 573405"/>
                <a:gd name="connsiteX8" fmla="*/ 570243 w 575710"/>
                <a:gd name="connsiteY8" fmla="*/ 335280 h 573405"/>
                <a:gd name="connsiteX9" fmla="*/ 450228 w 575710"/>
                <a:gd name="connsiteY9" fmla="*/ 390525 h 573405"/>
                <a:gd name="connsiteX10" fmla="*/ 427368 w 575710"/>
                <a:gd name="connsiteY10" fmla="*/ 550545 h 573405"/>
                <a:gd name="connsiteX11" fmla="*/ 374028 w 575710"/>
                <a:gd name="connsiteY11" fmla="*/ 573405 h 573405"/>
                <a:gd name="connsiteX12" fmla="*/ 206388 w 575710"/>
                <a:gd name="connsiteY12" fmla="*/ 474345 h 573405"/>
                <a:gd name="connsiteX13" fmla="*/ 111138 w 575710"/>
                <a:gd name="connsiteY13" fmla="*/ 497205 h 573405"/>
                <a:gd name="connsiteX14" fmla="*/ 44463 w 575710"/>
                <a:gd name="connsiteY14" fmla="*/ 491490 h 573405"/>
                <a:gd name="connsiteX15" fmla="*/ 23508 w 575710"/>
                <a:gd name="connsiteY15" fmla="*/ 443865 h 573405"/>
                <a:gd name="connsiteX16" fmla="*/ 65418 w 575710"/>
                <a:gd name="connsiteY16" fmla="*/ 363855 h 573405"/>
                <a:gd name="connsiteX17" fmla="*/ 92088 w 575710"/>
                <a:gd name="connsiteY17" fmla="*/ 299085 h 573405"/>
                <a:gd name="connsiteX18" fmla="*/ 648 w 575710"/>
                <a:gd name="connsiteY18" fmla="*/ 156210 h 573405"/>
                <a:gd name="connsiteX19" fmla="*/ 52083 w 575710"/>
                <a:gd name="connsiteY19" fmla="*/ 116205 h 573405"/>
                <a:gd name="connsiteX20" fmla="*/ 69228 w 575710"/>
                <a:gd name="connsiteY20" fmla="*/ 116205 h 573405"/>
                <a:gd name="connsiteX21" fmla="*/ 221628 w 575710"/>
                <a:gd name="connsiteY21" fmla="*/ 139065 h 573405"/>
                <a:gd name="connsiteX0" fmla="*/ 221628 w 606503"/>
                <a:gd name="connsiteY0" fmla="*/ 139065 h 573405"/>
                <a:gd name="connsiteX1" fmla="*/ 290208 w 606503"/>
                <a:gd name="connsiteY1" fmla="*/ 40005 h 573405"/>
                <a:gd name="connsiteX2" fmla="*/ 341643 w 606503"/>
                <a:gd name="connsiteY2" fmla="*/ 0 h 573405"/>
                <a:gd name="connsiteX3" fmla="*/ 386728 w 606503"/>
                <a:gd name="connsiteY3" fmla="*/ 22226 h 573405"/>
                <a:gd name="connsiteX4" fmla="*/ 410223 w 606503"/>
                <a:gd name="connsiteY4" fmla="*/ 49530 h 573405"/>
                <a:gd name="connsiteX5" fmla="*/ 425463 w 606503"/>
                <a:gd name="connsiteY5" fmla="*/ 179070 h 573405"/>
                <a:gd name="connsiteX6" fmla="*/ 465468 w 606503"/>
                <a:gd name="connsiteY6" fmla="*/ 198120 h 573405"/>
                <a:gd name="connsiteX7" fmla="*/ 562623 w 606503"/>
                <a:gd name="connsiteY7" fmla="*/ 257175 h 573405"/>
                <a:gd name="connsiteX8" fmla="*/ 606439 w 606503"/>
                <a:gd name="connsiteY8" fmla="*/ 283846 h 573405"/>
                <a:gd name="connsiteX9" fmla="*/ 570243 w 606503"/>
                <a:gd name="connsiteY9" fmla="*/ 335280 h 573405"/>
                <a:gd name="connsiteX10" fmla="*/ 450228 w 606503"/>
                <a:gd name="connsiteY10" fmla="*/ 390525 h 573405"/>
                <a:gd name="connsiteX11" fmla="*/ 427368 w 606503"/>
                <a:gd name="connsiteY11" fmla="*/ 550545 h 573405"/>
                <a:gd name="connsiteX12" fmla="*/ 374028 w 606503"/>
                <a:gd name="connsiteY12" fmla="*/ 573405 h 573405"/>
                <a:gd name="connsiteX13" fmla="*/ 206388 w 606503"/>
                <a:gd name="connsiteY13" fmla="*/ 474345 h 573405"/>
                <a:gd name="connsiteX14" fmla="*/ 111138 w 606503"/>
                <a:gd name="connsiteY14" fmla="*/ 497205 h 573405"/>
                <a:gd name="connsiteX15" fmla="*/ 44463 w 606503"/>
                <a:gd name="connsiteY15" fmla="*/ 491490 h 573405"/>
                <a:gd name="connsiteX16" fmla="*/ 23508 w 606503"/>
                <a:gd name="connsiteY16" fmla="*/ 443865 h 573405"/>
                <a:gd name="connsiteX17" fmla="*/ 65418 w 606503"/>
                <a:gd name="connsiteY17" fmla="*/ 363855 h 573405"/>
                <a:gd name="connsiteX18" fmla="*/ 92088 w 606503"/>
                <a:gd name="connsiteY18" fmla="*/ 299085 h 573405"/>
                <a:gd name="connsiteX19" fmla="*/ 648 w 606503"/>
                <a:gd name="connsiteY19" fmla="*/ 156210 h 573405"/>
                <a:gd name="connsiteX20" fmla="*/ 52083 w 606503"/>
                <a:gd name="connsiteY20" fmla="*/ 116205 h 573405"/>
                <a:gd name="connsiteX21" fmla="*/ 69228 w 606503"/>
                <a:gd name="connsiteY21" fmla="*/ 116205 h 573405"/>
                <a:gd name="connsiteX22" fmla="*/ 221628 w 606503"/>
                <a:gd name="connsiteY22" fmla="*/ 139065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6503" h="573405">
                  <a:moveTo>
                    <a:pt x="221628" y="139065"/>
                  </a:moveTo>
                  <a:lnTo>
                    <a:pt x="290208" y="40005"/>
                  </a:lnTo>
                  <a:lnTo>
                    <a:pt x="341643" y="0"/>
                  </a:lnTo>
                  <a:cubicBezTo>
                    <a:pt x="356671" y="9102"/>
                    <a:pt x="371700" y="13124"/>
                    <a:pt x="386728" y="22226"/>
                  </a:cubicBezTo>
                  <a:lnTo>
                    <a:pt x="410223" y="49530"/>
                  </a:lnTo>
                  <a:lnTo>
                    <a:pt x="425463" y="179070"/>
                  </a:lnTo>
                  <a:cubicBezTo>
                    <a:pt x="439433" y="182245"/>
                    <a:pt x="451498" y="194945"/>
                    <a:pt x="465468" y="198120"/>
                  </a:cubicBezTo>
                  <a:lnTo>
                    <a:pt x="562623" y="257175"/>
                  </a:lnTo>
                  <a:cubicBezTo>
                    <a:pt x="579768" y="273685"/>
                    <a:pt x="605169" y="270829"/>
                    <a:pt x="606439" y="283846"/>
                  </a:cubicBezTo>
                  <a:cubicBezTo>
                    <a:pt x="607709" y="296863"/>
                    <a:pt x="589928" y="319723"/>
                    <a:pt x="570243" y="335280"/>
                  </a:cubicBezTo>
                  <a:lnTo>
                    <a:pt x="450228" y="390525"/>
                  </a:lnTo>
                  <a:lnTo>
                    <a:pt x="427368" y="550545"/>
                  </a:lnTo>
                  <a:lnTo>
                    <a:pt x="374028" y="573405"/>
                  </a:lnTo>
                  <a:lnTo>
                    <a:pt x="206388" y="474345"/>
                  </a:lnTo>
                  <a:cubicBezTo>
                    <a:pt x="172098" y="471805"/>
                    <a:pt x="145428" y="499745"/>
                    <a:pt x="111138" y="497205"/>
                  </a:cubicBezTo>
                  <a:lnTo>
                    <a:pt x="44463" y="491490"/>
                  </a:lnTo>
                  <a:lnTo>
                    <a:pt x="23508" y="443865"/>
                  </a:lnTo>
                  <a:cubicBezTo>
                    <a:pt x="40653" y="417195"/>
                    <a:pt x="48273" y="390525"/>
                    <a:pt x="65418" y="363855"/>
                  </a:cubicBezTo>
                  <a:lnTo>
                    <a:pt x="92088" y="299085"/>
                  </a:lnTo>
                  <a:lnTo>
                    <a:pt x="648" y="156210"/>
                  </a:lnTo>
                  <a:cubicBezTo>
                    <a:pt x="-6020" y="127317"/>
                    <a:pt x="40653" y="122872"/>
                    <a:pt x="52083" y="116205"/>
                  </a:cubicBezTo>
                  <a:cubicBezTo>
                    <a:pt x="63513" y="109538"/>
                    <a:pt x="40971" y="113983"/>
                    <a:pt x="69228" y="116205"/>
                  </a:cubicBezTo>
                  <a:lnTo>
                    <a:pt x="221628" y="139065"/>
                  </a:lnTo>
                  <a:close/>
                </a:path>
              </a:pathLst>
            </a:custGeom>
            <a:solidFill>
              <a:srgbClr val="DFAF5B"/>
            </a:solidFill>
            <a:ln>
              <a:solidFill>
                <a:srgbClr val="F7E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17" name="Group 16"/>
          <p:cNvGrpSpPr/>
          <p:nvPr/>
        </p:nvGrpSpPr>
        <p:grpSpPr>
          <a:xfrm>
            <a:off x="8065998" y="3292864"/>
            <a:ext cx="3195189" cy="2857062"/>
            <a:chOff x="8042553" y="3328034"/>
            <a:chExt cx="3195189" cy="2857062"/>
          </a:xfrm>
        </p:grpSpPr>
        <p:sp>
          <p:nvSpPr>
            <p:cNvPr id="18" name="Rectangle 17"/>
            <p:cNvSpPr/>
            <p:nvPr/>
          </p:nvSpPr>
          <p:spPr>
            <a:xfrm>
              <a:off x="8254751" y="3521826"/>
              <a:ext cx="2982991" cy="2663270"/>
            </a:xfrm>
            <a:prstGeom prst="rect">
              <a:avLst/>
            </a:prstGeom>
            <a:ln w="28575">
              <a:solidFill>
                <a:schemeClr val="accent4"/>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smtClean="0">
                  <a:solidFill>
                    <a:schemeClr val="bg1"/>
                  </a:solidFill>
                </a:rPr>
                <a:t>Chưa chú trọng đúng mức đến việc nâng cao đời sống nhân dân	</a:t>
              </a:r>
              <a:endParaRPr lang="vi-VN" sz="2800" dirty="0">
                <a:solidFill>
                  <a:schemeClr val="bg1"/>
                </a:solidFill>
              </a:endParaRPr>
            </a:p>
          </p:txBody>
        </p:sp>
        <p:sp>
          <p:nvSpPr>
            <p:cNvPr id="19" name="Freeform 18"/>
            <p:cNvSpPr/>
            <p:nvPr/>
          </p:nvSpPr>
          <p:spPr>
            <a:xfrm>
              <a:off x="8042553" y="3328034"/>
              <a:ext cx="606503" cy="573405"/>
            </a:xfrm>
            <a:custGeom>
              <a:avLst/>
              <a:gdLst>
                <a:gd name="connsiteX0" fmla="*/ 205740 w 594360"/>
                <a:gd name="connsiteY0" fmla="*/ 129540 h 563880"/>
                <a:gd name="connsiteX1" fmla="*/ 274320 w 594360"/>
                <a:gd name="connsiteY1" fmla="*/ 30480 h 563880"/>
                <a:gd name="connsiteX2" fmla="*/ 342900 w 594360"/>
                <a:gd name="connsiteY2" fmla="*/ 0 h 563880"/>
                <a:gd name="connsiteX3" fmla="*/ 396240 w 594360"/>
                <a:gd name="connsiteY3" fmla="*/ 38100 h 563880"/>
                <a:gd name="connsiteX4" fmla="*/ 396240 w 594360"/>
                <a:gd name="connsiteY4" fmla="*/ 190500 h 563880"/>
                <a:gd name="connsiteX5" fmla="*/ 594360 w 594360"/>
                <a:gd name="connsiteY5" fmla="*/ 259080 h 563880"/>
                <a:gd name="connsiteX6" fmla="*/ 434340 w 594360"/>
                <a:gd name="connsiteY6" fmla="*/ 381000 h 563880"/>
                <a:gd name="connsiteX7" fmla="*/ 411480 w 594360"/>
                <a:gd name="connsiteY7" fmla="*/ 541020 h 563880"/>
                <a:gd name="connsiteX8" fmla="*/ 358140 w 594360"/>
                <a:gd name="connsiteY8" fmla="*/ 563880 h 563880"/>
                <a:gd name="connsiteX9" fmla="*/ 190500 w 594360"/>
                <a:gd name="connsiteY9" fmla="*/ 464820 h 563880"/>
                <a:gd name="connsiteX10" fmla="*/ 53340 w 594360"/>
                <a:gd name="connsiteY10" fmla="*/ 457200 h 563880"/>
                <a:gd name="connsiteX11" fmla="*/ 7620 w 594360"/>
                <a:gd name="connsiteY11" fmla="*/ 434340 h 563880"/>
                <a:gd name="connsiteX12" fmla="*/ 99060 w 594360"/>
                <a:gd name="connsiteY12" fmla="*/ 281940 h 563880"/>
                <a:gd name="connsiteX13" fmla="*/ 0 w 594360"/>
                <a:gd name="connsiteY13" fmla="*/ 144780 h 563880"/>
                <a:gd name="connsiteX14" fmla="*/ 53340 w 594360"/>
                <a:gd name="connsiteY14" fmla="*/ 106680 h 563880"/>
                <a:gd name="connsiteX15" fmla="*/ 205740 w 594360"/>
                <a:gd name="connsiteY15" fmla="*/ 129540 h 563880"/>
                <a:gd name="connsiteX0" fmla="*/ 205740 w 594360"/>
                <a:gd name="connsiteY0" fmla="*/ 129540 h 563880"/>
                <a:gd name="connsiteX1" fmla="*/ 274320 w 594360"/>
                <a:gd name="connsiteY1" fmla="*/ 30480 h 563880"/>
                <a:gd name="connsiteX2" fmla="*/ 342900 w 594360"/>
                <a:gd name="connsiteY2" fmla="*/ 0 h 563880"/>
                <a:gd name="connsiteX3" fmla="*/ 396240 w 594360"/>
                <a:gd name="connsiteY3" fmla="*/ 38100 h 563880"/>
                <a:gd name="connsiteX4" fmla="*/ 396240 w 594360"/>
                <a:gd name="connsiteY4" fmla="*/ 190500 h 563880"/>
                <a:gd name="connsiteX5" fmla="*/ 594360 w 594360"/>
                <a:gd name="connsiteY5" fmla="*/ 259080 h 563880"/>
                <a:gd name="connsiteX6" fmla="*/ 554355 w 594360"/>
                <a:gd name="connsiteY6" fmla="*/ 325755 h 563880"/>
                <a:gd name="connsiteX7" fmla="*/ 434340 w 594360"/>
                <a:gd name="connsiteY7" fmla="*/ 381000 h 563880"/>
                <a:gd name="connsiteX8" fmla="*/ 411480 w 594360"/>
                <a:gd name="connsiteY8" fmla="*/ 541020 h 563880"/>
                <a:gd name="connsiteX9" fmla="*/ 358140 w 594360"/>
                <a:gd name="connsiteY9" fmla="*/ 563880 h 563880"/>
                <a:gd name="connsiteX10" fmla="*/ 190500 w 594360"/>
                <a:gd name="connsiteY10" fmla="*/ 464820 h 563880"/>
                <a:gd name="connsiteX11" fmla="*/ 53340 w 594360"/>
                <a:gd name="connsiteY11" fmla="*/ 457200 h 563880"/>
                <a:gd name="connsiteX12" fmla="*/ 7620 w 594360"/>
                <a:gd name="connsiteY12" fmla="*/ 434340 h 563880"/>
                <a:gd name="connsiteX13" fmla="*/ 99060 w 594360"/>
                <a:gd name="connsiteY13" fmla="*/ 281940 h 563880"/>
                <a:gd name="connsiteX14" fmla="*/ 0 w 594360"/>
                <a:gd name="connsiteY14" fmla="*/ 144780 h 563880"/>
                <a:gd name="connsiteX15" fmla="*/ 53340 w 594360"/>
                <a:gd name="connsiteY15" fmla="*/ 106680 h 563880"/>
                <a:gd name="connsiteX16" fmla="*/ 205740 w 594360"/>
                <a:gd name="connsiteY16" fmla="*/ 129540 h 563880"/>
                <a:gd name="connsiteX0" fmla="*/ 205740 w 594360"/>
                <a:gd name="connsiteY0" fmla="*/ 129540 h 563880"/>
                <a:gd name="connsiteX1" fmla="*/ 274320 w 594360"/>
                <a:gd name="connsiteY1" fmla="*/ 30480 h 563880"/>
                <a:gd name="connsiteX2" fmla="*/ 342900 w 594360"/>
                <a:gd name="connsiteY2" fmla="*/ 0 h 563880"/>
                <a:gd name="connsiteX3" fmla="*/ 396240 w 594360"/>
                <a:gd name="connsiteY3" fmla="*/ 38100 h 563880"/>
                <a:gd name="connsiteX4" fmla="*/ 396240 w 594360"/>
                <a:gd name="connsiteY4" fmla="*/ 190500 h 563880"/>
                <a:gd name="connsiteX5" fmla="*/ 594360 w 594360"/>
                <a:gd name="connsiteY5" fmla="*/ 259080 h 563880"/>
                <a:gd name="connsiteX6" fmla="*/ 554355 w 594360"/>
                <a:gd name="connsiteY6" fmla="*/ 325755 h 563880"/>
                <a:gd name="connsiteX7" fmla="*/ 434340 w 594360"/>
                <a:gd name="connsiteY7" fmla="*/ 381000 h 563880"/>
                <a:gd name="connsiteX8" fmla="*/ 411480 w 594360"/>
                <a:gd name="connsiteY8" fmla="*/ 541020 h 563880"/>
                <a:gd name="connsiteX9" fmla="*/ 358140 w 594360"/>
                <a:gd name="connsiteY9" fmla="*/ 563880 h 563880"/>
                <a:gd name="connsiteX10" fmla="*/ 190500 w 594360"/>
                <a:gd name="connsiteY10" fmla="*/ 464820 h 563880"/>
                <a:gd name="connsiteX11" fmla="*/ 95250 w 594360"/>
                <a:gd name="connsiteY11" fmla="*/ 487680 h 563880"/>
                <a:gd name="connsiteX12" fmla="*/ 53340 w 594360"/>
                <a:gd name="connsiteY12" fmla="*/ 457200 h 563880"/>
                <a:gd name="connsiteX13" fmla="*/ 7620 w 594360"/>
                <a:gd name="connsiteY13" fmla="*/ 434340 h 563880"/>
                <a:gd name="connsiteX14" fmla="*/ 99060 w 594360"/>
                <a:gd name="connsiteY14" fmla="*/ 281940 h 563880"/>
                <a:gd name="connsiteX15" fmla="*/ 0 w 594360"/>
                <a:gd name="connsiteY15" fmla="*/ 144780 h 563880"/>
                <a:gd name="connsiteX16" fmla="*/ 53340 w 594360"/>
                <a:gd name="connsiteY16" fmla="*/ 106680 h 563880"/>
                <a:gd name="connsiteX17" fmla="*/ 205740 w 594360"/>
                <a:gd name="connsiteY17" fmla="*/ 129540 h 563880"/>
                <a:gd name="connsiteX0" fmla="*/ 205740 w 594360"/>
                <a:gd name="connsiteY0" fmla="*/ 129540 h 563880"/>
                <a:gd name="connsiteX1" fmla="*/ 274320 w 594360"/>
                <a:gd name="connsiteY1" fmla="*/ 30480 h 563880"/>
                <a:gd name="connsiteX2" fmla="*/ 342900 w 594360"/>
                <a:gd name="connsiteY2" fmla="*/ 0 h 563880"/>
                <a:gd name="connsiteX3" fmla="*/ 396240 w 594360"/>
                <a:gd name="connsiteY3" fmla="*/ 38100 h 563880"/>
                <a:gd name="connsiteX4" fmla="*/ 396240 w 594360"/>
                <a:gd name="connsiteY4" fmla="*/ 190500 h 563880"/>
                <a:gd name="connsiteX5" fmla="*/ 594360 w 594360"/>
                <a:gd name="connsiteY5" fmla="*/ 259080 h 563880"/>
                <a:gd name="connsiteX6" fmla="*/ 554355 w 594360"/>
                <a:gd name="connsiteY6" fmla="*/ 325755 h 563880"/>
                <a:gd name="connsiteX7" fmla="*/ 434340 w 594360"/>
                <a:gd name="connsiteY7" fmla="*/ 381000 h 563880"/>
                <a:gd name="connsiteX8" fmla="*/ 411480 w 594360"/>
                <a:gd name="connsiteY8" fmla="*/ 541020 h 563880"/>
                <a:gd name="connsiteX9" fmla="*/ 358140 w 594360"/>
                <a:gd name="connsiteY9" fmla="*/ 563880 h 563880"/>
                <a:gd name="connsiteX10" fmla="*/ 190500 w 594360"/>
                <a:gd name="connsiteY10" fmla="*/ 464820 h 563880"/>
                <a:gd name="connsiteX11" fmla="*/ 95250 w 594360"/>
                <a:gd name="connsiteY11" fmla="*/ 487680 h 563880"/>
                <a:gd name="connsiteX12" fmla="*/ 28575 w 594360"/>
                <a:gd name="connsiteY12" fmla="*/ 481965 h 563880"/>
                <a:gd name="connsiteX13" fmla="*/ 7620 w 594360"/>
                <a:gd name="connsiteY13" fmla="*/ 434340 h 563880"/>
                <a:gd name="connsiteX14" fmla="*/ 99060 w 594360"/>
                <a:gd name="connsiteY14" fmla="*/ 281940 h 563880"/>
                <a:gd name="connsiteX15" fmla="*/ 0 w 594360"/>
                <a:gd name="connsiteY15" fmla="*/ 144780 h 563880"/>
                <a:gd name="connsiteX16" fmla="*/ 53340 w 594360"/>
                <a:gd name="connsiteY16" fmla="*/ 106680 h 563880"/>
                <a:gd name="connsiteX17" fmla="*/ 205740 w 594360"/>
                <a:gd name="connsiteY17" fmla="*/ 129540 h 563880"/>
                <a:gd name="connsiteX0" fmla="*/ 205740 w 594360"/>
                <a:gd name="connsiteY0" fmla="*/ 129540 h 563880"/>
                <a:gd name="connsiteX1" fmla="*/ 274320 w 594360"/>
                <a:gd name="connsiteY1" fmla="*/ 30480 h 563880"/>
                <a:gd name="connsiteX2" fmla="*/ 342900 w 594360"/>
                <a:gd name="connsiteY2" fmla="*/ 0 h 563880"/>
                <a:gd name="connsiteX3" fmla="*/ 396240 w 594360"/>
                <a:gd name="connsiteY3" fmla="*/ 38100 h 563880"/>
                <a:gd name="connsiteX4" fmla="*/ 396240 w 594360"/>
                <a:gd name="connsiteY4" fmla="*/ 190500 h 563880"/>
                <a:gd name="connsiteX5" fmla="*/ 594360 w 594360"/>
                <a:gd name="connsiteY5" fmla="*/ 259080 h 563880"/>
                <a:gd name="connsiteX6" fmla="*/ 554355 w 594360"/>
                <a:gd name="connsiteY6" fmla="*/ 325755 h 563880"/>
                <a:gd name="connsiteX7" fmla="*/ 434340 w 594360"/>
                <a:gd name="connsiteY7" fmla="*/ 381000 h 563880"/>
                <a:gd name="connsiteX8" fmla="*/ 411480 w 594360"/>
                <a:gd name="connsiteY8" fmla="*/ 541020 h 563880"/>
                <a:gd name="connsiteX9" fmla="*/ 358140 w 594360"/>
                <a:gd name="connsiteY9" fmla="*/ 563880 h 563880"/>
                <a:gd name="connsiteX10" fmla="*/ 190500 w 594360"/>
                <a:gd name="connsiteY10" fmla="*/ 464820 h 563880"/>
                <a:gd name="connsiteX11" fmla="*/ 95250 w 594360"/>
                <a:gd name="connsiteY11" fmla="*/ 487680 h 563880"/>
                <a:gd name="connsiteX12" fmla="*/ 28575 w 594360"/>
                <a:gd name="connsiteY12" fmla="*/ 481965 h 563880"/>
                <a:gd name="connsiteX13" fmla="*/ 7620 w 594360"/>
                <a:gd name="connsiteY13" fmla="*/ 434340 h 563880"/>
                <a:gd name="connsiteX14" fmla="*/ 49530 w 594360"/>
                <a:gd name="connsiteY14" fmla="*/ 354330 h 563880"/>
                <a:gd name="connsiteX15" fmla="*/ 99060 w 594360"/>
                <a:gd name="connsiteY15" fmla="*/ 281940 h 563880"/>
                <a:gd name="connsiteX16" fmla="*/ 0 w 594360"/>
                <a:gd name="connsiteY16" fmla="*/ 144780 h 563880"/>
                <a:gd name="connsiteX17" fmla="*/ 53340 w 594360"/>
                <a:gd name="connsiteY17" fmla="*/ 106680 h 563880"/>
                <a:gd name="connsiteX18" fmla="*/ 205740 w 594360"/>
                <a:gd name="connsiteY18" fmla="*/ 129540 h 563880"/>
                <a:gd name="connsiteX0" fmla="*/ 205740 w 594360"/>
                <a:gd name="connsiteY0" fmla="*/ 129540 h 563880"/>
                <a:gd name="connsiteX1" fmla="*/ 274320 w 594360"/>
                <a:gd name="connsiteY1" fmla="*/ 30480 h 563880"/>
                <a:gd name="connsiteX2" fmla="*/ 342900 w 594360"/>
                <a:gd name="connsiteY2" fmla="*/ 0 h 563880"/>
                <a:gd name="connsiteX3" fmla="*/ 396240 w 594360"/>
                <a:gd name="connsiteY3" fmla="*/ 38100 h 563880"/>
                <a:gd name="connsiteX4" fmla="*/ 396240 w 594360"/>
                <a:gd name="connsiteY4" fmla="*/ 190500 h 563880"/>
                <a:gd name="connsiteX5" fmla="*/ 594360 w 594360"/>
                <a:gd name="connsiteY5" fmla="*/ 259080 h 563880"/>
                <a:gd name="connsiteX6" fmla="*/ 554355 w 594360"/>
                <a:gd name="connsiteY6" fmla="*/ 325755 h 563880"/>
                <a:gd name="connsiteX7" fmla="*/ 434340 w 594360"/>
                <a:gd name="connsiteY7" fmla="*/ 381000 h 563880"/>
                <a:gd name="connsiteX8" fmla="*/ 411480 w 594360"/>
                <a:gd name="connsiteY8" fmla="*/ 541020 h 563880"/>
                <a:gd name="connsiteX9" fmla="*/ 358140 w 594360"/>
                <a:gd name="connsiteY9" fmla="*/ 563880 h 563880"/>
                <a:gd name="connsiteX10" fmla="*/ 190500 w 594360"/>
                <a:gd name="connsiteY10" fmla="*/ 464820 h 563880"/>
                <a:gd name="connsiteX11" fmla="*/ 95250 w 594360"/>
                <a:gd name="connsiteY11" fmla="*/ 487680 h 563880"/>
                <a:gd name="connsiteX12" fmla="*/ 28575 w 594360"/>
                <a:gd name="connsiteY12" fmla="*/ 481965 h 563880"/>
                <a:gd name="connsiteX13" fmla="*/ 7620 w 594360"/>
                <a:gd name="connsiteY13" fmla="*/ 434340 h 563880"/>
                <a:gd name="connsiteX14" fmla="*/ 49530 w 594360"/>
                <a:gd name="connsiteY14" fmla="*/ 354330 h 563880"/>
                <a:gd name="connsiteX15" fmla="*/ 76200 w 594360"/>
                <a:gd name="connsiteY15" fmla="*/ 289560 h 563880"/>
                <a:gd name="connsiteX16" fmla="*/ 0 w 594360"/>
                <a:gd name="connsiteY16" fmla="*/ 144780 h 563880"/>
                <a:gd name="connsiteX17" fmla="*/ 53340 w 594360"/>
                <a:gd name="connsiteY17" fmla="*/ 106680 h 563880"/>
                <a:gd name="connsiteX18" fmla="*/ 205740 w 594360"/>
                <a:gd name="connsiteY18" fmla="*/ 129540 h 563880"/>
                <a:gd name="connsiteX0" fmla="*/ 220980 w 609600"/>
                <a:gd name="connsiteY0" fmla="*/ 129540 h 563880"/>
                <a:gd name="connsiteX1" fmla="*/ 289560 w 609600"/>
                <a:gd name="connsiteY1" fmla="*/ 30480 h 563880"/>
                <a:gd name="connsiteX2" fmla="*/ 358140 w 609600"/>
                <a:gd name="connsiteY2" fmla="*/ 0 h 563880"/>
                <a:gd name="connsiteX3" fmla="*/ 411480 w 609600"/>
                <a:gd name="connsiteY3" fmla="*/ 38100 h 563880"/>
                <a:gd name="connsiteX4" fmla="*/ 411480 w 609600"/>
                <a:gd name="connsiteY4" fmla="*/ 190500 h 563880"/>
                <a:gd name="connsiteX5" fmla="*/ 609600 w 609600"/>
                <a:gd name="connsiteY5" fmla="*/ 259080 h 563880"/>
                <a:gd name="connsiteX6" fmla="*/ 569595 w 609600"/>
                <a:gd name="connsiteY6" fmla="*/ 325755 h 563880"/>
                <a:gd name="connsiteX7" fmla="*/ 449580 w 609600"/>
                <a:gd name="connsiteY7" fmla="*/ 381000 h 563880"/>
                <a:gd name="connsiteX8" fmla="*/ 426720 w 609600"/>
                <a:gd name="connsiteY8" fmla="*/ 541020 h 563880"/>
                <a:gd name="connsiteX9" fmla="*/ 373380 w 609600"/>
                <a:gd name="connsiteY9" fmla="*/ 563880 h 563880"/>
                <a:gd name="connsiteX10" fmla="*/ 205740 w 609600"/>
                <a:gd name="connsiteY10" fmla="*/ 464820 h 563880"/>
                <a:gd name="connsiteX11" fmla="*/ 110490 w 609600"/>
                <a:gd name="connsiteY11" fmla="*/ 487680 h 563880"/>
                <a:gd name="connsiteX12" fmla="*/ 43815 w 609600"/>
                <a:gd name="connsiteY12" fmla="*/ 481965 h 563880"/>
                <a:gd name="connsiteX13" fmla="*/ 22860 w 609600"/>
                <a:gd name="connsiteY13" fmla="*/ 434340 h 563880"/>
                <a:gd name="connsiteX14" fmla="*/ 64770 w 609600"/>
                <a:gd name="connsiteY14" fmla="*/ 354330 h 563880"/>
                <a:gd name="connsiteX15" fmla="*/ 91440 w 609600"/>
                <a:gd name="connsiteY15" fmla="*/ 289560 h 563880"/>
                <a:gd name="connsiteX16" fmla="*/ 0 w 609600"/>
                <a:gd name="connsiteY16" fmla="*/ 146685 h 563880"/>
                <a:gd name="connsiteX17" fmla="*/ 68580 w 609600"/>
                <a:gd name="connsiteY17" fmla="*/ 106680 h 563880"/>
                <a:gd name="connsiteX18" fmla="*/ 220980 w 609600"/>
                <a:gd name="connsiteY18" fmla="*/ 129540 h 563880"/>
                <a:gd name="connsiteX0" fmla="*/ 220980 w 609600"/>
                <a:gd name="connsiteY0" fmla="*/ 129540 h 563880"/>
                <a:gd name="connsiteX1" fmla="*/ 289560 w 609600"/>
                <a:gd name="connsiteY1" fmla="*/ 30480 h 563880"/>
                <a:gd name="connsiteX2" fmla="*/ 358140 w 609600"/>
                <a:gd name="connsiteY2" fmla="*/ 0 h 563880"/>
                <a:gd name="connsiteX3" fmla="*/ 411480 w 609600"/>
                <a:gd name="connsiteY3" fmla="*/ 38100 h 563880"/>
                <a:gd name="connsiteX4" fmla="*/ 411480 w 609600"/>
                <a:gd name="connsiteY4" fmla="*/ 190500 h 563880"/>
                <a:gd name="connsiteX5" fmla="*/ 609600 w 609600"/>
                <a:gd name="connsiteY5" fmla="*/ 259080 h 563880"/>
                <a:gd name="connsiteX6" fmla="*/ 569595 w 609600"/>
                <a:gd name="connsiteY6" fmla="*/ 325755 h 563880"/>
                <a:gd name="connsiteX7" fmla="*/ 449580 w 609600"/>
                <a:gd name="connsiteY7" fmla="*/ 381000 h 563880"/>
                <a:gd name="connsiteX8" fmla="*/ 426720 w 609600"/>
                <a:gd name="connsiteY8" fmla="*/ 541020 h 563880"/>
                <a:gd name="connsiteX9" fmla="*/ 373380 w 609600"/>
                <a:gd name="connsiteY9" fmla="*/ 563880 h 563880"/>
                <a:gd name="connsiteX10" fmla="*/ 205740 w 609600"/>
                <a:gd name="connsiteY10" fmla="*/ 464820 h 563880"/>
                <a:gd name="connsiteX11" fmla="*/ 110490 w 609600"/>
                <a:gd name="connsiteY11" fmla="*/ 487680 h 563880"/>
                <a:gd name="connsiteX12" fmla="*/ 43815 w 609600"/>
                <a:gd name="connsiteY12" fmla="*/ 481965 h 563880"/>
                <a:gd name="connsiteX13" fmla="*/ 22860 w 609600"/>
                <a:gd name="connsiteY13" fmla="*/ 434340 h 563880"/>
                <a:gd name="connsiteX14" fmla="*/ 64770 w 609600"/>
                <a:gd name="connsiteY14" fmla="*/ 354330 h 563880"/>
                <a:gd name="connsiteX15" fmla="*/ 91440 w 609600"/>
                <a:gd name="connsiteY15" fmla="*/ 289560 h 563880"/>
                <a:gd name="connsiteX16" fmla="*/ 0 w 609600"/>
                <a:gd name="connsiteY16" fmla="*/ 146685 h 563880"/>
                <a:gd name="connsiteX17" fmla="*/ 68580 w 609600"/>
                <a:gd name="connsiteY17" fmla="*/ 106680 h 563880"/>
                <a:gd name="connsiteX18" fmla="*/ 220980 w 609600"/>
                <a:gd name="connsiteY18" fmla="*/ 129540 h 563880"/>
                <a:gd name="connsiteX0" fmla="*/ 221628 w 610248"/>
                <a:gd name="connsiteY0" fmla="*/ 129540 h 563880"/>
                <a:gd name="connsiteX1" fmla="*/ 290208 w 610248"/>
                <a:gd name="connsiteY1" fmla="*/ 30480 h 563880"/>
                <a:gd name="connsiteX2" fmla="*/ 358788 w 610248"/>
                <a:gd name="connsiteY2" fmla="*/ 0 h 563880"/>
                <a:gd name="connsiteX3" fmla="*/ 412128 w 610248"/>
                <a:gd name="connsiteY3" fmla="*/ 38100 h 563880"/>
                <a:gd name="connsiteX4" fmla="*/ 412128 w 610248"/>
                <a:gd name="connsiteY4" fmla="*/ 190500 h 563880"/>
                <a:gd name="connsiteX5" fmla="*/ 610248 w 610248"/>
                <a:gd name="connsiteY5" fmla="*/ 259080 h 563880"/>
                <a:gd name="connsiteX6" fmla="*/ 570243 w 610248"/>
                <a:gd name="connsiteY6" fmla="*/ 325755 h 563880"/>
                <a:gd name="connsiteX7" fmla="*/ 450228 w 610248"/>
                <a:gd name="connsiteY7" fmla="*/ 381000 h 563880"/>
                <a:gd name="connsiteX8" fmla="*/ 427368 w 610248"/>
                <a:gd name="connsiteY8" fmla="*/ 541020 h 563880"/>
                <a:gd name="connsiteX9" fmla="*/ 374028 w 610248"/>
                <a:gd name="connsiteY9" fmla="*/ 563880 h 563880"/>
                <a:gd name="connsiteX10" fmla="*/ 206388 w 610248"/>
                <a:gd name="connsiteY10" fmla="*/ 464820 h 563880"/>
                <a:gd name="connsiteX11" fmla="*/ 111138 w 610248"/>
                <a:gd name="connsiteY11" fmla="*/ 487680 h 563880"/>
                <a:gd name="connsiteX12" fmla="*/ 44463 w 610248"/>
                <a:gd name="connsiteY12" fmla="*/ 481965 h 563880"/>
                <a:gd name="connsiteX13" fmla="*/ 23508 w 610248"/>
                <a:gd name="connsiteY13" fmla="*/ 434340 h 563880"/>
                <a:gd name="connsiteX14" fmla="*/ 65418 w 610248"/>
                <a:gd name="connsiteY14" fmla="*/ 354330 h 563880"/>
                <a:gd name="connsiteX15" fmla="*/ 92088 w 610248"/>
                <a:gd name="connsiteY15" fmla="*/ 289560 h 563880"/>
                <a:gd name="connsiteX16" fmla="*/ 648 w 610248"/>
                <a:gd name="connsiteY16" fmla="*/ 146685 h 563880"/>
                <a:gd name="connsiteX17" fmla="*/ 52083 w 610248"/>
                <a:gd name="connsiteY17" fmla="*/ 106680 h 563880"/>
                <a:gd name="connsiteX18" fmla="*/ 69228 w 610248"/>
                <a:gd name="connsiteY18" fmla="*/ 106680 h 563880"/>
                <a:gd name="connsiteX19" fmla="*/ 221628 w 610248"/>
                <a:gd name="connsiteY19" fmla="*/ 129540 h 563880"/>
                <a:gd name="connsiteX0" fmla="*/ 221628 w 610248"/>
                <a:gd name="connsiteY0" fmla="*/ 129540 h 563880"/>
                <a:gd name="connsiteX1" fmla="*/ 290208 w 610248"/>
                <a:gd name="connsiteY1" fmla="*/ 30480 h 563880"/>
                <a:gd name="connsiteX2" fmla="*/ 358788 w 610248"/>
                <a:gd name="connsiteY2" fmla="*/ 0 h 563880"/>
                <a:gd name="connsiteX3" fmla="*/ 412128 w 610248"/>
                <a:gd name="connsiteY3" fmla="*/ 38100 h 563880"/>
                <a:gd name="connsiteX4" fmla="*/ 412128 w 610248"/>
                <a:gd name="connsiteY4" fmla="*/ 190500 h 563880"/>
                <a:gd name="connsiteX5" fmla="*/ 465468 w 610248"/>
                <a:gd name="connsiteY5" fmla="*/ 188595 h 563880"/>
                <a:gd name="connsiteX6" fmla="*/ 610248 w 610248"/>
                <a:gd name="connsiteY6" fmla="*/ 259080 h 563880"/>
                <a:gd name="connsiteX7" fmla="*/ 570243 w 610248"/>
                <a:gd name="connsiteY7" fmla="*/ 325755 h 563880"/>
                <a:gd name="connsiteX8" fmla="*/ 450228 w 610248"/>
                <a:gd name="connsiteY8" fmla="*/ 381000 h 563880"/>
                <a:gd name="connsiteX9" fmla="*/ 427368 w 610248"/>
                <a:gd name="connsiteY9" fmla="*/ 541020 h 563880"/>
                <a:gd name="connsiteX10" fmla="*/ 374028 w 610248"/>
                <a:gd name="connsiteY10" fmla="*/ 563880 h 563880"/>
                <a:gd name="connsiteX11" fmla="*/ 206388 w 610248"/>
                <a:gd name="connsiteY11" fmla="*/ 464820 h 563880"/>
                <a:gd name="connsiteX12" fmla="*/ 111138 w 610248"/>
                <a:gd name="connsiteY12" fmla="*/ 487680 h 563880"/>
                <a:gd name="connsiteX13" fmla="*/ 44463 w 610248"/>
                <a:gd name="connsiteY13" fmla="*/ 481965 h 563880"/>
                <a:gd name="connsiteX14" fmla="*/ 23508 w 610248"/>
                <a:gd name="connsiteY14" fmla="*/ 434340 h 563880"/>
                <a:gd name="connsiteX15" fmla="*/ 65418 w 610248"/>
                <a:gd name="connsiteY15" fmla="*/ 354330 h 563880"/>
                <a:gd name="connsiteX16" fmla="*/ 92088 w 610248"/>
                <a:gd name="connsiteY16" fmla="*/ 289560 h 563880"/>
                <a:gd name="connsiteX17" fmla="*/ 648 w 610248"/>
                <a:gd name="connsiteY17" fmla="*/ 146685 h 563880"/>
                <a:gd name="connsiteX18" fmla="*/ 52083 w 610248"/>
                <a:gd name="connsiteY18" fmla="*/ 106680 h 563880"/>
                <a:gd name="connsiteX19" fmla="*/ 69228 w 610248"/>
                <a:gd name="connsiteY19" fmla="*/ 106680 h 563880"/>
                <a:gd name="connsiteX20" fmla="*/ 221628 w 610248"/>
                <a:gd name="connsiteY20" fmla="*/ 129540 h 563880"/>
                <a:gd name="connsiteX0" fmla="*/ 221628 w 610248"/>
                <a:gd name="connsiteY0" fmla="*/ 129540 h 563880"/>
                <a:gd name="connsiteX1" fmla="*/ 290208 w 610248"/>
                <a:gd name="connsiteY1" fmla="*/ 30480 h 563880"/>
                <a:gd name="connsiteX2" fmla="*/ 358788 w 610248"/>
                <a:gd name="connsiteY2" fmla="*/ 0 h 563880"/>
                <a:gd name="connsiteX3" fmla="*/ 412128 w 610248"/>
                <a:gd name="connsiteY3" fmla="*/ 38100 h 563880"/>
                <a:gd name="connsiteX4" fmla="*/ 425463 w 610248"/>
                <a:gd name="connsiteY4" fmla="*/ 169545 h 563880"/>
                <a:gd name="connsiteX5" fmla="*/ 465468 w 610248"/>
                <a:gd name="connsiteY5" fmla="*/ 188595 h 563880"/>
                <a:gd name="connsiteX6" fmla="*/ 610248 w 610248"/>
                <a:gd name="connsiteY6" fmla="*/ 259080 h 563880"/>
                <a:gd name="connsiteX7" fmla="*/ 570243 w 610248"/>
                <a:gd name="connsiteY7" fmla="*/ 325755 h 563880"/>
                <a:gd name="connsiteX8" fmla="*/ 450228 w 610248"/>
                <a:gd name="connsiteY8" fmla="*/ 381000 h 563880"/>
                <a:gd name="connsiteX9" fmla="*/ 427368 w 610248"/>
                <a:gd name="connsiteY9" fmla="*/ 541020 h 563880"/>
                <a:gd name="connsiteX10" fmla="*/ 374028 w 610248"/>
                <a:gd name="connsiteY10" fmla="*/ 563880 h 563880"/>
                <a:gd name="connsiteX11" fmla="*/ 206388 w 610248"/>
                <a:gd name="connsiteY11" fmla="*/ 464820 h 563880"/>
                <a:gd name="connsiteX12" fmla="*/ 111138 w 610248"/>
                <a:gd name="connsiteY12" fmla="*/ 487680 h 563880"/>
                <a:gd name="connsiteX13" fmla="*/ 44463 w 610248"/>
                <a:gd name="connsiteY13" fmla="*/ 481965 h 563880"/>
                <a:gd name="connsiteX14" fmla="*/ 23508 w 610248"/>
                <a:gd name="connsiteY14" fmla="*/ 434340 h 563880"/>
                <a:gd name="connsiteX15" fmla="*/ 65418 w 610248"/>
                <a:gd name="connsiteY15" fmla="*/ 354330 h 563880"/>
                <a:gd name="connsiteX16" fmla="*/ 92088 w 610248"/>
                <a:gd name="connsiteY16" fmla="*/ 289560 h 563880"/>
                <a:gd name="connsiteX17" fmla="*/ 648 w 610248"/>
                <a:gd name="connsiteY17" fmla="*/ 146685 h 563880"/>
                <a:gd name="connsiteX18" fmla="*/ 52083 w 610248"/>
                <a:gd name="connsiteY18" fmla="*/ 106680 h 563880"/>
                <a:gd name="connsiteX19" fmla="*/ 69228 w 610248"/>
                <a:gd name="connsiteY19" fmla="*/ 106680 h 563880"/>
                <a:gd name="connsiteX20" fmla="*/ 221628 w 610248"/>
                <a:gd name="connsiteY20" fmla="*/ 129540 h 563880"/>
                <a:gd name="connsiteX0" fmla="*/ 221628 w 610248"/>
                <a:gd name="connsiteY0" fmla="*/ 139065 h 573405"/>
                <a:gd name="connsiteX1" fmla="*/ 290208 w 610248"/>
                <a:gd name="connsiteY1" fmla="*/ 40005 h 573405"/>
                <a:gd name="connsiteX2" fmla="*/ 341643 w 610248"/>
                <a:gd name="connsiteY2" fmla="*/ 0 h 573405"/>
                <a:gd name="connsiteX3" fmla="*/ 412128 w 610248"/>
                <a:gd name="connsiteY3" fmla="*/ 47625 h 573405"/>
                <a:gd name="connsiteX4" fmla="*/ 425463 w 610248"/>
                <a:gd name="connsiteY4" fmla="*/ 179070 h 573405"/>
                <a:gd name="connsiteX5" fmla="*/ 465468 w 610248"/>
                <a:gd name="connsiteY5" fmla="*/ 198120 h 573405"/>
                <a:gd name="connsiteX6" fmla="*/ 610248 w 610248"/>
                <a:gd name="connsiteY6" fmla="*/ 268605 h 573405"/>
                <a:gd name="connsiteX7" fmla="*/ 570243 w 610248"/>
                <a:gd name="connsiteY7" fmla="*/ 335280 h 573405"/>
                <a:gd name="connsiteX8" fmla="*/ 450228 w 610248"/>
                <a:gd name="connsiteY8" fmla="*/ 390525 h 573405"/>
                <a:gd name="connsiteX9" fmla="*/ 427368 w 610248"/>
                <a:gd name="connsiteY9" fmla="*/ 550545 h 573405"/>
                <a:gd name="connsiteX10" fmla="*/ 374028 w 610248"/>
                <a:gd name="connsiteY10" fmla="*/ 573405 h 573405"/>
                <a:gd name="connsiteX11" fmla="*/ 206388 w 610248"/>
                <a:gd name="connsiteY11" fmla="*/ 474345 h 573405"/>
                <a:gd name="connsiteX12" fmla="*/ 111138 w 610248"/>
                <a:gd name="connsiteY12" fmla="*/ 497205 h 573405"/>
                <a:gd name="connsiteX13" fmla="*/ 44463 w 610248"/>
                <a:gd name="connsiteY13" fmla="*/ 491490 h 573405"/>
                <a:gd name="connsiteX14" fmla="*/ 23508 w 610248"/>
                <a:gd name="connsiteY14" fmla="*/ 443865 h 573405"/>
                <a:gd name="connsiteX15" fmla="*/ 65418 w 610248"/>
                <a:gd name="connsiteY15" fmla="*/ 363855 h 573405"/>
                <a:gd name="connsiteX16" fmla="*/ 92088 w 610248"/>
                <a:gd name="connsiteY16" fmla="*/ 299085 h 573405"/>
                <a:gd name="connsiteX17" fmla="*/ 648 w 610248"/>
                <a:gd name="connsiteY17" fmla="*/ 156210 h 573405"/>
                <a:gd name="connsiteX18" fmla="*/ 52083 w 610248"/>
                <a:gd name="connsiteY18" fmla="*/ 116205 h 573405"/>
                <a:gd name="connsiteX19" fmla="*/ 69228 w 610248"/>
                <a:gd name="connsiteY19" fmla="*/ 116205 h 573405"/>
                <a:gd name="connsiteX20" fmla="*/ 221628 w 610248"/>
                <a:gd name="connsiteY20" fmla="*/ 139065 h 573405"/>
                <a:gd name="connsiteX0" fmla="*/ 221628 w 610248"/>
                <a:gd name="connsiteY0" fmla="*/ 139065 h 573405"/>
                <a:gd name="connsiteX1" fmla="*/ 290208 w 610248"/>
                <a:gd name="connsiteY1" fmla="*/ 40005 h 573405"/>
                <a:gd name="connsiteX2" fmla="*/ 341643 w 610248"/>
                <a:gd name="connsiteY2" fmla="*/ 0 h 573405"/>
                <a:gd name="connsiteX3" fmla="*/ 360693 w 610248"/>
                <a:gd name="connsiteY3" fmla="*/ 81915 h 573405"/>
                <a:gd name="connsiteX4" fmla="*/ 425463 w 610248"/>
                <a:gd name="connsiteY4" fmla="*/ 179070 h 573405"/>
                <a:gd name="connsiteX5" fmla="*/ 465468 w 610248"/>
                <a:gd name="connsiteY5" fmla="*/ 198120 h 573405"/>
                <a:gd name="connsiteX6" fmla="*/ 610248 w 610248"/>
                <a:gd name="connsiteY6" fmla="*/ 268605 h 573405"/>
                <a:gd name="connsiteX7" fmla="*/ 570243 w 610248"/>
                <a:gd name="connsiteY7" fmla="*/ 335280 h 573405"/>
                <a:gd name="connsiteX8" fmla="*/ 450228 w 610248"/>
                <a:gd name="connsiteY8" fmla="*/ 390525 h 573405"/>
                <a:gd name="connsiteX9" fmla="*/ 427368 w 610248"/>
                <a:gd name="connsiteY9" fmla="*/ 550545 h 573405"/>
                <a:gd name="connsiteX10" fmla="*/ 374028 w 610248"/>
                <a:gd name="connsiteY10" fmla="*/ 573405 h 573405"/>
                <a:gd name="connsiteX11" fmla="*/ 206388 w 610248"/>
                <a:gd name="connsiteY11" fmla="*/ 474345 h 573405"/>
                <a:gd name="connsiteX12" fmla="*/ 111138 w 610248"/>
                <a:gd name="connsiteY12" fmla="*/ 497205 h 573405"/>
                <a:gd name="connsiteX13" fmla="*/ 44463 w 610248"/>
                <a:gd name="connsiteY13" fmla="*/ 491490 h 573405"/>
                <a:gd name="connsiteX14" fmla="*/ 23508 w 610248"/>
                <a:gd name="connsiteY14" fmla="*/ 443865 h 573405"/>
                <a:gd name="connsiteX15" fmla="*/ 65418 w 610248"/>
                <a:gd name="connsiteY15" fmla="*/ 363855 h 573405"/>
                <a:gd name="connsiteX16" fmla="*/ 92088 w 610248"/>
                <a:gd name="connsiteY16" fmla="*/ 299085 h 573405"/>
                <a:gd name="connsiteX17" fmla="*/ 648 w 610248"/>
                <a:gd name="connsiteY17" fmla="*/ 156210 h 573405"/>
                <a:gd name="connsiteX18" fmla="*/ 52083 w 610248"/>
                <a:gd name="connsiteY18" fmla="*/ 116205 h 573405"/>
                <a:gd name="connsiteX19" fmla="*/ 69228 w 610248"/>
                <a:gd name="connsiteY19" fmla="*/ 116205 h 573405"/>
                <a:gd name="connsiteX20" fmla="*/ 221628 w 610248"/>
                <a:gd name="connsiteY20" fmla="*/ 139065 h 573405"/>
                <a:gd name="connsiteX0" fmla="*/ 221628 w 610248"/>
                <a:gd name="connsiteY0" fmla="*/ 139065 h 573405"/>
                <a:gd name="connsiteX1" fmla="*/ 290208 w 610248"/>
                <a:gd name="connsiteY1" fmla="*/ 40005 h 573405"/>
                <a:gd name="connsiteX2" fmla="*/ 341643 w 610248"/>
                <a:gd name="connsiteY2" fmla="*/ 0 h 573405"/>
                <a:gd name="connsiteX3" fmla="*/ 410223 w 610248"/>
                <a:gd name="connsiteY3" fmla="*/ 49530 h 573405"/>
                <a:gd name="connsiteX4" fmla="*/ 425463 w 610248"/>
                <a:gd name="connsiteY4" fmla="*/ 179070 h 573405"/>
                <a:gd name="connsiteX5" fmla="*/ 465468 w 610248"/>
                <a:gd name="connsiteY5" fmla="*/ 198120 h 573405"/>
                <a:gd name="connsiteX6" fmla="*/ 610248 w 610248"/>
                <a:gd name="connsiteY6" fmla="*/ 268605 h 573405"/>
                <a:gd name="connsiteX7" fmla="*/ 570243 w 610248"/>
                <a:gd name="connsiteY7" fmla="*/ 335280 h 573405"/>
                <a:gd name="connsiteX8" fmla="*/ 450228 w 610248"/>
                <a:gd name="connsiteY8" fmla="*/ 390525 h 573405"/>
                <a:gd name="connsiteX9" fmla="*/ 427368 w 610248"/>
                <a:gd name="connsiteY9" fmla="*/ 550545 h 573405"/>
                <a:gd name="connsiteX10" fmla="*/ 374028 w 610248"/>
                <a:gd name="connsiteY10" fmla="*/ 573405 h 573405"/>
                <a:gd name="connsiteX11" fmla="*/ 206388 w 610248"/>
                <a:gd name="connsiteY11" fmla="*/ 474345 h 573405"/>
                <a:gd name="connsiteX12" fmla="*/ 111138 w 610248"/>
                <a:gd name="connsiteY12" fmla="*/ 497205 h 573405"/>
                <a:gd name="connsiteX13" fmla="*/ 44463 w 610248"/>
                <a:gd name="connsiteY13" fmla="*/ 491490 h 573405"/>
                <a:gd name="connsiteX14" fmla="*/ 23508 w 610248"/>
                <a:gd name="connsiteY14" fmla="*/ 443865 h 573405"/>
                <a:gd name="connsiteX15" fmla="*/ 65418 w 610248"/>
                <a:gd name="connsiteY15" fmla="*/ 363855 h 573405"/>
                <a:gd name="connsiteX16" fmla="*/ 92088 w 610248"/>
                <a:gd name="connsiteY16" fmla="*/ 299085 h 573405"/>
                <a:gd name="connsiteX17" fmla="*/ 648 w 610248"/>
                <a:gd name="connsiteY17" fmla="*/ 156210 h 573405"/>
                <a:gd name="connsiteX18" fmla="*/ 52083 w 610248"/>
                <a:gd name="connsiteY18" fmla="*/ 116205 h 573405"/>
                <a:gd name="connsiteX19" fmla="*/ 69228 w 610248"/>
                <a:gd name="connsiteY19" fmla="*/ 116205 h 573405"/>
                <a:gd name="connsiteX20" fmla="*/ 221628 w 610248"/>
                <a:gd name="connsiteY20" fmla="*/ 139065 h 573405"/>
                <a:gd name="connsiteX0" fmla="*/ 221628 w 610248"/>
                <a:gd name="connsiteY0" fmla="*/ 139065 h 573405"/>
                <a:gd name="connsiteX1" fmla="*/ 290208 w 610248"/>
                <a:gd name="connsiteY1" fmla="*/ 40005 h 573405"/>
                <a:gd name="connsiteX2" fmla="*/ 341643 w 610248"/>
                <a:gd name="connsiteY2" fmla="*/ 0 h 573405"/>
                <a:gd name="connsiteX3" fmla="*/ 386728 w 610248"/>
                <a:gd name="connsiteY3" fmla="*/ 22226 h 573405"/>
                <a:gd name="connsiteX4" fmla="*/ 410223 w 610248"/>
                <a:gd name="connsiteY4" fmla="*/ 49530 h 573405"/>
                <a:gd name="connsiteX5" fmla="*/ 425463 w 610248"/>
                <a:gd name="connsiteY5" fmla="*/ 179070 h 573405"/>
                <a:gd name="connsiteX6" fmla="*/ 465468 w 610248"/>
                <a:gd name="connsiteY6" fmla="*/ 198120 h 573405"/>
                <a:gd name="connsiteX7" fmla="*/ 610248 w 610248"/>
                <a:gd name="connsiteY7" fmla="*/ 268605 h 573405"/>
                <a:gd name="connsiteX8" fmla="*/ 570243 w 610248"/>
                <a:gd name="connsiteY8" fmla="*/ 335280 h 573405"/>
                <a:gd name="connsiteX9" fmla="*/ 450228 w 610248"/>
                <a:gd name="connsiteY9" fmla="*/ 390525 h 573405"/>
                <a:gd name="connsiteX10" fmla="*/ 427368 w 610248"/>
                <a:gd name="connsiteY10" fmla="*/ 550545 h 573405"/>
                <a:gd name="connsiteX11" fmla="*/ 374028 w 610248"/>
                <a:gd name="connsiteY11" fmla="*/ 573405 h 573405"/>
                <a:gd name="connsiteX12" fmla="*/ 206388 w 610248"/>
                <a:gd name="connsiteY12" fmla="*/ 474345 h 573405"/>
                <a:gd name="connsiteX13" fmla="*/ 111138 w 610248"/>
                <a:gd name="connsiteY13" fmla="*/ 497205 h 573405"/>
                <a:gd name="connsiteX14" fmla="*/ 44463 w 610248"/>
                <a:gd name="connsiteY14" fmla="*/ 491490 h 573405"/>
                <a:gd name="connsiteX15" fmla="*/ 23508 w 610248"/>
                <a:gd name="connsiteY15" fmla="*/ 443865 h 573405"/>
                <a:gd name="connsiteX16" fmla="*/ 65418 w 610248"/>
                <a:gd name="connsiteY16" fmla="*/ 363855 h 573405"/>
                <a:gd name="connsiteX17" fmla="*/ 92088 w 610248"/>
                <a:gd name="connsiteY17" fmla="*/ 299085 h 573405"/>
                <a:gd name="connsiteX18" fmla="*/ 648 w 610248"/>
                <a:gd name="connsiteY18" fmla="*/ 156210 h 573405"/>
                <a:gd name="connsiteX19" fmla="*/ 52083 w 610248"/>
                <a:gd name="connsiteY19" fmla="*/ 116205 h 573405"/>
                <a:gd name="connsiteX20" fmla="*/ 69228 w 610248"/>
                <a:gd name="connsiteY20" fmla="*/ 116205 h 573405"/>
                <a:gd name="connsiteX21" fmla="*/ 221628 w 610248"/>
                <a:gd name="connsiteY21" fmla="*/ 139065 h 573405"/>
                <a:gd name="connsiteX0" fmla="*/ 221628 w 596913"/>
                <a:gd name="connsiteY0" fmla="*/ 139065 h 573405"/>
                <a:gd name="connsiteX1" fmla="*/ 290208 w 596913"/>
                <a:gd name="connsiteY1" fmla="*/ 40005 h 573405"/>
                <a:gd name="connsiteX2" fmla="*/ 341643 w 596913"/>
                <a:gd name="connsiteY2" fmla="*/ 0 h 573405"/>
                <a:gd name="connsiteX3" fmla="*/ 386728 w 596913"/>
                <a:gd name="connsiteY3" fmla="*/ 22226 h 573405"/>
                <a:gd name="connsiteX4" fmla="*/ 410223 w 596913"/>
                <a:gd name="connsiteY4" fmla="*/ 49530 h 573405"/>
                <a:gd name="connsiteX5" fmla="*/ 425463 w 596913"/>
                <a:gd name="connsiteY5" fmla="*/ 179070 h 573405"/>
                <a:gd name="connsiteX6" fmla="*/ 465468 w 596913"/>
                <a:gd name="connsiteY6" fmla="*/ 198120 h 573405"/>
                <a:gd name="connsiteX7" fmla="*/ 596913 w 596913"/>
                <a:gd name="connsiteY7" fmla="*/ 274320 h 573405"/>
                <a:gd name="connsiteX8" fmla="*/ 570243 w 596913"/>
                <a:gd name="connsiteY8" fmla="*/ 335280 h 573405"/>
                <a:gd name="connsiteX9" fmla="*/ 450228 w 596913"/>
                <a:gd name="connsiteY9" fmla="*/ 390525 h 573405"/>
                <a:gd name="connsiteX10" fmla="*/ 427368 w 596913"/>
                <a:gd name="connsiteY10" fmla="*/ 550545 h 573405"/>
                <a:gd name="connsiteX11" fmla="*/ 374028 w 596913"/>
                <a:gd name="connsiteY11" fmla="*/ 573405 h 573405"/>
                <a:gd name="connsiteX12" fmla="*/ 206388 w 596913"/>
                <a:gd name="connsiteY12" fmla="*/ 474345 h 573405"/>
                <a:gd name="connsiteX13" fmla="*/ 111138 w 596913"/>
                <a:gd name="connsiteY13" fmla="*/ 497205 h 573405"/>
                <a:gd name="connsiteX14" fmla="*/ 44463 w 596913"/>
                <a:gd name="connsiteY14" fmla="*/ 491490 h 573405"/>
                <a:gd name="connsiteX15" fmla="*/ 23508 w 596913"/>
                <a:gd name="connsiteY15" fmla="*/ 443865 h 573405"/>
                <a:gd name="connsiteX16" fmla="*/ 65418 w 596913"/>
                <a:gd name="connsiteY16" fmla="*/ 363855 h 573405"/>
                <a:gd name="connsiteX17" fmla="*/ 92088 w 596913"/>
                <a:gd name="connsiteY17" fmla="*/ 299085 h 573405"/>
                <a:gd name="connsiteX18" fmla="*/ 648 w 596913"/>
                <a:gd name="connsiteY18" fmla="*/ 156210 h 573405"/>
                <a:gd name="connsiteX19" fmla="*/ 52083 w 596913"/>
                <a:gd name="connsiteY19" fmla="*/ 116205 h 573405"/>
                <a:gd name="connsiteX20" fmla="*/ 69228 w 596913"/>
                <a:gd name="connsiteY20" fmla="*/ 116205 h 573405"/>
                <a:gd name="connsiteX21" fmla="*/ 221628 w 596913"/>
                <a:gd name="connsiteY21" fmla="*/ 139065 h 573405"/>
                <a:gd name="connsiteX0" fmla="*/ 221628 w 575710"/>
                <a:gd name="connsiteY0" fmla="*/ 139065 h 573405"/>
                <a:gd name="connsiteX1" fmla="*/ 290208 w 575710"/>
                <a:gd name="connsiteY1" fmla="*/ 40005 h 573405"/>
                <a:gd name="connsiteX2" fmla="*/ 341643 w 575710"/>
                <a:gd name="connsiteY2" fmla="*/ 0 h 573405"/>
                <a:gd name="connsiteX3" fmla="*/ 386728 w 575710"/>
                <a:gd name="connsiteY3" fmla="*/ 22226 h 573405"/>
                <a:gd name="connsiteX4" fmla="*/ 410223 w 575710"/>
                <a:gd name="connsiteY4" fmla="*/ 49530 h 573405"/>
                <a:gd name="connsiteX5" fmla="*/ 425463 w 575710"/>
                <a:gd name="connsiteY5" fmla="*/ 179070 h 573405"/>
                <a:gd name="connsiteX6" fmla="*/ 465468 w 575710"/>
                <a:gd name="connsiteY6" fmla="*/ 198120 h 573405"/>
                <a:gd name="connsiteX7" fmla="*/ 562623 w 575710"/>
                <a:gd name="connsiteY7" fmla="*/ 257175 h 573405"/>
                <a:gd name="connsiteX8" fmla="*/ 570243 w 575710"/>
                <a:gd name="connsiteY8" fmla="*/ 335280 h 573405"/>
                <a:gd name="connsiteX9" fmla="*/ 450228 w 575710"/>
                <a:gd name="connsiteY9" fmla="*/ 390525 h 573405"/>
                <a:gd name="connsiteX10" fmla="*/ 427368 w 575710"/>
                <a:gd name="connsiteY10" fmla="*/ 550545 h 573405"/>
                <a:gd name="connsiteX11" fmla="*/ 374028 w 575710"/>
                <a:gd name="connsiteY11" fmla="*/ 573405 h 573405"/>
                <a:gd name="connsiteX12" fmla="*/ 206388 w 575710"/>
                <a:gd name="connsiteY12" fmla="*/ 474345 h 573405"/>
                <a:gd name="connsiteX13" fmla="*/ 111138 w 575710"/>
                <a:gd name="connsiteY13" fmla="*/ 497205 h 573405"/>
                <a:gd name="connsiteX14" fmla="*/ 44463 w 575710"/>
                <a:gd name="connsiteY14" fmla="*/ 491490 h 573405"/>
                <a:gd name="connsiteX15" fmla="*/ 23508 w 575710"/>
                <a:gd name="connsiteY15" fmla="*/ 443865 h 573405"/>
                <a:gd name="connsiteX16" fmla="*/ 65418 w 575710"/>
                <a:gd name="connsiteY16" fmla="*/ 363855 h 573405"/>
                <a:gd name="connsiteX17" fmla="*/ 92088 w 575710"/>
                <a:gd name="connsiteY17" fmla="*/ 299085 h 573405"/>
                <a:gd name="connsiteX18" fmla="*/ 648 w 575710"/>
                <a:gd name="connsiteY18" fmla="*/ 156210 h 573405"/>
                <a:gd name="connsiteX19" fmla="*/ 52083 w 575710"/>
                <a:gd name="connsiteY19" fmla="*/ 116205 h 573405"/>
                <a:gd name="connsiteX20" fmla="*/ 69228 w 575710"/>
                <a:gd name="connsiteY20" fmla="*/ 116205 h 573405"/>
                <a:gd name="connsiteX21" fmla="*/ 221628 w 575710"/>
                <a:gd name="connsiteY21" fmla="*/ 139065 h 573405"/>
                <a:gd name="connsiteX0" fmla="*/ 221628 w 606503"/>
                <a:gd name="connsiteY0" fmla="*/ 139065 h 573405"/>
                <a:gd name="connsiteX1" fmla="*/ 290208 w 606503"/>
                <a:gd name="connsiteY1" fmla="*/ 40005 h 573405"/>
                <a:gd name="connsiteX2" fmla="*/ 341643 w 606503"/>
                <a:gd name="connsiteY2" fmla="*/ 0 h 573405"/>
                <a:gd name="connsiteX3" fmla="*/ 386728 w 606503"/>
                <a:gd name="connsiteY3" fmla="*/ 22226 h 573405"/>
                <a:gd name="connsiteX4" fmla="*/ 410223 w 606503"/>
                <a:gd name="connsiteY4" fmla="*/ 49530 h 573405"/>
                <a:gd name="connsiteX5" fmla="*/ 425463 w 606503"/>
                <a:gd name="connsiteY5" fmla="*/ 179070 h 573405"/>
                <a:gd name="connsiteX6" fmla="*/ 465468 w 606503"/>
                <a:gd name="connsiteY6" fmla="*/ 198120 h 573405"/>
                <a:gd name="connsiteX7" fmla="*/ 562623 w 606503"/>
                <a:gd name="connsiteY7" fmla="*/ 257175 h 573405"/>
                <a:gd name="connsiteX8" fmla="*/ 606439 w 606503"/>
                <a:gd name="connsiteY8" fmla="*/ 283846 h 573405"/>
                <a:gd name="connsiteX9" fmla="*/ 570243 w 606503"/>
                <a:gd name="connsiteY9" fmla="*/ 335280 h 573405"/>
                <a:gd name="connsiteX10" fmla="*/ 450228 w 606503"/>
                <a:gd name="connsiteY10" fmla="*/ 390525 h 573405"/>
                <a:gd name="connsiteX11" fmla="*/ 427368 w 606503"/>
                <a:gd name="connsiteY11" fmla="*/ 550545 h 573405"/>
                <a:gd name="connsiteX12" fmla="*/ 374028 w 606503"/>
                <a:gd name="connsiteY12" fmla="*/ 573405 h 573405"/>
                <a:gd name="connsiteX13" fmla="*/ 206388 w 606503"/>
                <a:gd name="connsiteY13" fmla="*/ 474345 h 573405"/>
                <a:gd name="connsiteX14" fmla="*/ 111138 w 606503"/>
                <a:gd name="connsiteY14" fmla="*/ 497205 h 573405"/>
                <a:gd name="connsiteX15" fmla="*/ 44463 w 606503"/>
                <a:gd name="connsiteY15" fmla="*/ 491490 h 573405"/>
                <a:gd name="connsiteX16" fmla="*/ 23508 w 606503"/>
                <a:gd name="connsiteY16" fmla="*/ 443865 h 573405"/>
                <a:gd name="connsiteX17" fmla="*/ 65418 w 606503"/>
                <a:gd name="connsiteY17" fmla="*/ 363855 h 573405"/>
                <a:gd name="connsiteX18" fmla="*/ 92088 w 606503"/>
                <a:gd name="connsiteY18" fmla="*/ 299085 h 573405"/>
                <a:gd name="connsiteX19" fmla="*/ 648 w 606503"/>
                <a:gd name="connsiteY19" fmla="*/ 156210 h 573405"/>
                <a:gd name="connsiteX20" fmla="*/ 52083 w 606503"/>
                <a:gd name="connsiteY20" fmla="*/ 116205 h 573405"/>
                <a:gd name="connsiteX21" fmla="*/ 69228 w 606503"/>
                <a:gd name="connsiteY21" fmla="*/ 116205 h 573405"/>
                <a:gd name="connsiteX22" fmla="*/ 221628 w 606503"/>
                <a:gd name="connsiteY22" fmla="*/ 139065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6503" h="573405">
                  <a:moveTo>
                    <a:pt x="221628" y="139065"/>
                  </a:moveTo>
                  <a:lnTo>
                    <a:pt x="290208" y="40005"/>
                  </a:lnTo>
                  <a:lnTo>
                    <a:pt x="341643" y="0"/>
                  </a:lnTo>
                  <a:cubicBezTo>
                    <a:pt x="356671" y="9102"/>
                    <a:pt x="371700" y="13124"/>
                    <a:pt x="386728" y="22226"/>
                  </a:cubicBezTo>
                  <a:lnTo>
                    <a:pt x="410223" y="49530"/>
                  </a:lnTo>
                  <a:lnTo>
                    <a:pt x="425463" y="179070"/>
                  </a:lnTo>
                  <a:cubicBezTo>
                    <a:pt x="439433" y="182245"/>
                    <a:pt x="451498" y="194945"/>
                    <a:pt x="465468" y="198120"/>
                  </a:cubicBezTo>
                  <a:lnTo>
                    <a:pt x="562623" y="257175"/>
                  </a:lnTo>
                  <a:cubicBezTo>
                    <a:pt x="579768" y="273685"/>
                    <a:pt x="605169" y="270829"/>
                    <a:pt x="606439" y="283846"/>
                  </a:cubicBezTo>
                  <a:cubicBezTo>
                    <a:pt x="607709" y="296863"/>
                    <a:pt x="589928" y="319723"/>
                    <a:pt x="570243" y="335280"/>
                  </a:cubicBezTo>
                  <a:lnTo>
                    <a:pt x="450228" y="390525"/>
                  </a:lnTo>
                  <a:lnTo>
                    <a:pt x="427368" y="550545"/>
                  </a:lnTo>
                  <a:lnTo>
                    <a:pt x="374028" y="573405"/>
                  </a:lnTo>
                  <a:lnTo>
                    <a:pt x="206388" y="474345"/>
                  </a:lnTo>
                  <a:cubicBezTo>
                    <a:pt x="172098" y="471805"/>
                    <a:pt x="145428" y="499745"/>
                    <a:pt x="111138" y="497205"/>
                  </a:cubicBezTo>
                  <a:lnTo>
                    <a:pt x="44463" y="491490"/>
                  </a:lnTo>
                  <a:lnTo>
                    <a:pt x="23508" y="443865"/>
                  </a:lnTo>
                  <a:cubicBezTo>
                    <a:pt x="40653" y="417195"/>
                    <a:pt x="48273" y="390525"/>
                    <a:pt x="65418" y="363855"/>
                  </a:cubicBezTo>
                  <a:lnTo>
                    <a:pt x="92088" y="299085"/>
                  </a:lnTo>
                  <a:lnTo>
                    <a:pt x="648" y="156210"/>
                  </a:lnTo>
                  <a:cubicBezTo>
                    <a:pt x="-6020" y="127317"/>
                    <a:pt x="40653" y="122872"/>
                    <a:pt x="52083" y="116205"/>
                  </a:cubicBezTo>
                  <a:cubicBezTo>
                    <a:pt x="63513" y="109538"/>
                    <a:pt x="40971" y="113983"/>
                    <a:pt x="69228" y="116205"/>
                  </a:cubicBezTo>
                  <a:lnTo>
                    <a:pt x="221628" y="139065"/>
                  </a:lnTo>
                  <a:close/>
                </a:path>
              </a:pathLst>
            </a:custGeom>
            <a:solidFill>
              <a:srgbClr val="DFAF5B"/>
            </a:solidFill>
            <a:ln>
              <a:solidFill>
                <a:srgbClr val="F7E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pic>
        <p:nvPicPr>
          <p:cNvPr id="20" name="Picture 19"/>
          <p:cNvPicPr>
            <a:picLocks noChangeAspect="1"/>
          </p:cNvPicPr>
          <p:nvPr/>
        </p:nvPicPr>
        <p:blipFill>
          <a:blip r:embed="rId5"/>
          <a:stretch>
            <a:fillRect/>
          </a:stretch>
        </p:blipFill>
        <p:spPr>
          <a:xfrm>
            <a:off x="10541575" y="1265023"/>
            <a:ext cx="1082448" cy="1082448"/>
          </a:xfrm>
          <a:prstGeom prst="rect">
            <a:avLst/>
          </a:prstGeom>
        </p:spPr>
      </p:pic>
    </p:spTree>
    <p:extLst>
      <p:ext uri="{BB962C8B-B14F-4D97-AF65-F5344CB8AC3E}">
        <p14:creationId xmlns:p14="http://schemas.microsoft.com/office/powerpoint/2010/main" val="1259199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10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1000"/>
                            </p:stCondLst>
                            <p:childTnLst>
                              <p:par>
                                <p:cTn id="46" presetID="10" presetClass="entr" presetSubtype="0"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pic>
        <p:nvPicPr>
          <p:cNvPr id="4" name="Picture 3" descr="Slide52">
            <a:extLst>
              <a:ext uri="{FF2B5EF4-FFF2-40B4-BE49-F238E27FC236}">
                <a16:creationId xmlns:a16="http://schemas.microsoft.com/office/drawing/2014/main" id="{4E6B2441-6BB1-5A55-E59C-B55077E9B029}"/>
              </a:ext>
            </a:extLst>
          </p:cNvPr>
          <p:cNvPicPr>
            <a:picLocks noGrp="1" noChangeAspect="1"/>
          </p:cNvPicPr>
          <p:nvPr isPhoto="1"/>
        </p:nvPicPr>
        <p:blipFill rotWithShape="1">
          <a:blip r:embed="rId2">
            <a:lum/>
            <a:extLst>
              <a:ext uri="{28A0092B-C50C-407E-A947-70E740481C1C}">
                <a14:useLocalDpi xmlns:a14="http://schemas.microsoft.com/office/drawing/2010/main" val="0"/>
              </a:ext>
            </a:extLst>
          </a:blip>
          <a:srcRect l="2597" t="5128" r="1923" b="3589"/>
          <a:stretch/>
        </p:blipFill>
        <p:spPr>
          <a:xfrm>
            <a:off x="316523" y="351692"/>
            <a:ext cx="11641016" cy="6260123"/>
          </a:xfrm>
          <a:prstGeom prst="rect">
            <a:avLst/>
          </a:prstGeom>
        </p:spPr>
      </p:pic>
      <p:grpSp>
        <p:nvGrpSpPr>
          <p:cNvPr id="5" name="Group 4"/>
          <p:cNvGrpSpPr/>
          <p:nvPr/>
        </p:nvGrpSpPr>
        <p:grpSpPr>
          <a:xfrm>
            <a:off x="0" y="0"/>
            <a:ext cx="12192000" cy="6858000"/>
            <a:chOff x="0" y="0"/>
            <a:chExt cx="12192000" cy="6858000"/>
          </a:xfrm>
        </p:grpSpPr>
        <p:sp>
          <p:nvSpPr>
            <p:cNvPr id="6" name="Rectangle 5"/>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Frame 6"/>
            <p:cNvSpPr/>
            <p:nvPr/>
          </p:nvSpPr>
          <p:spPr>
            <a:xfrm>
              <a:off x="0" y="0"/>
              <a:ext cx="12192000" cy="6858000"/>
            </a:xfrm>
            <a:prstGeom prst="frame">
              <a:avLst>
                <a:gd name="adj1" fmla="val 5517"/>
              </a:avLst>
            </a:prstGeom>
            <a:solidFill>
              <a:srgbClr val="CE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spTree>
    <p:extLst>
      <p:ext uri="{BB962C8B-B14F-4D97-AF65-F5344CB8AC3E}">
        <p14:creationId xmlns:p14="http://schemas.microsoft.com/office/powerpoint/2010/main" val="2762837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lide53">
            <a:extLst>
              <a:ext uri="{FF2B5EF4-FFF2-40B4-BE49-F238E27FC236}">
                <a16:creationId xmlns:a16="http://schemas.microsoft.com/office/drawing/2014/main" id="{922EFAE1-BCAD-37A3-2E43-86959C22911B}"/>
              </a:ext>
            </a:extLst>
          </p:cNvPr>
          <p:cNvPicPr>
            <a:picLocks noGrp="1" noChangeAspect="1"/>
          </p:cNvPicPr>
          <p:nvPr isPhoto="1"/>
        </p:nvPicPr>
        <p:blipFill rotWithShape="1">
          <a:blip r:embed="rId3">
            <a:lum/>
            <a:extLst>
              <a:ext uri="{28A0092B-C50C-407E-A947-70E740481C1C}">
                <a14:useLocalDpi xmlns:a14="http://schemas.microsoft.com/office/drawing/2010/main" val="0"/>
              </a:ext>
            </a:extLst>
          </a:blip>
          <a:srcRect l="23019" t="6222" r="76784" b="93418"/>
          <a:stretch/>
        </p:blipFill>
        <p:spPr>
          <a:xfrm>
            <a:off x="-1" y="0"/>
            <a:ext cx="12192001" cy="6858000"/>
          </a:xfrm>
          <a:prstGeom prst="rect">
            <a:avLst/>
          </a:prstGeom>
        </p:spPr>
      </p:pic>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dirty="0"/>
          </a:p>
        </p:txBody>
      </p:sp>
      <p:pic>
        <p:nvPicPr>
          <p:cNvPr id="4" name="Picture 3" descr="Slide53">
            <a:extLst>
              <a:ext uri="{FF2B5EF4-FFF2-40B4-BE49-F238E27FC236}">
                <a16:creationId xmlns:a16="http://schemas.microsoft.com/office/drawing/2014/main" id="{922EFAE1-BCAD-37A3-2E43-86959C22911B}"/>
              </a:ext>
            </a:extLst>
          </p:cNvPr>
          <p:cNvPicPr>
            <a:picLocks noGrp="1" noChangeAspect="1"/>
          </p:cNvPicPr>
          <p:nvPr isPhoto="1"/>
        </p:nvPicPr>
        <p:blipFill rotWithShape="1">
          <a:blip r:embed="rId3">
            <a:lum/>
            <a:extLst>
              <a:ext uri="{28A0092B-C50C-407E-A947-70E740481C1C}">
                <a14:useLocalDpi xmlns:a14="http://schemas.microsoft.com/office/drawing/2010/main" val="0"/>
              </a:ext>
            </a:extLst>
          </a:blip>
          <a:srcRect l="2596" t="6154" r="1731" b="63248"/>
          <a:stretch/>
        </p:blipFill>
        <p:spPr>
          <a:xfrm>
            <a:off x="468923" y="574431"/>
            <a:ext cx="11296357" cy="2098431"/>
          </a:xfrm>
          <a:prstGeom prst="rect">
            <a:avLst/>
          </a:prstGeom>
        </p:spPr>
      </p:pic>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Frame 11"/>
            <p:cNvSpPr/>
            <p:nvPr/>
          </p:nvSpPr>
          <p:spPr>
            <a:xfrm>
              <a:off x="0" y="0"/>
              <a:ext cx="12192000" cy="6858000"/>
            </a:xfrm>
            <a:prstGeom prst="frame">
              <a:avLst>
                <a:gd name="adj1" fmla="val 5517"/>
              </a:avLst>
            </a:prstGeom>
            <a:solidFill>
              <a:srgbClr val="CE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pic>
        <p:nvPicPr>
          <p:cNvPr id="13" name="Picture 12"/>
          <p:cNvPicPr>
            <a:picLocks noChangeAspect="1"/>
          </p:cNvPicPr>
          <p:nvPr/>
        </p:nvPicPr>
        <p:blipFill>
          <a:blip r:embed="rId4"/>
          <a:stretch>
            <a:fillRect/>
          </a:stretch>
        </p:blipFill>
        <p:spPr>
          <a:xfrm>
            <a:off x="10057481" y="2959352"/>
            <a:ext cx="1082448" cy="1082448"/>
          </a:xfrm>
          <a:prstGeom prst="rect">
            <a:avLst/>
          </a:prstGeom>
        </p:spPr>
      </p:pic>
      <p:pic>
        <p:nvPicPr>
          <p:cNvPr id="9" name="Picture 8" descr="Slide53">
            <a:extLst>
              <a:ext uri="{FF2B5EF4-FFF2-40B4-BE49-F238E27FC236}">
                <a16:creationId xmlns:a16="http://schemas.microsoft.com/office/drawing/2014/main" id="{922EFAE1-BCAD-37A3-2E43-86959C22911B}"/>
              </a:ext>
            </a:extLst>
          </p:cNvPr>
          <p:cNvPicPr>
            <a:picLocks noGrp="1" noChangeAspect="1"/>
          </p:cNvPicPr>
          <p:nvPr isPhoto="1"/>
        </p:nvPicPr>
        <p:blipFill rotWithShape="1">
          <a:blip r:embed="rId3">
            <a:lum/>
            <a:extLst>
              <a:ext uri="{28A0092B-C50C-407E-A947-70E740481C1C}">
                <a14:useLocalDpi xmlns:a14="http://schemas.microsoft.com/office/drawing/2010/main" val="0"/>
              </a:ext>
            </a:extLst>
          </a:blip>
          <a:srcRect l="6248" t="37264" r="6347" b="8377"/>
          <a:stretch/>
        </p:blipFill>
        <p:spPr>
          <a:xfrm>
            <a:off x="883920" y="2708031"/>
            <a:ext cx="10656278" cy="3727938"/>
          </a:xfrm>
          <a:prstGeom prst="rect">
            <a:avLst/>
          </a:prstGeom>
        </p:spPr>
      </p:pic>
    </p:spTree>
    <p:extLst>
      <p:ext uri="{BB962C8B-B14F-4D97-AF65-F5344CB8AC3E}">
        <p14:creationId xmlns:p14="http://schemas.microsoft.com/office/powerpoint/2010/main" val="278145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pic>
        <p:nvPicPr>
          <p:cNvPr id="4" name="Picture 3" descr="Slide53">
            <a:extLst>
              <a:ext uri="{FF2B5EF4-FFF2-40B4-BE49-F238E27FC236}">
                <a16:creationId xmlns:a16="http://schemas.microsoft.com/office/drawing/2014/main" id="{922EFAE1-BCAD-37A3-2E43-86959C22911B}"/>
              </a:ext>
            </a:extLst>
          </p:cNvPr>
          <p:cNvPicPr>
            <a:picLocks noGrp="1" noChangeAspect="1"/>
          </p:cNvPicPr>
          <p:nvPr isPhoto="1"/>
        </p:nvPicPr>
        <p:blipFill rotWithShape="1">
          <a:blip r:embed="rId2">
            <a:lum/>
            <a:extLst>
              <a:ext uri="{28A0092B-C50C-407E-A947-70E740481C1C}">
                <a14:useLocalDpi xmlns:a14="http://schemas.microsoft.com/office/drawing/2010/main" val="0"/>
              </a:ext>
            </a:extLst>
          </a:blip>
          <a:srcRect l="23019" t="6222" r="76784" b="93418"/>
          <a:stretch/>
        </p:blipFill>
        <p:spPr>
          <a:xfrm>
            <a:off x="-1" y="0"/>
            <a:ext cx="12192001" cy="6858000"/>
          </a:xfrm>
          <a:prstGeom prst="rect">
            <a:avLst/>
          </a:prstGeom>
        </p:spPr>
      </p:pic>
      <p:grpSp>
        <p:nvGrpSpPr>
          <p:cNvPr id="5" name="Group 4"/>
          <p:cNvGrpSpPr/>
          <p:nvPr/>
        </p:nvGrpSpPr>
        <p:grpSpPr>
          <a:xfrm>
            <a:off x="0" y="0"/>
            <a:ext cx="12192000" cy="6858000"/>
            <a:chOff x="0" y="0"/>
            <a:chExt cx="12192000" cy="6858000"/>
          </a:xfrm>
        </p:grpSpPr>
        <p:sp>
          <p:nvSpPr>
            <p:cNvPr id="6" name="Rectangle 5"/>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Frame 6"/>
            <p:cNvSpPr/>
            <p:nvPr/>
          </p:nvSpPr>
          <p:spPr>
            <a:xfrm>
              <a:off x="0" y="0"/>
              <a:ext cx="12192000" cy="6858000"/>
            </a:xfrm>
            <a:prstGeom prst="frame">
              <a:avLst>
                <a:gd name="adj1" fmla="val 5517"/>
              </a:avLst>
            </a:prstGeom>
            <a:solidFill>
              <a:srgbClr val="CE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pic>
        <p:nvPicPr>
          <p:cNvPr id="8" name="Picture 7" descr="Slide54">
            <a:extLst>
              <a:ext uri="{FF2B5EF4-FFF2-40B4-BE49-F238E27FC236}">
                <a16:creationId xmlns:a16="http://schemas.microsoft.com/office/drawing/2014/main" id="{4640BF96-A183-34A4-C629-FCAB628B0C56}"/>
              </a:ext>
            </a:extLst>
          </p:cNvPr>
          <p:cNvPicPr>
            <a:picLocks noGrp="1" noChangeAspect="1"/>
          </p:cNvPicPr>
          <p:nvPr isPhoto="1"/>
        </p:nvPicPr>
        <p:blipFill rotWithShape="1">
          <a:blip r:embed="rId3">
            <a:lum/>
            <a:extLst>
              <a:ext uri="{28A0092B-C50C-407E-A947-70E740481C1C}">
                <a14:useLocalDpi xmlns:a14="http://schemas.microsoft.com/office/drawing/2010/main" val="0"/>
              </a:ext>
            </a:extLst>
          </a:blip>
          <a:srcRect l="4327" t="6154" r="50673" b="20000"/>
          <a:stretch/>
        </p:blipFill>
        <p:spPr>
          <a:xfrm>
            <a:off x="527538" y="422031"/>
            <a:ext cx="5486400" cy="5064370"/>
          </a:xfrm>
          <a:prstGeom prst="rect">
            <a:avLst/>
          </a:prstGeom>
        </p:spPr>
      </p:pic>
      <p:pic>
        <p:nvPicPr>
          <p:cNvPr id="9" name="Picture 8" descr="Slide54">
            <a:extLst>
              <a:ext uri="{FF2B5EF4-FFF2-40B4-BE49-F238E27FC236}">
                <a16:creationId xmlns:a16="http://schemas.microsoft.com/office/drawing/2014/main" id="{4640BF96-A183-34A4-C629-FCAB628B0C56}"/>
              </a:ext>
            </a:extLst>
          </p:cNvPr>
          <p:cNvPicPr>
            <a:picLocks noGrp="1" noChangeAspect="1"/>
          </p:cNvPicPr>
          <p:nvPr isPhoto="1"/>
        </p:nvPicPr>
        <p:blipFill rotWithShape="1">
          <a:blip r:embed="rId3">
            <a:lum/>
            <a:extLst>
              <a:ext uri="{28A0092B-C50C-407E-A947-70E740481C1C}">
                <a14:useLocalDpi xmlns:a14="http://schemas.microsoft.com/office/drawing/2010/main" val="0"/>
              </a:ext>
            </a:extLst>
          </a:blip>
          <a:srcRect l="52788" t="29743" r="3943" b="3590"/>
          <a:stretch/>
        </p:blipFill>
        <p:spPr>
          <a:xfrm>
            <a:off x="6435969" y="2039815"/>
            <a:ext cx="5275386" cy="4572000"/>
          </a:xfrm>
          <a:prstGeom prst="rect">
            <a:avLst/>
          </a:prstGeom>
        </p:spPr>
      </p:pic>
    </p:spTree>
    <p:extLst>
      <p:ext uri="{BB962C8B-B14F-4D97-AF65-F5344CB8AC3E}">
        <p14:creationId xmlns:p14="http://schemas.microsoft.com/office/powerpoint/2010/main" val="1076601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Giáo án powerpoint lịch sử 9 kết nối tri thức"/>
          <p:cNvSpPr>
            <a:spLocks noChangeAspect="1" noChangeArrowheads="1"/>
          </p:cNvSpPr>
          <p:nvPr/>
        </p:nvSpPr>
        <p:spPr bwMode="auto">
          <a:xfrm>
            <a:off x="155574" y="-144463"/>
            <a:ext cx="3421343" cy="342135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grpSp>
        <p:nvGrpSpPr>
          <p:cNvPr id="7" name="Group 6"/>
          <p:cNvGrpSpPr/>
          <p:nvPr/>
        </p:nvGrpSpPr>
        <p:grpSpPr>
          <a:xfrm>
            <a:off x="0" y="-13448"/>
            <a:ext cx="12192000" cy="6871447"/>
            <a:chOff x="0" y="-13448"/>
            <a:chExt cx="12192000" cy="6871447"/>
          </a:xfrm>
        </p:grpSpPr>
        <p:pic>
          <p:nvPicPr>
            <p:cNvPr id="5" name="Picture 4"/>
            <p:cNvPicPr>
              <a:picLocks noChangeAspect="1"/>
            </p:cNvPicPr>
            <p:nvPr/>
          </p:nvPicPr>
          <p:blipFill>
            <a:blip r:embed="rId2"/>
            <a:stretch>
              <a:fillRect/>
            </a:stretch>
          </p:blipFill>
          <p:spPr>
            <a:xfrm>
              <a:off x="0" y="-13448"/>
              <a:ext cx="12192000" cy="6871447"/>
            </a:xfrm>
            <a:prstGeom prst="rect">
              <a:avLst/>
            </a:prstGeom>
          </p:spPr>
        </p:pic>
        <p:sp>
          <p:nvSpPr>
            <p:cNvPr id="6" name="Rectangle 5"/>
            <p:cNvSpPr/>
            <p:nvPr/>
          </p:nvSpPr>
          <p:spPr>
            <a:xfrm>
              <a:off x="2904565" y="1129554"/>
              <a:ext cx="6911788" cy="344244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6000" b="1" dirty="0">
                <a:solidFill>
                  <a:schemeClr val="tx1"/>
                </a:solidFill>
                <a:latin typeface="iCiel Cadena" panose="02000503000000020004" pitchFamily="50" charset="0"/>
              </a:endParaRPr>
            </a:p>
          </p:txBody>
        </p:sp>
      </p:grpSp>
      <p:sp>
        <p:nvSpPr>
          <p:cNvPr id="9" name="Rectangle 8"/>
          <p:cNvSpPr/>
          <p:nvPr/>
        </p:nvSpPr>
        <p:spPr>
          <a:xfrm>
            <a:off x="1985748" y="2496184"/>
            <a:ext cx="8608447" cy="1200329"/>
          </a:xfrm>
          <a:prstGeom prst="rect">
            <a:avLst/>
          </a:prstGeom>
        </p:spPr>
        <p:txBody>
          <a:bodyPr wrap="none">
            <a:spAutoFit/>
          </a:bodyPr>
          <a:lstStyle/>
          <a:p>
            <a:pPr algn="ctr"/>
            <a:r>
              <a:rPr lang="en-US" sz="7200" b="1" dirty="0" smtClean="0">
                <a:latin typeface="iCiel Cadena" panose="02000503000000020004" pitchFamily="50" charset="0"/>
              </a:rPr>
              <a:t>Chúc các em học tốt !</a:t>
            </a:r>
            <a:endParaRPr lang="en-US" sz="5400" b="1" dirty="0">
              <a:latin typeface="iCiel Cadena" panose="02000503000000020004" pitchFamily="50" charset="0"/>
            </a:endParaRPr>
          </a:p>
        </p:txBody>
      </p:sp>
    </p:spTree>
    <p:extLst>
      <p:ext uri="{BB962C8B-B14F-4D97-AF65-F5344CB8AC3E}">
        <p14:creationId xmlns:p14="http://schemas.microsoft.com/office/powerpoint/2010/main" val="1796316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58000"/>
            <a:chOff x="0" y="0"/>
            <a:chExt cx="12192000" cy="6858000"/>
          </a:xfrm>
        </p:grpSpPr>
        <p:sp>
          <p:nvSpPr>
            <p:cNvPr id="5" name="Rectangle 4"/>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Frame 5"/>
            <p:cNvSpPr/>
            <p:nvPr/>
          </p:nvSpPr>
          <p:spPr>
            <a:xfrm>
              <a:off x="0" y="0"/>
              <a:ext cx="12192000" cy="6858000"/>
            </a:xfrm>
            <a:prstGeom prst="frame">
              <a:avLst>
                <a:gd name="adj1" fmla="val 5517"/>
              </a:avLst>
            </a:prstGeom>
            <a:solidFill>
              <a:srgbClr val="CE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sp>
        <p:nvSpPr>
          <p:cNvPr id="8" name="Right Arrow 7"/>
          <p:cNvSpPr/>
          <p:nvPr/>
        </p:nvSpPr>
        <p:spPr>
          <a:xfrm>
            <a:off x="0" y="618564"/>
            <a:ext cx="3469341" cy="779929"/>
          </a:xfrm>
          <a:prstGeom prst="rightArrow">
            <a:avLst>
              <a:gd name="adj1" fmla="val 100000"/>
              <a:gd name="adj2" fmla="val 49428"/>
            </a:avLst>
          </a:prstGeom>
          <a:solidFill>
            <a:srgbClr val="8D5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Khó khăn</a:t>
            </a:r>
            <a:endParaRPr lang="vi-VN" sz="3200" b="1" dirty="0">
              <a:solidFill>
                <a:schemeClr val="tx1"/>
              </a:solidFill>
            </a:endParaRPr>
          </a:p>
        </p:txBody>
      </p:sp>
      <p:sp>
        <p:nvSpPr>
          <p:cNvPr id="14" name="AutoShape 8" descr="Hình ảnh Bắt Tay PNG, Vector, PSD, và biểu tượng để tải về miễn phí |  pngtre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16" name="Rectangle 15"/>
          <p:cNvSpPr/>
          <p:nvPr/>
        </p:nvSpPr>
        <p:spPr>
          <a:xfrm>
            <a:off x="567071" y="1508767"/>
            <a:ext cx="6907660" cy="461665"/>
          </a:xfrm>
          <a:prstGeom prst="rect">
            <a:avLst/>
          </a:prstGeom>
        </p:spPr>
        <p:txBody>
          <a:bodyPr wrap="none">
            <a:spAutoFit/>
          </a:bodyPr>
          <a:lstStyle/>
          <a:p>
            <a:r>
              <a:rPr lang="vi-VN" sz="2400" dirty="0">
                <a:solidFill>
                  <a:srgbClr val="000000"/>
                </a:solidFill>
              </a:rPr>
              <a:t>Sau thắng lợi của Cách mạng tháng Mười (</a:t>
            </a:r>
            <a:r>
              <a:rPr lang="vi-VN" sz="2400" dirty="0" smtClean="0">
                <a:solidFill>
                  <a:srgbClr val="000000"/>
                </a:solidFill>
              </a:rPr>
              <a:t>1917)</a:t>
            </a:r>
            <a:endParaRPr lang="vi-VN" sz="2400" dirty="0"/>
          </a:p>
        </p:txBody>
      </p:sp>
      <p:grpSp>
        <p:nvGrpSpPr>
          <p:cNvPr id="25" name="Group 24"/>
          <p:cNvGrpSpPr/>
          <p:nvPr/>
        </p:nvGrpSpPr>
        <p:grpSpPr>
          <a:xfrm>
            <a:off x="986326" y="1523999"/>
            <a:ext cx="9852004" cy="2271338"/>
            <a:chOff x="986326" y="1828799"/>
            <a:chExt cx="9852004" cy="2271338"/>
          </a:xfrm>
        </p:grpSpPr>
        <p:pic>
          <p:nvPicPr>
            <p:cNvPr id="15" name="Picture 14"/>
            <p:cNvPicPr>
              <a:picLocks noChangeAspect="1"/>
            </p:cNvPicPr>
            <p:nvPr/>
          </p:nvPicPr>
          <p:blipFill rotWithShape="1">
            <a:blip r:embed="rId2"/>
            <a:srcRect l="6497" t="19255" r="3151" b="17999"/>
            <a:stretch/>
          </p:blipFill>
          <p:spPr>
            <a:xfrm>
              <a:off x="5674656" y="2743947"/>
              <a:ext cx="1532968" cy="1064562"/>
            </a:xfrm>
            <a:prstGeom prst="rect">
              <a:avLst/>
            </a:prstGeom>
          </p:spPr>
        </p:pic>
        <p:grpSp>
          <p:nvGrpSpPr>
            <p:cNvPr id="20" name="Group 19"/>
            <p:cNvGrpSpPr/>
            <p:nvPr/>
          </p:nvGrpSpPr>
          <p:grpSpPr>
            <a:xfrm>
              <a:off x="986326" y="2302676"/>
              <a:ext cx="4220297" cy="1797461"/>
              <a:chOff x="986326" y="2302676"/>
              <a:chExt cx="4220297" cy="1797461"/>
            </a:xfrm>
          </p:grpSpPr>
          <p:pic>
            <p:nvPicPr>
              <p:cNvPr id="11" name="Picture 10"/>
              <p:cNvPicPr>
                <a:picLocks noChangeAspect="1"/>
              </p:cNvPicPr>
              <p:nvPr/>
            </p:nvPicPr>
            <p:blipFill>
              <a:blip r:embed="rId3"/>
              <a:stretch>
                <a:fillRect/>
              </a:stretch>
            </p:blipFill>
            <p:spPr>
              <a:xfrm>
                <a:off x="986326" y="2302676"/>
                <a:ext cx="906775" cy="585792"/>
              </a:xfrm>
              <a:prstGeom prst="rect">
                <a:avLst/>
              </a:prstGeom>
            </p:spPr>
          </p:pic>
          <p:pic>
            <p:nvPicPr>
              <p:cNvPr id="1028" name="Picture 4" descr="https://i.ytimg.com/vi/eHcPSoB6RdI/maxresdefaul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9820" y="2322653"/>
                <a:ext cx="848665" cy="55898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5"/>
              <a:stretch>
                <a:fillRect/>
              </a:stretch>
            </p:blipFill>
            <p:spPr>
              <a:xfrm>
                <a:off x="1608510" y="3128661"/>
                <a:ext cx="879096" cy="574283"/>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3281081" y="2414868"/>
                <a:ext cx="1925542" cy="1323414"/>
              </a:xfrm>
              <a:prstGeom prst="rect">
                <a:avLst/>
              </a:prstGeom>
            </p:spPr>
          </p:pic>
          <p:sp>
            <p:nvSpPr>
              <p:cNvPr id="18" name="TextBox 17"/>
              <p:cNvSpPr txBox="1"/>
              <p:nvPr/>
            </p:nvSpPr>
            <p:spPr>
              <a:xfrm>
                <a:off x="2635623" y="3576917"/>
                <a:ext cx="1855693" cy="523220"/>
              </a:xfrm>
              <a:prstGeom prst="rect">
                <a:avLst/>
              </a:prstGeom>
              <a:noFill/>
            </p:spPr>
            <p:txBody>
              <a:bodyPr wrap="square" rtlCol="0">
                <a:spAutoFit/>
              </a:bodyPr>
              <a:lstStyle/>
              <a:p>
                <a:pPr algn="ctr"/>
                <a:r>
                  <a:rPr lang="vi-VN" sz="2800" dirty="0" smtClean="0">
                    <a:solidFill>
                      <a:srgbClr val="FF0000"/>
                    </a:solidFill>
                  </a:rPr>
                  <a:t>14 nước</a:t>
                </a:r>
                <a:endParaRPr lang="vi-VN" sz="2800" dirty="0">
                  <a:solidFill>
                    <a:srgbClr val="FF0000"/>
                  </a:solidFill>
                </a:endParaRPr>
              </a:p>
            </p:txBody>
          </p:sp>
        </p:grpSp>
        <p:grpSp>
          <p:nvGrpSpPr>
            <p:cNvPr id="24" name="Group 23"/>
            <p:cNvGrpSpPr/>
            <p:nvPr/>
          </p:nvGrpSpPr>
          <p:grpSpPr>
            <a:xfrm>
              <a:off x="7933765" y="1828799"/>
              <a:ext cx="2904565" cy="2097742"/>
              <a:chOff x="7933765" y="1828799"/>
              <a:chExt cx="2904565" cy="2097742"/>
            </a:xfrm>
          </p:grpSpPr>
          <p:sp>
            <p:nvSpPr>
              <p:cNvPr id="19" name="Rounded Rectangle 18"/>
              <p:cNvSpPr/>
              <p:nvPr/>
            </p:nvSpPr>
            <p:spPr>
              <a:xfrm>
                <a:off x="7933765" y="2366682"/>
                <a:ext cx="2904565" cy="1559859"/>
              </a:xfrm>
              <a:prstGeom prst="roundRect">
                <a:avLst/>
              </a:prstGeom>
              <a:solidFill>
                <a:srgbClr val="8D5A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dirty="0" smtClean="0">
                  <a:solidFill>
                    <a:schemeClr val="tx1"/>
                  </a:solidFill>
                </a:endParaRPr>
              </a:p>
              <a:p>
                <a:pPr algn="ctr"/>
                <a:r>
                  <a:rPr lang="vi-VN" sz="2400" dirty="0" smtClean="0">
                    <a:solidFill>
                      <a:schemeClr val="tx1"/>
                    </a:solidFill>
                  </a:rPr>
                  <a:t>Các </a:t>
                </a:r>
                <a:r>
                  <a:rPr lang="vi-VN" sz="2400" dirty="0">
                    <a:solidFill>
                      <a:schemeClr val="tx1"/>
                    </a:solidFill>
                  </a:rPr>
                  <a:t>thế lực phản cách mạng trong nước</a:t>
                </a:r>
              </a:p>
            </p:txBody>
          </p:sp>
          <p:pic>
            <p:nvPicPr>
              <p:cNvPr id="22" name="Sai">
                <a:extLst>
                  <a:ext uri="{FF2B5EF4-FFF2-40B4-BE49-F238E27FC236}">
                    <a16:creationId xmlns:a16="http://schemas.microsoft.com/office/drawing/2014/main" id="{61C60729-608E-49A5-A22E-BCA4474C004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0037" y="1828799"/>
                <a:ext cx="1013421" cy="988778"/>
              </a:xfrm>
              <a:prstGeom prst="rect">
                <a:avLst/>
              </a:prstGeom>
            </p:spPr>
          </p:pic>
        </p:grpSp>
      </p:grpSp>
      <p:pic>
        <p:nvPicPr>
          <p:cNvPr id="23" name="Picture 22" descr="Slide14">
            <a:extLst>
              <a:ext uri="{FF2B5EF4-FFF2-40B4-BE49-F238E27FC236}">
                <a16:creationId xmlns:a16="http://schemas.microsoft.com/office/drawing/2014/main" id="{0DC4C123-D7A9-1391-9848-C057F9E40406}"/>
              </a:ext>
            </a:extLst>
          </p:cNvPr>
          <p:cNvPicPr>
            <a:picLocks noGrp="1" noChangeAspect="1"/>
          </p:cNvPicPr>
          <p:nvPr isPhoto="1"/>
        </p:nvPicPr>
        <p:blipFill rotWithShape="1">
          <a:blip r:embed="rId8">
            <a:lum/>
            <a:extLst>
              <a:ext uri="{28A0092B-C50C-407E-A947-70E740481C1C}">
                <a14:useLocalDpi xmlns:a14="http://schemas.microsoft.com/office/drawing/2010/main" val="0"/>
              </a:ext>
            </a:extLst>
          </a:blip>
          <a:srcRect l="17955" t="65051" r="55909" b="6262"/>
          <a:stretch/>
        </p:blipFill>
        <p:spPr>
          <a:xfrm>
            <a:off x="3442446" y="4882357"/>
            <a:ext cx="2417211" cy="1492364"/>
          </a:xfrm>
          <a:prstGeom prst="rect">
            <a:avLst/>
          </a:prstGeom>
        </p:spPr>
      </p:pic>
      <p:sp>
        <p:nvSpPr>
          <p:cNvPr id="26" name="Right Arrow 25"/>
          <p:cNvSpPr/>
          <p:nvPr/>
        </p:nvSpPr>
        <p:spPr>
          <a:xfrm rot="5400000">
            <a:off x="5970494" y="3899647"/>
            <a:ext cx="806824" cy="69924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Rectangle 26"/>
          <p:cNvSpPr/>
          <p:nvPr/>
        </p:nvSpPr>
        <p:spPr>
          <a:xfrm>
            <a:off x="6078071" y="5046240"/>
            <a:ext cx="5109882" cy="1077218"/>
          </a:xfrm>
          <a:prstGeom prst="rect">
            <a:avLst/>
          </a:prstGeom>
        </p:spPr>
        <p:txBody>
          <a:bodyPr wrap="square">
            <a:spAutoFit/>
          </a:bodyPr>
          <a:lstStyle/>
          <a:p>
            <a:r>
              <a:rPr lang="vi-VN" sz="3200" dirty="0" smtClean="0">
                <a:solidFill>
                  <a:srgbClr val="000000"/>
                </a:solidFill>
              </a:rPr>
              <a:t>Tấn </a:t>
            </a:r>
            <a:r>
              <a:rPr lang="vi-VN" sz="3200" dirty="0">
                <a:solidFill>
                  <a:srgbClr val="000000"/>
                </a:solidFill>
              </a:rPr>
              <a:t>công vũ trang vào nước Nga Xô viết.</a:t>
            </a:r>
            <a:endParaRPr lang="vi-VN" sz="3200" dirty="0"/>
          </a:p>
        </p:txBody>
      </p:sp>
    </p:spTree>
    <p:extLst>
      <p:ext uri="{BB962C8B-B14F-4D97-AF65-F5344CB8AC3E}">
        <p14:creationId xmlns:p14="http://schemas.microsoft.com/office/powerpoint/2010/main" val="1670651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barn(outVertical)">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down)">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heel(1)">
                                      <p:cBhvr>
                                        <p:cTn id="29" dur="2000"/>
                                        <p:tgtEl>
                                          <p:spTgt spid="23"/>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heel(1)">
                                      <p:cBhvr>
                                        <p:cTn id="32"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p:bldP spid="26" grpId="0" animBg="1"/>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4522" y="726342"/>
            <a:ext cx="6267363" cy="5509200"/>
          </a:xfrm>
          <a:prstGeom prst="rect">
            <a:avLst/>
          </a:prstGeom>
        </p:spPr>
        <p:txBody>
          <a:bodyPr wrap="square">
            <a:spAutoFit/>
          </a:bodyPr>
          <a:lstStyle/>
          <a:p>
            <a:r>
              <a:rPr lang="vi-VN" sz="2800" b="1" u="sng" dirty="0" smtClean="0">
                <a:solidFill>
                  <a:srgbClr val="FF0000"/>
                </a:solidFill>
              </a:rPr>
              <a:t>Khó khăn:</a:t>
            </a:r>
          </a:p>
          <a:p>
            <a:pPr>
              <a:lnSpc>
                <a:spcPct val="150000"/>
              </a:lnSpc>
            </a:pPr>
            <a:r>
              <a:rPr lang="vi-VN" sz="2400" dirty="0" smtClean="0">
                <a:solidFill>
                  <a:srgbClr val="000000"/>
                </a:solidFill>
              </a:rPr>
              <a:t/>
            </a:r>
            <a:br>
              <a:rPr lang="vi-VN" sz="2400" dirty="0" smtClean="0">
                <a:solidFill>
                  <a:srgbClr val="000000"/>
                </a:solidFill>
              </a:rPr>
            </a:br>
            <a:r>
              <a:rPr lang="vi-VN" sz="3200" dirty="0" smtClean="0">
                <a:solidFill>
                  <a:srgbClr val="000000"/>
                </a:solidFill>
              </a:rPr>
              <a:t>Sau </a:t>
            </a:r>
            <a:r>
              <a:rPr lang="vi-VN" sz="3200" dirty="0">
                <a:solidFill>
                  <a:srgbClr val="000000"/>
                </a:solidFill>
              </a:rPr>
              <a:t>thắng lợi của Cách mạng tháng Mười (</a:t>
            </a:r>
            <a:r>
              <a:rPr lang="vi-VN" sz="3200" dirty="0" smtClean="0">
                <a:solidFill>
                  <a:srgbClr val="000000"/>
                </a:solidFill>
              </a:rPr>
              <a:t>1917</a:t>
            </a:r>
            <a:r>
              <a:rPr lang="vi-VN" sz="3200" dirty="0" smtClean="0">
                <a:solidFill>
                  <a:srgbClr val="000000"/>
                </a:solidFill>
              </a:rPr>
              <a:t>) quân đội 14 đế quốc đã cấu kết với các thế lực phản cách mạng trong nước mở cuộc tấn công vũ trang vào nước Nga Xô viết</a:t>
            </a:r>
            <a:endParaRPr lang="vi-VN" sz="3200" dirty="0"/>
          </a:p>
        </p:txBody>
      </p:sp>
      <p:pic>
        <p:nvPicPr>
          <p:cNvPr id="3" name="Picture 2"/>
          <p:cNvPicPr>
            <a:picLocks noChangeAspect="1"/>
          </p:cNvPicPr>
          <p:nvPr/>
        </p:nvPicPr>
        <p:blipFill>
          <a:blip r:embed="rId2"/>
          <a:stretch>
            <a:fillRect/>
          </a:stretch>
        </p:blipFill>
        <p:spPr>
          <a:xfrm>
            <a:off x="6468778" y="113122"/>
            <a:ext cx="5606958" cy="6834433"/>
          </a:xfrm>
          <a:prstGeom prst="rect">
            <a:avLst/>
          </a:prstGeom>
        </p:spPr>
      </p:pic>
    </p:spTree>
    <p:extLst>
      <p:ext uri="{BB962C8B-B14F-4D97-AF65-F5344CB8AC3E}">
        <p14:creationId xmlns:p14="http://schemas.microsoft.com/office/powerpoint/2010/main" val="3421411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58000"/>
            <a:chOff x="0" y="0"/>
            <a:chExt cx="12192000" cy="6858000"/>
          </a:xfrm>
        </p:grpSpPr>
        <p:sp>
          <p:nvSpPr>
            <p:cNvPr id="5" name="Rectangle 4"/>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Frame 5"/>
            <p:cNvSpPr/>
            <p:nvPr/>
          </p:nvSpPr>
          <p:spPr>
            <a:xfrm>
              <a:off x="0" y="0"/>
              <a:ext cx="12192000" cy="6858000"/>
            </a:xfrm>
            <a:prstGeom prst="frame">
              <a:avLst>
                <a:gd name="adj1" fmla="val 5517"/>
              </a:avLst>
            </a:prstGeom>
            <a:solidFill>
              <a:srgbClr val="CE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sp>
        <p:nvSpPr>
          <p:cNvPr id="8" name="Right Arrow 7"/>
          <p:cNvSpPr/>
          <p:nvPr/>
        </p:nvSpPr>
        <p:spPr>
          <a:xfrm>
            <a:off x="0" y="618564"/>
            <a:ext cx="3469341" cy="779929"/>
          </a:xfrm>
          <a:prstGeom prst="rightArrow">
            <a:avLst>
              <a:gd name="adj1" fmla="val 100000"/>
              <a:gd name="adj2" fmla="val 49428"/>
            </a:avLst>
          </a:prstGeom>
          <a:solidFill>
            <a:srgbClr val="8D5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Biện pháp</a:t>
            </a:r>
            <a:endParaRPr lang="vi-VN" sz="3200" b="1" dirty="0">
              <a:solidFill>
                <a:schemeClr val="tx1"/>
              </a:solidFill>
            </a:endParaRPr>
          </a:p>
        </p:txBody>
      </p:sp>
      <p:sp>
        <p:nvSpPr>
          <p:cNvPr id="14" name="AutoShape 8" descr="Hình ảnh Bắt Tay PNG, Vector, PSD, và biểu tượng để tải về miễn phí |  pngtre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30" name="Freeform 29"/>
          <p:cNvSpPr/>
          <p:nvPr/>
        </p:nvSpPr>
        <p:spPr>
          <a:xfrm rot="5400000">
            <a:off x="5848350" y="-3524250"/>
            <a:ext cx="457200" cy="11391900"/>
          </a:xfrm>
          <a:custGeom>
            <a:avLst/>
            <a:gdLst>
              <a:gd name="connsiteX0" fmla="*/ 0 w 457200"/>
              <a:gd name="connsiteY0" fmla="*/ 11391900 h 11391900"/>
              <a:gd name="connsiteX1" fmla="*/ 0 w 457200"/>
              <a:gd name="connsiteY1" fmla="*/ 0 h 11391900"/>
              <a:gd name="connsiteX2" fmla="*/ 457200 w 457200"/>
              <a:gd name="connsiteY2" fmla="*/ 0 h 11391900"/>
              <a:gd name="connsiteX3" fmla="*/ 457200 w 457200"/>
              <a:gd name="connsiteY3" fmla="*/ 11391900 h 11391900"/>
              <a:gd name="connsiteX4" fmla="*/ 452425 w 457200"/>
              <a:gd name="connsiteY4" fmla="*/ 11391900 h 11391900"/>
              <a:gd name="connsiteX5" fmla="*/ 232410 w 457200"/>
              <a:gd name="connsiteY5" fmla="*/ 10850880 h 11391900"/>
              <a:gd name="connsiteX6" fmla="*/ 12395 w 457200"/>
              <a:gd name="connsiteY6" fmla="*/ 11391900 h 11391900"/>
              <a:gd name="connsiteX7" fmla="*/ 0 w 457200"/>
              <a:gd name="connsiteY7" fmla="*/ 11391900 h 1139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 h="11391900">
                <a:moveTo>
                  <a:pt x="0" y="11391900"/>
                </a:moveTo>
                <a:lnTo>
                  <a:pt x="0" y="0"/>
                </a:lnTo>
                <a:lnTo>
                  <a:pt x="457200" y="0"/>
                </a:lnTo>
                <a:lnTo>
                  <a:pt x="457200" y="11391900"/>
                </a:lnTo>
                <a:lnTo>
                  <a:pt x="452425" y="11391900"/>
                </a:lnTo>
                <a:lnTo>
                  <a:pt x="232410" y="10850880"/>
                </a:lnTo>
                <a:lnTo>
                  <a:pt x="12395" y="11391900"/>
                </a:lnTo>
                <a:lnTo>
                  <a:pt x="0" y="1139190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ounded Rectangle 6"/>
          <p:cNvSpPr/>
          <p:nvPr/>
        </p:nvSpPr>
        <p:spPr>
          <a:xfrm>
            <a:off x="1257300" y="1790700"/>
            <a:ext cx="2628900" cy="1028700"/>
          </a:xfrm>
          <a:prstGeom prst="roundRect">
            <a:avLst>
              <a:gd name="adj" fmla="val 50000"/>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smtClean="0">
                <a:solidFill>
                  <a:schemeClr val="tx1"/>
                </a:solidFill>
              </a:rPr>
              <a:t>1919</a:t>
            </a:r>
            <a:endParaRPr lang="vi-VN" sz="6600" dirty="0">
              <a:solidFill>
                <a:schemeClr val="tx1"/>
              </a:solidFill>
            </a:endParaRPr>
          </a:p>
        </p:txBody>
      </p:sp>
      <p:grpSp>
        <p:nvGrpSpPr>
          <p:cNvPr id="12" name="Group 11"/>
          <p:cNvGrpSpPr/>
          <p:nvPr/>
        </p:nvGrpSpPr>
        <p:grpSpPr>
          <a:xfrm>
            <a:off x="1066800" y="2850777"/>
            <a:ext cx="9966960" cy="1507863"/>
            <a:chOff x="1066800" y="2850777"/>
            <a:chExt cx="9966960" cy="1507863"/>
          </a:xfrm>
          <a:solidFill>
            <a:srgbClr val="FFFFFF"/>
          </a:solidFill>
        </p:grpSpPr>
        <p:sp>
          <p:nvSpPr>
            <p:cNvPr id="9" name="Isosceles Triangle 8"/>
            <p:cNvSpPr/>
            <p:nvPr/>
          </p:nvSpPr>
          <p:spPr>
            <a:xfrm>
              <a:off x="2070847" y="2850777"/>
              <a:ext cx="1129553" cy="672353"/>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Rectangle 9"/>
            <p:cNvSpPr/>
            <p:nvPr/>
          </p:nvSpPr>
          <p:spPr>
            <a:xfrm>
              <a:off x="1066800" y="3505200"/>
              <a:ext cx="9966960" cy="8534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b="1" dirty="0">
                  <a:solidFill>
                    <a:srgbClr val="000000"/>
                  </a:solidFill>
                </a:rPr>
                <a:t>Nhà nước Xô </a:t>
              </a:r>
              <a:r>
                <a:rPr lang="vi-VN" sz="2400" b="1" dirty="0" smtClean="0">
                  <a:solidFill>
                    <a:srgbClr val="000000"/>
                  </a:solidFill>
                </a:rPr>
                <a:t>viết thực </a:t>
              </a:r>
              <a:r>
                <a:rPr lang="vi-VN" sz="2400" b="1" dirty="0">
                  <a:solidFill>
                    <a:srgbClr val="000000"/>
                  </a:solidFill>
                </a:rPr>
                <a:t>hiện Chính sách cộng sản thời chiến</a:t>
              </a:r>
              <a:endParaRPr lang="vi-VN" sz="2400" b="1" dirty="0"/>
            </a:p>
          </p:txBody>
        </p:sp>
      </p:grpSp>
      <p:sp>
        <p:nvSpPr>
          <p:cNvPr id="35" name="Rounded Rectangle 34"/>
          <p:cNvSpPr/>
          <p:nvPr/>
        </p:nvSpPr>
        <p:spPr>
          <a:xfrm>
            <a:off x="1238758" y="4662054"/>
            <a:ext cx="1352914" cy="1711038"/>
          </a:xfrm>
          <a:prstGeom prst="roundRect">
            <a:avLst>
              <a:gd name="adj" fmla="val 5882"/>
            </a:avLst>
          </a:prstGeom>
          <a:solidFill>
            <a:srgbClr val="FE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smtClean="0">
                <a:solidFill>
                  <a:srgbClr val="000000"/>
                </a:solidFill>
              </a:rPr>
              <a:t>Quốc </a:t>
            </a:r>
            <a:r>
              <a:rPr lang="vi-VN" sz="2000" b="1" dirty="0">
                <a:solidFill>
                  <a:srgbClr val="000000"/>
                </a:solidFill>
              </a:rPr>
              <a:t>hữu hoá toàn bộ các xí nghiệp</a:t>
            </a:r>
            <a:endParaRPr lang="vi-VN" sz="2000" b="1" dirty="0"/>
          </a:p>
        </p:txBody>
      </p:sp>
      <p:sp>
        <p:nvSpPr>
          <p:cNvPr id="36" name="Rounded Rectangle 35"/>
          <p:cNvSpPr/>
          <p:nvPr/>
        </p:nvSpPr>
        <p:spPr>
          <a:xfrm>
            <a:off x="2671038" y="4666790"/>
            <a:ext cx="1442445" cy="1711038"/>
          </a:xfrm>
          <a:prstGeom prst="roundRect">
            <a:avLst>
              <a:gd name="adj" fmla="val 5882"/>
            </a:avLst>
          </a:prstGeom>
          <a:solidFill>
            <a:srgbClr val="FE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smtClean="0">
                <a:solidFill>
                  <a:srgbClr val="000000"/>
                </a:solidFill>
              </a:rPr>
              <a:t>Trưng </a:t>
            </a:r>
            <a:r>
              <a:rPr lang="vi-VN" sz="2000" b="1" dirty="0">
                <a:solidFill>
                  <a:srgbClr val="000000"/>
                </a:solidFill>
              </a:rPr>
              <a:t>thu lương thực thừa của nông dân</a:t>
            </a:r>
            <a:endParaRPr lang="vi-VN" sz="2000" b="1" dirty="0"/>
          </a:p>
        </p:txBody>
      </p:sp>
      <p:sp>
        <p:nvSpPr>
          <p:cNvPr id="37" name="Rounded Rectangle 36"/>
          <p:cNvSpPr/>
          <p:nvPr/>
        </p:nvSpPr>
        <p:spPr>
          <a:xfrm>
            <a:off x="4235020" y="4659775"/>
            <a:ext cx="1352914" cy="1711038"/>
          </a:xfrm>
          <a:prstGeom prst="roundRect">
            <a:avLst>
              <a:gd name="adj" fmla="val 5882"/>
            </a:avLst>
          </a:prstGeom>
          <a:solidFill>
            <a:srgbClr val="FE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smtClean="0">
                <a:solidFill>
                  <a:srgbClr val="000000"/>
                </a:solidFill>
              </a:rPr>
              <a:t>Thi </a:t>
            </a:r>
            <a:r>
              <a:rPr lang="vi-VN" sz="2000" b="1" dirty="0">
                <a:solidFill>
                  <a:srgbClr val="000000"/>
                </a:solidFill>
              </a:rPr>
              <a:t>hành chế độ lao động bắt buộc</a:t>
            </a:r>
            <a:endParaRPr lang="vi-VN" sz="2000" b="1" dirty="0"/>
          </a:p>
        </p:txBody>
      </p:sp>
      <p:sp>
        <p:nvSpPr>
          <p:cNvPr id="38" name="Right Arrow 37"/>
          <p:cNvSpPr/>
          <p:nvPr/>
        </p:nvSpPr>
        <p:spPr>
          <a:xfrm>
            <a:off x="6275294" y="5210287"/>
            <a:ext cx="806824" cy="69924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Rectangle 20"/>
          <p:cNvSpPr/>
          <p:nvPr/>
        </p:nvSpPr>
        <p:spPr>
          <a:xfrm>
            <a:off x="7530041" y="4702076"/>
            <a:ext cx="4052359" cy="1754326"/>
          </a:xfrm>
          <a:prstGeom prst="rect">
            <a:avLst/>
          </a:prstGeom>
        </p:spPr>
        <p:txBody>
          <a:bodyPr wrap="square">
            <a:spAutoFit/>
          </a:bodyPr>
          <a:lstStyle/>
          <a:p>
            <a:r>
              <a:rPr lang="vi-VN" sz="3600" b="1" dirty="0" smtClean="0">
                <a:solidFill>
                  <a:srgbClr val="000000"/>
                </a:solidFill>
              </a:rPr>
              <a:t>Kiểm </a:t>
            </a:r>
            <a:r>
              <a:rPr lang="vi-VN" sz="3600" b="1" dirty="0">
                <a:solidFill>
                  <a:srgbClr val="000000"/>
                </a:solidFill>
              </a:rPr>
              <a:t>soát được các ngành kinh tế then chốt.</a:t>
            </a:r>
          </a:p>
        </p:txBody>
      </p:sp>
    </p:spTree>
    <p:extLst>
      <p:ext uri="{BB962C8B-B14F-4D97-AF65-F5344CB8AC3E}">
        <p14:creationId xmlns:p14="http://schemas.microsoft.com/office/powerpoint/2010/main" val="775402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0-#ppt_w/2"/>
                                          </p:val>
                                        </p:tav>
                                        <p:tav tm="100000">
                                          <p:val>
                                            <p:strVal val="#ppt_x"/>
                                          </p:val>
                                        </p:tav>
                                      </p:tavLst>
                                    </p:anim>
                                    <p:anim calcmode="lin" valueType="num">
                                      <p:cBhvr additive="base">
                                        <p:cTn id="13"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0-#ppt_w/2"/>
                                          </p:val>
                                        </p:tav>
                                        <p:tav tm="100000">
                                          <p:val>
                                            <p:strVal val="#ppt_x"/>
                                          </p:val>
                                        </p:tav>
                                      </p:tavLst>
                                    </p:anim>
                                    <p:anim calcmode="lin" valueType="num">
                                      <p:cBhvr additive="base">
                                        <p:cTn id="19"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42"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barn(outHorizontal)">
                                      <p:cBhvr>
                                        <p:cTn id="31" dur="500"/>
                                        <p:tgtEl>
                                          <p:spTgt spid="35"/>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42" fill="hold" grpId="0" nodeType="click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barn(outHorizontal)">
                                      <p:cBhvr>
                                        <p:cTn id="36" dur="500"/>
                                        <p:tgtEl>
                                          <p:spTgt spid="36"/>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42" fill="hold" grpId="0" nodeType="click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barn(outHorizontal)">
                                      <p:cBhvr>
                                        <p:cTn id="41" dur="500"/>
                                        <p:tgtEl>
                                          <p:spTgt spid="3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500"/>
                                        <p:tgtEl>
                                          <p:spTgt spid="38"/>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0" grpId="0" animBg="1"/>
      <p:bldP spid="7" grpId="0" animBg="1"/>
      <p:bldP spid="35" grpId="0" animBg="1"/>
      <p:bldP spid="36" grpId="0" animBg="1"/>
      <p:bldP spid="37" grpId="0" animBg="1"/>
      <p:bldP spid="38" grpId="0" animBg="1"/>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58000"/>
            <a:chOff x="0" y="0"/>
            <a:chExt cx="12192000" cy="6858000"/>
          </a:xfrm>
        </p:grpSpPr>
        <p:sp>
          <p:nvSpPr>
            <p:cNvPr id="5" name="Rectangle 4"/>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Frame 5"/>
            <p:cNvSpPr/>
            <p:nvPr/>
          </p:nvSpPr>
          <p:spPr>
            <a:xfrm>
              <a:off x="0" y="0"/>
              <a:ext cx="12192000" cy="6858000"/>
            </a:xfrm>
            <a:prstGeom prst="frame">
              <a:avLst>
                <a:gd name="adj1" fmla="val 5517"/>
              </a:avLst>
            </a:prstGeom>
            <a:solidFill>
              <a:srgbClr val="CE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sp>
        <p:nvSpPr>
          <p:cNvPr id="14" name="AutoShape 8" descr="Hình ảnh Bắt Tay PNG, Vector, PSD, và biểu tượng để tải về miễn phí |  pngtre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30" name="Freeform 29"/>
          <p:cNvSpPr/>
          <p:nvPr/>
        </p:nvSpPr>
        <p:spPr>
          <a:xfrm rot="5400000">
            <a:off x="5848350" y="-4563341"/>
            <a:ext cx="457200" cy="11391900"/>
          </a:xfrm>
          <a:custGeom>
            <a:avLst/>
            <a:gdLst>
              <a:gd name="connsiteX0" fmla="*/ 0 w 457200"/>
              <a:gd name="connsiteY0" fmla="*/ 11391900 h 11391900"/>
              <a:gd name="connsiteX1" fmla="*/ 0 w 457200"/>
              <a:gd name="connsiteY1" fmla="*/ 0 h 11391900"/>
              <a:gd name="connsiteX2" fmla="*/ 457200 w 457200"/>
              <a:gd name="connsiteY2" fmla="*/ 0 h 11391900"/>
              <a:gd name="connsiteX3" fmla="*/ 457200 w 457200"/>
              <a:gd name="connsiteY3" fmla="*/ 11391900 h 11391900"/>
              <a:gd name="connsiteX4" fmla="*/ 452425 w 457200"/>
              <a:gd name="connsiteY4" fmla="*/ 11391900 h 11391900"/>
              <a:gd name="connsiteX5" fmla="*/ 232410 w 457200"/>
              <a:gd name="connsiteY5" fmla="*/ 10850880 h 11391900"/>
              <a:gd name="connsiteX6" fmla="*/ 12395 w 457200"/>
              <a:gd name="connsiteY6" fmla="*/ 11391900 h 11391900"/>
              <a:gd name="connsiteX7" fmla="*/ 0 w 457200"/>
              <a:gd name="connsiteY7" fmla="*/ 11391900 h 1139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 h="11391900">
                <a:moveTo>
                  <a:pt x="0" y="11391900"/>
                </a:moveTo>
                <a:lnTo>
                  <a:pt x="0" y="0"/>
                </a:lnTo>
                <a:lnTo>
                  <a:pt x="457200" y="0"/>
                </a:lnTo>
                <a:lnTo>
                  <a:pt x="457200" y="11391900"/>
                </a:lnTo>
                <a:lnTo>
                  <a:pt x="452425" y="11391900"/>
                </a:lnTo>
                <a:lnTo>
                  <a:pt x="232410" y="10850880"/>
                </a:lnTo>
                <a:lnTo>
                  <a:pt x="12395" y="11391900"/>
                </a:lnTo>
                <a:lnTo>
                  <a:pt x="0" y="1139190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ounded Rectangle 6"/>
          <p:cNvSpPr/>
          <p:nvPr/>
        </p:nvSpPr>
        <p:spPr>
          <a:xfrm>
            <a:off x="4249882" y="626918"/>
            <a:ext cx="2628900" cy="1028700"/>
          </a:xfrm>
          <a:prstGeom prst="roundRect">
            <a:avLst>
              <a:gd name="adj" fmla="val 50000"/>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smtClean="0">
                <a:solidFill>
                  <a:schemeClr val="tx1"/>
                </a:solidFill>
              </a:rPr>
              <a:t>1920</a:t>
            </a:r>
            <a:endParaRPr lang="vi-VN" sz="6600" dirty="0">
              <a:solidFill>
                <a:schemeClr val="tx1"/>
              </a:solidFill>
            </a:endParaRPr>
          </a:p>
        </p:txBody>
      </p:sp>
      <p:grpSp>
        <p:nvGrpSpPr>
          <p:cNvPr id="12" name="Group 11"/>
          <p:cNvGrpSpPr/>
          <p:nvPr/>
        </p:nvGrpSpPr>
        <p:grpSpPr>
          <a:xfrm>
            <a:off x="1066801" y="1686994"/>
            <a:ext cx="9966960" cy="1596533"/>
            <a:chOff x="1149928" y="2767649"/>
            <a:chExt cx="9966960" cy="1383173"/>
          </a:xfrm>
          <a:solidFill>
            <a:srgbClr val="FFFFFF"/>
          </a:solidFill>
        </p:grpSpPr>
        <p:sp>
          <p:nvSpPr>
            <p:cNvPr id="9" name="Isosceles Triangle 8"/>
            <p:cNvSpPr/>
            <p:nvPr/>
          </p:nvSpPr>
          <p:spPr>
            <a:xfrm>
              <a:off x="5063429" y="2767649"/>
              <a:ext cx="1129553" cy="672353"/>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Rectangle 9"/>
            <p:cNvSpPr/>
            <p:nvPr/>
          </p:nvSpPr>
          <p:spPr>
            <a:xfrm>
              <a:off x="1149928" y="3297382"/>
              <a:ext cx="9966960" cy="8534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smtClean="0">
                  <a:solidFill>
                    <a:srgbClr val="000000"/>
                  </a:solidFill>
                </a:rPr>
                <a:t>Hồng quân đánh tan ngoại xâm , nội phản , bảo vệ chính quyền cách mạng</a:t>
              </a:r>
              <a:endParaRPr lang="vi-VN" sz="2800" b="1" dirty="0"/>
            </a:p>
          </p:txBody>
        </p:sp>
      </p:grpSp>
      <p:pic>
        <p:nvPicPr>
          <p:cNvPr id="17" name="Picture 16" descr="Slide16">
            <a:extLst>
              <a:ext uri="{FF2B5EF4-FFF2-40B4-BE49-F238E27FC236}">
                <a16:creationId xmlns:a16="http://schemas.microsoft.com/office/drawing/2014/main" id="{8A036793-B72F-76AB-A028-B2F08EF2EDBC}"/>
              </a:ext>
            </a:extLst>
          </p:cNvPr>
          <p:cNvPicPr>
            <a:picLocks noGrp="1" noChangeAspect="1"/>
          </p:cNvPicPr>
          <p:nvPr isPhoto="1"/>
        </p:nvPicPr>
        <p:blipFill rotWithShape="1">
          <a:blip r:embed="rId2">
            <a:lum/>
            <a:extLst>
              <a:ext uri="{28A0092B-C50C-407E-A947-70E740481C1C}">
                <a14:useLocalDpi xmlns:a14="http://schemas.microsoft.com/office/drawing/2010/main" val="0"/>
              </a:ext>
            </a:extLst>
          </a:blip>
          <a:srcRect l="4583" t="38518" r="52500" b="17778"/>
          <a:stretch/>
        </p:blipFill>
        <p:spPr>
          <a:xfrm>
            <a:off x="1230745" y="3781136"/>
            <a:ext cx="3810667" cy="2182809"/>
          </a:xfrm>
          <a:prstGeom prst="rect">
            <a:avLst/>
          </a:prstGeom>
        </p:spPr>
      </p:pic>
      <p:sp>
        <p:nvSpPr>
          <p:cNvPr id="2" name="TextBox 1"/>
          <p:cNvSpPr txBox="1"/>
          <p:nvPr/>
        </p:nvSpPr>
        <p:spPr>
          <a:xfrm>
            <a:off x="5160819" y="4048992"/>
            <a:ext cx="5237017" cy="1815882"/>
          </a:xfrm>
          <a:prstGeom prst="rect">
            <a:avLst/>
          </a:prstGeom>
          <a:noFill/>
        </p:spPr>
        <p:txBody>
          <a:bodyPr wrap="square" rtlCol="0">
            <a:spAutoFit/>
          </a:bodyPr>
          <a:lstStyle/>
          <a:p>
            <a:r>
              <a:rPr lang="vi-VN" sz="2800" dirty="0" smtClean="0"/>
              <a:t>Binh sĩ của Trung đoàn 6 Tiệp Khắc bị Hồng quân  tiêu diệt trong thời kỳ Nội chiến 1918-1922</a:t>
            </a:r>
            <a:endParaRPr lang="vi-VN" sz="2800" dirty="0"/>
          </a:p>
        </p:txBody>
      </p:sp>
      <p:sp>
        <p:nvSpPr>
          <p:cNvPr id="3" name="Rectangle 2"/>
          <p:cNvSpPr/>
          <p:nvPr/>
        </p:nvSpPr>
        <p:spPr>
          <a:xfrm>
            <a:off x="803564" y="3764973"/>
            <a:ext cx="10016836" cy="224443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8" name="Picture 17" descr="Slide16">
            <a:extLst>
              <a:ext uri="{FF2B5EF4-FFF2-40B4-BE49-F238E27FC236}">
                <a16:creationId xmlns:a16="http://schemas.microsoft.com/office/drawing/2014/main" id="{8A036793-B72F-76AB-A028-B2F08EF2EDBC}"/>
              </a:ext>
            </a:extLst>
          </p:cNvPr>
          <p:cNvPicPr>
            <a:picLocks noGrp="1" noChangeAspect="1"/>
          </p:cNvPicPr>
          <p:nvPr isPhoto="1"/>
        </p:nvPicPr>
        <p:blipFill rotWithShape="1">
          <a:blip r:embed="rId2">
            <a:lum/>
            <a:extLst>
              <a:ext uri="{28A0092B-C50C-407E-A947-70E740481C1C}">
                <a14:useLocalDpi xmlns:a14="http://schemas.microsoft.com/office/drawing/2010/main" val="0"/>
              </a:ext>
            </a:extLst>
          </a:blip>
          <a:srcRect l="52918" t="39259" r="9582" b="18518"/>
          <a:stretch/>
        </p:blipFill>
        <p:spPr>
          <a:xfrm>
            <a:off x="1159163" y="3711865"/>
            <a:ext cx="3966773" cy="2512290"/>
          </a:xfrm>
          <a:prstGeom prst="rect">
            <a:avLst/>
          </a:prstGeom>
        </p:spPr>
      </p:pic>
      <p:sp>
        <p:nvSpPr>
          <p:cNvPr id="22" name="TextBox 21"/>
          <p:cNvSpPr txBox="1"/>
          <p:nvPr/>
        </p:nvSpPr>
        <p:spPr>
          <a:xfrm>
            <a:off x="5181602" y="4021282"/>
            <a:ext cx="5237017" cy="1815882"/>
          </a:xfrm>
          <a:prstGeom prst="rect">
            <a:avLst/>
          </a:prstGeom>
          <a:noFill/>
        </p:spPr>
        <p:txBody>
          <a:bodyPr wrap="square" rtlCol="0">
            <a:spAutoFit/>
          </a:bodyPr>
          <a:lstStyle/>
          <a:p>
            <a:r>
              <a:rPr lang="vi-VN" sz="2800" dirty="0" smtClean="0"/>
              <a:t>Binh sĩ của Trung đoàn 6 Tiệp Khắc bị Hồng quân  tiêu diệt trong thời kỳ Nội chiến 1918-1922</a:t>
            </a:r>
            <a:endParaRPr lang="vi-VN" sz="2800" dirty="0"/>
          </a:p>
        </p:txBody>
      </p:sp>
    </p:spTree>
    <p:extLst>
      <p:ext uri="{BB962C8B-B14F-4D97-AF65-F5344CB8AC3E}">
        <p14:creationId xmlns:p14="http://schemas.microsoft.com/office/powerpoint/2010/main" val="2263851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1000"/>
                                        <p:tgtEl>
                                          <p:spTgt spid="17"/>
                                        </p:tgtEl>
                                      </p:cBhvr>
                                    </p:animEffect>
                                    <p:anim calcmode="lin" valueType="num">
                                      <p:cBhvr>
                                        <p:cTn id="21" dur="1000" fill="hold"/>
                                        <p:tgtEl>
                                          <p:spTgt spid="17"/>
                                        </p:tgtEl>
                                        <p:attrNameLst>
                                          <p:attrName>ppt_x</p:attrName>
                                        </p:attrNameLst>
                                      </p:cBhvr>
                                      <p:tavLst>
                                        <p:tav tm="0">
                                          <p:val>
                                            <p:strVal val="#ppt_x"/>
                                          </p:val>
                                        </p:tav>
                                        <p:tav tm="100000">
                                          <p:val>
                                            <p:strVal val="#ppt_x"/>
                                          </p:val>
                                        </p:tav>
                                      </p:tavLst>
                                    </p:anim>
                                    <p:anim calcmode="lin" valueType="num">
                                      <p:cBhvr>
                                        <p:cTn id="22" dur="1000" fill="hold"/>
                                        <p:tgtEl>
                                          <p:spTgt spid="17"/>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outVertical)">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42"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arn(outHorizontal)">
                                      <p:cBhvr>
                                        <p:cTn id="37" dur="500"/>
                                        <p:tgtEl>
                                          <p:spTgt spid="18"/>
                                        </p:tgtEl>
                                      </p:cBhvr>
                                    </p:animEffect>
                                  </p:childTnLst>
                                </p:cTn>
                              </p:par>
                              <p:par>
                                <p:cTn id="38" presetID="16" presetClass="entr" presetSubtype="42"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barn(outHorizontal)">
                                      <p:cBhvr>
                                        <p:cTn id="4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3" grpId="0" animBg="1"/>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58000"/>
            <a:chOff x="0" y="0"/>
            <a:chExt cx="12192000" cy="6858000"/>
          </a:xfrm>
        </p:grpSpPr>
        <p:sp>
          <p:nvSpPr>
            <p:cNvPr id="5" name="Rectangle 4"/>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Frame 5"/>
            <p:cNvSpPr/>
            <p:nvPr/>
          </p:nvSpPr>
          <p:spPr>
            <a:xfrm>
              <a:off x="0" y="0"/>
              <a:ext cx="12192000" cy="6858000"/>
            </a:xfrm>
            <a:prstGeom prst="frame">
              <a:avLst>
                <a:gd name="adj1" fmla="val 5517"/>
              </a:avLst>
            </a:prstGeom>
            <a:solidFill>
              <a:srgbClr val="CE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sp>
        <p:nvSpPr>
          <p:cNvPr id="14" name="AutoShape 8" descr="Hình ảnh Bắt Tay PNG, Vector, PSD, và biểu tượng để tải về miễn phí |  pngtre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30" name="Freeform 29"/>
          <p:cNvSpPr/>
          <p:nvPr/>
        </p:nvSpPr>
        <p:spPr>
          <a:xfrm rot="5400000">
            <a:off x="5821681" y="-5148796"/>
            <a:ext cx="457200" cy="11391900"/>
          </a:xfrm>
          <a:custGeom>
            <a:avLst/>
            <a:gdLst>
              <a:gd name="connsiteX0" fmla="*/ 0 w 457200"/>
              <a:gd name="connsiteY0" fmla="*/ 11391900 h 11391900"/>
              <a:gd name="connsiteX1" fmla="*/ 0 w 457200"/>
              <a:gd name="connsiteY1" fmla="*/ 0 h 11391900"/>
              <a:gd name="connsiteX2" fmla="*/ 457200 w 457200"/>
              <a:gd name="connsiteY2" fmla="*/ 0 h 11391900"/>
              <a:gd name="connsiteX3" fmla="*/ 457200 w 457200"/>
              <a:gd name="connsiteY3" fmla="*/ 11391900 h 11391900"/>
              <a:gd name="connsiteX4" fmla="*/ 452425 w 457200"/>
              <a:gd name="connsiteY4" fmla="*/ 11391900 h 11391900"/>
              <a:gd name="connsiteX5" fmla="*/ 232410 w 457200"/>
              <a:gd name="connsiteY5" fmla="*/ 10850880 h 11391900"/>
              <a:gd name="connsiteX6" fmla="*/ 12395 w 457200"/>
              <a:gd name="connsiteY6" fmla="*/ 11391900 h 11391900"/>
              <a:gd name="connsiteX7" fmla="*/ 0 w 457200"/>
              <a:gd name="connsiteY7" fmla="*/ 11391900 h 1139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 h="11391900">
                <a:moveTo>
                  <a:pt x="0" y="11391900"/>
                </a:moveTo>
                <a:lnTo>
                  <a:pt x="0" y="0"/>
                </a:lnTo>
                <a:lnTo>
                  <a:pt x="457200" y="0"/>
                </a:lnTo>
                <a:lnTo>
                  <a:pt x="457200" y="11391900"/>
                </a:lnTo>
                <a:lnTo>
                  <a:pt x="452425" y="11391900"/>
                </a:lnTo>
                <a:lnTo>
                  <a:pt x="232410" y="10850880"/>
                </a:lnTo>
                <a:lnTo>
                  <a:pt x="12395" y="11391900"/>
                </a:lnTo>
                <a:lnTo>
                  <a:pt x="0" y="1139190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ounded Rectangle 6"/>
          <p:cNvSpPr/>
          <p:nvPr/>
        </p:nvSpPr>
        <p:spPr>
          <a:xfrm>
            <a:off x="6531986" y="143431"/>
            <a:ext cx="2628900" cy="1028700"/>
          </a:xfrm>
          <a:prstGeom prst="roundRect">
            <a:avLst>
              <a:gd name="adj" fmla="val 50000"/>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solidFill>
                  <a:schemeClr val="tx1"/>
                </a:solidFill>
              </a:rPr>
              <a:t>3-1921</a:t>
            </a:r>
            <a:endParaRPr lang="vi-VN" sz="5400" dirty="0">
              <a:solidFill>
                <a:schemeClr val="tx1"/>
              </a:solidFill>
            </a:endParaRPr>
          </a:p>
        </p:txBody>
      </p:sp>
      <p:grpSp>
        <p:nvGrpSpPr>
          <p:cNvPr id="12" name="Group 11"/>
          <p:cNvGrpSpPr/>
          <p:nvPr/>
        </p:nvGrpSpPr>
        <p:grpSpPr>
          <a:xfrm>
            <a:off x="1112520" y="1312124"/>
            <a:ext cx="9966960" cy="1150937"/>
            <a:chOff x="1195647" y="2442876"/>
            <a:chExt cx="9966960" cy="997126"/>
          </a:xfrm>
          <a:solidFill>
            <a:srgbClr val="FFFFFF"/>
          </a:solidFill>
        </p:grpSpPr>
        <p:sp>
          <p:nvSpPr>
            <p:cNvPr id="9" name="Isosceles Triangle 8"/>
            <p:cNvSpPr/>
            <p:nvPr/>
          </p:nvSpPr>
          <p:spPr>
            <a:xfrm>
              <a:off x="7266302" y="2767649"/>
              <a:ext cx="1129553" cy="672353"/>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10" name="Rectangle 9"/>
            <p:cNvSpPr/>
            <p:nvPr/>
          </p:nvSpPr>
          <p:spPr>
            <a:xfrm>
              <a:off x="1195647" y="2442876"/>
              <a:ext cx="9966960" cy="997126"/>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solidFill>
                    <a:srgbClr val="000000"/>
                  </a:solidFill>
                </a:rPr>
                <a:t>Đảng </a:t>
              </a:r>
              <a:r>
                <a:rPr lang="vi-VN" sz="2800" dirty="0" smtClean="0">
                  <a:solidFill>
                    <a:srgbClr val="000000"/>
                  </a:solidFill>
                </a:rPr>
                <a:t>Bôn-sê-vích </a:t>
              </a:r>
              <a:r>
                <a:rPr lang="vi-VN" sz="2800" dirty="0">
                  <a:solidFill>
                    <a:srgbClr val="000000"/>
                  </a:solidFill>
                </a:rPr>
                <a:t>thực hiện Chính sách kinh tế </a:t>
              </a:r>
              <a:r>
                <a:rPr lang="vi-VN" sz="2800" dirty="0" smtClean="0">
                  <a:solidFill>
                    <a:srgbClr val="000000"/>
                  </a:solidFill>
                </a:rPr>
                <a:t>mới của Lê-nin  </a:t>
              </a:r>
              <a:endParaRPr lang="vi-VN" sz="2800" dirty="0"/>
            </a:p>
          </p:txBody>
        </p:sp>
      </p:grpSp>
      <p:pic>
        <p:nvPicPr>
          <p:cNvPr id="8" name="Picture 7"/>
          <p:cNvPicPr>
            <a:picLocks noChangeAspect="1"/>
          </p:cNvPicPr>
          <p:nvPr/>
        </p:nvPicPr>
        <p:blipFill>
          <a:blip r:embed="rId2"/>
          <a:stretch>
            <a:fillRect/>
          </a:stretch>
        </p:blipFill>
        <p:spPr>
          <a:xfrm>
            <a:off x="7846436" y="2788845"/>
            <a:ext cx="3682545" cy="2780683"/>
          </a:xfrm>
          <a:prstGeom prst="rect">
            <a:avLst/>
          </a:prstGeom>
        </p:spPr>
      </p:pic>
      <p:graphicFrame>
        <p:nvGraphicFramePr>
          <p:cNvPr id="13" name="Table 12"/>
          <p:cNvGraphicFramePr>
            <a:graphicFrameLocks noGrp="1"/>
          </p:cNvGraphicFramePr>
          <p:nvPr>
            <p:extLst>
              <p:ext uri="{D42A27DB-BD31-4B8C-83A1-F6EECF244321}">
                <p14:modId xmlns:p14="http://schemas.microsoft.com/office/powerpoint/2010/main" val="2889688361"/>
              </p:ext>
            </p:extLst>
          </p:nvPr>
        </p:nvGraphicFramePr>
        <p:xfrm>
          <a:off x="565608" y="2603054"/>
          <a:ext cx="7154945" cy="3958002"/>
        </p:xfrm>
        <a:graphic>
          <a:graphicData uri="http://schemas.openxmlformats.org/drawingml/2006/table">
            <a:tbl>
              <a:tblPr firstRow="1" bandRow="1">
                <a:tableStyleId>{073A0DAA-6AF3-43AB-8588-CEC1D06C72B9}</a:tableStyleId>
              </a:tblPr>
              <a:tblGrid>
                <a:gridCol w="2181536">
                  <a:extLst>
                    <a:ext uri="{9D8B030D-6E8A-4147-A177-3AD203B41FA5}">
                      <a16:colId xmlns:a16="http://schemas.microsoft.com/office/drawing/2014/main" val="1426851341"/>
                    </a:ext>
                  </a:extLst>
                </a:gridCol>
                <a:gridCol w="4973409">
                  <a:extLst>
                    <a:ext uri="{9D8B030D-6E8A-4147-A177-3AD203B41FA5}">
                      <a16:colId xmlns:a16="http://schemas.microsoft.com/office/drawing/2014/main" val="2209659068"/>
                    </a:ext>
                  </a:extLst>
                </a:gridCol>
              </a:tblGrid>
              <a:tr h="1145103">
                <a:tc>
                  <a:txBody>
                    <a:bodyPr/>
                    <a:lstStyle/>
                    <a:p>
                      <a:r>
                        <a:rPr lang="vi-VN" sz="2200" dirty="0" smtClean="0">
                          <a:solidFill>
                            <a:schemeClr val="bg1"/>
                          </a:solidFill>
                        </a:rPr>
                        <a:t>Nông</a:t>
                      </a:r>
                      <a:r>
                        <a:rPr lang="vi-VN" sz="2200" baseline="0" dirty="0" smtClean="0">
                          <a:solidFill>
                            <a:schemeClr val="bg1"/>
                          </a:solidFill>
                        </a:rPr>
                        <a:t> nghiệp</a:t>
                      </a:r>
                      <a:endParaRPr lang="vi-VN" sz="2200" dirty="0">
                        <a:solidFill>
                          <a:schemeClr val="bg1"/>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r>
                        <a:rPr lang="vi-VN" sz="2200" dirty="0" smtClean="0">
                          <a:solidFill>
                            <a:schemeClr val="bg1"/>
                          </a:solidFill>
                        </a:rPr>
                        <a:t>Bãi bỏ trưng thu lương thực</a:t>
                      </a:r>
                      <a:r>
                        <a:rPr lang="vi-VN" sz="2200" baseline="0" dirty="0" smtClean="0">
                          <a:solidFill>
                            <a:schemeClr val="bg1"/>
                          </a:solidFill>
                        </a:rPr>
                        <a:t> </a:t>
                      </a:r>
                      <a:r>
                        <a:rPr lang="vi-VN" sz="2200" dirty="0" smtClean="0">
                          <a:solidFill>
                            <a:schemeClr val="bg1"/>
                          </a:solidFill>
                        </a:rPr>
                        <a:t>thay</a:t>
                      </a:r>
                      <a:r>
                        <a:rPr lang="vi-VN" sz="2200" baseline="0" dirty="0" smtClean="0">
                          <a:solidFill>
                            <a:schemeClr val="bg1"/>
                          </a:solidFill>
                        </a:rPr>
                        <a:t> </a:t>
                      </a:r>
                      <a:r>
                        <a:rPr lang="vi-VN" sz="2200" dirty="0" smtClean="0">
                          <a:solidFill>
                            <a:schemeClr val="bg1"/>
                          </a:solidFill>
                        </a:rPr>
                        <a:t>bằng thu thuế</a:t>
                      </a:r>
                      <a:endParaRPr lang="vi-VN" sz="2200" dirty="0">
                        <a:solidFill>
                          <a:schemeClr val="bg1"/>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56504222"/>
                  </a:ext>
                </a:extLst>
              </a:tr>
              <a:tr h="1169926">
                <a:tc>
                  <a:txBody>
                    <a:bodyPr/>
                    <a:lstStyle/>
                    <a:p>
                      <a:r>
                        <a:rPr lang="vi-VN" sz="2200" dirty="0" smtClean="0">
                          <a:solidFill>
                            <a:schemeClr val="tx1"/>
                          </a:solidFill>
                        </a:rPr>
                        <a:t>Công</a:t>
                      </a:r>
                      <a:r>
                        <a:rPr lang="vi-VN" sz="2200" baseline="0" dirty="0" smtClean="0">
                          <a:solidFill>
                            <a:schemeClr val="tx1"/>
                          </a:solidFill>
                        </a:rPr>
                        <a:t> nghiệp</a:t>
                      </a:r>
                      <a:endParaRPr lang="vi-VN" sz="2200" dirty="0">
                        <a:solidFill>
                          <a:schemeClr val="tx1"/>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5B9BD5"/>
                    </a:solidFill>
                  </a:tcPr>
                </a:tc>
                <a:tc>
                  <a:txBody>
                    <a:bodyPr/>
                    <a:lstStyle/>
                    <a:p>
                      <a:r>
                        <a:rPr lang="vi-VN" sz="2200" dirty="0" smtClean="0">
                          <a:solidFill>
                            <a:schemeClr val="tx1"/>
                          </a:solidFill>
                        </a:rPr>
                        <a:t>Khuyến</a:t>
                      </a:r>
                      <a:r>
                        <a:rPr lang="vi-VN" sz="2200" baseline="0" dirty="0" smtClean="0">
                          <a:solidFill>
                            <a:schemeClr val="tx1"/>
                          </a:solidFill>
                        </a:rPr>
                        <a:t> khích tư bản nước ngoài đầu tư kinh doanh ở Nga</a:t>
                      </a:r>
                      <a:endParaRPr lang="vi-VN" sz="2200" dirty="0">
                        <a:solidFill>
                          <a:schemeClr val="tx1"/>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5B9BD5"/>
                    </a:solidFill>
                  </a:tcPr>
                </a:tc>
                <a:extLst>
                  <a:ext uri="{0D108BD9-81ED-4DB2-BD59-A6C34878D82A}">
                    <a16:rowId xmlns:a16="http://schemas.microsoft.com/office/drawing/2014/main" val="591938830"/>
                  </a:ext>
                </a:extLst>
              </a:tr>
              <a:tr h="1642973">
                <a:tc>
                  <a:txBody>
                    <a:bodyPr/>
                    <a:lstStyle/>
                    <a:p>
                      <a:r>
                        <a:rPr lang="vi-VN" sz="2200" dirty="0" smtClean="0">
                          <a:solidFill>
                            <a:schemeClr val="tx1"/>
                          </a:solidFill>
                        </a:rPr>
                        <a:t>Thương</a:t>
                      </a:r>
                      <a:r>
                        <a:rPr lang="vi-VN" sz="2200" baseline="0" dirty="0" smtClean="0">
                          <a:solidFill>
                            <a:schemeClr val="tx1"/>
                          </a:solidFill>
                        </a:rPr>
                        <a:t> nghiệp</a:t>
                      </a:r>
                      <a:endParaRPr lang="vi-VN" sz="2200" dirty="0">
                        <a:solidFill>
                          <a:schemeClr val="tx1"/>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marL="457200" indent="-457200">
                        <a:buFontTx/>
                        <a:buChar char="-"/>
                      </a:pPr>
                      <a:r>
                        <a:rPr lang="vi-VN" sz="2200" dirty="0" smtClean="0">
                          <a:solidFill>
                            <a:schemeClr val="tx1"/>
                          </a:solidFill>
                        </a:rPr>
                        <a:t>Thực</a:t>
                      </a:r>
                      <a:r>
                        <a:rPr lang="vi-VN" sz="2200" baseline="0" dirty="0" smtClean="0">
                          <a:solidFill>
                            <a:schemeClr val="tx1"/>
                          </a:solidFill>
                        </a:rPr>
                        <a:t> hiện tự do buôn bán</a:t>
                      </a:r>
                    </a:p>
                    <a:p>
                      <a:pPr marL="457200" indent="-457200">
                        <a:buFontTx/>
                        <a:buChar char="-"/>
                      </a:pPr>
                      <a:r>
                        <a:rPr lang="vi-VN" sz="2200" baseline="0" dirty="0" smtClean="0">
                          <a:solidFill>
                            <a:schemeClr val="tx1"/>
                          </a:solidFill>
                        </a:rPr>
                        <a:t>Cho phép thương nhân mở xí nghiệp nhỏ</a:t>
                      </a:r>
                      <a:endParaRPr lang="vi-VN" sz="2200" dirty="0">
                        <a:solidFill>
                          <a:schemeClr val="tx1"/>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37284446"/>
                  </a:ext>
                </a:extLst>
              </a:tr>
            </a:tbl>
          </a:graphicData>
        </a:graphic>
      </p:graphicFrame>
      <p:sp>
        <p:nvSpPr>
          <p:cNvPr id="16" name="TextBox 15"/>
          <p:cNvSpPr txBox="1"/>
          <p:nvPr/>
        </p:nvSpPr>
        <p:spPr>
          <a:xfrm>
            <a:off x="7564582" y="5612946"/>
            <a:ext cx="3491345" cy="861774"/>
          </a:xfrm>
          <a:prstGeom prst="rect">
            <a:avLst/>
          </a:prstGeom>
          <a:noFill/>
        </p:spPr>
        <p:txBody>
          <a:bodyPr wrap="square" rtlCol="0">
            <a:spAutoFit/>
          </a:bodyPr>
          <a:lstStyle/>
          <a:p>
            <a:pPr algn="ctr"/>
            <a:r>
              <a:rPr lang="vi-VN" sz="2500" dirty="0" smtClean="0"/>
              <a:t>Lê-nin soạn thảo </a:t>
            </a:r>
          </a:p>
          <a:p>
            <a:pPr algn="ctr"/>
            <a:r>
              <a:rPr lang="vi-VN" sz="2500" dirty="0" smtClean="0"/>
              <a:t>Chính sách kinh tế mới</a:t>
            </a:r>
            <a:endParaRPr lang="vi-VN" sz="2500" dirty="0"/>
          </a:p>
        </p:txBody>
      </p:sp>
    </p:spTree>
    <p:extLst>
      <p:ext uri="{BB962C8B-B14F-4D97-AF65-F5344CB8AC3E}">
        <p14:creationId xmlns:p14="http://schemas.microsoft.com/office/powerpoint/2010/main" val="912006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0"/>
                                        <p:tgtEl>
                                          <p:spTgt spid="16"/>
                                        </p:tgtEl>
                                      </p:cBhvr>
                                    </p:animEffect>
                                    <p:anim calcmode="lin" valueType="num">
                                      <p:cBhvr>
                                        <p:cTn id="31" dur="1000" fill="hold"/>
                                        <p:tgtEl>
                                          <p:spTgt spid="16"/>
                                        </p:tgtEl>
                                        <p:attrNameLst>
                                          <p:attrName>ppt_x</p:attrName>
                                        </p:attrNameLst>
                                      </p:cBhvr>
                                      <p:tavLst>
                                        <p:tav tm="0">
                                          <p:val>
                                            <p:strVal val="#ppt_x"/>
                                          </p:val>
                                        </p:tav>
                                        <p:tav tm="100000">
                                          <p:val>
                                            <p:strVal val="#ppt_x"/>
                                          </p:val>
                                        </p:tav>
                                      </p:tavLst>
                                    </p:anim>
                                    <p:anim calcmode="lin" valueType="num">
                                      <p:cBhvr>
                                        <p:cTn id="3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58000"/>
            <a:chOff x="0" y="0"/>
            <a:chExt cx="12192000" cy="6858000"/>
          </a:xfrm>
        </p:grpSpPr>
        <p:sp>
          <p:nvSpPr>
            <p:cNvPr id="5" name="Rectangle 4"/>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Frame 5"/>
            <p:cNvSpPr/>
            <p:nvPr/>
          </p:nvSpPr>
          <p:spPr>
            <a:xfrm>
              <a:off x="0" y="0"/>
              <a:ext cx="12192000" cy="6858000"/>
            </a:xfrm>
            <a:prstGeom prst="frame">
              <a:avLst>
                <a:gd name="adj1" fmla="val 5517"/>
              </a:avLst>
            </a:prstGeom>
            <a:solidFill>
              <a:srgbClr val="CE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sp>
        <p:nvSpPr>
          <p:cNvPr id="8" name="Right Arrow 7"/>
          <p:cNvSpPr/>
          <p:nvPr/>
        </p:nvSpPr>
        <p:spPr>
          <a:xfrm>
            <a:off x="0" y="618564"/>
            <a:ext cx="6986954" cy="779929"/>
          </a:xfrm>
          <a:prstGeom prst="rightArrow">
            <a:avLst>
              <a:gd name="adj1" fmla="val 100000"/>
              <a:gd name="adj2" fmla="val 49428"/>
            </a:avLst>
          </a:prstGeom>
          <a:solidFill>
            <a:srgbClr val="8D5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Mở rộng: Nội dung cơ bản của NEP</a:t>
            </a:r>
            <a:endParaRPr lang="vi-VN" sz="3200" b="1" dirty="0">
              <a:solidFill>
                <a:schemeClr val="tx1"/>
              </a:solidFill>
            </a:endParaRPr>
          </a:p>
        </p:txBody>
      </p:sp>
      <p:sp>
        <p:nvSpPr>
          <p:cNvPr id="14" name="AutoShape 8" descr="Hình ảnh Bắt Tay PNG, Vector, PSD, và biểu tượng để tải về miễn phí |  pngtre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3" name="Rectangle 2"/>
          <p:cNvSpPr/>
          <p:nvPr/>
        </p:nvSpPr>
        <p:spPr>
          <a:xfrm>
            <a:off x="487680" y="1734235"/>
            <a:ext cx="11430000" cy="507831"/>
          </a:xfrm>
          <a:prstGeom prst="rect">
            <a:avLst/>
          </a:prstGeom>
        </p:spPr>
        <p:txBody>
          <a:bodyPr wrap="square">
            <a:spAutoFit/>
          </a:bodyPr>
          <a:lstStyle/>
          <a:p>
            <a:pPr marL="457200" indent="-457200">
              <a:buFont typeface="Arial" panose="020B0604020202020204" pitchFamily="34" charset="0"/>
              <a:buChar char="•"/>
            </a:pPr>
            <a:r>
              <a:rPr lang="vi-VN" sz="2700" dirty="0" smtClean="0"/>
              <a:t>Lênin </a:t>
            </a:r>
            <a:r>
              <a:rPr lang="vi-VN" sz="2700" dirty="0"/>
              <a:t>xác định các thành phần kinh tế ở nước Nga tiểu nông như sau:</a:t>
            </a:r>
          </a:p>
        </p:txBody>
      </p:sp>
      <p:sp>
        <p:nvSpPr>
          <p:cNvPr id="11" name="Rounded Rectangle 10"/>
          <p:cNvSpPr/>
          <p:nvPr/>
        </p:nvSpPr>
        <p:spPr>
          <a:xfrm>
            <a:off x="518160" y="2468880"/>
            <a:ext cx="2682240" cy="3992880"/>
          </a:xfrm>
          <a:prstGeom prst="roundRect">
            <a:avLst>
              <a:gd name="adj" fmla="val 530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950" dirty="0">
                <a:solidFill>
                  <a:schemeClr val="tx1"/>
                </a:solidFill>
              </a:rPr>
              <a:t>1. Kinh tế nông dân kiểu gia trưởng, nghĩa là một phần lớn có tính chất tự </a:t>
            </a:r>
            <a:r>
              <a:rPr lang="vi-VN" sz="2950" dirty="0" smtClean="0">
                <a:solidFill>
                  <a:schemeClr val="tx1"/>
                </a:solidFill>
              </a:rPr>
              <a:t>nhiên.</a:t>
            </a:r>
            <a:endParaRPr lang="vi-VN" sz="2950" dirty="0">
              <a:solidFill>
                <a:schemeClr val="tx1"/>
              </a:solidFill>
            </a:endParaRPr>
          </a:p>
        </p:txBody>
      </p:sp>
      <p:sp>
        <p:nvSpPr>
          <p:cNvPr id="22" name="Rounded Rectangle 21"/>
          <p:cNvSpPr/>
          <p:nvPr/>
        </p:nvSpPr>
        <p:spPr>
          <a:xfrm>
            <a:off x="3352800" y="2468880"/>
            <a:ext cx="2682240" cy="3992880"/>
          </a:xfrm>
          <a:prstGeom prst="roundRect">
            <a:avLst>
              <a:gd name="adj" fmla="val 530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950" dirty="0">
                <a:solidFill>
                  <a:schemeClr val="tx1"/>
                </a:solidFill>
              </a:rPr>
              <a:t>2. Sản xuất hàng hóa nhỏ (trong đó bao gồm đại đa số nông dân bán bánh mì).</a:t>
            </a:r>
          </a:p>
        </p:txBody>
      </p:sp>
      <p:sp>
        <p:nvSpPr>
          <p:cNvPr id="23" name="Rounded Rectangle 22"/>
          <p:cNvSpPr/>
          <p:nvPr/>
        </p:nvSpPr>
        <p:spPr>
          <a:xfrm>
            <a:off x="6400800" y="2499360"/>
            <a:ext cx="5273040" cy="1097280"/>
          </a:xfrm>
          <a:prstGeom prst="roundRect">
            <a:avLst>
              <a:gd name="adj" fmla="val 530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950" dirty="0">
                <a:solidFill>
                  <a:schemeClr val="tx1"/>
                </a:solidFill>
              </a:rPr>
              <a:t>3. Chủ nghĩa tư bản tư nhân.</a:t>
            </a:r>
          </a:p>
        </p:txBody>
      </p:sp>
      <p:sp>
        <p:nvSpPr>
          <p:cNvPr id="24" name="Rounded Rectangle 23"/>
          <p:cNvSpPr/>
          <p:nvPr/>
        </p:nvSpPr>
        <p:spPr>
          <a:xfrm>
            <a:off x="6431280" y="3931920"/>
            <a:ext cx="5273040" cy="1097280"/>
          </a:xfrm>
          <a:prstGeom prst="roundRect">
            <a:avLst>
              <a:gd name="adj" fmla="val 530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solidFill>
                  <a:schemeClr val="tx1"/>
                </a:solidFill>
              </a:rPr>
              <a:t>4. </a:t>
            </a:r>
            <a:r>
              <a:rPr lang="vi-VN" sz="2800" dirty="0">
                <a:solidFill>
                  <a:schemeClr val="tx1"/>
                </a:solidFill>
              </a:rPr>
              <a:t>Chủ nghĩa tư bản </a:t>
            </a:r>
            <a:r>
              <a:rPr lang="vi-VN" sz="2800" dirty="0" smtClean="0">
                <a:solidFill>
                  <a:schemeClr val="tx1"/>
                </a:solidFill>
              </a:rPr>
              <a:t>nhà nước.</a:t>
            </a:r>
            <a:endParaRPr lang="vi-VN" sz="2800" dirty="0">
              <a:solidFill>
                <a:schemeClr val="tx1"/>
              </a:solidFill>
            </a:endParaRPr>
          </a:p>
        </p:txBody>
      </p:sp>
      <p:sp>
        <p:nvSpPr>
          <p:cNvPr id="25" name="Rounded Rectangle 24"/>
          <p:cNvSpPr/>
          <p:nvPr/>
        </p:nvSpPr>
        <p:spPr>
          <a:xfrm>
            <a:off x="6461760" y="5364480"/>
            <a:ext cx="5273040" cy="1097280"/>
          </a:xfrm>
          <a:prstGeom prst="roundRect">
            <a:avLst>
              <a:gd name="adj" fmla="val 530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950" dirty="0">
                <a:solidFill>
                  <a:schemeClr val="tx1"/>
                </a:solidFill>
              </a:rPr>
              <a:t>5. Chủ nghĩa xã hội.</a:t>
            </a:r>
          </a:p>
        </p:txBody>
      </p:sp>
    </p:spTree>
    <p:extLst>
      <p:ext uri="{BB962C8B-B14F-4D97-AF65-F5344CB8AC3E}">
        <p14:creationId xmlns:p14="http://schemas.microsoft.com/office/powerpoint/2010/main" val="153128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out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1000"/>
                                        <p:tgtEl>
                                          <p:spTgt spid="23"/>
                                        </p:tgtEl>
                                      </p:cBhvr>
                                    </p:animEffect>
                                    <p:anim calcmode="lin" valueType="num">
                                      <p:cBhvr>
                                        <p:cTn id="32" dur="1000" fill="hold"/>
                                        <p:tgtEl>
                                          <p:spTgt spid="23"/>
                                        </p:tgtEl>
                                        <p:attrNameLst>
                                          <p:attrName>ppt_x</p:attrName>
                                        </p:attrNameLst>
                                      </p:cBhvr>
                                      <p:tavLst>
                                        <p:tav tm="0">
                                          <p:val>
                                            <p:strVal val="#ppt_x"/>
                                          </p:val>
                                        </p:tav>
                                        <p:tav tm="100000">
                                          <p:val>
                                            <p:strVal val="#ppt_x"/>
                                          </p:val>
                                        </p:tav>
                                      </p:tavLst>
                                    </p:anim>
                                    <p:anim calcmode="lin" valueType="num">
                                      <p:cBhvr>
                                        <p:cTn id="3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P spid="11" grpId="0" animBg="1"/>
      <p:bldP spid="22" grpId="0" animBg="1"/>
      <p:bldP spid="23" grpId="0" animBg="1"/>
      <p:bldP spid="24" grpId="0" animBg="1"/>
      <p:bldP spid="25"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937</TotalTime>
  <Words>922</Words>
  <Application>Microsoft Office PowerPoint</Application>
  <PresentationFormat>Widescreen</PresentationFormat>
  <Paragraphs>116</Paragraphs>
  <Slides>35</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Calibri</vt:lpstr>
      <vt:lpstr>Calibri Light</vt:lpstr>
      <vt:lpstr>Fredoka</vt:lpstr>
      <vt:lpstr>iCiel Cadena</vt:lpstr>
      <vt:lpstr>Open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Sky123.Org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98</cp:revision>
  <dcterms:created xsi:type="dcterms:W3CDTF">2025-07-01T02:05:25Z</dcterms:created>
  <dcterms:modified xsi:type="dcterms:W3CDTF">2025-09-15T09:21:42Z</dcterms:modified>
</cp:coreProperties>
</file>