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1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2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4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5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6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17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18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19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0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21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2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23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4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  <p:sldMasterId id="2147483660" r:id="rId3"/>
    <p:sldMasterId id="2147483672" r:id="rId4"/>
    <p:sldMasterId id="2147483688" r:id="rId5"/>
    <p:sldMasterId id="2147483716" r:id="rId6"/>
    <p:sldMasterId id="2147483732" r:id="rId7"/>
    <p:sldMasterId id="2147483748" r:id="rId8"/>
    <p:sldMasterId id="2147483764" r:id="rId9"/>
    <p:sldMasterId id="2147483796" r:id="rId10"/>
    <p:sldMasterId id="2147483812" r:id="rId11"/>
    <p:sldMasterId id="2147483828" r:id="rId12"/>
    <p:sldMasterId id="2147483844" r:id="rId13"/>
    <p:sldMasterId id="2147483860" r:id="rId14"/>
    <p:sldMasterId id="2147483876" r:id="rId15"/>
    <p:sldMasterId id="2147483892" r:id="rId16"/>
    <p:sldMasterId id="2147483908" r:id="rId17"/>
    <p:sldMasterId id="2147483924" r:id="rId18"/>
    <p:sldMasterId id="2147483940" r:id="rId19"/>
    <p:sldMasterId id="2147483956" r:id="rId20"/>
    <p:sldMasterId id="2147483972" r:id="rId21"/>
    <p:sldMasterId id="2147483988" r:id="rId22"/>
    <p:sldMasterId id="2147484004" r:id="rId23"/>
    <p:sldMasterId id="2147484020" r:id="rId24"/>
    <p:sldMasterId id="2147484036" r:id="rId25"/>
  </p:sldMasterIdLst>
  <p:notesMasterIdLst>
    <p:notesMasterId r:id="rId68"/>
  </p:notesMasterIdLst>
  <p:sldIdLst>
    <p:sldId id="303" r:id="rId26"/>
    <p:sldId id="258" r:id="rId27"/>
    <p:sldId id="256" r:id="rId28"/>
    <p:sldId id="259" r:id="rId29"/>
    <p:sldId id="260" r:id="rId30"/>
    <p:sldId id="261" r:id="rId31"/>
    <p:sldId id="262" r:id="rId32"/>
    <p:sldId id="263" r:id="rId33"/>
    <p:sldId id="266" r:id="rId34"/>
    <p:sldId id="267" r:id="rId35"/>
    <p:sldId id="268" r:id="rId36"/>
    <p:sldId id="269" r:id="rId37"/>
    <p:sldId id="270" r:id="rId38"/>
    <p:sldId id="271" r:id="rId39"/>
    <p:sldId id="305" r:id="rId40"/>
    <p:sldId id="304" r:id="rId41"/>
    <p:sldId id="306" r:id="rId42"/>
    <p:sldId id="307" r:id="rId43"/>
    <p:sldId id="308" r:id="rId44"/>
    <p:sldId id="309" r:id="rId45"/>
    <p:sldId id="311" r:id="rId46"/>
    <p:sldId id="312" r:id="rId47"/>
    <p:sldId id="313" r:id="rId48"/>
    <p:sldId id="314" r:id="rId49"/>
    <p:sldId id="334" r:id="rId50"/>
    <p:sldId id="315" r:id="rId51"/>
    <p:sldId id="321" r:id="rId52"/>
    <p:sldId id="316" r:id="rId53"/>
    <p:sldId id="322" r:id="rId54"/>
    <p:sldId id="317" r:id="rId55"/>
    <p:sldId id="323" r:id="rId56"/>
    <p:sldId id="324" r:id="rId57"/>
    <p:sldId id="333" r:id="rId58"/>
    <p:sldId id="325" r:id="rId59"/>
    <p:sldId id="332" r:id="rId60"/>
    <p:sldId id="326" r:id="rId61"/>
    <p:sldId id="327" r:id="rId62"/>
    <p:sldId id="328" r:id="rId63"/>
    <p:sldId id="329" r:id="rId64"/>
    <p:sldId id="330" r:id="rId65"/>
    <p:sldId id="318" r:id="rId66"/>
    <p:sldId id="331" r:id="rId67"/>
  </p:sldIdLst>
  <p:sldSz cx="9144000" cy="5143500" type="screen16x9"/>
  <p:notesSz cx="6858000" cy="9144000"/>
  <p:custDataLst>
    <p:tags r:id="rId69"/>
  </p:custDataLst>
  <p:defaultTextStyle>
    <a:defPPr>
      <a:defRPr lang="vi-VN"/>
    </a:defPPr>
    <a:lvl1pPr marL="0" algn="l" defTabSz="906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3322" algn="l" defTabSz="906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6840" algn="l" defTabSz="906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0176" algn="l" defTabSz="906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3679" algn="l" defTabSz="906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6848" algn="l" defTabSz="906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0235" algn="l" defTabSz="906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3662" algn="l" defTabSz="906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27095" algn="l" defTabSz="906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76" d="100"/>
          <a:sy n="76" d="100"/>
        </p:scale>
        <p:origin x="-1194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63" Type="http://schemas.openxmlformats.org/officeDocument/2006/relationships/slide" Target="slides/slide38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66" Type="http://schemas.openxmlformats.org/officeDocument/2006/relationships/slide" Target="slides/slide4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61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slide" Target="slides/slide4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slide" Target="slides/slide39.xml"/><Relationship Id="rId69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slide" Target="slides/slide4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932F3-18BC-401D-AA17-1C0566E0E66E}" type="datetimeFigureOut">
              <a:rPr lang="en-US" smtClean="0"/>
              <a:t>24/09/2025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F96A0-5F4E-40DD-8C13-F4CD3DBC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2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68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3322" algn="l" defTabSz="9068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6840" algn="l" defTabSz="9068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0176" algn="l" defTabSz="9068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3679" algn="l" defTabSz="9068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6848" algn="l" defTabSz="9068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0235" algn="l" defTabSz="9068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3662" algn="l" defTabSz="9068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7095" algn="l" defTabSz="9068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  <p:sp>
        <p:nvSpPr>
          <p:cNvPr id="98308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457200" fontAlgn="base">
              <a:spcBef>
                <a:spcPct val="50000"/>
              </a:spcBef>
              <a:spcAft>
                <a:spcPct val="0"/>
              </a:spcAft>
            </a:pPr>
            <a:fld id="{BB16FA5B-4461-4F4A-9CE4-1D5F6EED1AA2}" type="slidenum">
              <a:rPr lang="en-US" altLang="en-US" sz="1200" b="1" i="1" smtClean="0">
                <a:solidFill>
                  <a:srgbClr val="3333FF"/>
                </a:solidFill>
                <a:latin typeface="Times New Roman" pitchFamily="18" charset="0"/>
              </a:rPr>
              <a:pPr algn="r" defTabSz="457200" fontAlgn="base">
                <a:spcBef>
                  <a:spcPct val="50000"/>
                </a:spcBef>
                <a:spcAft>
                  <a:spcPct val="0"/>
                </a:spcAft>
              </a:pPr>
              <a:t>1</a:t>
            </a:fld>
            <a:endParaRPr lang="en-US" altLang="en-US" sz="1200" b="1" i="1" smtClean="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16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0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3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BA1-CC43-44E0-B705-FA7623192DB1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9963-3CA9-4C8A-B898-2BD805A9AF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744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BA1-CC43-44E0-B705-FA7623192DB1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9963-3CA9-4C8A-B898-2BD805A9AF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69089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FBAF-1DC5-4C54-8994-52599D56E4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4126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9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0004" indent="0">
              <a:buNone/>
              <a:defRPr sz="1100"/>
            </a:lvl2pPr>
            <a:lvl3pPr marL="680326" indent="0">
              <a:buNone/>
              <a:defRPr sz="900"/>
            </a:lvl3pPr>
            <a:lvl4pPr marL="1020490" indent="0">
              <a:buNone/>
              <a:defRPr sz="800"/>
            </a:lvl4pPr>
            <a:lvl5pPr marL="1360652" indent="0">
              <a:buNone/>
              <a:defRPr sz="800"/>
            </a:lvl5pPr>
            <a:lvl6pPr marL="1700975" indent="0">
              <a:buNone/>
              <a:defRPr sz="800"/>
            </a:lvl6pPr>
            <a:lvl7pPr marL="2040977" indent="0">
              <a:buNone/>
              <a:defRPr sz="800"/>
            </a:lvl7pPr>
            <a:lvl8pPr marL="2380982" indent="0">
              <a:buNone/>
              <a:defRPr sz="800"/>
            </a:lvl8pPr>
            <a:lvl9pPr marL="272118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733D3-80F6-48B0-92A5-0E48097C4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7571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89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0004" indent="0">
              <a:buNone/>
              <a:defRPr sz="2100"/>
            </a:lvl2pPr>
            <a:lvl3pPr marL="680326" indent="0">
              <a:buNone/>
              <a:defRPr sz="1800"/>
            </a:lvl3pPr>
            <a:lvl4pPr marL="1020490" indent="0">
              <a:buNone/>
              <a:defRPr sz="1500"/>
            </a:lvl4pPr>
            <a:lvl5pPr marL="1360652" indent="0">
              <a:buNone/>
              <a:defRPr sz="1500"/>
            </a:lvl5pPr>
            <a:lvl6pPr marL="1700975" indent="0">
              <a:buNone/>
              <a:defRPr sz="1500"/>
            </a:lvl6pPr>
            <a:lvl7pPr marL="2040977" indent="0">
              <a:buNone/>
              <a:defRPr sz="1500"/>
            </a:lvl7pPr>
            <a:lvl8pPr marL="2380982" indent="0">
              <a:buNone/>
              <a:defRPr sz="1500"/>
            </a:lvl8pPr>
            <a:lvl9pPr marL="272118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0004" indent="0">
              <a:buNone/>
              <a:defRPr sz="1100"/>
            </a:lvl2pPr>
            <a:lvl3pPr marL="680326" indent="0">
              <a:buNone/>
              <a:defRPr sz="900"/>
            </a:lvl3pPr>
            <a:lvl4pPr marL="1020490" indent="0">
              <a:buNone/>
              <a:defRPr sz="800"/>
            </a:lvl4pPr>
            <a:lvl5pPr marL="1360652" indent="0">
              <a:buNone/>
              <a:defRPr sz="800"/>
            </a:lvl5pPr>
            <a:lvl6pPr marL="1700975" indent="0">
              <a:buNone/>
              <a:defRPr sz="800"/>
            </a:lvl6pPr>
            <a:lvl7pPr marL="2040977" indent="0">
              <a:buNone/>
              <a:defRPr sz="800"/>
            </a:lvl7pPr>
            <a:lvl8pPr marL="2380982" indent="0">
              <a:buNone/>
              <a:defRPr sz="800"/>
            </a:lvl8pPr>
            <a:lvl9pPr marL="272118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50DA9-3652-4172-BB72-4598FDE8F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9453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927F-D544-4F89-8CCC-B49DDEA1C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0489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16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16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9D2E-1FD7-4447-B0AB-CC347DFD4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9966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2107"/>
            <a:ext cx="469106" cy="391715"/>
          </a:xfrm>
        </p:spPr>
        <p:txBody>
          <a:bodyPr lIns="68085" tIns="68085" rIns="68085" bIns="68085" anchor="t">
            <a:noAutofit/>
          </a:bodyPr>
          <a:lstStyle>
            <a:lvl1pPr algn="ctr">
              <a:defRPr smtClean="0">
                <a:solidFill>
                  <a:srgbClr val="898989"/>
                </a:solidFill>
                <a:latin typeface="Calibri" pitchFamily="34" charset="0"/>
              </a:defRPr>
            </a:lvl1pPr>
            <a:lvl2pPr marL="552786" indent="-21270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0487" indent="-17016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0490" indent="-17016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30609" indent="-17016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70860" indent="-170162" defTabSz="3400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11016" indent="-170162" defTabSz="3400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51202" indent="-170162" defTabSz="3400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891465" indent="-170162" defTabSz="3400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C8D3BF5-D6C3-4E7F-8F5E-407F74F75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123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0781" tIns="90781" rIns="90781" bIns="90781" anchor="ctr"/>
          <a:lstStyle/>
          <a:p>
            <a:pPr defTabSz="34000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0781" tIns="90781" rIns="90781" bIns="9078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00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0781" tIns="90781" rIns="90781" bIns="9078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00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0781" tIns="90781" rIns="90781" bIns="9078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00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0781" tIns="90781" rIns="90781" bIns="9078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00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0781" tIns="90781" rIns="90781" bIns="9078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00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3007" y="4478264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0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0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6219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517587"/>
      </p:ext>
    </p:extLst>
  </p:cSld>
  <p:clrMapOvr>
    <a:masterClrMapping/>
  </p:clrMapOvr>
  <p:transition>
    <p:cut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01887"/>
      </p:ext>
    </p:extLst>
  </p:cSld>
  <p:clrMapOvr>
    <a:masterClrMapping/>
  </p:clrMapOvr>
  <p:transition>
    <p:cut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0148" indent="0" algn="ctr">
              <a:buNone/>
              <a:defRPr sz="1500"/>
            </a:lvl2pPr>
            <a:lvl3pPr marL="680598" indent="0" algn="ctr">
              <a:buNone/>
              <a:defRPr sz="1400"/>
            </a:lvl3pPr>
            <a:lvl4pPr marL="1020898" indent="0" algn="ctr">
              <a:buNone/>
              <a:defRPr sz="1200"/>
            </a:lvl4pPr>
            <a:lvl5pPr marL="1361196" indent="0" algn="ctr">
              <a:buNone/>
              <a:defRPr sz="1200"/>
            </a:lvl5pPr>
            <a:lvl6pPr marL="1701647" indent="0" algn="ctr">
              <a:buNone/>
              <a:defRPr sz="1200"/>
            </a:lvl6pPr>
            <a:lvl7pPr marL="2041793" indent="0" algn="ctr">
              <a:buNone/>
              <a:defRPr sz="1200"/>
            </a:lvl7pPr>
            <a:lvl8pPr marL="2381942" indent="0" algn="ctr">
              <a:buNone/>
              <a:defRPr sz="1200"/>
            </a:lvl8pPr>
            <a:lvl9pPr marL="272227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1D39B-9733-47AB-A25B-81706C530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64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BA1-CC43-44E0-B705-FA7623192DB1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9963-3CA9-4C8A-B898-2BD805A9AF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87623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966A-2AE5-44BA-904F-5F52CFA55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8957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6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0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05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08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11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16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17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19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22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25A1-5294-4593-93BF-D26C5932F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0998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498D-387D-40D9-B918-4FCF2D9E1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308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148" indent="0">
              <a:buNone/>
              <a:defRPr sz="1500" b="1"/>
            </a:lvl2pPr>
            <a:lvl3pPr marL="680598" indent="0">
              <a:buNone/>
              <a:defRPr sz="1400" b="1"/>
            </a:lvl3pPr>
            <a:lvl4pPr marL="1020898" indent="0">
              <a:buNone/>
              <a:defRPr sz="1200" b="1"/>
            </a:lvl4pPr>
            <a:lvl5pPr marL="1361196" indent="0">
              <a:buNone/>
              <a:defRPr sz="1200" b="1"/>
            </a:lvl5pPr>
            <a:lvl6pPr marL="1701647" indent="0">
              <a:buNone/>
              <a:defRPr sz="1200" b="1"/>
            </a:lvl6pPr>
            <a:lvl7pPr marL="2041793" indent="0">
              <a:buNone/>
              <a:defRPr sz="1200" b="1"/>
            </a:lvl7pPr>
            <a:lvl8pPr marL="2381942" indent="0">
              <a:buNone/>
              <a:defRPr sz="1200" b="1"/>
            </a:lvl8pPr>
            <a:lvl9pPr marL="272227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148" indent="0">
              <a:buNone/>
              <a:defRPr sz="1500" b="1"/>
            </a:lvl2pPr>
            <a:lvl3pPr marL="680598" indent="0">
              <a:buNone/>
              <a:defRPr sz="1400" b="1"/>
            </a:lvl3pPr>
            <a:lvl4pPr marL="1020898" indent="0">
              <a:buNone/>
              <a:defRPr sz="1200" b="1"/>
            </a:lvl4pPr>
            <a:lvl5pPr marL="1361196" indent="0">
              <a:buNone/>
              <a:defRPr sz="1200" b="1"/>
            </a:lvl5pPr>
            <a:lvl6pPr marL="1701647" indent="0">
              <a:buNone/>
              <a:defRPr sz="1200" b="1"/>
            </a:lvl6pPr>
            <a:lvl7pPr marL="2041793" indent="0">
              <a:buNone/>
              <a:defRPr sz="1200" b="1"/>
            </a:lvl7pPr>
            <a:lvl8pPr marL="2381942" indent="0">
              <a:buNone/>
              <a:defRPr sz="1200" b="1"/>
            </a:lvl8pPr>
            <a:lvl9pPr marL="272227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305B-6E67-40EF-944C-760A9C6FB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9426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EFAC-9684-4A78-9638-62F22E241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6634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FBAF-1DC5-4C54-8994-52599D56E4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1781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0148" indent="0">
              <a:buNone/>
              <a:defRPr sz="1100"/>
            </a:lvl2pPr>
            <a:lvl3pPr marL="680598" indent="0">
              <a:buNone/>
              <a:defRPr sz="900"/>
            </a:lvl3pPr>
            <a:lvl4pPr marL="1020898" indent="0">
              <a:buNone/>
              <a:defRPr sz="800"/>
            </a:lvl4pPr>
            <a:lvl5pPr marL="1361196" indent="0">
              <a:buNone/>
              <a:defRPr sz="800"/>
            </a:lvl5pPr>
            <a:lvl6pPr marL="1701647" indent="0">
              <a:buNone/>
              <a:defRPr sz="800"/>
            </a:lvl6pPr>
            <a:lvl7pPr marL="2041793" indent="0">
              <a:buNone/>
              <a:defRPr sz="800"/>
            </a:lvl7pPr>
            <a:lvl8pPr marL="2381942" indent="0">
              <a:buNone/>
              <a:defRPr sz="800"/>
            </a:lvl8pPr>
            <a:lvl9pPr marL="272227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733D3-80F6-48B0-92A5-0E48097C4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0387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875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0148" indent="0">
              <a:buNone/>
              <a:defRPr sz="2100"/>
            </a:lvl2pPr>
            <a:lvl3pPr marL="680598" indent="0">
              <a:buNone/>
              <a:defRPr sz="1800"/>
            </a:lvl3pPr>
            <a:lvl4pPr marL="1020898" indent="0">
              <a:buNone/>
              <a:defRPr sz="1500"/>
            </a:lvl4pPr>
            <a:lvl5pPr marL="1361196" indent="0">
              <a:buNone/>
              <a:defRPr sz="1500"/>
            </a:lvl5pPr>
            <a:lvl6pPr marL="1701647" indent="0">
              <a:buNone/>
              <a:defRPr sz="1500"/>
            </a:lvl6pPr>
            <a:lvl7pPr marL="2041793" indent="0">
              <a:buNone/>
              <a:defRPr sz="1500"/>
            </a:lvl7pPr>
            <a:lvl8pPr marL="2381942" indent="0">
              <a:buNone/>
              <a:defRPr sz="1500"/>
            </a:lvl8pPr>
            <a:lvl9pPr marL="2722275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0148" indent="0">
              <a:buNone/>
              <a:defRPr sz="1100"/>
            </a:lvl2pPr>
            <a:lvl3pPr marL="680598" indent="0">
              <a:buNone/>
              <a:defRPr sz="900"/>
            </a:lvl3pPr>
            <a:lvl4pPr marL="1020898" indent="0">
              <a:buNone/>
              <a:defRPr sz="800"/>
            </a:lvl4pPr>
            <a:lvl5pPr marL="1361196" indent="0">
              <a:buNone/>
              <a:defRPr sz="800"/>
            </a:lvl5pPr>
            <a:lvl6pPr marL="1701647" indent="0">
              <a:buNone/>
              <a:defRPr sz="800"/>
            </a:lvl6pPr>
            <a:lvl7pPr marL="2041793" indent="0">
              <a:buNone/>
              <a:defRPr sz="800"/>
            </a:lvl7pPr>
            <a:lvl8pPr marL="2381942" indent="0">
              <a:buNone/>
              <a:defRPr sz="800"/>
            </a:lvl8pPr>
            <a:lvl9pPr marL="272227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50DA9-3652-4172-BB72-4598FDE8F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9810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927F-D544-4F89-8CCC-B49DDEA1C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028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15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15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9D2E-1FD7-4447-B0AB-CC347DFD4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32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15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0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3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33E-951D-473B-B05E-190C6D343671}" type="datetimeFigureOut">
              <a:rPr lang="en-US" smtClean="0"/>
              <a:t>24/09/2025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864-0DF7-4830-B4CD-ECA3B9B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691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2091"/>
            <a:ext cx="469106" cy="391715"/>
          </a:xfrm>
        </p:spPr>
        <p:txBody>
          <a:bodyPr lIns="68109" tIns="68109" rIns="68109" bIns="68109" anchor="t">
            <a:noAutofit/>
          </a:bodyPr>
          <a:lstStyle>
            <a:lvl1pPr algn="ctr">
              <a:defRPr smtClean="0">
                <a:solidFill>
                  <a:srgbClr val="898989"/>
                </a:solidFill>
                <a:latin typeface="Calibri" pitchFamily="34" charset="0"/>
              </a:defRPr>
            </a:lvl1pPr>
            <a:lvl2pPr marL="553002" indent="-21278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0823" indent="-1702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0970" indent="-1702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31217" indent="-1702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71604" indent="-170226" defTabSz="340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11896" indent="-170226" defTabSz="340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52210" indent="-170226" defTabSz="340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892617" indent="-170226" defTabSz="340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C8D3BF5-D6C3-4E7F-8F5E-407F74F75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306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0813" tIns="90813" rIns="90813" bIns="90813" anchor="ctr"/>
          <a:lstStyle/>
          <a:p>
            <a:pPr defTabSz="3401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0813" tIns="90813" rIns="90813" bIns="9081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1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0813" tIns="90813" rIns="90813" bIns="9081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1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0813" tIns="90813" rIns="90813" bIns="9081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1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0813" tIns="90813" rIns="90813" bIns="9081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1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0813" tIns="90813" rIns="90813" bIns="9081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1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2991" y="4478248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01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01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7540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771434"/>
      </p:ext>
    </p:extLst>
  </p:cSld>
  <p:clrMapOvr>
    <a:masterClrMapping/>
  </p:clrMapOvr>
  <p:transition>
    <p:cut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250865"/>
      </p:ext>
    </p:extLst>
  </p:cSld>
  <p:clrMapOvr>
    <a:masterClrMapping/>
  </p:clrMapOvr>
  <p:transition>
    <p:cut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0319" indent="0" algn="ctr">
              <a:buNone/>
              <a:defRPr sz="1500"/>
            </a:lvl2pPr>
            <a:lvl3pPr marL="680921" indent="0" algn="ctr">
              <a:buNone/>
              <a:defRPr sz="1400"/>
            </a:lvl3pPr>
            <a:lvl4pPr marL="1021382" indent="0" algn="ctr">
              <a:buNone/>
              <a:defRPr sz="1200"/>
            </a:lvl4pPr>
            <a:lvl5pPr marL="1361842" indent="0" algn="ctr">
              <a:buNone/>
              <a:defRPr sz="1200"/>
            </a:lvl5pPr>
            <a:lvl6pPr marL="1702445" indent="0" algn="ctr">
              <a:buNone/>
              <a:defRPr sz="1200"/>
            </a:lvl6pPr>
            <a:lvl7pPr marL="2042762" indent="0" algn="ctr">
              <a:buNone/>
              <a:defRPr sz="1200"/>
            </a:lvl7pPr>
            <a:lvl8pPr marL="2383082" indent="0" algn="ctr">
              <a:buNone/>
              <a:defRPr sz="1200"/>
            </a:lvl8pPr>
            <a:lvl9pPr marL="272356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1D39B-9733-47AB-A25B-81706C530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2915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966A-2AE5-44BA-904F-5F52CFA55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9155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59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03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09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13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18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24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27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30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35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25A1-5294-4593-93BF-D26C5932F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3396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498D-387D-40D9-B918-4FCF2D9E1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570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319" indent="0">
              <a:buNone/>
              <a:defRPr sz="1500" b="1"/>
            </a:lvl2pPr>
            <a:lvl3pPr marL="680921" indent="0">
              <a:buNone/>
              <a:defRPr sz="1400" b="1"/>
            </a:lvl3pPr>
            <a:lvl4pPr marL="1021382" indent="0">
              <a:buNone/>
              <a:defRPr sz="1200" b="1"/>
            </a:lvl4pPr>
            <a:lvl5pPr marL="1361842" indent="0">
              <a:buNone/>
              <a:defRPr sz="1200" b="1"/>
            </a:lvl5pPr>
            <a:lvl6pPr marL="1702445" indent="0">
              <a:buNone/>
              <a:defRPr sz="1200" b="1"/>
            </a:lvl6pPr>
            <a:lvl7pPr marL="2042762" indent="0">
              <a:buNone/>
              <a:defRPr sz="1200" b="1"/>
            </a:lvl7pPr>
            <a:lvl8pPr marL="2383082" indent="0">
              <a:buNone/>
              <a:defRPr sz="1200" b="1"/>
            </a:lvl8pPr>
            <a:lvl9pPr marL="272356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319" indent="0">
              <a:buNone/>
              <a:defRPr sz="1500" b="1"/>
            </a:lvl2pPr>
            <a:lvl3pPr marL="680921" indent="0">
              <a:buNone/>
              <a:defRPr sz="1400" b="1"/>
            </a:lvl3pPr>
            <a:lvl4pPr marL="1021382" indent="0">
              <a:buNone/>
              <a:defRPr sz="1200" b="1"/>
            </a:lvl4pPr>
            <a:lvl5pPr marL="1361842" indent="0">
              <a:buNone/>
              <a:defRPr sz="1200" b="1"/>
            </a:lvl5pPr>
            <a:lvl6pPr marL="1702445" indent="0">
              <a:buNone/>
              <a:defRPr sz="1200" b="1"/>
            </a:lvl6pPr>
            <a:lvl7pPr marL="2042762" indent="0">
              <a:buNone/>
              <a:defRPr sz="1200" b="1"/>
            </a:lvl7pPr>
            <a:lvl8pPr marL="2383082" indent="0">
              <a:buNone/>
              <a:defRPr sz="1200" b="1"/>
            </a:lvl8pPr>
            <a:lvl9pPr marL="272356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305B-6E67-40EF-944C-760A9C6FB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1098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EFAC-9684-4A78-9638-62F22E241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915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33E-951D-473B-B05E-190C6D343671}" type="datetimeFigureOut">
              <a:rPr lang="en-US" smtClean="0"/>
              <a:t>24/09/2025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864-0DF7-4830-B4CD-ECA3B9B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567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FBAF-1DC5-4C54-8994-52599D56E4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0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5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0319" indent="0">
              <a:buNone/>
              <a:defRPr sz="1100"/>
            </a:lvl2pPr>
            <a:lvl3pPr marL="680921" indent="0">
              <a:buNone/>
              <a:defRPr sz="900"/>
            </a:lvl3pPr>
            <a:lvl4pPr marL="1021382" indent="0">
              <a:buNone/>
              <a:defRPr sz="800"/>
            </a:lvl4pPr>
            <a:lvl5pPr marL="1361842" indent="0">
              <a:buNone/>
              <a:defRPr sz="800"/>
            </a:lvl5pPr>
            <a:lvl6pPr marL="1702445" indent="0">
              <a:buNone/>
              <a:defRPr sz="800"/>
            </a:lvl6pPr>
            <a:lvl7pPr marL="2042762" indent="0">
              <a:buNone/>
              <a:defRPr sz="800"/>
            </a:lvl7pPr>
            <a:lvl8pPr marL="2383082" indent="0">
              <a:buNone/>
              <a:defRPr sz="800"/>
            </a:lvl8pPr>
            <a:lvl9pPr marL="272356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733D3-80F6-48B0-92A5-0E48097C4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7594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856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0319" indent="0">
              <a:buNone/>
              <a:defRPr sz="2100"/>
            </a:lvl2pPr>
            <a:lvl3pPr marL="680921" indent="0">
              <a:buNone/>
              <a:defRPr sz="1800"/>
            </a:lvl3pPr>
            <a:lvl4pPr marL="1021382" indent="0">
              <a:buNone/>
              <a:defRPr sz="1500"/>
            </a:lvl4pPr>
            <a:lvl5pPr marL="1361842" indent="0">
              <a:buNone/>
              <a:defRPr sz="1500"/>
            </a:lvl5pPr>
            <a:lvl6pPr marL="1702445" indent="0">
              <a:buNone/>
              <a:defRPr sz="1500"/>
            </a:lvl6pPr>
            <a:lvl7pPr marL="2042762" indent="0">
              <a:buNone/>
              <a:defRPr sz="1500"/>
            </a:lvl7pPr>
            <a:lvl8pPr marL="2383082" indent="0">
              <a:buNone/>
              <a:defRPr sz="1500"/>
            </a:lvl8pPr>
            <a:lvl9pPr marL="272356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0319" indent="0">
              <a:buNone/>
              <a:defRPr sz="1100"/>
            </a:lvl2pPr>
            <a:lvl3pPr marL="680921" indent="0">
              <a:buNone/>
              <a:defRPr sz="900"/>
            </a:lvl3pPr>
            <a:lvl4pPr marL="1021382" indent="0">
              <a:buNone/>
              <a:defRPr sz="800"/>
            </a:lvl4pPr>
            <a:lvl5pPr marL="1361842" indent="0">
              <a:buNone/>
              <a:defRPr sz="800"/>
            </a:lvl5pPr>
            <a:lvl6pPr marL="1702445" indent="0">
              <a:buNone/>
              <a:defRPr sz="800"/>
            </a:lvl6pPr>
            <a:lvl7pPr marL="2042762" indent="0">
              <a:buNone/>
              <a:defRPr sz="800"/>
            </a:lvl7pPr>
            <a:lvl8pPr marL="2383082" indent="0">
              <a:buNone/>
              <a:defRPr sz="800"/>
            </a:lvl8pPr>
            <a:lvl9pPr marL="272356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50DA9-3652-4172-BB72-4598FDE8F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52595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927F-D544-4F89-8CCC-B49DDEA1C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1005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13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13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9D2E-1FD7-4447-B0AB-CC347DFD4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3899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2072"/>
            <a:ext cx="469106" cy="391715"/>
          </a:xfrm>
        </p:spPr>
        <p:txBody>
          <a:bodyPr lIns="68138" tIns="68138" rIns="68138" bIns="68138" anchor="t">
            <a:noAutofit/>
          </a:bodyPr>
          <a:lstStyle>
            <a:lvl1pPr algn="ctr">
              <a:defRPr smtClean="0">
                <a:solidFill>
                  <a:srgbClr val="898989"/>
                </a:solidFill>
                <a:latin typeface="Calibri" pitchFamily="34" charset="0"/>
              </a:defRPr>
            </a:lvl1pPr>
            <a:lvl2pPr marL="553259" indent="-21287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1222" indent="-1703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1540" indent="-1703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31939" indent="-1703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72488" indent="-170302" defTabSz="340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12941" indent="-170302" defTabSz="340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53407" indent="-170302" defTabSz="340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893985" indent="-170302" defTabSz="340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C8D3BF5-D6C3-4E7F-8F5E-407F74F75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682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0851" tIns="90851" rIns="90851" bIns="90851" anchor="ctr"/>
          <a:lstStyle/>
          <a:p>
            <a:pPr defTabSz="3403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0851" tIns="90851" rIns="90851" bIns="908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3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0851" tIns="90851" rIns="90851" bIns="908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3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0851" tIns="90851" rIns="90851" bIns="908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3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0851" tIns="90851" rIns="90851" bIns="908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3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0851" tIns="90851" rIns="90851" bIns="908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3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2972" y="4478229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031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031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871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449322"/>
      </p:ext>
    </p:extLst>
  </p:cSld>
  <p:clrMapOvr>
    <a:masterClrMapping/>
  </p:clrMapOvr>
  <p:transition>
    <p:cut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026773"/>
      </p:ext>
    </p:extLst>
  </p:cSld>
  <p:clrMapOvr>
    <a:masterClrMapping/>
  </p:clrMapOvr>
  <p:transition>
    <p:cut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0418" indent="0" algn="ctr">
              <a:buNone/>
              <a:defRPr sz="1500"/>
            </a:lvl2pPr>
            <a:lvl3pPr marL="681108" indent="0" algn="ctr">
              <a:buNone/>
              <a:defRPr sz="1400"/>
            </a:lvl3pPr>
            <a:lvl4pPr marL="1021663" indent="0" algn="ctr">
              <a:buNone/>
              <a:defRPr sz="1200"/>
            </a:lvl4pPr>
            <a:lvl5pPr marL="1362216" indent="0" algn="ctr">
              <a:buNone/>
              <a:defRPr sz="1200"/>
            </a:lvl5pPr>
            <a:lvl6pPr marL="1702907" indent="0" algn="ctr">
              <a:buNone/>
              <a:defRPr sz="1200"/>
            </a:lvl6pPr>
            <a:lvl7pPr marL="2043323" indent="0" algn="ctr">
              <a:buNone/>
              <a:defRPr sz="1200"/>
            </a:lvl7pPr>
            <a:lvl8pPr marL="2383742" indent="0" algn="ctr">
              <a:buNone/>
              <a:defRPr sz="1200"/>
            </a:lvl8pPr>
            <a:lvl9pPr marL="272431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1D39B-9733-47AB-A25B-81706C530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794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33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6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0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3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6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0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3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70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33E-951D-473B-B05E-190C6D343671}" type="datetimeFigureOut">
              <a:rPr lang="en-US" smtClean="0"/>
              <a:t>24/09/2025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864-0DF7-4830-B4CD-ECA3B9B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545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966A-2AE5-44BA-904F-5F52CFA55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9771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58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0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1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16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2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29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33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37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43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25A1-5294-4593-93BF-D26C5932F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6972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498D-387D-40D9-B918-4FCF2D9E1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84590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418" indent="0">
              <a:buNone/>
              <a:defRPr sz="1500" b="1"/>
            </a:lvl2pPr>
            <a:lvl3pPr marL="681108" indent="0">
              <a:buNone/>
              <a:defRPr sz="1400" b="1"/>
            </a:lvl3pPr>
            <a:lvl4pPr marL="1021663" indent="0">
              <a:buNone/>
              <a:defRPr sz="1200" b="1"/>
            </a:lvl4pPr>
            <a:lvl5pPr marL="1362216" indent="0">
              <a:buNone/>
              <a:defRPr sz="1200" b="1"/>
            </a:lvl5pPr>
            <a:lvl6pPr marL="1702907" indent="0">
              <a:buNone/>
              <a:defRPr sz="1200" b="1"/>
            </a:lvl6pPr>
            <a:lvl7pPr marL="2043323" indent="0">
              <a:buNone/>
              <a:defRPr sz="1200" b="1"/>
            </a:lvl7pPr>
            <a:lvl8pPr marL="2383742" indent="0">
              <a:buNone/>
              <a:defRPr sz="1200" b="1"/>
            </a:lvl8pPr>
            <a:lvl9pPr marL="272431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418" indent="0">
              <a:buNone/>
              <a:defRPr sz="1500" b="1"/>
            </a:lvl2pPr>
            <a:lvl3pPr marL="681108" indent="0">
              <a:buNone/>
              <a:defRPr sz="1400" b="1"/>
            </a:lvl3pPr>
            <a:lvl4pPr marL="1021663" indent="0">
              <a:buNone/>
              <a:defRPr sz="1200" b="1"/>
            </a:lvl4pPr>
            <a:lvl5pPr marL="1362216" indent="0">
              <a:buNone/>
              <a:defRPr sz="1200" b="1"/>
            </a:lvl5pPr>
            <a:lvl6pPr marL="1702907" indent="0">
              <a:buNone/>
              <a:defRPr sz="1200" b="1"/>
            </a:lvl6pPr>
            <a:lvl7pPr marL="2043323" indent="0">
              <a:buNone/>
              <a:defRPr sz="1200" b="1"/>
            </a:lvl7pPr>
            <a:lvl8pPr marL="2383742" indent="0">
              <a:buNone/>
              <a:defRPr sz="1200" b="1"/>
            </a:lvl8pPr>
            <a:lvl9pPr marL="272431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305B-6E67-40EF-944C-760A9C6FB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4758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EFAC-9684-4A78-9638-62F22E241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5538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FBAF-1DC5-4C54-8994-52599D56E4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243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4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0418" indent="0">
              <a:buNone/>
              <a:defRPr sz="1100"/>
            </a:lvl2pPr>
            <a:lvl3pPr marL="681108" indent="0">
              <a:buNone/>
              <a:defRPr sz="900"/>
            </a:lvl3pPr>
            <a:lvl4pPr marL="1021663" indent="0">
              <a:buNone/>
              <a:defRPr sz="800"/>
            </a:lvl4pPr>
            <a:lvl5pPr marL="1362216" indent="0">
              <a:buNone/>
              <a:defRPr sz="800"/>
            </a:lvl5pPr>
            <a:lvl6pPr marL="1702907" indent="0">
              <a:buNone/>
              <a:defRPr sz="800"/>
            </a:lvl6pPr>
            <a:lvl7pPr marL="2043323" indent="0">
              <a:buNone/>
              <a:defRPr sz="800"/>
            </a:lvl7pPr>
            <a:lvl8pPr marL="2383742" indent="0">
              <a:buNone/>
              <a:defRPr sz="800"/>
            </a:lvl8pPr>
            <a:lvl9pPr marL="272431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733D3-80F6-48B0-92A5-0E48097C4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6820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845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0418" indent="0">
              <a:buNone/>
              <a:defRPr sz="2100"/>
            </a:lvl2pPr>
            <a:lvl3pPr marL="681108" indent="0">
              <a:buNone/>
              <a:defRPr sz="1800"/>
            </a:lvl3pPr>
            <a:lvl4pPr marL="1021663" indent="0">
              <a:buNone/>
              <a:defRPr sz="1500"/>
            </a:lvl4pPr>
            <a:lvl5pPr marL="1362216" indent="0">
              <a:buNone/>
              <a:defRPr sz="1500"/>
            </a:lvl5pPr>
            <a:lvl6pPr marL="1702907" indent="0">
              <a:buNone/>
              <a:defRPr sz="1500"/>
            </a:lvl6pPr>
            <a:lvl7pPr marL="2043323" indent="0">
              <a:buNone/>
              <a:defRPr sz="1500"/>
            </a:lvl7pPr>
            <a:lvl8pPr marL="2383742" indent="0">
              <a:buNone/>
              <a:defRPr sz="1500"/>
            </a:lvl8pPr>
            <a:lvl9pPr marL="2724315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0418" indent="0">
              <a:buNone/>
              <a:defRPr sz="1100"/>
            </a:lvl2pPr>
            <a:lvl3pPr marL="681108" indent="0">
              <a:buNone/>
              <a:defRPr sz="900"/>
            </a:lvl3pPr>
            <a:lvl4pPr marL="1021663" indent="0">
              <a:buNone/>
              <a:defRPr sz="800"/>
            </a:lvl4pPr>
            <a:lvl5pPr marL="1362216" indent="0">
              <a:buNone/>
              <a:defRPr sz="800"/>
            </a:lvl5pPr>
            <a:lvl6pPr marL="1702907" indent="0">
              <a:buNone/>
              <a:defRPr sz="800"/>
            </a:lvl6pPr>
            <a:lvl7pPr marL="2043323" indent="0">
              <a:buNone/>
              <a:defRPr sz="800"/>
            </a:lvl7pPr>
            <a:lvl8pPr marL="2383742" indent="0">
              <a:buNone/>
              <a:defRPr sz="800"/>
            </a:lvl8pPr>
            <a:lvl9pPr marL="272431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50DA9-3652-4172-BB72-4598FDE8F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54715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927F-D544-4F89-8CCC-B49DDEA1C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0227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12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12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9D2E-1FD7-4447-B0AB-CC347DFD4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223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33E-951D-473B-B05E-190C6D343671}" type="datetimeFigureOut">
              <a:rPr lang="en-US" smtClean="0"/>
              <a:t>24/09/2025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864-0DF7-4830-B4CD-ECA3B9B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18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2061"/>
            <a:ext cx="469106" cy="391715"/>
          </a:xfrm>
        </p:spPr>
        <p:txBody>
          <a:bodyPr lIns="68154" tIns="68154" rIns="68154" bIns="68154" anchor="t">
            <a:noAutofit/>
          </a:bodyPr>
          <a:lstStyle>
            <a:lvl1pPr algn="ctr">
              <a:defRPr smtClean="0">
                <a:solidFill>
                  <a:srgbClr val="898989"/>
                </a:solidFill>
                <a:latin typeface="Calibri" pitchFamily="34" charset="0"/>
              </a:defRPr>
            </a:lvl1pPr>
            <a:lvl2pPr marL="553407" indent="-21293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1453" indent="-17034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1870" indent="-17034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32357" indent="-17034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72999" indent="-170346" defTabSz="340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13546" indent="-170346" defTabSz="340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54100" indent="-170346" defTabSz="340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894777" indent="-170346" defTabSz="340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C8D3BF5-D6C3-4E7F-8F5E-407F74F75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10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0873" tIns="90873" rIns="90873" bIns="90873" anchor="ctr"/>
          <a:lstStyle/>
          <a:p>
            <a:pPr defTabSz="3404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0873" tIns="90873" rIns="90873" bIns="9087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4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0873" tIns="90873" rIns="90873" bIns="9087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4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0873" tIns="90873" rIns="90873" bIns="9087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4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0873" tIns="90873" rIns="90873" bIns="9087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4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0873" tIns="90873" rIns="90873" bIns="9087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4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2961" y="4478218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041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041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36468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270648"/>
      </p:ext>
    </p:extLst>
  </p:cSld>
  <p:clrMapOvr>
    <a:masterClrMapping/>
  </p:clrMapOvr>
  <p:transition>
    <p:cut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969738"/>
      </p:ext>
    </p:extLst>
  </p:cSld>
  <p:clrMapOvr>
    <a:masterClrMapping/>
  </p:clrMapOvr>
  <p:transition>
    <p:cut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0526" indent="0" algn="ctr">
              <a:buNone/>
              <a:defRPr sz="1500"/>
            </a:lvl2pPr>
            <a:lvl3pPr marL="681312" indent="0" algn="ctr">
              <a:buNone/>
              <a:defRPr sz="1400"/>
            </a:lvl3pPr>
            <a:lvl4pPr marL="1021969" indent="0" algn="ctr">
              <a:buNone/>
              <a:defRPr sz="1200"/>
            </a:lvl4pPr>
            <a:lvl5pPr marL="1362624" indent="0" algn="ctr">
              <a:buNone/>
              <a:defRPr sz="1200"/>
            </a:lvl5pPr>
            <a:lvl6pPr marL="1703411" indent="0" algn="ctr">
              <a:buNone/>
              <a:defRPr sz="1200"/>
            </a:lvl6pPr>
            <a:lvl7pPr marL="2043935" indent="0" algn="ctr">
              <a:buNone/>
              <a:defRPr sz="1200"/>
            </a:lvl7pPr>
            <a:lvl8pPr marL="2384462" indent="0" algn="ctr">
              <a:buNone/>
              <a:defRPr sz="1200"/>
            </a:lvl8pPr>
            <a:lvl9pPr marL="2725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1D39B-9733-47AB-A25B-81706C530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7531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966A-2AE5-44BA-904F-5F52CFA55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8062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56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05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13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19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2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34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3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44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5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25A1-5294-4593-93BF-D26C5932F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15497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498D-387D-40D9-B918-4FCF2D9E1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1592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526" indent="0">
              <a:buNone/>
              <a:defRPr sz="1500" b="1"/>
            </a:lvl2pPr>
            <a:lvl3pPr marL="681312" indent="0">
              <a:buNone/>
              <a:defRPr sz="1400" b="1"/>
            </a:lvl3pPr>
            <a:lvl4pPr marL="1021969" indent="0">
              <a:buNone/>
              <a:defRPr sz="1200" b="1"/>
            </a:lvl4pPr>
            <a:lvl5pPr marL="1362624" indent="0">
              <a:buNone/>
              <a:defRPr sz="1200" b="1"/>
            </a:lvl5pPr>
            <a:lvl6pPr marL="1703411" indent="0">
              <a:buNone/>
              <a:defRPr sz="1200" b="1"/>
            </a:lvl6pPr>
            <a:lvl7pPr marL="2043935" indent="0">
              <a:buNone/>
              <a:defRPr sz="1200" b="1"/>
            </a:lvl7pPr>
            <a:lvl8pPr marL="2384462" indent="0">
              <a:buNone/>
              <a:defRPr sz="1200" b="1"/>
            </a:lvl8pPr>
            <a:lvl9pPr marL="2725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526" indent="0">
              <a:buNone/>
              <a:defRPr sz="1500" b="1"/>
            </a:lvl2pPr>
            <a:lvl3pPr marL="681312" indent="0">
              <a:buNone/>
              <a:defRPr sz="1400" b="1"/>
            </a:lvl3pPr>
            <a:lvl4pPr marL="1021969" indent="0">
              <a:buNone/>
              <a:defRPr sz="1200" b="1"/>
            </a:lvl4pPr>
            <a:lvl5pPr marL="1362624" indent="0">
              <a:buNone/>
              <a:defRPr sz="1200" b="1"/>
            </a:lvl5pPr>
            <a:lvl6pPr marL="1703411" indent="0">
              <a:buNone/>
              <a:defRPr sz="1200" b="1"/>
            </a:lvl6pPr>
            <a:lvl7pPr marL="2043935" indent="0">
              <a:buNone/>
              <a:defRPr sz="1200" b="1"/>
            </a:lvl7pPr>
            <a:lvl8pPr marL="2384462" indent="0">
              <a:buNone/>
              <a:defRPr sz="1200" b="1"/>
            </a:lvl8pPr>
            <a:lvl9pPr marL="2725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305B-6E67-40EF-944C-760A9C6FB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42178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EFAC-9684-4A78-9638-62F22E241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22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322" indent="0">
              <a:buNone/>
              <a:defRPr sz="2000" b="1"/>
            </a:lvl2pPr>
            <a:lvl3pPr marL="906840" indent="0">
              <a:buNone/>
              <a:defRPr sz="1800" b="1"/>
            </a:lvl3pPr>
            <a:lvl4pPr marL="1360176" indent="0">
              <a:buNone/>
              <a:defRPr sz="1600" b="1"/>
            </a:lvl4pPr>
            <a:lvl5pPr marL="1813679" indent="0">
              <a:buNone/>
              <a:defRPr sz="1600" b="1"/>
            </a:lvl5pPr>
            <a:lvl6pPr marL="2266848" indent="0">
              <a:buNone/>
              <a:defRPr sz="1600" b="1"/>
            </a:lvl6pPr>
            <a:lvl7pPr marL="2720235" indent="0">
              <a:buNone/>
              <a:defRPr sz="1600" b="1"/>
            </a:lvl7pPr>
            <a:lvl8pPr marL="3173662" indent="0">
              <a:buNone/>
              <a:defRPr sz="1600" b="1"/>
            </a:lvl8pPr>
            <a:lvl9pPr marL="36270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6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322" indent="0">
              <a:buNone/>
              <a:defRPr sz="2000" b="1"/>
            </a:lvl2pPr>
            <a:lvl3pPr marL="906840" indent="0">
              <a:buNone/>
              <a:defRPr sz="1800" b="1"/>
            </a:lvl3pPr>
            <a:lvl4pPr marL="1360176" indent="0">
              <a:buNone/>
              <a:defRPr sz="1600" b="1"/>
            </a:lvl4pPr>
            <a:lvl5pPr marL="1813679" indent="0">
              <a:buNone/>
              <a:defRPr sz="1600" b="1"/>
            </a:lvl5pPr>
            <a:lvl6pPr marL="2266848" indent="0">
              <a:buNone/>
              <a:defRPr sz="1600" b="1"/>
            </a:lvl6pPr>
            <a:lvl7pPr marL="2720235" indent="0">
              <a:buNone/>
              <a:defRPr sz="1600" b="1"/>
            </a:lvl7pPr>
            <a:lvl8pPr marL="3173662" indent="0">
              <a:buNone/>
              <a:defRPr sz="1600" b="1"/>
            </a:lvl8pPr>
            <a:lvl9pPr marL="36270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6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33E-951D-473B-B05E-190C6D343671}" type="datetimeFigureOut">
              <a:rPr lang="en-US" smtClean="0"/>
              <a:t>24/09/2025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864-0DF7-4830-B4CD-ECA3B9B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269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FBAF-1DC5-4C54-8994-52599D56E4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3819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3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0526" indent="0">
              <a:buNone/>
              <a:defRPr sz="1100"/>
            </a:lvl2pPr>
            <a:lvl3pPr marL="681312" indent="0">
              <a:buNone/>
              <a:defRPr sz="900"/>
            </a:lvl3pPr>
            <a:lvl4pPr marL="1021969" indent="0">
              <a:buNone/>
              <a:defRPr sz="800"/>
            </a:lvl4pPr>
            <a:lvl5pPr marL="1362624" indent="0">
              <a:buNone/>
              <a:defRPr sz="800"/>
            </a:lvl5pPr>
            <a:lvl6pPr marL="1703411" indent="0">
              <a:buNone/>
              <a:defRPr sz="800"/>
            </a:lvl6pPr>
            <a:lvl7pPr marL="2043935" indent="0">
              <a:buNone/>
              <a:defRPr sz="800"/>
            </a:lvl7pPr>
            <a:lvl8pPr marL="2384462" indent="0">
              <a:buNone/>
              <a:defRPr sz="800"/>
            </a:lvl8pPr>
            <a:lvl9pPr marL="27251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733D3-80F6-48B0-92A5-0E48097C4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44448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833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0526" indent="0">
              <a:buNone/>
              <a:defRPr sz="2100"/>
            </a:lvl2pPr>
            <a:lvl3pPr marL="681312" indent="0">
              <a:buNone/>
              <a:defRPr sz="1800"/>
            </a:lvl3pPr>
            <a:lvl4pPr marL="1021969" indent="0">
              <a:buNone/>
              <a:defRPr sz="1500"/>
            </a:lvl4pPr>
            <a:lvl5pPr marL="1362624" indent="0">
              <a:buNone/>
              <a:defRPr sz="1500"/>
            </a:lvl5pPr>
            <a:lvl6pPr marL="1703411" indent="0">
              <a:buNone/>
              <a:defRPr sz="1500"/>
            </a:lvl6pPr>
            <a:lvl7pPr marL="2043935" indent="0">
              <a:buNone/>
              <a:defRPr sz="1500"/>
            </a:lvl7pPr>
            <a:lvl8pPr marL="2384462" indent="0">
              <a:buNone/>
              <a:defRPr sz="1500"/>
            </a:lvl8pPr>
            <a:lvl9pPr marL="2725131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0526" indent="0">
              <a:buNone/>
              <a:defRPr sz="1100"/>
            </a:lvl2pPr>
            <a:lvl3pPr marL="681312" indent="0">
              <a:buNone/>
              <a:defRPr sz="900"/>
            </a:lvl3pPr>
            <a:lvl4pPr marL="1021969" indent="0">
              <a:buNone/>
              <a:defRPr sz="800"/>
            </a:lvl4pPr>
            <a:lvl5pPr marL="1362624" indent="0">
              <a:buNone/>
              <a:defRPr sz="800"/>
            </a:lvl5pPr>
            <a:lvl6pPr marL="1703411" indent="0">
              <a:buNone/>
              <a:defRPr sz="800"/>
            </a:lvl6pPr>
            <a:lvl7pPr marL="2043935" indent="0">
              <a:buNone/>
              <a:defRPr sz="800"/>
            </a:lvl7pPr>
            <a:lvl8pPr marL="2384462" indent="0">
              <a:buNone/>
              <a:defRPr sz="800"/>
            </a:lvl8pPr>
            <a:lvl9pPr marL="27251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50DA9-3652-4172-BB72-4598FDE8F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79105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927F-D544-4F89-8CCC-B49DDEA1C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9396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10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10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9D2E-1FD7-4447-B0AB-CC347DFD4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7605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2049"/>
            <a:ext cx="469106" cy="391715"/>
          </a:xfrm>
        </p:spPr>
        <p:txBody>
          <a:bodyPr lIns="68172" tIns="68172" rIns="68172" bIns="68172" anchor="t">
            <a:noAutofit/>
          </a:bodyPr>
          <a:lstStyle>
            <a:lvl1pPr algn="ctr">
              <a:defRPr smtClean="0">
                <a:solidFill>
                  <a:srgbClr val="898989"/>
                </a:solidFill>
                <a:latin typeface="Calibri" pitchFamily="34" charset="0"/>
              </a:defRPr>
            </a:lvl1pPr>
            <a:lvl2pPr marL="553569" indent="-2129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1705" indent="-17039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2230" indent="-17039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32813" indent="-17039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73557" indent="-170394" defTabSz="340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14206" indent="-170394" defTabSz="340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54856" indent="-170394" defTabSz="340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895641" indent="-170394" defTabSz="340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C8D3BF5-D6C3-4E7F-8F5E-407F74F75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09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0897" tIns="90897" rIns="90897" bIns="90897" anchor="ctr"/>
          <a:lstStyle/>
          <a:p>
            <a:pPr defTabSz="34052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0897" tIns="90897" rIns="90897" bIns="9089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52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0897" tIns="90897" rIns="90897" bIns="9089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52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0897" tIns="90897" rIns="90897" bIns="9089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52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0897" tIns="90897" rIns="90897" bIns="9089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52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0897" tIns="90897" rIns="90897" bIns="9089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52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2949" y="4478206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05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05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92051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070198"/>
      </p:ext>
    </p:extLst>
  </p:cSld>
  <p:clrMapOvr>
    <a:masterClrMapping/>
  </p:clrMapOvr>
  <p:transition>
    <p:cut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630691"/>
      </p:ext>
    </p:extLst>
  </p:cSld>
  <p:clrMapOvr>
    <a:masterClrMapping/>
  </p:clrMapOvr>
  <p:transition>
    <p:cut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0643" indent="0" algn="ctr">
              <a:buNone/>
              <a:defRPr sz="1500"/>
            </a:lvl2pPr>
            <a:lvl3pPr marL="681533" indent="0" algn="ctr">
              <a:buNone/>
              <a:defRPr sz="1400"/>
            </a:lvl3pPr>
            <a:lvl4pPr marL="1022300" indent="0" algn="ctr">
              <a:buNone/>
              <a:defRPr sz="1200"/>
            </a:lvl4pPr>
            <a:lvl5pPr marL="1363066" indent="0" algn="ctr">
              <a:buNone/>
              <a:defRPr sz="1200"/>
            </a:lvl5pPr>
            <a:lvl6pPr marL="1703957" indent="0" algn="ctr">
              <a:buNone/>
              <a:defRPr sz="1200"/>
            </a:lvl6pPr>
            <a:lvl7pPr marL="2044598" indent="0" algn="ctr">
              <a:buNone/>
              <a:defRPr sz="1200"/>
            </a:lvl7pPr>
            <a:lvl8pPr marL="2385240" indent="0" algn="ctr">
              <a:buNone/>
              <a:defRPr sz="1200"/>
            </a:lvl8pPr>
            <a:lvl9pPr marL="272601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6DE0-F4AF-47B8-86B2-B009F6410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106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33E-951D-473B-B05E-190C6D343671}" type="datetimeFigureOut">
              <a:rPr lang="en-US" smtClean="0"/>
              <a:t>24/09/2025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864-0DF7-4830-B4CD-ECA3B9B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6790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8A10-3B07-47B5-8E56-EDD7F4388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4824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55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06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1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2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30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3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4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5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60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9DAE-40AF-48BD-A0A5-008128900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0932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F111-85C8-4FA4-BAA8-AA5CDAF03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21217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643" indent="0">
              <a:buNone/>
              <a:defRPr sz="1500" b="1"/>
            </a:lvl2pPr>
            <a:lvl3pPr marL="681533" indent="0">
              <a:buNone/>
              <a:defRPr sz="1400" b="1"/>
            </a:lvl3pPr>
            <a:lvl4pPr marL="1022300" indent="0">
              <a:buNone/>
              <a:defRPr sz="1200" b="1"/>
            </a:lvl4pPr>
            <a:lvl5pPr marL="1363066" indent="0">
              <a:buNone/>
              <a:defRPr sz="1200" b="1"/>
            </a:lvl5pPr>
            <a:lvl6pPr marL="1703957" indent="0">
              <a:buNone/>
              <a:defRPr sz="1200" b="1"/>
            </a:lvl6pPr>
            <a:lvl7pPr marL="2044598" indent="0">
              <a:buNone/>
              <a:defRPr sz="1200" b="1"/>
            </a:lvl7pPr>
            <a:lvl8pPr marL="2385240" indent="0">
              <a:buNone/>
              <a:defRPr sz="1200" b="1"/>
            </a:lvl8pPr>
            <a:lvl9pPr marL="272601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643" indent="0">
              <a:buNone/>
              <a:defRPr sz="1500" b="1"/>
            </a:lvl2pPr>
            <a:lvl3pPr marL="681533" indent="0">
              <a:buNone/>
              <a:defRPr sz="1400" b="1"/>
            </a:lvl3pPr>
            <a:lvl4pPr marL="1022300" indent="0">
              <a:buNone/>
              <a:defRPr sz="1200" b="1"/>
            </a:lvl4pPr>
            <a:lvl5pPr marL="1363066" indent="0">
              <a:buNone/>
              <a:defRPr sz="1200" b="1"/>
            </a:lvl5pPr>
            <a:lvl6pPr marL="1703957" indent="0">
              <a:buNone/>
              <a:defRPr sz="1200" b="1"/>
            </a:lvl6pPr>
            <a:lvl7pPr marL="2044598" indent="0">
              <a:buNone/>
              <a:defRPr sz="1200" b="1"/>
            </a:lvl7pPr>
            <a:lvl8pPr marL="2385240" indent="0">
              <a:buNone/>
              <a:defRPr sz="1200" b="1"/>
            </a:lvl8pPr>
            <a:lvl9pPr marL="272601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84B7-3A97-4F75-B198-FFD59CB78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57164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BC26-B891-4E34-BDFF-6D5B8EBF7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18656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CEB1-82A9-4C79-9BC8-B8B9428EF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61985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2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0643" indent="0">
              <a:buNone/>
              <a:defRPr sz="1100"/>
            </a:lvl2pPr>
            <a:lvl3pPr marL="681533" indent="0">
              <a:buNone/>
              <a:defRPr sz="900"/>
            </a:lvl3pPr>
            <a:lvl4pPr marL="1022300" indent="0">
              <a:buNone/>
              <a:defRPr sz="800"/>
            </a:lvl4pPr>
            <a:lvl5pPr marL="1363066" indent="0">
              <a:buNone/>
              <a:defRPr sz="800"/>
            </a:lvl5pPr>
            <a:lvl6pPr marL="1703957" indent="0">
              <a:buNone/>
              <a:defRPr sz="800"/>
            </a:lvl6pPr>
            <a:lvl7pPr marL="2044598" indent="0">
              <a:buNone/>
              <a:defRPr sz="800"/>
            </a:lvl7pPr>
            <a:lvl8pPr marL="2385240" indent="0">
              <a:buNone/>
              <a:defRPr sz="800"/>
            </a:lvl8pPr>
            <a:lvl9pPr marL="272601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E8C5-7D55-4170-8965-3362AD9BF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23592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82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0643" indent="0">
              <a:buNone/>
              <a:defRPr sz="2100"/>
            </a:lvl2pPr>
            <a:lvl3pPr marL="681533" indent="0">
              <a:buNone/>
              <a:defRPr sz="1800"/>
            </a:lvl3pPr>
            <a:lvl4pPr marL="1022300" indent="0">
              <a:buNone/>
              <a:defRPr sz="1500"/>
            </a:lvl4pPr>
            <a:lvl5pPr marL="1363066" indent="0">
              <a:buNone/>
              <a:defRPr sz="1500"/>
            </a:lvl5pPr>
            <a:lvl6pPr marL="1703957" indent="0">
              <a:buNone/>
              <a:defRPr sz="1500"/>
            </a:lvl6pPr>
            <a:lvl7pPr marL="2044598" indent="0">
              <a:buNone/>
              <a:defRPr sz="1500"/>
            </a:lvl7pPr>
            <a:lvl8pPr marL="2385240" indent="0">
              <a:buNone/>
              <a:defRPr sz="1500"/>
            </a:lvl8pPr>
            <a:lvl9pPr marL="2726015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0643" indent="0">
              <a:buNone/>
              <a:defRPr sz="1100"/>
            </a:lvl2pPr>
            <a:lvl3pPr marL="681533" indent="0">
              <a:buNone/>
              <a:defRPr sz="900"/>
            </a:lvl3pPr>
            <a:lvl4pPr marL="1022300" indent="0">
              <a:buNone/>
              <a:defRPr sz="800"/>
            </a:lvl4pPr>
            <a:lvl5pPr marL="1363066" indent="0">
              <a:buNone/>
              <a:defRPr sz="800"/>
            </a:lvl5pPr>
            <a:lvl6pPr marL="1703957" indent="0">
              <a:buNone/>
              <a:defRPr sz="800"/>
            </a:lvl6pPr>
            <a:lvl7pPr marL="2044598" indent="0">
              <a:buNone/>
              <a:defRPr sz="800"/>
            </a:lvl7pPr>
            <a:lvl8pPr marL="2385240" indent="0">
              <a:buNone/>
              <a:defRPr sz="800"/>
            </a:lvl8pPr>
            <a:lvl9pPr marL="272601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8DAC-B7E5-46F4-B014-F8BF59E8A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28597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E8F6-CC12-412A-89F9-7BC11BF09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6643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09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09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26F1-1BA7-4681-9102-25FA038D4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553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33E-951D-473B-B05E-190C6D343671}" type="datetimeFigureOut">
              <a:rPr lang="en-US" smtClean="0"/>
              <a:t>24/09/2025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864-0DF7-4830-B4CD-ECA3B9B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701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2036"/>
            <a:ext cx="469106" cy="391715"/>
          </a:xfrm>
        </p:spPr>
        <p:txBody>
          <a:bodyPr lIns="68192" tIns="68192" rIns="68192" bIns="68192" anchor="t">
            <a:noAutofit/>
          </a:bodyPr>
          <a:lstStyle>
            <a:lvl1pPr algn="ctr">
              <a:defRPr>
                <a:solidFill>
                  <a:srgbClr val="898989"/>
                </a:solidFill>
                <a:latin typeface="Calibri" pitchFamily="34" charset="0"/>
              </a:defRPr>
            </a:lvl1pPr>
            <a:lvl2pPr marL="553745" indent="-2130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1978" indent="-17044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2620" indent="-17044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33307" indent="-17044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74162" indent="-170446" defTabSz="340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14921" indent="-170446" defTabSz="340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55686" indent="-170446" defTabSz="340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896577" indent="-170446" defTabSz="340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73BB43-8A3A-48DC-9F62-75ECBD9AC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4010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0923" tIns="90923" rIns="90923" bIns="90923" anchor="ctr"/>
          <a:lstStyle/>
          <a:p>
            <a:pPr defTabSz="3406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0923" tIns="90923" rIns="90923" bIns="9092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6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0923" tIns="90923" rIns="90923" bIns="9092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6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0923" tIns="90923" rIns="90923" bIns="9092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6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0923" tIns="90923" rIns="90923" bIns="9092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6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0923" tIns="90923" rIns="90923" bIns="9092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6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2936" y="4478193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064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064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65082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650701"/>
      </p:ext>
    </p:extLst>
  </p:cSld>
  <p:clrMapOvr>
    <a:masterClrMapping/>
  </p:clrMapOvr>
  <p:transition>
    <p:cut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1897"/>
      </p:ext>
    </p:extLst>
  </p:cSld>
  <p:clrMapOvr>
    <a:masterClrMapping/>
  </p:clrMapOvr>
  <p:transition>
    <p:cut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0769" indent="0" algn="ctr">
              <a:buNone/>
              <a:defRPr sz="1500"/>
            </a:lvl2pPr>
            <a:lvl3pPr marL="681771" indent="0" algn="ctr">
              <a:buNone/>
              <a:defRPr sz="1400"/>
            </a:lvl3pPr>
            <a:lvl4pPr marL="1022657" indent="0" algn="ctr">
              <a:buNone/>
              <a:defRPr sz="1200"/>
            </a:lvl4pPr>
            <a:lvl5pPr marL="1363542" indent="0" algn="ctr">
              <a:buNone/>
              <a:defRPr sz="1200"/>
            </a:lvl5pPr>
            <a:lvl6pPr marL="1704545" indent="0" algn="ctr">
              <a:buNone/>
              <a:defRPr sz="1200"/>
            </a:lvl6pPr>
            <a:lvl7pPr marL="2045312" indent="0" algn="ctr">
              <a:buNone/>
              <a:defRPr sz="1200"/>
            </a:lvl7pPr>
            <a:lvl8pPr marL="2386080" indent="0" algn="ctr">
              <a:buNone/>
              <a:defRPr sz="1200"/>
            </a:lvl8pPr>
            <a:lvl9pPr marL="272696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6DE0-F4AF-47B8-86B2-B009F6410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26768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8A10-3B07-47B5-8E56-EDD7F4388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09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54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07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1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2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35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45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5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6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69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9DAE-40AF-48BD-A0A5-008128900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37221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F111-85C8-4FA4-BAA8-AA5CDAF03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11168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769" indent="0">
              <a:buNone/>
              <a:defRPr sz="1500" b="1"/>
            </a:lvl2pPr>
            <a:lvl3pPr marL="681771" indent="0">
              <a:buNone/>
              <a:defRPr sz="1400" b="1"/>
            </a:lvl3pPr>
            <a:lvl4pPr marL="1022657" indent="0">
              <a:buNone/>
              <a:defRPr sz="1200" b="1"/>
            </a:lvl4pPr>
            <a:lvl5pPr marL="1363542" indent="0">
              <a:buNone/>
              <a:defRPr sz="1200" b="1"/>
            </a:lvl5pPr>
            <a:lvl6pPr marL="1704545" indent="0">
              <a:buNone/>
              <a:defRPr sz="1200" b="1"/>
            </a:lvl6pPr>
            <a:lvl7pPr marL="2045312" indent="0">
              <a:buNone/>
              <a:defRPr sz="1200" b="1"/>
            </a:lvl7pPr>
            <a:lvl8pPr marL="2386080" indent="0">
              <a:buNone/>
              <a:defRPr sz="1200" b="1"/>
            </a:lvl8pPr>
            <a:lvl9pPr marL="272696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769" indent="0">
              <a:buNone/>
              <a:defRPr sz="1500" b="1"/>
            </a:lvl2pPr>
            <a:lvl3pPr marL="681771" indent="0">
              <a:buNone/>
              <a:defRPr sz="1400" b="1"/>
            </a:lvl3pPr>
            <a:lvl4pPr marL="1022657" indent="0">
              <a:buNone/>
              <a:defRPr sz="1200" b="1"/>
            </a:lvl4pPr>
            <a:lvl5pPr marL="1363542" indent="0">
              <a:buNone/>
              <a:defRPr sz="1200" b="1"/>
            </a:lvl5pPr>
            <a:lvl6pPr marL="1704545" indent="0">
              <a:buNone/>
              <a:defRPr sz="1200" b="1"/>
            </a:lvl6pPr>
            <a:lvl7pPr marL="2045312" indent="0">
              <a:buNone/>
              <a:defRPr sz="1200" b="1"/>
            </a:lvl7pPr>
            <a:lvl8pPr marL="2386080" indent="0">
              <a:buNone/>
              <a:defRPr sz="1200" b="1"/>
            </a:lvl8pPr>
            <a:lvl9pPr marL="272696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84B7-3A97-4F75-B198-FFD59CB78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28161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BC26-B891-4E34-BDFF-6D5B8EBF7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636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12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3322" indent="0">
              <a:buNone/>
              <a:defRPr sz="1200"/>
            </a:lvl2pPr>
            <a:lvl3pPr marL="906840" indent="0">
              <a:buNone/>
              <a:defRPr sz="1000"/>
            </a:lvl3pPr>
            <a:lvl4pPr marL="1360176" indent="0">
              <a:buNone/>
              <a:defRPr sz="900"/>
            </a:lvl4pPr>
            <a:lvl5pPr marL="1813679" indent="0">
              <a:buNone/>
              <a:defRPr sz="900"/>
            </a:lvl5pPr>
            <a:lvl6pPr marL="2266848" indent="0">
              <a:buNone/>
              <a:defRPr sz="900"/>
            </a:lvl6pPr>
            <a:lvl7pPr marL="2720235" indent="0">
              <a:buNone/>
              <a:defRPr sz="900"/>
            </a:lvl7pPr>
            <a:lvl8pPr marL="3173662" indent="0">
              <a:buNone/>
              <a:defRPr sz="900"/>
            </a:lvl8pPr>
            <a:lvl9pPr marL="36270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33E-951D-473B-B05E-190C6D343671}" type="datetimeFigureOut">
              <a:rPr lang="en-US" smtClean="0"/>
              <a:t>24/09/2025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864-0DF7-4830-B4CD-ECA3B9B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753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CEB1-82A9-4C79-9BC8-B8B9428EF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63618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0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0769" indent="0">
              <a:buNone/>
              <a:defRPr sz="1100"/>
            </a:lvl2pPr>
            <a:lvl3pPr marL="681771" indent="0">
              <a:buNone/>
              <a:defRPr sz="900"/>
            </a:lvl3pPr>
            <a:lvl4pPr marL="1022657" indent="0">
              <a:buNone/>
              <a:defRPr sz="800"/>
            </a:lvl4pPr>
            <a:lvl5pPr marL="1363542" indent="0">
              <a:buNone/>
              <a:defRPr sz="800"/>
            </a:lvl5pPr>
            <a:lvl6pPr marL="1704545" indent="0">
              <a:buNone/>
              <a:defRPr sz="800"/>
            </a:lvl6pPr>
            <a:lvl7pPr marL="2045312" indent="0">
              <a:buNone/>
              <a:defRPr sz="800"/>
            </a:lvl7pPr>
            <a:lvl8pPr marL="2386080" indent="0">
              <a:buNone/>
              <a:defRPr sz="800"/>
            </a:lvl8pPr>
            <a:lvl9pPr marL="272696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E8C5-7D55-4170-8965-3362AD9BF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91258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806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0769" indent="0">
              <a:buNone/>
              <a:defRPr sz="2100"/>
            </a:lvl2pPr>
            <a:lvl3pPr marL="681771" indent="0">
              <a:buNone/>
              <a:defRPr sz="1800"/>
            </a:lvl3pPr>
            <a:lvl4pPr marL="1022657" indent="0">
              <a:buNone/>
              <a:defRPr sz="1500"/>
            </a:lvl4pPr>
            <a:lvl5pPr marL="1363542" indent="0">
              <a:buNone/>
              <a:defRPr sz="1500"/>
            </a:lvl5pPr>
            <a:lvl6pPr marL="1704545" indent="0">
              <a:buNone/>
              <a:defRPr sz="1500"/>
            </a:lvl6pPr>
            <a:lvl7pPr marL="2045312" indent="0">
              <a:buNone/>
              <a:defRPr sz="1500"/>
            </a:lvl7pPr>
            <a:lvl8pPr marL="2386080" indent="0">
              <a:buNone/>
              <a:defRPr sz="1500"/>
            </a:lvl8pPr>
            <a:lvl9pPr marL="272696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0769" indent="0">
              <a:buNone/>
              <a:defRPr sz="1100"/>
            </a:lvl2pPr>
            <a:lvl3pPr marL="681771" indent="0">
              <a:buNone/>
              <a:defRPr sz="900"/>
            </a:lvl3pPr>
            <a:lvl4pPr marL="1022657" indent="0">
              <a:buNone/>
              <a:defRPr sz="800"/>
            </a:lvl4pPr>
            <a:lvl5pPr marL="1363542" indent="0">
              <a:buNone/>
              <a:defRPr sz="800"/>
            </a:lvl5pPr>
            <a:lvl6pPr marL="1704545" indent="0">
              <a:buNone/>
              <a:defRPr sz="800"/>
            </a:lvl6pPr>
            <a:lvl7pPr marL="2045312" indent="0">
              <a:buNone/>
              <a:defRPr sz="800"/>
            </a:lvl7pPr>
            <a:lvl8pPr marL="2386080" indent="0">
              <a:buNone/>
              <a:defRPr sz="800"/>
            </a:lvl8pPr>
            <a:lvl9pPr marL="272696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8DAC-B7E5-46F4-B014-F8BF59E8A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43151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E8F6-CC12-412A-89F9-7BC11BF09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48058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08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08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26F1-1BA7-4681-9102-25FA038D4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11708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2022"/>
            <a:ext cx="469106" cy="391715"/>
          </a:xfrm>
        </p:spPr>
        <p:txBody>
          <a:bodyPr lIns="68213" tIns="68213" rIns="68213" bIns="68213" anchor="t">
            <a:noAutofit/>
          </a:bodyPr>
          <a:lstStyle>
            <a:lvl1pPr algn="ctr">
              <a:defRPr>
                <a:solidFill>
                  <a:srgbClr val="898989"/>
                </a:solidFill>
                <a:latin typeface="Calibri" pitchFamily="34" charset="0"/>
              </a:defRPr>
            </a:lvl1pPr>
            <a:lvl2pPr marL="553934" indent="-21312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2272" indent="-1705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3040" indent="-1705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33839" indent="-1705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74813" indent="-170502" defTabSz="3407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15697" indent="-170502" defTabSz="3407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56582" indent="-170502" defTabSz="3407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897585" indent="-170502" defTabSz="3407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73BB43-8A3A-48DC-9F62-75ECBD9AC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3744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0951" tIns="90951" rIns="90951" bIns="90951" anchor="ctr"/>
          <a:lstStyle/>
          <a:p>
            <a:pPr defTabSz="3407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0951" tIns="90951" rIns="90951" bIns="909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7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0951" tIns="90951" rIns="90951" bIns="909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7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0951" tIns="90951" rIns="90951" bIns="909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7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0951" tIns="90951" rIns="90951" bIns="909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7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0951" tIns="90951" rIns="90951" bIns="909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7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2922" y="4478179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076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076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60370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102635"/>
      </p:ext>
    </p:extLst>
  </p:cSld>
  <p:clrMapOvr>
    <a:masterClrMapping/>
  </p:clrMapOvr>
  <p:transition>
    <p:cut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009121"/>
      </p:ext>
    </p:extLst>
  </p:cSld>
  <p:clrMapOvr>
    <a:masterClrMapping/>
  </p:clrMapOvr>
  <p:transition>
    <p:cut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0904" indent="0" algn="ctr">
              <a:buNone/>
              <a:defRPr sz="1500"/>
            </a:lvl2pPr>
            <a:lvl3pPr marL="682026" indent="0" algn="ctr">
              <a:buNone/>
              <a:defRPr sz="1400"/>
            </a:lvl3pPr>
            <a:lvl4pPr marL="1023040" indent="0" algn="ctr">
              <a:buNone/>
              <a:defRPr sz="1200"/>
            </a:lvl4pPr>
            <a:lvl5pPr marL="1364052" indent="0" algn="ctr">
              <a:buNone/>
              <a:defRPr sz="1200"/>
            </a:lvl5pPr>
            <a:lvl6pPr marL="1705175" indent="0" algn="ctr">
              <a:buNone/>
              <a:defRPr sz="1200"/>
            </a:lvl6pPr>
            <a:lvl7pPr marL="2046077" indent="0" algn="ctr">
              <a:buNone/>
              <a:defRPr sz="1200"/>
            </a:lvl7pPr>
            <a:lvl8pPr marL="2386980" indent="0" algn="ctr">
              <a:buNone/>
              <a:defRPr sz="1200"/>
            </a:lvl8pPr>
            <a:lvl9pPr marL="272798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6DE0-F4AF-47B8-86B2-B009F6410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1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BA1-CC43-44E0-B705-FA7623192DB1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9963-3CA9-4C8A-B898-2BD805A9AF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5929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3322" indent="0">
              <a:buNone/>
              <a:defRPr sz="2800"/>
            </a:lvl2pPr>
            <a:lvl3pPr marL="906840" indent="0">
              <a:buNone/>
              <a:defRPr sz="2400"/>
            </a:lvl3pPr>
            <a:lvl4pPr marL="1360176" indent="0">
              <a:buNone/>
              <a:defRPr sz="2000"/>
            </a:lvl4pPr>
            <a:lvl5pPr marL="1813679" indent="0">
              <a:buNone/>
              <a:defRPr sz="2000"/>
            </a:lvl5pPr>
            <a:lvl6pPr marL="2266848" indent="0">
              <a:buNone/>
              <a:defRPr sz="2000"/>
            </a:lvl6pPr>
            <a:lvl7pPr marL="2720235" indent="0">
              <a:buNone/>
              <a:defRPr sz="2000"/>
            </a:lvl7pPr>
            <a:lvl8pPr marL="3173662" indent="0">
              <a:buNone/>
              <a:defRPr sz="2000"/>
            </a:lvl8pPr>
            <a:lvl9pPr marL="362709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83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3322" indent="0">
              <a:buNone/>
              <a:defRPr sz="1200"/>
            </a:lvl2pPr>
            <a:lvl3pPr marL="906840" indent="0">
              <a:buNone/>
              <a:defRPr sz="1000"/>
            </a:lvl3pPr>
            <a:lvl4pPr marL="1360176" indent="0">
              <a:buNone/>
              <a:defRPr sz="900"/>
            </a:lvl4pPr>
            <a:lvl5pPr marL="1813679" indent="0">
              <a:buNone/>
              <a:defRPr sz="900"/>
            </a:lvl5pPr>
            <a:lvl6pPr marL="2266848" indent="0">
              <a:buNone/>
              <a:defRPr sz="900"/>
            </a:lvl6pPr>
            <a:lvl7pPr marL="2720235" indent="0">
              <a:buNone/>
              <a:defRPr sz="900"/>
            </a:lvl7pPr>
            <a:lvl8pPr marL="3173662" indent="0">
              <a:buNone/>
              <a:defRPr sz="900"/>
            </a:lvl8pPr>
            <a:lvl9pPr marL="36270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33E-951D-473B-B05E-190C6D343671}" type="datetimeFigureOut">
              <a:rPr lang="en-US" smtClean="0"/>
              <a:t>24/09/2025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864-0DF7-4830-B4CD-ECA3B9B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9305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8A10-3B07-47B5-8E56-EDD7F4388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76592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52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0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2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40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51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60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69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79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9DAE-40AF-48BD-A0A5-008128900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35480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F111-85C8-4FA4-BAA8-AA5CDAF03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16947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904" indent="0">
              <a:buNone/>
              <a:defRPr sz="1500" b="1"/>
            </a:lvl2pPr>
            <a:lvl3pPr marL="682026" indent="0">
              <a:buNone/>
              <a:defRPr sz="1400" b="1"/>
            </a:lvl3pPr>
            <a:lvl4pPr marL="1023040" indent="0">
              <a:buNone/>
              <a:defRPr sz="1200" b="1"/>
            </a:lvl4pPr>
            <a:lvl5pPr marL="1364052" indent="0">
              <a:buNone/>
              <a:defRPr sz="1200" b="1"/>
            </a:lvl5pPr>
            <a:lvl6pPr marL="1705175" indent="0">
              <a:buNone/>
              <a:defRPr sz="1200" b="1"/>
            </a:lvl6pPr>
            <a:lvl7pPr marL="2046077" indent="0">
              <a:buNone/>
              <a:defRPr sz="1200" b="1"/>
            </a:lvl7pPr>
            <a:lvl8pPr marL="2386980" indent="0">
              <a:buNone/>
              <a:defRPr sz="1200" b="1"/>
            </a:lvl8pPr>
            <a:lvl9pPr marL="272798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904" indent="0">
              <a:buNone/>
              <a:defRPr sz="1500" b="1"/>
            </a:lvl2pPr>
            <a:lvl3pPr marL="682026" indent="0">
              <a:buNone/>
              <a:defRPr sz="1400" b="1"/>
            </a:lvl3pPr>
            <a:lvl4pPr marL="1023040" indent="0">
              <a:buNone/>
              <a:defRPr sz="1200" b="1"/>
            </a:lvl4pPr>
            <a:lvl5pPr marL="1364052" indent="0">
              <a:buNone/>
              <a:defRPr sz="1200" b="1"/>
            </a:lvl5pPr>
            <a:lvl6pPr marL="1705175" indent="0">
              <a:buNone/>
              <a:defRPr sz="1200" b="1"/>
            </a:lvl6pPr>
            <a:lvl7pPr marL="2046077" indent="0">
              <a:buNone/>
              <a:defRPr sz="1200" b="1"/>
            </a:lvl7pPr>
            <a:lvl8pPr marL="2386980" indent="0">
              <a:buNone/>
              <a:defRPr sz="1200" b="1"/>
            </a:lvl8pPr>
            <a:lvl9pPr marL="272798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84B7-3A97-4F75-B198-FFD59CB78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08961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BC26-B891-4E34-BDFF-6D5B8EBF7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95009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CEB1-82A9-4C79-9BC8-B8B9428EF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27477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0904" indent="0">
              <a:buNone/>
              <a:defRPr sz="1100"/>
            </a:lvl2pPr>
            <a:lvl3pPr marL="682026" indent="0">
              <a:buNone/>
              <a:defRPr sz="900"/>
            </a:lvl3pPr>
            <a:lvl4pPr marL="1023040" indent="0">
              <a:buNone/>
              <a:defRPr sz="800"/>
            </a:lvl4pPr>
            <a:lvl5pPr marL="1364052" indent="0">
              <a:buNone/>
              <a:defRPr sz="800"/>
            </a:lvl5pPr>
            <a:lvl6pPr marL="1705175" indent="0">
              <a:buNone/>
              <a:defRPr sz="800"/>
            </a:lvl6pPr>
            <a:lvl7pPr marL="2046077" indent="0">
              <a:buNone/>
              <a:defRPr sz="800"/>
            </a:lvl7pPr>
            <a:lvl8pPr marL="2386980" indent="0">
              <a:buNone/>
              <a:defRPr sz="800"/>
            </a:lvl8pPr>
            <a:lvl9pPr marL="272798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E8C5-7D55-4170-8965-3362AD9BF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68181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0904" indent="0">
              <a:buNone/>
              <a:defRPr sz="2100"/>
            </a:lvl2pPr>
            <a:lvl3pPr marL="682026" indent="0">
              <a:buNone/>
              <a:defRPr sz="1800"/>
            </a:lvl3pPr>
            <a:lvl4pPr marL="1023040" indent="0">
              <a:buNone/>
              <a:defRPr sz="1500"/>
            </a:lvl4pPr>
            <a:lvl5pPr marL="1364052" indent="0">
              <a:buNone/>
              <a:defRPr sz="1500"/>
            </a:lvl5pPr>
            <a:lvl6pPr marL="1705175" indent="0">
              <a:buNone/>
              <a:defRPr sz="1500"/>
            </a:lvl6pPr>
            <a:lvl7pPr marL="2046077" indent="0">
              <a:buNone/>
              <a:defRPr sz="1500"/>
            </a:lvl7pPr>
            <a:lvl8pPr marL="2386980" indent="0">
              <a:buNone/>
              <a:defRPr sz="1500"/>
            </a:lvl8pPr>
            <a:lvl9pPr marL="272798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0904" indent="0">
              <a:buNone/>
              <a:defRPr sz="1100"/>
            </a:lvl2pPr>
            <a:lvl3pPr marL="682026" indent="0">
              <a:buNone/>
              <a:defRPr sz="900"/>
            </a:lvl3pPr>
            <a:lvl4pPr marL="1023040" indent="0">
              <a:buNone/>
              <a:defRPr sz="800"/>
            </a:lvl4pPr>
            <a:lvl5pPr marL="1364052" indent="0">
              <a:buNone/>
              <a:defRPr sz="800"/>
            </a:lvl5pPr>
            <a:lvl6pPr marL="1705175" indent="0">
              <a:buNone/>
              <a:defRPr sz="800"/>
            </a:lvl6pPr>
            <a:lvl7pPr marL="2046077" indent="0">
              <a:buNone/>
              <a:defRPr sz="800"/>
            </a:lvl7pPr>
            <a:lvl8pPr marL="2386980" indent="0">
              <a:buNone/>
              <a:defRPr sz="800"/>
            </a:lvl8pPr>
            <a:lvl9pPr marL="272798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8DAC-B7E5-46F4-B014-F8BF59E8A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5231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E8F6-CC12-412A-89F9-7BC11BF09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02058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06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06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26F1-1BA7-4681-9102-25FA038D4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324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33E-951D-473B-B05E-190C6D343671}" type="datetimeFigureOut">
              <a:rPr lang="en-US" smtClean="0"/>
              <a:t>24/09/2025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864-0DF7-4830-B4CD-ECA3B9B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910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2007"/>
            <a:ext cx="469106" cy="391715"/>
          </a:xfrm>
        </p:spPr>
        <p:txBody>
          <a:bodyPr lIns="68235" tIns="68235" rIns="68235" bIns="68235" anchor="t">
            <a:noAutofit/>
          </a:bodyPr>
          <a:lstStyle>
            <a:lvl1pPr algn="ctr">
              <a:defRPr>
                <a:solidFill>
                  <a:srgbClr val="898989"/>
                </a:solidFill>
                <a:latin typeface="Calibri" pitchFamily="34" charset="0"/>
              </a:defRPr>
            </a:lvl1pPr>
            <a:lvl2pPr marL="554136" indent="-21320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2587" indent="-17056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3490" indent="-17056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34409" indent="-17056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75516" indent="-170562" defTabSz="340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16530" indent="-170562" defTabSz="340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57542" indent="-170562" defTabSz="340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898665" indent="-170562" defTabSz="340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73BB43-8A3A-48DC-9F62-75ECBD9AC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5523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0981" tIns="90981" rIns="90981" bIns="90981" anchor="ctr"/>
          <a:lstStyle/>
          <a:p>
            <a:pPr defTabSz="34090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0981" tIns="90981" rIns="90981" bIns="9098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90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0981" tIns="90981" rIns="90981" bIns="9098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90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0981" tIns="90981" rIns="90981" bIns="9098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90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0981" tIns="90981" rIns="90981" bIns="9098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90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0981" tIns="90981" rIns="90981" bIns="9098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090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2907" y="4478164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09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09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97454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315291"/>
      </p:ext>
    </p:extLst>
  </p:cSld>
  <p:clrMapOvr>
    <a:masterClrMapping/>
  </p:clrMapOvr>
  <p:transition>
    <p:cut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101819"/>
      </p:ext>
    </p:extLst>
  </p:cSld>
  <p:clrMapOvr>
    <a:masterClrMapping/>
  </p:clrMapOvr>
  <p:transition>
    <p:cut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048" indent="0" algn="ctr">
              <a:buNone/>
              <a:defRPr sz="1500"/>
            </a:lvl2pPr>
            <a:lvl3pPr marL="682298" indent="0" algn="ctr">
              <a:buNone/>
              <a:defRPr sz="1400"/>
            </a:lvl3pPr>
            <a:lvl4pPr marL="1023448" indent="0" algn="ctr">
              <a:buNone/>
              <a:defRPr sz="1200"/>
            </a:lvl4pPr>
            <a:lvl5pPr marL="1364596" indent="0" algn="ctr">
              <a:buNone/>
              <a:defRPr sz="1200"/>
            </a:lvl5pPr>
            <a:lvl6pPr marL="1705847" indent="0" algn="ctr">
              <a:buNone/>
              <a:defRPr sz="1200"/>
            </a:lvl6pPr>
            <a:lvl7pPr marL="2046893" indent="0" algn="ctr">
              <a:buNone/>
              <a:defRPr sz="1200"/>
            </a:lvl7pPr>
            <a:lvl8pPr marL="2387940" indent="0" algn="ctr">
              <a:buNone/>
              <a:defRPr sz="1200"/>
            </a:lvl8pPr>
            <a:lvl9pPr marL="272907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6DE0-F4AF-47B8-86B2-B009F6410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87883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8A10-3B07-47B5-8E56-EDD7F4388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88785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5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0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22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34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45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58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68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7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90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9DAE-40AF-48BD-A0A5-008128900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72383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F111-85C8-4FA4-BAA8-AA5CDAF03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0688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048" indent="0">
              <a:buNone/>
              <a:defRPr sz="1500" b="1"/>
            </a:lvl2pPr>
            <a:lvl3pPr marL="682298" indent="0">
              <a:buNone/>
              <a:defRPr sz="1400" b="1"/>
            </a:lvl3pPr>
            <a:lvl4pPr marL="1023448" indent="0">
              <a:buNone/>
              <a:defRPr sz="1200" b="1"/>
            </a:lvl4pPr>
            <a:lvl5pPr marL="1364596" indent="0">
              <a:buNone/>
              <a:defRPr sz="1200" b="1"/>
            </a:lvl5pPr>
            <a:lvl6pPr marL="1705847" indent="0">
              <a:buNone/>
              <a:defRPr sz="1200" b="1"/>
            </a:lvl6pPr>
            <a:lvl7pPr marL="2046893" indent="0">
              <a:buNone/>
              <a:defRPr sz="1200" b="1"/>
            </a:lvl7pPr>
            <a:lvl8pPr marL="2387940" indent="0">
              <a:buNone/>
              <a:defRPr sz="1200" b="1"/>
            </a:lvl8pPr>
            <a:lvl9pPr marL="272907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048" indent="0">
              <a:buNone/>
              <a:defRPr sz="1500" b="1"/>
            </a:lvl2pPr>
            <a:lvl3pPr marL="682298" indent="0">
              <a:buNone/>
              <a:defRPr sz="1400" b="1"/>
            </a:lvl3pPr>
            <a:lvl4pPr marL="1023448" indent="0">
              <a:buNone/>
              <a:defRPr sz="1200" b="1"/>
            </a:lvl4pPr>
            <a:lvl5pPr marL="1364596" indent="0">
              <a:buNone/>
              <a:defRPr sz="1200" b="1"/>
            </a:lvl5pPr>
            <a:lvl6pPr marL="1705847" indent="0">
              <a:buNone/>
              <a:defRPr sz="1200" b="1"/>
            </a:lvl6pPr>
            <a:lvl7pPr marL="2046893" indent="0">
              <a:buNone/>
              <a:defRPr sz="1200" b="1"/>
            </a:lvl7pPr>
            <a:lvl8pPr marL="2387940" indent="0">
              <a:buNone/>
              <a:defRPr sz="1200" b="1"/>
            </a:lvl8pPr>
            <a:lvl9pPr marL="272907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84B7-3A97-4F75-B198-FFD59CB78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19902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BC26-B891-4E34-BDFF-6D5B8EBF7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182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33E-951D-473B-B05E-190C6D343671}" type="datetimeFigureOut">
              <a:rPr lang="en-US" smtClean="0"/>
              <a:t>24/09/2025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864-0DF7-4830-B4CD-ECA3B9B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5426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CEB1-82A9-4C79-9BC8-B8B9428EF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18678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048" indent="0">
              <a:buNone/>
              <a:defRPr sz="1100"/>
            </a:lvl2pPr>
            <a:lvl3pPr marL="682298" indent="0">
              <a:buNone/>
              <a:defRPr sz="900"/>
            </a:lvl3pPr>
            <a:lvl4pPr marL="1023448" indent="0">
              <a:buNone/>
              <a:defRPr sz="800"/>
            </a:lvl4pPr>
            <a:lvl5pPr marL="1364596" indent="0">
              <a:buNone/>
              <a:defRPr sz="800"/>
            </a:lvl5pPr>
            <a:lvl6pPr marL="1705847" indent="0">
              <a:buNone/>
              <a:defRPr sz="800"/>
            </a:lvl6pPr>
            <a:lvl7pPr marL="2046893" indent="0">
              <a:buNone/>
              <a:defRPr sz="800"/>
            </a:lvl7pPr>
            <a:lvl8pPr marL="2387940" indent="0">
              <a:buNone/>
              <a:defRPr sz="800"/>
            </a:lvl8pPr>
            <a:lvl9pPr marL="272907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E8C5-7D55-4170-8965-3362AD9BF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93894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75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1048" indent="0">
              <a:buNone/>
              <a:defRPr sz="2100"/>
            </a:lvl2pPr>
            <a:lvl3pPr marL="682298" indent="0">
              <a:buNone/>
              <a:defRPr sz="1800"/>
            </a:lvl3pPr>
            <a:lvl4pPr marL="1023448" indent="0">
              <a:buNone/>
              <a:defRPr sz="1500"/>
            </a:lvl4pPr>
            <a:lvl5pPr marL="1364596" indent="0">
              <a:buNone/>
              <a:defRPr sz="1500"/>
            </a:lvl5pPr>
            <a:lvl6pPr marL="1705847" indent="0">
              <a:buNone/>
              <a:defRPr sz="1500"/>
            </a:lvl6pPr>
            <a:lvl7pPr marL="2046893" indent="0">
              <a:buNone/>
              <a:defRPr sz="1500"/>
            </a:lvl7pPr>
            <a:lvl8pPr marL="2387940" indent="0">
              <a:buNone/>
              <a:defRPr sz="1500"/>
            </a:lvl8pPr>
            <a:lvl9pPr marL="2729075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048" indent="0">
              <a:buNone/>
              <a:defRPr sz="1100"/>
            </a:lvl2pPr>
            <a:lvl3pPr marL="682298" indent="0">
              <a:buNone/>
              <a:defRPr sz="900"/>
            </a:lvl3pPr>
            <a:lvl4pPr marL="1023448" indent="0">
              <a:buNone/>
              <a:defRPr sz="800"/>
            </a:lvl4pPr>
            <a:lvl5pPr marL="1364596" indent="0">
              <a:buNone/>
              <a:defRPr sz="800"/>
            </a:lvl5pPr>
            <a:lvl6pPr marL="1705847" indent="0">
              <a:buNone/>
              <a:defRPr sz="800"/>
            </a:lvl6pPr>
            <a:lvl7pPr marL="2046893" indent="0">
              <a:buNone/>
              <a:defRPr sz="800"/>
            </a:lvl7pPr>
            <a:lvl8pPr marL="2387940" indent="0">
              <a:buNone/>
              <a:defRPr sz="800"/>
            </a:lvl8pPr>
            <a:lvl9pPr marL="272907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8DAC-B7E5-46F4-B014-F8BF59E8A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38834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E8F6-CC12-412A-89F9-7BC11BF09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65439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05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05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26F1-1BA7-4681-9102-25FA038D4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58261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1991"/>
            <a:ext cx="469106" cy="391715"/>
          </a:xfrm>
        </p:spPr>
        <p:txBody>
          <a:bodyPr lIns="68259" tIns="68259" rIns="68259" bIns="68259" anchor="t">
            <a:noAutofit/>
          </a:bodyPr>
          <a:lstStyle>
            <a:lvl1pPr algn="ctr">
              <a:defRPr>
                <a:solidFill>
                  <a:srgbClr val="898989"/>
                </a:solidFill>
                <a:latin typeface="Calibri" pitchFamily="34" charset="0"/>
              </a:defRPr>
            </a:lvl1pPr>
            <a:lvl2pPr marL="554352" indent="-21328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2923" indent="-1706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3970" indent="-1706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35018" indent="-1706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76268" indent="-170626" defTabSz="341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17418" indent="-170626" defTabSz="341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58566" indent="-170626" defTabSz="341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899817" indent="-170626" defTabSz="341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73BB43-8A3A-48DC-9F62-75ECBD9AC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4575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1013" tIns="91013" rIns="91013" bIns="91013" anchor="ctr"/>
          <a:lstStyle/>
          <a:p>
            <a:pPr defTabSz="3410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1013" tIns="91013" rIns="91013" bIns="9101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0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013" tIns="91013" rIns="91013" bIns="9101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0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013" tIns="91013" rIns="91013" bIns="9101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0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013" tIns="91013" rIns="91013" bIns="9101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0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013" tIns="91013" rIns="91013" bIns="9101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0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2891" y="4478148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10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10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96907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170540"/>
      </p:ext>
    </p:extLst>
  </p:cSld>
  <p:clrMapOvr>
    <a:masterClrMapping/>
  </p:clrMapOvr>
  <p:transition>
    <p:cut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61576"/>
      </p:ext>
    </p:extLst>
  </p:cSld>
  <p:clrMapOvr>
    <a:masterClrMapping/>
  </p:clrMapOvr>
  <p:transition>
    <p:cut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201" indent="0" algn="ctr">
              <a:buNone/>
              <a:defRPr sz="1500"/>
            </a:lvl2pPr>
            <a:lvl3pPr marL="682587" indent="0" algn="ctr">
              <a:buNone/>
              <a:defRPr sz="1400"/>
            </a:lvl3pPr>
            <a:lvl4pPr marL="1023881" indent="0" algn="ctr">
              <a:buNone/>
              <a:defRPr sz="1200"/>
            </a:lvl4pPr>
            <a:lvl5pPr marL="1365174" indent="0" algn="ctr">
              <a:buNone/>
              <a:defRPr sz="1200"/>
            </a:lvl5pPr>
            <a:lvl6pPr marL="1706561" indent="0" algn="ctr">
              <a:buNone/>
              <a:defRPr sz="1200"/>
            </a:lvl6pPr>
            <a:lvl7pPr marL="2047760" indent="0" algn="ctr">
              <a:buNone/>
              <a:defRPr sz="1200"/>
            </a:lvl7pPr>
            <a:lvl8pPr marL="2388960" indent="0" algn="ctr">
              <a:buNone/>
              <a:defRPr sz="1200"/>
            </a:lvl8pPr>
            <a:lvl9pPr marL="27302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6DE0-F4AF-47B8-86B2-B009F6410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486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3322" indent="0" algn="ctr">
              <a:buNone/>
              <a:defRPr sz="2000"/>
            </a:lvl2pPr>
            <a:lvl3pPr marL="906840" indent="0" algn="ctr">
              <a:buNone/>
              <a:defRPr sz="1800"/>
            </a:lvl3pPr>
            <a:lvl4pPr marL="1360176" indent="0" algn="ctr">
              <a:buNone/>
              <a:defRPr sz="1600"/>
            </a:lvl4pPr>
            <a:lvl5pPr marL="1813679" indent="0" algn="ctr">
              <a:buNone/>
              <a:defRPr sz="1600"/>
            </a:lvl5pPr>
            <a:lvl6pPr marL="2266848" indent="0" algn="ctr">
              <a:buNone/>
              <a:defRPr sz="1600"/>
            </a:lvl6pPr>
            <a:lvl7pPr marL="2720235" indent="0" algn="ctr">
              <a:buNone/>
              <a:defRPr sz="1600"/>
            </a:lvl7pPr>
            <a:lvl8pPr marL="3173662" indent="0" algn="ctr">
              <a:buNone/>
              <a:defRPr sz="1600"/>
            </a:lvl8pPr>
            <a:lvl9pPr marL="362709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E1379-3A59-471E-B5FB-34887E43AA1F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24/09/2025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3D5AB-0943-4C39-A205-90E383034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33169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8A10-3B07-47B5-8E56-EDD7F4388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73869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9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2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2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38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51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65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7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89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02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9DAE-40AF-48BD-A0A5-008128900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89694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F111-85C8-4FA4-BAA8-AA5CDAF03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51897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201" indent="0">
              <a:buNone/>
              <a:defRPr sz="1500" b="1"/>
            </a:lvl2pPr>
            <a:lvl3pPr marL="682587" indent="0">
              <a:buNone/>
              <a:defRPr sz="1400" b="1"/>
            </a:lvl3pPr>
            <a:lvl4pPr marL="1023881" indent="0">
              <a:buNone/>
              <a:defRPr sz="1200" b="1"/>
            </a:lvl4pPr>
            <a:lvl5pPr marL="1365174" indent="0">
              <a:buNone/>
              <a:defRPr sz="1200" b="1"/>
            </a:lvl5pPr>
            <a:lvl6pPr marL="1706561" indent="0">
              <a:buNone/>
              <a:defRPr sz="1200" b="1"/>
            </a:lvl6pPr>
            <a:lvl7pPr marL="2047760" indent="0">
              <a:buNone/>
              <a:defRPr sz="1200" b="1"/>
            </a:lvl7pPr>
            <a:lvl8pPr marL="2388960" indent="0">
              <a:buNone/>
              <a:defRPr sz="1200" b="1"/>
            </a:lvl8pPr>
            <a:lvl9pPr marL="27302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201" indent="0">
              <a:buNone/>
              <a:defRPr sz="1500" b="1"/>
            </a:lvl2pPr>
            <a:lvl3pPr marL="682587" indent="0">
              <a:buNone/>
              <a:defRPr sz="1400" b="1"/>
            </a:lvl3pPr>
            <a:lvl4pPr marL="1023881" indent="0">
              <a:buNone/>
              <a:defRPr sz="1200" b="1"/>
            </a:lvl4pPr>
            <a:lvl5pPr marL="1365174" indent="0">
              <a:buNone/>
              <a:defRPr sz="1200" b="1"/>
            </a:lvl5pPr>
            <a:lvl6pPr marL="1706561" indent="0">
              <a:buNone/>
              <a:defRPr sz="1200" b="1"/>
            </a:lvl6pPr>
            <a:lvl7pPr marL="2047760" indent="0">
              <a:buNone/>
              <a:defRPr sz="1200" b="1"/>
            </a:lvl7pPr>
            <a:lvl8pPr marL="2388960" indent="0">
              <a:buNone/>
              <a:defRPr sz="1200" b="1"/>
            </a:lvl8pPr>
            <a:lvl9pPr marL="27302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84B7-3A97-4F75-B198-FFD59CB78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95149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BC26-B891-4E34-BDFF-6D5B8EBF7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99784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CEB1-82A9-4C79-9BC8-B8B9428EF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71010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5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201" indent="0">
              <a:buNone/>
              <a:defRPr sz="1100"/>
            </a:lvl2pPr>
            <a:lvl3pPr marL="682587" indent="0">
              <a:buNone/>
              <a:defRPr sz="900"/>
            </a:lvl3pPr>
            <a:lvl4pPr marL="1023881" indent="0">
              <a:buNone/>
              <a:defRPr sz="800"/>
            </a:lvl4pPr>
            <a:lvl5pPr marL="1365174" indent="0">
              <a:buNone/>
              <a:defRPr sz="800"/>
            </a:lvl5pPr>
            <a:lvl6pPr marL="1706561" indent="0">
              <a:buNone/>
              <a:defRPr sz="800"/>
            </a:lvl6pPr>
            <a:lvl7pPr marL="2047760" indent="0">
              <a:buNone/>
              <a:defRPr sz="800"/>
            </a:lvl7pPr>
            <a:lvl8pPr marL="2388960" indent="0">
              <a:buNone/>
              <a:defRPr sz="800"/>
            </a:lvl8pPr>
            <a:lvl9pPr marL="27302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E8C5-7D55-4170-8965-3362AD9BF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02528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58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1201" indent="0">
              <a:buNone/>
              <a:defRPr sz="2100"/>
            </a:lvl2pPr>
            <a:lvl3pPr marL="682587" indent="0">
              <a:buNone/>
              <a:defRPr sz="1800"/>
            </a:lvl3pPr>
            <a:lvl4pPr marL="1023881" indent="0">
              <a:buNone/>
              <a:defRPr sz="1500"/>
            </a:lvl4pPr>
            <a:lvl5pPr marL="1365174" indent="0">
              <a:buNone/>
              <a:defRPr sz="1500"/>
            </a:lvl5pPr>
            <a:lvl6pPr marL="1706561" indent="0">
              <a:buNone/>
              <a:defRPr sz="1500"/>
            </a:lvl6pPr>
            <a:lvl7pPr marL="2047760" indent="0">
              <a:buNone/>
              <a:defRPr sz="1500"/>
            </a:lvl7pPr>
            <a:lvl8pPr marL="2388960" indent="0">
              <a:buNone/>
              <a:defRPr sz="1500"/>
            </a:lvl8pPr>
            <a:lvl9pPr marL="2730231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201" indent="0">
              <a:buNone/>
              <a:defRPr sz="1100"/>
            </a:lvl2pPr>
            <a:lvl3pPr marL="682587" indent="0">
              <a:buNone/>
              <a:defRPr sz="900"/>
            </a:lvl3pPr>
            <a:lvl4pPr marL="1023881" indent="0">
              <a:buNone/>
              <a:defRPr sz="800"/>
            </a:lvl4pPr>
            <a:lvl5pPr marL="1365174" indent="0">
              <a:buNone/>
              <a:defRPr sz="800"/>
            </a:lvl5pPr>
            <a:lvl6pPr marL="1706561" indent="0">
              <a:buNone/>
              <a:defRPr sz="800"/>
            </a:lvl6pPr>
            <a:lvl7pPr marL="2047760" indent="0">
              <a:buNone/>
              <a:defRPr sz="800"/>
            </a:lvl7pPr>
            <a:lvl8pPr marL="2388960" indent="0">
              <a:buNone/>
              <a:defRPr sz="800"/>
            </a:lvl8pPr>
            <a:lvl9pPr marL="27302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8DAC-B7E5-46F4-B014-F8BF59E8A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74022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E8F6-CC12-412A-89F9-7BC11BF09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22140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03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03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26F1-1BA7-4681-9102-25FA038D4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934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A7A1-D33B-4F36-AC4D-B5D40B2322FA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24/09/2025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52008-027E-47FA-8806-3EA863A4F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79857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1974"/>
            <a:ext cx="469106" cy="391715"/>
          </a:xfrm>
        </p:spPr>
        <p:txBody>
          <a:bodyPr lIns="68285" tIns="68285" rIns="68285" bIns="68285" anchor="t">
            <a:noAutofit/>
          </a:bodyPr>
          <a:lstStyle>
            <a:lvl1pPr algn="ctr">
              <a:defRPr>
                <a:solidFill>
                  <a:srgbClr val="898989"/>
                </a:solidFill>
                <a:latin typeface="Calibri" pitchFamily="34" charset="0"/>
              </a:defRPr>
            </a:lvl1pPr>
            <a:lvl2pPr marL="554582" indent="-2133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3280" indent="-17069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4480" indent="-17069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35681" indent="-17069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77067" indent="-170694" defTabSz="34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18361" indent="-170694" defTabSz="34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59654" indent="-170694" defTabSz="34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01041" indent="-170694" defTabSz="34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73BB43-8A3A-48DC-9F62-75ECBD9AC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7817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1047" tIns="91047" rIns="91047" bIns="91047" anchor="ctr"/>
          <a:lstStyle/>
          <a:p>
            <a:pPr defTabSz="34120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1047" tIns="91047" rIns="91047" bIns="9104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20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047" tIns="91047" rIns="91047" bIns="9104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20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047" tIns="91047" rIns="91047" bIns="9104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20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047" tIns="91047" rIns="91047" bIns="9104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20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047" tIns="91047" rIns="91047" bIns="9104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20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2874" y="4478131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120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120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75368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880015"/>
      </p:ext>
    </p:extLst>
  </p:cSld>
  <p:clrMapOvr>
    <a:masterClrMapping/>
  </p:clrMapOvr>
  <p:transition>
    <p:cut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767216"/>
      </p:ext>
    </p:extLst>
  </p:cSld>
  <p:clrMapOvr>
    <a:masterClrMapping/>
  </p:clrMapOvr>
  <p:transition>
    <p:cut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363" indent="0" algn="ctr">
              <a:buNone/>
              <a:defRPr sz="1500"/>
            </a:lvl2pPr>
            <a:lvl3pPr marL="682893" indent="0" algn="ctr">
              <a:buNone/>
              <a:defRPr sz="1400"/>
            </a:lvl3pPr>
            <a:lvl4pPr marL="1024340" indent="0" algn="ctr">
              <a:buNone/>
              <a:defRPr sz="1200"/>
            </a:lvl4pPr>
            <a:lvl5pPr marL="1365786" indent="0" algn="ctr">
              <a:buNone/>
              <a:defRPr sz="1200"/>
            </a:lvl5pPr>
            <a:lvl6pPr marL="1707317" indent="0" algn="ctr">
              <a:buNone/>
              <a:defRPr sz="1200"/>
            </a:lvl6pPr>
            <a:lvl7pPr marL="2048678" indent="0" algn="ctr">
              <a:buNone/>
              <a:defRPr sz="1200"/>
            </a:lvl7pPr>
            <a:lvl8pPr marL="2390040" indent="0" algn="ctr">
              <a:buNone/>
              <a:defRPr sz="1200"/>
            </a:lvl8pPr>
            <a:lvl9pPr marL="273145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6DE0-F4AF-47B8-86B2-B009F6410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15123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8A10-3B07-47B5-8E56-EDD7F4388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21347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7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28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4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57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73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86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0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14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9DAE-40AF-48BD-A0A5-008128900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48203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F111-85C8-4FA4-BAA8-AA5CDAF03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55108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363" indent="0">
              <a:buNone/>
              <a:defRPr sz="1500" b="1"/>
            </a:lvl2pPr>
            <a:lvl3pPr marL="682893" indent="0">
              <a:buNone/>
              <a:defRPr sz="1400" b="1"/>
            </a:lvl3pPr>
            <a:lvl4pPr marL="1024340" indent="0">
              <a:buNone/>
              <a:defRPr sz="1200" b="1"/>
            </a:lvl4pPr>
            <a:lvl5pPr marL="1365786" indent="0">
              <a:buNone/>
              <a:defRPr sz="1200" b="1"/>
            </a:lvl5pPr>
            <a:lvl6pPr marL="1707317" indent="0">
              <a:buNone/>
              <a:defRPr sz="1200" b="1"/>
            </a:lvl6pPr>
            <a:lvl7pPr marL="2048678" indent="0">
              <a:buNone/>
              <a:defRPr sz="1200" b="1"/>
            </a:lvl7pPr>
            <a:lvl8pPr marL="2390040" indent="0">
              <a:buNone/>
              <a:defRPr sz="1200" b="1"/>
            </a:lvl8pPr>
            <a:lvl9pPr marL="273145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363" indent="0">
              <a:buNone/>
              <a:defRPr sz="1500" b="1"/>
            </a:lvl2pPr>
            <a:lvl3pPr marL="682893" indent="0">
              <a:buNone/>
              <a:defRPr sz="1400" b="1"/>
            </a:lvl3pPr>
            <a:lvl4pPr marL="1024340" indent="0">
              <a:buNone/>
              <a:defRPr sz="1200" b="1"/>
            </a:lvl4pPr>
            <a:lvl5pPr marL="1365786" indent="0">
              <a:buNone/>
              <a:defRPr sz="1200" b="1"/>
            </a:lvl5pPr>
            <a:lvl6pPr marL="1707317" indent="0">
              <a:buNone/>
              <a:defRPr sz="1200" b="1"/>
            </a:lvl6pPr>
            <a:lvl7pPr marL="2048678" indent="0">
              <a:buNone/>
              <a:defRPr sz="1200" b="1"/>
            </a:lvl7pPr>
            <a:lvl8pPr marL="2390040" indent="0">
              <a:buNone/>
              <a:defRPr sz="1200" b="1"/>
            </a:lvl8pPr>
            <a:lvl9pPr marL="273145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84B7-3A97-4F75-B198-FFD59CB78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4877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BC26-B891-4E34-BDFF-6D5B8EBF7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730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648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33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68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0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36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68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0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73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270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7A74A-E98B-410C-AAF7-3A1301671645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24/09/2025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753DB-83FB-46CF-A894-88197FE95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77323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CEB1-82A9-4C79-9BC8-B8B9428EF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07065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363" indent="0">
              <a:buNone/>
              <a:defRPr sz="1100"/>
            </a:lvl2pPr>
            <a:lvl3pPr marL="682893" indent="0">
              <a:buNone/>
              <a:defRPr sz="900"/>
            </a:lvl3pPr>
            <a:lvl4pPr marL="1024340" indent="0">
              <a:buNone/>
              <a:defRPr sz="800"/>
            </a:lvl4pPr>
            <a:lvl5pPr marL="1365786" indent="0">
              <a:buNone/>
              <a:defRPr sz="800"/>
            </a:lvl5pPr>
            <a:lvl6pPr marL="1707317" indent="0">
              <a:buNone/>
              <a:defRPr sz="800"/>
            </a:lvl6pPr>
            <a:lvl7pPr marL="2048678" indent="0">
              <a:buNone/>
              <a:defRPr sz="800"/>
            </a:lvl7pPr>
            <a:lvl8pPr marL="2390040" indent="0">
              <a:buNone/>
              <a:defRPr sz="800"/>
            </a:lvl8pPr>
            <a:lvl9pPr marL="273145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E8C5-7D55-4170-8965-3362AD9BF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84505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4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1363" indent="0">
              <a:buNone/>
              <a:defRPr sz="2100"/>
            </a:lvl2pPr>
            <a:lvl3pPr marL="682893" indent="0">
              <a:buNone/>
              <a:defRPr sz="1800"/>
            </a:lvl3pPr>
            <a:lvl4pPr marL="1024340" indent="0">
              <a:buNone/>
              <a:defRPr sz="1500"/>
            </a:lvl4pPr>
            <a:lvl5pPr marL="1365786" indent="0">
              <a:buNone/>
              <a:defRPr sz="1500"/>
            </a:lvl5pPr>
            <a:lvl6pPr marL="1707317" indent="0">
              <a:buNone/>
              <a:defRPr sz="1500"/>
            </a:lvl6pPr>
            <a:lvl7pPr marL="2048678" indent="0">
              <a:buNone/>
              <a:defRPr sz="1500"/>
            </a:lvl7pPr>
            <a:lvl8pPr marL="2390040" indent="0">
              <a:buNone/>
              <a:defRPr sz="1500"/>
            </a:lvl8pPr>
            <a:lvl9pPr marL="2731455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363" indent="0">
              <a:buNone/>
              <a:defRPr sz="1100"/>
            </a:lvl2pPr>
            <a:lvl3pPr marL="682893" indent="0">
              <a:buNone/>
              <a:defRPr sz="900"/>
            </a:lvl3pPr>
            <a:lvl4pPr marL="1024340" indent="0">
              <a:buNone/>
              <a:defRPr sz="800"/>
            </a:lvl4pPr>
            <a:lvl5pPr marL="1365786" indent="0">
              <a:buNone/>
              <a:defRPr sz="800"/>
            </a:lvl5pPr>
            <a:lvl6pPr marL="1707317" indent="0">
              <a:buNone/>
              <a:defRPr sz="800"/>
            </a:lvl6pPr>
            <a:lvl7pPr marL="2048678" indent="0">
              <a:buNone/>
              <a:defRPr sz="800"/>
            </a:lvl7pPr>
            <a:lvl8pPr marL="2390040" indent="0">
              <a:buNone/>
              <a:defRPr sz="800"/>
            </a:lvl8pPr>
            <a:lvl9pPr marL="273145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8DAC-B7E5-46F4-B014-F8BF59E8A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96750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E8F6-CC12-412A-89F9-7BC11BF09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967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01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01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26F1-1BA7-4681-9102-25FA038D4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42963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1956"/>
            <a:ext cx="469106" cy="391715"/>
          </a:xfrm>
        </p:spPr>
        <p:txBody>
          <a:bodyPr lIns="68312" tIns="68312" rIns="68312" bIns="68312" anchor="t">
            <a:noAutofit/>
          </a:bodyPr>
          <a:lstStyle>
            <a:lvl1pPr algn="ctr">
              <a:defRPr>
                <a:solidFill>
                  <a:srgbClr val="898989"/>
                </a:solidFill>
                <a:latin typeface="Calibri" pitchFamily="34" charset="0"/>
              </a:defRPr>
            </a:lvl1pPr>
            <a:lvl2pPr marL="554825" indent="-2134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3658" indent="-17076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5020" indent="-17076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36383" indent="-17076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77913" indent="-170766" defTabSz="341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19360" indent="-170766" defTabSz="341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60806" indent="-170766" defTabSz="341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02337" indent="-170766" defTabSz="341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73BB43-8A3A-48DC-9F62-75ECBD9AC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1120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1083" tIns="91083" rIns="91083" bIns="91083" anchor="ctr"/>
          <a:lstStyle/>
          <a:p>
            <a:pPr defTabSz="3413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1083" tIns="91083" rIns="91083" bIns="9108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3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083" tIns="91083" rIns="91083" bIns="9108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3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083" tIns="91083" rIns="91083" bIns="9108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3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083" tIns="91083" rIns="91083" bIns="9108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3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083" tIns="91083" rIns="91083" bIns="9108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3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2856" y="4478113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13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13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91975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487736"/>
      </p:ext>
    </p:extLst>
  </p:cSld>
  <p:clrMapOvr>
    <a:masterClrMapping/>
  </p:clrMapOvr>
  <p:transition>
    <p:cut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58004"/>
      </p:ext>
    </p:extLst>
  </p:cSld>
  <p:clrMapOvr>
    <a:masterClrMapping/>
  </p:clrMapOvr>
  <p:transition>
    <p:cut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705" indent="0" algn="ctr">
              <a:buNone/>
              <a:defRPr sz="1500"/>
            </a:lvl2pPr>
            <a:lvl3pPr marL="683539" indent="0" algn="ctr">
              <a:buNone/>
              <a:defRPr sz="1400"/>
            </a:lvl3pPr>
            <a:lvl4pPr marL="1025309" indent="0" algn="ctr">
              <a:buNone/>
              <a:defRPr sz="1200"/>
            </a:lvl4pPr>
            <a:lvl5pPr marL="1367078" indent="0" algn="ctr">
              <a:buNone/>
              <a:defRPr sz="1200"/>
            </a:lvl5pPr>
            <a:lvl6pPr marL="1708913" indent="0" algn="ctr">
              <a:buNone/>
              <a:defRPr sz="1200"/>
            </a:lvl6pPr>
            <a:lvl7pPr marL="2050616" indent="0" algn="ctr">
              <a:buNone/>
              <a:defRPr sz="1200"/>
            </a:lvl7pPr>
            <a:lvl8pPr marL="2392320" indent="0" algn="ctr">
              <a:buNone/>
              <a:defRPr sz="1200"/>
            </a:lvl8pPr>
            <a:lvl9pPr marL="273403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6DE0-F4AF-47B8-86B2-B009F6410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799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3207D-A406-4B23-8E18-7959A0F15AC5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24/09/2025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C857-670E-40F5-9360-381DA1506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7670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8A10-3B07-47B5-8E56-EDD7F4388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24528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3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7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53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0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89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06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2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40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9DAE-40AF-48BD-A0A5-008128900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86234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F111-85C8-4FA4-BAA8-AA5CDAF03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04933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05" indent="0">
              <a:buNone/>
              <a:defRPr sz="1500" b="1"/>
            </a:lvl2pPr>
            <a:lvl3pPr marL="683539" indent="0">
              <a:buNone/>
              <a:defRPr sz="1400" b="1"/>
            </a:lvl3pPr>
            <a:lvl4pPr marL="1025309" indent="0">
              <a:buNone/>
              <a:defRPr sz="1200" b="1"/>
            </a:lvl4pPr>
            <a:lvl5pPr marL="1367078" indent="0">
              <a:buNone/>
              <a:defRPr sz="1200" b="1"/>
            </a:lvl5pPr>
            <a:lvl6pPr marL="1708913" indent="0">
              <a:buNone/>
              <a:defRPr sz="1200" b="1"/>
            </a:lvl6pPr>
            <a:lvl7pPr marL="2050616" indent="0">
              <a:buNone/>
              <a:defRPr sz="1200" b="1"/>
            </a:lvl7pPr>
            <a:lvl8pPr marL="2392320" indent="0">
              <a:buNone/>
              <a:defRPr sz="1200" b="1"/>
            </a:lvl8pPr>
            <a:lvl9pPr marL="273403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05" indent="0">
              <a:buNone/>
              <a:defRPr sz="1500" b="1"/>
            </a:lvl2pPr>
            <a:lvl3pPr marL="683539" indent="0">
              <a:buNone/>
              <a:defRPr sz="1400" b="1"/>
            </a:lvl3pPr>
            <a:lvl4pPr marL="1025309" indent="0">
              <a:buNone/>
              <a:defRPr sz="1200" b="1"/>
            </a:lvl4pPr>
            <a:lvl5pPr marL="1367078" indent="0">
              <a:buNone/>
              <a:defRPr sz="1200" b="1"/>
            </a:lvl5pPr>
            <a:lvl6pPr marL="1708913" indent="0">
              <a:buNone/>
              <a:defRPr sz="1200" b="1"/>
            </a:lvl6pPr>
            <a:lvl7pPr marL="2050616" indent="0">
              <a:buNone/>
              <a:defRPr sz="1200" b="1"/>
            </a:lvl7pPr>
            <a:lvl8pPr marL="2392320" indent="0">
              <a:buNone/>
              <a:defRPr sz="1200" b="1"/>
            </a:lvl8pPr>
            <a:lvl9pPr marL="273403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84B7-3A97-4F75-B198-FFD59CB78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78602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BC26-B891-4E34-BDFF-6D5B8EBF7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62060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CEB1-82A9-4C79-9BC8-B8B9428EF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23945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0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705" indent="0">
              <a:buNone/>
              <a:defRPr sz="1100"/>
            </a:lvl2pPr>
            <a:lvl3pPr marL="683539" indent="0">
              <a:buNone/>
              <a:defRPr sz="900"/>
            </a:lvl3pPr>
            <a:lvl4pPr marL="1025309" indent="0">
              <a:buNone/>
              <a:defRPr sz="800"/>
            </a:lvl4pPr>
            <a:lvl5pPr marL="1367078" indent="0">
              <a:buNone/>
              <a:defRPr sz="800"/>
            </a:lvl5pPr>
            <a:lvl6pPr marL="1708913" indent="0">
              <a:buNone/>
              <a:defRPr sz="800"/>
            </a:lvl6pPr>
            <a:lvl7pPr marL="2050616" indent="0">
              <a:buNone/>
              <a:defRPr sz="800"/>
            </a:lvl7pPr>
            <a:lvl8pPr marL="2392320" indent="0">
              <a:buNone/>
              <a:defRPr sz="800"/>
            </a:lvl8pPr>
            <a:lvl9pPr marL="27340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E8C5-7D55-4170-8965-3362AD9BF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38440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02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1705" indent="0">
              <a:buNone/>
              <a:defRPr sz="2100"/>
            </a:lvl2pPr>
            <a:lvl3pPr marL="683539" indent="0">
              <a:buNone/>
              <a:defRPr sz="1800"/>
            </a:lvl3pPr>
            <a:lvl4pPr marL="1025309" indent="0">
              <a:buNone/>
              <a:defRPr sz="1500"/>
            </a:lvl4pPr>
            <a:lvl5pPr marL="1367078" indent="0">
              <a:buNone/>
              <a:defRPr sz="1500"/>
            </a:lvl5pPr>
            <a:lvl6pPr marL="1708913" indent="0">
              <a:buNone/>
              <a:defRPr sz="1500"/>
            </a:lvl6pPr>
            <a:lvl7pPr marL="2050616" indent="0">
              <a:buNone/>
              <a:defRPr sz="1500"/>
            </a:lvl7pPr>
            <a:lvl8pPr marL="2392320" indent="0">
              <a:buNone/>
              <a:defRPr sz="1500"/>
            </a:lvl8pPr>
            <a:lvl9pPr marL="2734039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705" indent="0">
              <a:buNone/>
              <a:defRPr sz="1100"/>
            </a:lvl2pPr>
            <a:lvl3pPr marL="683539" indent="0">
              <a:buNone/>
              <a:defRPr sz="900"/>
            </a:lvl3pPr>
            <a:lvl4pPr marL="1025309" indent="0">
              <a:buNone/>
              <a:defRPr sz="800"/>
            </a:lvl4pPr>
            <a:lvl5pPr marL="1367078" indent="0">
              <a:buNone/>
              <a:defRPr sz="800"/>
            </a:lvl5pPr>
            <a:lvl6pPr marL="1708913" indent="0">
              <a:buNone/>
              <a:defRPr sz="800"/>
            </a:lvl6pPr>
            <a:lvl7pPr marL="2050616" indent="0">
              <a:buNone/>
              <a:defRPr sz="800"/>
            </a:lvl7pPr>
            <a:lvl8pPr marL="2392320" indent="0">
              <a:buNone/>
              <a:defRPr sz="800"/>
            </a:lvl8pPr>
            <a:lvl9pPr marL="27340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8DAC-B7E5-46F4-B014-F8BF59E8A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39566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E8F6-CC12-412A-89F9-7BC11BF09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61177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7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7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26F1-1BA7-4681-9102-25FA038D4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513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322" indent="0">
              <a:buNone/>
              <a:defRPr sz="2000" b="1"/>
            </a:lvl2pPr>
            <a:lvl3pPr marL="906840" indent="0">
              <a:buNone/>
              <a:defRPr sz="1800" b="1"/>
            </a:lvl3pPr>
            <a:lvl4pPr marL="1360176" indent="0">
              <a:buNone/>
              <a:defRPr sz="1600" b="1"/>
            </a:lvl4pPr>
            <a:lvl5pPr marL="1813679" indent="0">
              <a:buNone/>
              <a:defRPr sz="1600" b="1"/>
            </a:lvl5pPr>
            <a:lvl6pPr marL="2266848" indent="0">
              <a:buNone/>
              <a:defRPr sz="1600" b="1"/>
            </a:lvl6pPr>
            <a:lvl7pPr marL="2720235" indent="0">
              <a:buNone/>
              <a:defRPr sz="1600" b="1"/>
            </a:lvl7pPr>
            <a:lvl8pPr marL="3173662" indent="0">
              <a:buNone/>
              <a:defRPr sz="1600" b="1"/>
            </a:lvl8pPr>
            <a:lvl9pPr marL="3627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322" indent="0">
              <a:buNone/>
              <a:defRPr sz="2000" b="1"/>
            </a:lvl2pPr>
            <a:lvl3pPr marL="906840" indent="0">
              <a:buNone/>
              <a:defRPr sz="1800" b="1"/>
            </a:lvl3pPr>
            <a:lvl4pPr marL="1360176" indent="0">
              <a:buNone/>
              <a:defRPr sz="1600" b="1"/>
            </a:lvl4pPr>
            <a:lvl5pPr marL="1813679" indent="0">
              <a:buNone/>
              <a:defRPr sz="1600" b="1"/>
            </a:lvl5pPr>
            <a:lvl6pPr marL="2266848" indent="0">
              <a:buNone/>
              <a:defRPr sz="1600" b="1"/>
            </a:lvl6pPr>
            <a:lvl7pPr marL="2720235" indent="0">
              <a:buNone/>
              <a:defRPr sz="1600" b="1"/>
            </a:lvl7pPr>
            <a:lvl8pPr marL="3173662" indent="0">
              <a:buNone/>
              <a:defRPr sz="1600" b="1"/>
            </a:lvl8pPr>
            <a:lvl9pPr marL="3627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AFF1-B3D6-4D08-A7C7-13662FB7C4FF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24/09/2025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9035-E747-430E-AB59-4B90DCB83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50951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1918"/>
            <a:ext cx="469106" cy="391715"/>
          </a:xfrm>
        </p:spPr>
        <p:txBody>
          <a:bodyPr lIns="68369" tIns="68369" rIns="68369" bIns="68369" anchor="t">
            <a:noAutofit/>
          </a:bodyPr>
          <a:lstStyle>
            <a:lvl1pPr algn="ctr">
              <a:defRPr>
                <a:solidFill>
                  <a:srgbClr val="898989"/>
                </a:solidFill>
                <a:latin typeface="Calibri" pitchFamily="34" charset="0"/>
              </a:defRPr>
            </a:lvl1pPr>
            <a:lvl2pPr marL="555351" indent="-21364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4456" indent="-1709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6160" indent="-1709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37865" indent="-1709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79699" indent="-170918" defTabSz="341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1469" indent="-170918" defTabSz="341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63238" indent="-170918" defTabSz="341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05073" indent="-170918" defTabSz="341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73BB43-8A3A-48DC-9F62-75ECBD9AC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2338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1159" tIns="91159" rIns="91159" bIns="91159" anchor="ctr"/>
          <a:lstStyle/>
          <a:p>
            <a:pPr defTabSz="3417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1159" tIns="91159" rIns="91159" bIns="9115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7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159" tIns="91159" rIns="91159" bIns="9115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7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159" tIns="91159" rIns="91159" bIns="9115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7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159" tIns="91159" rIns="91159" bIns="9115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7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159" tIns="91159" rIns="91159" bIns="9115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7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2818" y="4478075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170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170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7900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238006"/>
      </p:ext>
    </p:extLst>
  </p:cSld>
  <p:clrMapOvr>
    <a:masterClrMapping/>
  </p:clrMapOvr>
  <p:transition>
    <p:cut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902680"/>
      </p:ext>
    </p:extLst>
  </p:cSld>
  <p:clrMapOvr>
    <a:masterClrMapping/>
  </p:clrMapOvr>
  <p:transition>
    <p:cut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885" indent="0" algn="ctr">
              <a:buNone/>
              <a:defRPr sz="1500"/>
            </a:lvl2pPr>
            <a:lvl3pPr marL="683879" indent="0" algn="ctr">
              <a:buNone/>
              <a:defRPr sz="1400"/>
            </a:lvl3pPr>
            <a:lvl4pPr marL="1025819" indent="0" algn="ctr">
              <a:buNone/>
              <a:defRPr sz="1200"/>
            </a:lvl4pPr>
            <a:lvl5pPr marL="1367758" indent="0" algn="ctr">
              <a:buNone/>
              <a:defRPr sz="1200"/>
            </a:lvl5pPr>
            <a:lvl6pPr marL="1709753" indent="0" algn="ctr">
              <a:buNone/>
              <a:defRPr sz="1200"/>
            </a:lvl6pPr>
            <a:lvl7pPr marL="2051636" indent="0" algn="ctr">
              <a:buNone/>
              <a:defRPr sz="1200"/>
            </a:lvl7pPr>
            <a:lvl8pPr marL="2393520" indent="0" algn="ctr">
              <a:buNone/>
              <a:defRPr sz="1200"/>
            </a:lvl8pPr>
            <a:lvl9pPr marL="27354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6DE0-F4AF-47B8-86B2-B009F6410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38529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8A10-3B07-47B5-8E56-EDD7F4388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57905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1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8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58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7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97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16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35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54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9DAE-40AF-48BD-A0A5-008128900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66459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F111-85C8-4FA4-BAA8-AA5CDAF03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77066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885" indent="0">
              <a:buNone/>
              <a:defRPr sz="1500" b="1"/>
            </a:lvl2pPr>
            <a:lvl3pPr marL="683879" indent="0">
              <a:buNone/>
              <a:defRPr sz="1400" b="1"/>
            </a:lvl3pPr>
            <a:lvl4pPr marL="1025819" indent="0">
              <a:buNone/>
              <a:defRPr sz="1200" b="1"/>
            </a:lvl4pPr>
            <a:lvl5pPr marL="1367758" indent="0">
              <a:buNone/>
              <a:defRPr sz="1200" b="1"/>
            </a:lvl5pPr>
            <a:lvl6pPr marL="1709753" indent="0">
              <a:buNone/>
              <a:defRPr sz="1200" b="1"/>
            </a:lvl6pPr>
            <a:lvl7pPr marL="2051636" indent="0">
              <a:buNone/>
              <a:defRPr sz="1200" b="1"/>
            </a:lvl7pPr>
            <a:lvl8pPr marL="2393520" indent="0">
              <a:buNone/>
              <a:defRPr sz="1200" b="1"/>
            </a:lvl8pPr>
            <a:lvl9pPr marL="27354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885" indent="0">
              <a:buNone/>
              <a:defRPr sz="1500" b="1"/>
            </a:lvl2pPr>
            <a:lvl3pPr marL="683879" indent="0">
              <a:buNone/>
              <a:defRPr sz="1400" b="1"/>
            </a:lvl3pPr>
            <a:lvl4pPr marL="1025819" indent="0">
              <a:buNone/>
              <a:defRPr sz="1200" b="1"/>
            </a:lvl4pPr>
            <a:lvl5pPr marL="1367758" indent="0">
              <a:buNone/>
              <a:defRPr sz="1200" b="1"/>
            </a:lvl5pPr>
            <a:lvl6pPr marL="1709753" indent="0">
              <a:buNone/>
              <a:defRPr sz="1200" b="1"/>
            </a:lvl6pPr>
            <a:lvl7pPr marL="2051636" indent="0">
              <a:buNone/>
              <a:defRPr sz="1200" b="1"/>
            </a:lvl7pPr>
            <a:lvl8pPr marL="2393520" indent="0">
              <a:buNone/>
              <a:defRPr sz="1200" b="1"/>
            </a:lvl8pPr>
            <a:lvl9pPr marL="27354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84B7-3A97-4F75-B198-FFD59CB78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34628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BC26-B891-4E34-BDFF-6D5B8EBF7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985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393D-D969-49B8-92AE-2A8DD7D90B77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24/09/2025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7504-DB6E-4174-B0CE-0F51FD4725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288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CEB1-82A9-4C79-9BC8-B8B9428EF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99653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8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885" indent="0">
              <a:buNone/>
              <a:defRPr sz="1100"/>
            </a:lvl2pPr>
            <a:lvl3pPr marL="683879" indent="0">
              <a:buNone/>
              <a:defRPr sz="900"/>
            </a:lvl3pPr>
            <a:lvl4pPr marL="1025819" indent="0">
              <a:buNone/>
              <a:defRPr sz="800"/>
            </a:lvl4pPr>
            <a:lvl5pPr marL="1367758" indent="0">
              <a:buNone/>
              <a:defRPr sz="800"/>
            </a:lvl5pPr>
            <a:lvl6pPr marL="1709753" indent="0">
              <a:buNone/>
              <a:defRPr sz="800"/>
            </a:lvl6pPr>
            <a:lvl7pPr marL="2051636" indent="0">
              <a:buNone/>
              <a:defRPr sz="800"/>
            </a:lvl7pPr>
            <a:lvl8pPr marL="2393520" indent="0">
              <a:buNone/>
              <a:defRPr sz="800"/>
            </a:lvl8pPr>
            <a:lvl9pPr marL="27354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E8C5-7D55-4170-8965-3362AD9BF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51410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82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1885" indent="0">
              <a:buNone/>
              <a:defRPr sz="2100"/>
            </a:lvl2pPr>
            <a:lvl3pPr marL="683879" indent="0">
              <a:buNone/>
              <a:defRPr sz="1800"/>
            </a:lvl3pPr>
            <a:lvl4pPr marL="1025819" indent="0">
              <a:buNone/>
              <a:defRPr sz="1500"/>
            </a:lvl4pPr>
            <a:lvl5pPr marL="1367758" indent="0">
              <a:buNone/>
              <a:defRPr sz="1500"/>
            </a:lvl5pPr>
            <a:lvl6pPr marL="1709753" indent="0">
              <a:buNone/>
              <a:defRPr sz="1500"/>
            </a:lvl6pPr>
            <a:lvl7pPr marL="2051636" indent="0">
              <a:buNone/>
              <a:defRPr sz="1500"/>
            </a:lvl7pPr>
            <a:lvl8pPr marL="2393520" indent="0">
              <a:buNone/>
              <a:defRPr sz="1500"/>
            </a:lvl8pPr>
            <a:lvl9pPr marL="2735405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885" indent="0">
              <a:buNone/>
              <a:defRPr sz="1100"/>
            </a:lvl2pPr>
            <a:lvl3pPr marL="683879" indent="0">
              <a:buNone/>
              <a:defRPr sz="900"/>
            </a:lvl3pPr>
            <a:lvl4pPr marL="1025819" indent="0">
              <a:buNone/>
              <a:defRPr sz="800"/>
            </a:lvl4pPr>
            <a:lvl5pPr marL="1367758" indent="0">
              <a:buNone/>
              <a:defRPr sz="800"/>
            </a:lvl5pPr>
            <a:lvl6pPr marL="1709753" indent="0">
              <a:buNone/>
              <a:defRPr sz="800"/>
            </a:lvl6pPr>
            <a:lvl7pPr marL="2051636" indent="0">
              <a:buNone/>
              <a:defRPr sz="800"/>
            </a:lvl7pPr>
            <a:lvl8pPr marL="2393520" indent="0">
              <a:buNone/>
              <a:defRPr sz="800"/>
            </a:lvl8pPr>
            <a:lvl9pPr marL="27354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8DAC-B7E5-46F4-B014-F8BF59E8A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12605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E8F6-CC12-412A-89F9-7BC11BF09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30859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5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5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26F1-1BA7-4681-9102-25FA038D4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9168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1898"/>
            <a:ext cx="469106" cy="391715"/>
          </a:xfrm>
        </p:spPr>
        <p:txBody>
          <a:bodyPr lIns="68399" tIns="68399" rIns="68399" bIns="68399" anchor="t">
            <a:noAutofit/>
          </a:bodyPr>
          <a:lstStyle>
            <a:lvl1pPr algn="ctr">
              <a:defRPr>
                <a:solidFill>
                  <a:srgbClr val="898989"/>
                </a:solidFill>
                <a:latin typeface="Calibri" pitchFamily="34" charset="0"/>
              </a:defRPr>
            </a:lvl1pPr>
            <a:lvl2pPr marL="555631" indent="-21374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4876" indent="-17099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6760" indent="-17099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38645" indent="-17099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0639" indent="-170998" defTabSz="3418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2579" indent="-170998" defTabSz="3418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64518" indent="-170998" defTabSz="3418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06513" indent="-170998" defTabSz="3418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73BB43-8A3A-48DC-9F62-75ECBD9AC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2305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1199" tIns="91199" rIns="91199" bIns="91199" anchor="ctr"/>
          <a:lstStyle/>
          <a:p>
            <a:pPr defTabSz="3418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1199" tIns="91199" rIns="91199" bIns="9119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8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199" tIns="91199" rIns="91199" bIns="9119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8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199" tIns="91199" rIns="91199" bIns="9119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8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199" tIns="91199" rIns="91199" bIns="9119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8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199" tIns="91199" rIns="91199" bIns="9119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18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2798" y="4478055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188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188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391000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406796"/>
      </p:ext>
    </p:extLst>
  </p:cSld>
  <p:clrMapOvr>
    <a:masterClrMapping/>
  </p:clrMapOvr>
  <p:transition>
    <p:cut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812988"/>
      </p:ext>
    </p:extLst>
  </p:cSld>
  <p:clrMapOvr>
    <a:masterClrMapping/>
  </p:clrMapOvr>
  <p:transition>
    <p:cut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074" indent="0" algn="ctr">
              <a:buNone/>
              <a:defRPr sz="1500"/>
            </a:lvl2pPr>
            <a:lvl3pPr marL="684236" indent="0" algn="ctr">
              <a:buNone/>
              <a:defRPr sz="1400"/>
            </a:lvl3pPr>
            <a:lvl4pPr marL="1026354" indent="0" algn="ctr">
              <a:buNone/>
              <a:defRPr sz="1200"/>
            </a:lvl4pPr>
            <a:lvl5pPr marL="1368472" indent="0" algn="ctr">
              <a:buNone/>
              <a:defRPr sz="1200"/>
            </a:lvl5pPr>
            <a:lvl6pPr marL="1710635" indent="0" algn="ctr">
              <a:buNone/>
              <a:defRPr sz="1200"/>
            </a:lvl6pPr>
            <a:lvl7pPr marL="2052707" indent="0" algn="ctr">
              <a:buNone/>
              <a:defRPr sz="1200"/>
            </a:lvl7pPr>
            <a:lvl8pPr marL="2394780" indent="0" algn="ctr">
              <a:buNone/>
              <a:defRPr sz="1200"/>
            </a:lvl8pPr>
            <a:lvl9pPr marL="273685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6DE0-F4AF-47B8-86B2-B009F6410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267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465D-460F-4F26-932F-E7EEFFDB23A8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24/09/2025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8EEA-FB59-4C89-AF21-771FCB728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88701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8A10-3B07-47B5-8E56-EDD7F4388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21370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9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0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3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4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7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7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8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9DAE-40AF-48BD-A0A5-008128900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651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F111-85C8-4FA4-BAA8-AA5CDAF03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29479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74" indent="0">
              <a:buNone/>
              <a:defRPr sz="1500" b="1"/>
            </a:lvl2pPr>
            <a:lvl3pPr marL="684236" indent="0">
              <a:buNone/>
              <a:defRPr sz="1400" b="1"/>
            </a:lvl3pPr>
            <a:lvl4pPr marL="1026354" indent="0">
              <a:buNone/>
              <a:defRPr sz="1200" b="1"/>
            </a:lvl4pPr>
            <a:lvl5pPr marL="1368472" indent="0">
              <a:buNone/>
              <a:defRPr sz="1200" b="1"/>
            </a:lvl5pPr>
            <a:lvl6pPr marL="1710635" indent="0">
              <a:buNone/>
              <a:defRPr sz="1200" b="1"/>
            </a:lvl6pPr>
            <a:lvl7pPr marL="2052707" indent="0">
              <a:buNone/>
              <a:defRPr sz="1200" b="1"/>
            </a:lvl7pPr>
            <a:lvl8pPr marL="2394780" indent="0">
              <a:buNone/>
              <a:defRPr sz="1200" b="1"/>
            </a:lvl8pPr>
            <a:lvl9pPr marL="273685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74" indent="0">
              <a:buNone/>
              <a:defRPr sz="1500" b="1"/>
            </a:lvl2pPr>
            <a:lvl3pPr marL="684236" indent="0">
              <a:buNone/>
              <a:defRPr sz="1400" b="1"/>
            </a:lvl3pPr>
            <a:lvl4pPr marL="1026354" indent="0">
              <a:buNone/>
              <a:defRPr sz="1200" b="1"/>
            </a:lvl4pPr>
            <a:lvl5pPr marL="1368472" indent="0">
              <a:buNone/>
              <a:defRPr sz="1200" b="1"/>
            </a:lvl5pPr>
            <a:lvl6pPr marL="1710635" indent="0">
              <a:buNone/>
              <a:defRPr sz="1200" b="1"/>
            </a:lvl6pPr>
            <a:lvl7pPr marL="2052707" indent="0">
              <a:buNone/>
              <a:defRPr sz="1200" b="1"/>
            </a:lvl7pPr>
            <a:lvl8pPr marL="2394780" indent="0">
              <a:buNone/>
              <a:defRPr sz="1200" b="1"/>
            </a:lvl8pPr>
            <a:lvl9pPr marL="273685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84B7-3A97-4F75-B198-FFD59CB78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83866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BC26-B891-4E34-BDFF-6D5B8EBF7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25691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CEB1-82A9-4C79-9BC8-B8B9428EF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63233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6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74" indent="0">
              <a:buNone/>
              <a:defRPr sz="1100"/>
            </a:lvl2pPr>
            <a:lvl3pPr marL="684236" indent="0">
              <a:buNone/>
              <a:defRPr sz="900"/>
            </a:lvl3pPr>
            <a:lvl4pPr marL="1026354" indent="0">
              <a:buNone/>
              <a:defRPr sz="800"/>
            </a:lvl4pPr>
            <a:lvl5pPr marL="1368472" indent="0">
              <a:buNone/>
              <a:defRPr sz="800"/>
            </a:lvl5pPr>
            <a:lvl6pPr marL="1710635" indent="0">
              <a:buNone/>
              <a:defRPr sz="800"/>
            </a:lvl6pPr>
            <a:lvl7pPr marL="2052707" indent="0">
              <a:buNone/>
              <a:defRPr sz="800"/>
            </a:lvl7pPr>
            <a:lvl8pPr marL="2394780" indent="0">
              <a:buNone/>
              <a:defRPr sz="800"/>
            </a:lvl8pPr>
            <a:lvl9pPr marL="273685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E8C5-7D55-4170-8965-3362AD9BF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5366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6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074" indent="0">
              <a:buNone/>
              <a:defRPr sz="2100"/>
            </a:lvl2pPr>
            <a:lvl3pPr marL="684236" indent="0">
              <a:buNone/>
              <a:defRPr sz="1800"/>
            </a:lvl3pPr>
            <a:lvl4pPr marL="1026354" indent="0">
              <a:buNone/>
              <a:defRPr sz="1500"/>
            </a:lvl4pPr>
            <a:lvl5pPr marL="1368472" indent="0">
              <a:buNone/>
              <a:defRPr sz="1500"/>
            </a:lvl5pPr>
            <a:lvl6pPr marL="1710635" indent="0">
              <a:buNone/>
              <a:defRPr sz="1500"/>
            </a:lvl6pPr>
            <a:lvl7pPr marL="2052707" indent="0">
              <a:buNone/>
              <a:defRPr sz="1500"/>
            </a:lvl7pPr>
            <a:lvl8pPr marL="2394780" indent="0">
              <a:buNone/>
              <a:defRPr sz="1500"/>
            </a:lvl8pPr>
            <a:lvl9pPr marL="2736854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74" indent="0">
              <a:buNone/>
              <a:defRPr sz="1100"/>
            </a:lvl2pPr>
            <a:lvl3pPr marL="684236" indent="0">
              <a:buNone/>
              <a:defRPr sz="900"/>
            </a:lvl3pPr>
            <a:lvl4pPr marL="1026354" indent="0">
              <a:buNone/>
              <a:defRPr sz="800"/>
            </a:lvl4pPr>
            <a:lvl5pPr marL="1368472" indent="0">
              <a:buNone/>
              <a:defRPr sz="800"/>
            </a:lvl5pPr>
            <a:lvl6pPr marL="1710635" indent="0">
              <a:buNone/>
              <a:defRPr sz="800"/>
            </a:lvl6pPr>
            <a:lvl7pPr marL="2052707" indent="0">
              <a:buNone/>
              <a:defRPr sz="800"/>
            </a:lvl7pPr>
            <a:lvl8pPr marL="2394780" indent="0">
              <a:buNone/>
              <a:defRPr sz="800"/>
            </a:lvl8pPr>
            <a:lvl9pPr marL="273685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8DAC-B7E5-46F4-B014-F8BF59E8A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59634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E8F6-CC12-412A-89F9-7BC11BF09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63644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3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3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26F1-1BA7-4681-9102-25FA038D4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62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33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6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0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3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6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0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3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70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BA1-CC43-44E0-B705-FA7623192DB1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9963-3CA9-4C8A-B898-2BD805A9AF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9925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913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3322" indent="0">
              <a:buNone/>
              <a:defRPr sz="1400"/>
            </a:lvl2pPr>
            <a:lvl3pPr marL="906840" indent="0">
              <a:buNone/>
              <a:defRPr sz="1200"/>
            </a:lvl3pPr>
            <a:lvl4pPr marL="1360176" indent="0">
              <a:buNone/>
              <a:defRPr sz="1000"/>
            </a:lvl4pPr>
            <a:lvl5pPr marL="1813679" indent="0">
              <a:buNone/>
              <a:defRPr sz="1000"/>
            </a:lvl5pPr>
            <a:lvl6pPr marL="2266848" indent="0">
              <a:buNone/>
              <a:defRPr sz="1000"/>
            </a:lvl6pPr>
            <a:lvl7pPr marL="2720235" indent="0">
              <a:buNone/>
              <a:defRPr sz="1000"/>
            </a:lvl7pPr>
            <a:lvl8pPr marL="3173662" indent="0">
              <a:buNone/>
              <a:defRPr sz="1000"/>
            </a:lvl8pPr>
            <a:lvl9pPr marL="362709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774F-FA86-4C70-A2B8-0851F05924F1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24/09/2025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FA41-2C61-49CF-A232-E95D9715AC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05672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1877"/>
            <a:ext cx="469106" cy="391715"/>
          </a:xfrm>
        </p:spPr>
        <p:txBody>
          <a:bodyPr lIns="68430" tIns="68430" rIns="68430" bIns="68430" anchor="t">
            <a:noAutofit/>
          </a:bodyPr>
          <a:lstStyle>
            <a:lvl1pPr algn="ctr">
              <a:defRPr>
                <a:solidFill>
                  <a:srgbClr val="898989"/>
                </a:solidFill>
                <a:latin typeface="Calibri" pitchFamily="34" charset="0"/>
              </a:defRPr>
            </a:lvl1pPr>
            <a:lvl2pPr marL="555925" indent="-21385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5317" indent="-1710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7390" indent="-1710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39464" indent="-1710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1626" indent="-171082" defTabSz="3420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3745" indent="-171082" defTabSz="3420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65862" indent="-171082" defTabSz="3420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08025" indent="-171082" defTabSz="3420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73BB43-8A3A-48DC-9F62-75ECBD9AC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7751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1241" tIns="91241" rIns="91241" bIns="91241" anchor="ctr"/>
          <a:lstStyle/>
          <a:p>
            <a:pPr defTabSz="3420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1241" tIns="91241" rIns="91241" bIns="912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0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241" tIns="91241" rIns="91241" bIns="912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0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241" tIns="91241" rIns="91241" bIns="912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0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241" tIns="91241" rIns="91241" bIns="912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0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241" tIns="91241" rIns="91241" bIns="912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0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2777" y="4478034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207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207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294322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397257"/>
      </p:ext>
    </p:extLst>
  </p:cSld>
  <p:clrMapOvr>
    <a:masterClrMapping/>
  </p:clrMapOvr>
  <p:transition>
    <p:cut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268633"/>
      </p:ext>
    </p:extLst>
  </p:cSld>
  <p:clrMapOvr>
    <a:masterClrMapping/>
  </p:clrMapOvr>
  <p:transition>
    <p:cut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272" indent="0" algn="ctr">
              <a:buNone/>
              <a:defRPr sz="1500"/>
            </a:lvl2pPr>
            <a:lvl3pPr marL="684610" indent="0" algn="ctr">
              <a:buNone/>
              <a:defRPr sz="1400"/>
            </a:lvl3pPr>
            <a:lvl4pPr marL="1026915" indent="0" algn="ctr">
              <a:buNone/>
              <a:defRPr sz="1200"/>
            </a:lvl4pPr>
            <a:lvl5pPr marL="1369220" indent="0" algn="ctr">
              <a:buNone/>
              <a:defRPr sz="1200"/>
            </a:lvl5pPr>
            <a:lvl6pPr marL="1711559" indent="0" algn="ctr">
              <a:buNone/>
              <a:defRPr sz="1200"/>
            </a:lvl6pPr>
            <a:lvl7pPr marL="2053829" indent="0" algn="ctr">
              <a:buNone/>
              <a:defRPr sz="1200"/>
            </a:lvl7pPr>
            <a:lvl8pPr marL="2396100" indent="0" algn="ctr">
              <a:buNone/>
              <a:defRPr sz="1200"/>
            </a:lvl8pPr>
            <a:lvl9pPr marL="273837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6DE0-F4AF-47B8-86B2-B009F6410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8478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8A10-3B07-47B5-8E56-EDD7F4388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34129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7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2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9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2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5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38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1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83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9DAE-40AF-48BD-A0A5-008128900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63433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F111-85C8-4FA4-BAA8-AA5CDAF03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99538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72" indent="0">
              <a:buNone/>
              <a:defRPr sz="1500" b="1"/>
            </a:lvl2pPr>
            <a:lvl3pPr marL="684610" indent="0">
              <a:buNone/>
              <a:defRPr sz="1400" b="1"/>
            </a:lvl3pPr>
            <a:lvl4pPr marL="1026915" indent="0">
              <a:buNone/>
              <a:defRPr sz="1200" b="1"/>
            </a:lvl4pPr>
            <a:lvl5pPr marL="1369220" indent="0">
              <a:buNone/>
              <a:defRPr sz="1200" b="1"/>
            </a:lvl5pPr>
            <a:lvl6pPr marL="1711559" indent="0">
              <a:buNone/>
              <a:defRPr sz="1200" b="1"/>
            </a:lvl6pPr>
            <a:lvl7pPr marL="2053829" indent="0">
              <a:buNone/>
              <a:defRPr sz="1200" b="1"/>
            </a:lvl7pPr>
            <a:lvl8pPr marL="2396100" indent="0">
              <a:buNone/>
              <a:defRPr sz="1200" b="1"/>
            </a:lvl8pPr>
            <a:lvl9pPr marL="273837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72" indent="0">
              <a:buNone/>
              <a:defRPr sz="1500" b="1"/>
            </a:lvl2pPr>
            <a:lvl3pPr marL="684610" indent="0">
              <a:buNone/>
              <a:defRPr sz="1400" b="1"/>
            </a:lvl3pPr>
            <a:lvl4pPr marL="1026915" indent="0">
              <a:buNone/>
              <a:defRPr sz="1200" b="1"/>
            </a:lvl4pPr>
            <a:lvl5pPr marL="1369220" indent="0">
              <a:buNone/>
              <a:defRPr sz="1200" b="1"/>
            </a:lvl5pPr>
            <a:lvl6pPr marL="1711559" indent="0">
              <a:buNone/>
              <a:defRPr sz="1200" b="1"/>
            </a:lvl6pPr>
            <a:lvl7pPr marL="2053829" indent="0">
              <a:buNone/>
              <a:defRPr sz="1200" b="1"/>
            </a:lvl7pPr>
            <a:lvl8pPr marL="2396100" indent="0">
              <a:buNone/>
              <a:defRPr sz="1200" b="1"/>
            </a:lvl8pPr>
            <a:lvl9pPr marL="273837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84B7-3A97-4F75-B198-FFD59CB78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24750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BC26-B891-4E34-BDFF-6D5B8EBF7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169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913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3322" indent="0">
              <a:buNone/>
              <a:defRPr sz="2800"/>
            </a:lvl2pPr>
            <a:lvl3pPr marL="906840" indent="0">
              <a:buNone/>
              <a:defRPr sz="2400"/>
            </a:lvl3pPr>
            <a:lvl4pPr marL="1360176" indent="0">
              <a:buNone/>
              <a:defRPr sz="2000"/>
            </a:lvl4pPr>
            <a:lvl5pPr marL="1813679" indent="0">
              <a:buNone/>
              <a:defRPr sz="2000"/>
            </a:lvl5pPr>
            <a:lvl6pPr marL="2266848" indent="0">
              <a:buNone/>
              <a:defRPr sz="2000"/>
            </a:lvl6pPr>
            <a:lvl7pPr marL="2720235" indent="0">
              <a:buNone/>
              <a:defRPr sz="2000"/>
            </a:lvl7pPr>
            <a:lvl8pPr marL="3173662" indent="0">
              <a:buNone/>
              <a:defRPr sz="2000"/>
            </a:lvl8pPr>
            <a:lvl9pPr marL="3627095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3322" indent="0">
              <a:buNone/>
              <a:defRPr sz="1400"/>
            </a:lvl2pPr>
            <a:lvl3pPr marL="906840" indent="0">
              <a:buNone/>
              <a:defRPr sz="1200"/>
            </a:lvl3pPr>
            <a:lvl4pPr marL="1360176" indent="0">
              <a:buNone/>
              <a:defRPr sz="1000"/>
            </a:lvl4pPr>
            <a:lvl5pPr marL="1813679" indent="0">
              <a:buNone/>
              <a:defRPr sz="1000"/>
            </a:lvl5pPr>
            <a:lvl6pPr marL="2266848" indent="0">
              <a:buNone/>
              <a:defRPr sz="1000"/>
            </a:lvl6pPr>
            <a:lvl7pPr marL="2720235" indent="0">
              <a:buNone/>
              <a:defRPr sz="1000"/>
            </a:lvl7pPr>
            <a:lvl8pPr marL="3173662" indent="0">
              <a:buNone/>
              <a:defRPr sz="1000"/>
            </a:lvl8pPr>
            <a:lvl9pPr marL="362709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A9B5-ABD2-4BBC-93A0-EB36937E42A7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24/09/2025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417ED-1AE5-404A-8274-6D12A48A38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10076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CEB1-82A9-4C79-9BC8-B8B9428EF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44306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3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272" indent="0">
              <a:buNone/>
              <a:defRPr sz="1100"/>
            </a:lvl2pPr>
            <a:lvl3pPr marL="684610" indent="0">
              <a:buNone/>
              <a:defRPr sz="900"/>
            </a:lvl3pPr>
            <a:lvl4pPr marL="1026915" indent="0">
              <a:buNone/>
              <a:defRPr sz="800"/>
            </a:lvl4pPr>
            <a:lvl5pPr marL="1369220" indent="0">
              <a:buNone/>
              <a:defRPr sz="800"/>
            </a:lvl5pPr>
            <a:lvl6pPr marL="1711559" indent="0">
              <a:buNone/>
              <a:defRPr sz="800"/>
            </a:lvl6pPr>
            <a:lvl7pPr marL="2053829" indent="0">
              <a:buNone/>
              <a:defRPr sz="800"/>
            </a:lvl7pPr>
            <a:lvl8pPr marL="2396100" indent="0">
              <a:buNone/>
              <a:defRPr sz="800"/>
            </a:lvl8pPr>
            <a:lvl9pPr marL="273837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E8C5-7D55-4170-8965-3362AD9BF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53135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3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272" indent="0">
              <a:buNone/>
              <a:defRPr sz="2100"/>
            </a:lvl2pPr>
            <a:lvl3pPr marL="684610" indent="0">
              <a:buNone/>
              <a:defRPr sz="1800"/>
            </a:lvl3pPr>
            <a:lvl4pPr marL="1026915" indent="0">
              <a:buNone/>
              <a:defRPr sz="1500"/>
            </a:lvl4pPr>
            <a:lvl5pPr marL="1369220" indent="0">
              <a:buNone/>
              <a:defRPr sz="1500"/>
            </a:lvl5pPr>
            <a:lvl6pPr marL="1711559" indent="0">
              <a:buNone/>
              <a:defRPr sz="1500"/>
            </a:lvl6pPr>
            <a:lvl7pPr marL="2053829" indent="0">
              <a:buNone/>
              <a:defRPr sz="1500"/>
            </a:lvl7pPr>
            <a:lvl8pPr marL="2396100" indent="0">
              <a:buNone/>
              <a:defRPr sz="1500"/>
            </a:lvl8pPr>
            <a:lvl9pPr marL="2738372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272" indent="0">
              <a:buNone/>
              <a:defRPr sz="1100"/>
            </a:lvl2pPr>
            <a:lvl3pPr marL="684610" indent="0">
              <a:buNone/>
              <a:defRPr sz="900"/>
            </a:lvl3pPr>
            <a:lvl4pPr marL="1026915" indent="0">
              <a:buNone/>
              <a:defRPr sz="800"/>
            </a:lvl4pPr>
            <a:lvl5pPr marL="1369220" indent="0">
              <a:buNone/>
              <a:defRPr sz="800"/>
            </a:lvl5pPr>
            <a:lvl6pPr marL="1711559" indent="0">
              <a:buNone/>
              <a:defRPr sz="800"/>
            </a:lvl6pPr>
            <a:lvl7pPr marL="2053829" indent="0">
              <a:buNone/>
              <a:defRPr sz="800"/>
            </a:lvl7pPr>
            <a:lvl8pPr marL="2396100" indent="0">
              <a:buNone/>
              <a:defRPr sz="800"/>
            </a:lvl8pPr>
            <a:lvl9pPr marL="273837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8DAC-B7E5-46F4-B014-F8BF59E8A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09968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E8F6-CC12-412A-89F9-7BC11BF09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60877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1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1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26F1-1BA7-4681-9102-25FA038D4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40569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1855"/>
            <a:ext cx="469106" cy="391715"/>
          </a:xfrm>
        </p:spPr>
        <p:txBody>
          <a:bodyPr lIns="68463" tIns="68463" rIns="68463" bIns="68463" anchor="t">
            <a:noAutofit/>
          </a:bodyPr>
          <a:lstStyle>
            <a:lvl1pPr algn="ctr">
              <a:defRPr>
                <a:solidFill>
                  <a:srgbClr val="898989"/>
                </a:solidFill>
                <a:latin typeface="Calibri" pitchFamily="34" charset="0"/>
              </a:defRPr>
            </a:lvl1pPr>
            <a:lvl2pPr marL="556233" indent="-2139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5779" indent="-17117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8050" indent="-17117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0322" indent="-17117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2660" indent="-171170" defTabSz="3422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4965" indent="-171170" defTabSz="3422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67270" indent="-171170" defTabSz="3422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09609" indent="-171170" defTabSz="3422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73BB43-8A3A-48DC-9F62-75ECBD9AC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2671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1285" tIns="91285" rIns="91285" bIns="91285" anchor="ctr"/>
          <a:lstStyle/>
          <a:p>
            <a:pPr defTabSz="3422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1285" tIns="91285" rIns="91285" bIns="9128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2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285" tIns="91285" rIns="91285" bIns="9128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2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285" tIns="91285" rIns="91285" bIns="9128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2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285" tIns="91285" rIns="91285" bIns="9128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2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285" tIns="91285" rIns="91285" bIns="9128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2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2755" y="4478012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227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227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66593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542137"/>
      </p:ext>
    </p:extLst>
  </p:cSld>
  <p:clrMapOvr>
    <a:masterClrMapping/>
  </p:clrMapOvr>
  <p:transition>
    <p:cut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080846"/>
      </p:ext>
    </p:extLst>
  </p:cSld>
  <p:clrMapOvr>
    <a:masterClrMapping/>
  </p:clrMapOvr>
  <p:transition>
    <p:cut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79" indent="0" algn="ctr">
              <a:buNone/>
              <a:defRPr sz="1500"/>
            </a:lvl2pPr>
            <a:lvl3pPr marL="685001" indent="0" algn="ctr">
              <a:buNone/>
              <a:defRPr sz="1400"/>
            </a:lvl3pPr>
            <a:lvl4pPr marL="1027502" indent="0" algn="ctr">
              <a:buNone/>
              <a:defRPr sz="1200"/>
            </a:lvl4pPr>
            <a:lvl5pPr marL="1370002" indent="0" algn="ctr">
              <a:buNone/>
              <a:defRPr sz="1200"/>
            </a:lvl5pPr>
            <a:lvl6pPr marL="1712525" indent="0" algn="ctr">
              <a:buNone/>
              <a:defRPr sz="1200"/>
            </a:lvl6pPr>
            <a:lvl7pPr marL="2055002" indent="0" algn="ctr">
              <a:buNone/>
              <a:defRPr sz="1200"/>
            </a:lvl7pPr>
            <a:lvl8pPr marL="2397480" indent="0" algn="ctr">
              <a:buNone/>
              <a:defRPr sz="1200"/>
            </a:lvl8pPr>
            <a:lvl9pPr marL="273995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6DE0-F4AF-47B8-86B2-B009F6410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029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276BD-EE0C-48AF-B52B-B227FF9382F7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24/09/2025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FC4D-4E67-4BE9-94B0-65A2F0529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79561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8A10-3B07-47B5-8E56-EDD7F4388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15445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5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0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5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0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5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0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4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9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9DAE-40AF-48BD-A0A5-008128900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59684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F111-85C8-4FA4-BAA8-AA5CDAF03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46792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79" indent="0">
              <a:buNone/>
              <a:defRPr sz="1500" b="1"/>
            </a:lvl2pPr>
            <a:lvl3pPr marL="685001" indent="0">
              <a:buNone/>
              <a:defRPr sz="1400" b="1"/>
            </a:lvl3pPr>
            <a:lvl4pPr marL="1027502" indent="0">
              <a:buNone/>
              <a:defRPr sz="1200" b="1"/>
            </a:lvl4pPr>
            <a:lvl5pPr marL="1370002" indent="0">
              <a:buNone/>
              <a:defRPr sz="1200" b="1"/>
            </a:lvl5pPr>
            <a:lvl6pPr marL="1712525" indent="0">
              <a:buNone/>
              <a:defRPr sz="1200" b="1"/>
            </a:lvl6pPr>
            <a:lvl7pPr marL="2055002" indent="0">
              <a:buNone/>
              <a:defRPr sz="1200" b="1"/>
            </a:lvl7pPr>
            <a:lvl8pPr marL="2397480" indent="0">
              <a:buNone/>
              <a:defRPr sz="1200" b="1"/>
            </a:lvl8pPr>
            <a:lvl9pPr marL="273995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79" indent="0">
              <a:buNone/>
              <a:defRPr sz="1500" b="1"/>
            </a:lvl2pPr>
            <a:lvl3pPr marL="685001" indent="0">
              <a:buNone/>
              <a:defRPr sz="1400" b="1"/>
            </a:lvl3pPr>
            <a:lvl4pPr marL="1027502" indent="0">
              <a:buNone/>
              <a:defRPr sz="1200" b="1"/>
            </a:lvl4pPr>
            <a:lvl5pPr marL="1370002" indent="0">
              <a:buNone/>
              <a:defRPr sz="1200" b="1"/>
            </a:lvl5pPr>
            <a:lvl6pPr marL="1712525" indent="0">
              <a:buNone/>
              <a:defRPr sz="1200" b="1"/>
            </a:lvl6pPr>
            <a:lvl7pPr marL="2055002" indent="0">
              <a:buNone/>
              <a:defRPr sz="1200" b="1"/>
            </a:lvl7pPr>
            <a:lvl8pPr marL="2397480" indent="0">
              <a:buNone/>
              <a:defRPr sz="1200" b="1"/>
            </a:lvl8pPr>
            <a:lvl9pPr marL="273995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84B7-3A97-4F75-B198-FFD59CB78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35355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BC26-B891-4E34-BDFF-6D5B8EBF7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21532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CEB1-82A9-4C79-9BC8-B8B9428EF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10636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1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79" indent="0">
              <a:buNone/>
              <a:defRPr sz="1100"/>
            </a:lvl2pPr>
            <a:lvl3pPr marL="685001" indent="0">
              <a:buNone/>
              <a:defRPr sz="900"/>
            </a:lvl3pPr>
            <a:lvl4pPr marL="1027502" indent="0">
              <a:buNone/>
              <a:defRPr sz="800"/>
            </a:lvl4pPr>
            <a:lvl5pPr marL="1370002" indent="0">
              <a:buNone/>
              <a:defRPr sz="800"/>
            </a:lvl5pPr>
            <a:lvl6pPr marL="1712525" indent="0">
              <a:buNone/>
              <a:defRPr sz="800"/>
            </a:lvl6pPr>
            <a:lvl7pPr marL="2055002" indent="0">
              <a:buNone/>
              <a:defRPr sz="800"/>
            </a:lvl7pPr>
            <a:lvl8pPr marL="2397480" indent="0">
              <a:buNone/>
              <a:defRPr sz="800"/>
            </a:lvl8pPr>
            <a:lvl9pPr marL="273995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E8C5-7D55-4170-8965-3362AD9BF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98631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16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479" indent="0">
              <a:buNone/>
              <a:defRPr sz="2100"/>
            </a:lvl2pPr>
            <a:lvl3pPr marL="685001" indent="0">
              <a:buNone/>
              <a:defRPr sz="1800"/>
            </a:lvl3pPr>
            <a:lvl4pPr marL="1027502" indent="0">
              <a:buNone/>
              <a:defRPr sz="1500"/>
            </a:lvl4pPr>
            <a:lvl5pPr marL="1370002" indent="0">
              <a:buNone/>
              <a:defRPr sz="1500"/>
            </a:lvl5pPr>
            <a:lvl6pPr marL="1712525" indent="0">
              <a:buNone/>
              <a:defRPr sz="1500"/>
            </a:lvl6pPr>
            <a:lvl7pPr marL="2055002" indent="0">
              <a:buNone/>
              <a:defRPr sz="1500"/>
            </a:lvl7pPr>
            <a:lvl8pPr marL="2397480" indent="0">
              <a:buNone/>
              <a:defRPr sz="1500"/>
            </a:lvl8pPr>
            <a:lvl9pPr marL="2739959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79" indent="0">
              <a:buNone/>
              <a:defRPr sz="1100"/>
            </a:lvl2pPr>
            <a:lvl3pPr marL="685001" indent="0">
              <a:buNone/>
              <a:defRPr sz="900"/>
            </a:lvl3pPr>
            <a:lvl4pPr marL="1027502" indent="0">
              <a:buNone/>
              <a:defRPr sz="800"/>
            </a:lvl4pPr>
            <a:lvl5pPr marL="1370002" indent="0">
              <a:buNone/>
              <a:defRPr sz="800"/>
            </a:lvl5pPr>
            <a:lvl6pPr marL="1712525" indent="0">
              <a:buNone/>
              <a:defRPr sz="800"/>
            </a:lvl6pPr>
            <a:lvl7pPr marL="2055002" indent="0">
              <a:buNone/>
              <a:defRPr sz="800"/>
            </a:lvl7pPr>
            <a:lvl8pPr marL="2397480" indent="0">
              <a:buNone/>
              <a:defRPr sz="800"/>
            </a:lvl8pPr>
            <a:lvl9pPr marL="273995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8DAC-B7E5-46F4-B014-F8BF59E8A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94249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E8F6-CC12-412A-89F9-7BC11BF09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25317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9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9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26F1-1BA7-4681-9102-25FA038D4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632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18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418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BB4C4-D246-4D0C-BECF-BA6CC25D9953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24/09/2025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1BA4D-F26B-4470-8D58-D8E437019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88143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1832"/>
            <a:ext cx="469106" cy="391715"/>
          </a:xfrm>
        </p:spPr>
        <p:txBody>
          <a:bodyPr lIns="68498" tIns="68498" rIns="68498" bIns="68498" anchor="t">
            <a:noAutofit/>
          </a:bodyPr>
          <a:lstStyle>
            <a:lvl1pPr algn="ctr">
              <a:defRPr>
                <a:solidFill>
                  <a:srgbClr val="898989"/>
                </a:solidFill>
                <a:latin typeface="Calibri" pitchFamily="34" charset="0"/>
              </a:defRPr>
            </a:lvl1pPr>
            <a:lvl2pPr marL="556555" indent="-21407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6262" indent="-17126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8740" indent="-17126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1219" indent="-17126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3741" indent="-171262" defTabSz="3424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6242" indent="-171262" defTabSz="3424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68742" indent="-171262" defTabSz="3424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1265" indent="-171262" defTabSz="3424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73BB43-8A3A-48DC-9F62-75ECBD9AC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4456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1331" tIns="91331" rIns="91331" bIns="91331" anchor="ctr"/>
          <a:lstStyle/>
          <a:p>
            <a:pPr defTabSz="3424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1331" tIns="91331" rIns="91331" bIns="9133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4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331" tIns="91331" rIns="91331" bIns="9133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4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331" tIns="91331" rIns="91331" bIns="9133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4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331" tIns="91331" rIns="91331" bIns="9133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4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331" tIns="91331" rIns="91331" bIns="9133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4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2732" y="4477989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24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24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87409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060103"/>
      </p:ext>
    </p:extLst>
  </p:cSld>
  <p:clrMapOvr>
    <a:masterClrMapping/>
  </p:clrMapOvr>
  <p:transition>
    <p:cut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098713"/>
      </p:ext>
    </p:extLst>
  </p:cSld>
  <p:clrMapOvr>
    <a:masterClrMapping/>
  </p:clrMapOvr>
  <p:transition>
    <p:cut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95" indent="0" algn="ctr">
              <a:buNone/>
              <a:defRPr sz="1500"/>
            </a:lvl2pPr>
            <a:lvl3pPr marL="685409" indent="0" algn="ctr">
              <a:buNone/>
              <a:defRPr sz="1400"/>
            </a:lvl3pPr>
            <a:lvl4pPr marL="1028114" indent="0" algn="ctr">
              <a:buNone/>
              <a:defRPr sz="1200"/>
            </a:lvl4pPr>
            <a:lvl5pPr marL="1370818" indent="0" algn="ctr">
              <a:buNone/>
              <a:defRPr sz="1200"/>
            </a:lvl5pPr>
            <a:lvl6pPr marL="1713533" indent="0" algn="ctr">
              <a:buNone/>
              <a:defRPr sz="1200"/>
            </a:lvl6pPr>
            <a:lvl7pPr marL="2056226" indent="0" algn="ctr">
              <a:buNone/>
              <a:defRPr sz="1200"/>
            </a:lvl7pPr>
            <a:lvl8pPr marL="2398920" indent="0" algn="ctr">
              <a:buNone/>
              <a:defRPr sz="1200"/>
            </a:lvl8pPr>
            <a:lvl9pPr marL="274161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6DE0-F4AF-47B8-86B2-B009F6410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03231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8A10-3B07-47B5-8E56-EDD7F4388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78995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1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8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5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2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9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6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9DAE-40AF-48BD-A0A5-008128900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50951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F111-85C8-4FA4-BAA8-AA5CDAF03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14094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95" indent="0">
              <a:buNone/>
              <a:defRPr sz="1500" b="1"/>
            </a:lvl2pPr>
            <a:lvl3pPr marL="685409" indent="0">
              <a:buNone/>
              <a:defRPr sz="1400" b="1"/>
            </a:lvl3pPr>
            <a:lvl4pPr marL="1028114" indent="0">
              <a:buNone/>
              <a:defRPr sz="1200" b="1"/>
            </a:lvl4pPr>
            <a:lvl5pPr marL="1370818" indent="0">
              <a:buNone/>
              <a:defRPr sz="1200" b="1"/>
            </a:lvl5pPr>
            <a:lvl6pPr marL="1713533" indent="0">
              <a:buNone/>
              <a:defRPr sz="1200" b="1"/>
            </a:lvl6pPr>
            <a:lvl7pPr marL="2056226" indent="0">
              <a:buNone/>
              <a:defRPr sz="1200" b="1"/>
            </a:lvl7pPr>
            <a:lvl8pPr marL="2398920" indent="0">
              <a:buNone/>
              <a:defRPr sz="1200" b="1"/>
            </a:lvl8pPr>
            <a:lvl9pPr marL="274161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95" indent="0">
              <a:buNone/>
              <a:defRPr sz="1500" b="1"/>
            </a:lvl2pPr>
            <a:lvl3pPr marL="685409" indent="0">
              <a:buNone/>
              <a:defRPr sz="1400" b="1"/>
            </a:lvl3pPr>
            <a:lvl4pPr marL="1028114" indent="0">
              <a:buNone/>
              <a:defRPr sz="1200" b="1"/>
            </a:lvl4pPr>
            <a:lvl5pPr marL="1370818" indent="0">
              <a:buNone/>
              <a:defRPr sz="1200" b="1"/>
            </a:lvl5pPr>
            <a:lvl6pPr marL="1713533" indent="0">
              <a:buNone/>
              <a:defRPr sz="1200" b="1"/>
            </a:lvl6pPr>
            <a:lvl7pPr marL="2056226" indent="0">
              <a:buNone/>
              <a:defRPr sz="1200" b="1"/>
            </a:lvl7pPr>
            <a:lvl8pPr marL="2398920" indent="0">
              <a:buNone/>
              <a:defRPr sz="1200" b="1"/>
            </a:lvl8pPr>
            <a:lvl9pPr marL="274161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84B7-3A97-4F75-B198-FFD59CB78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85463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BC26-B891-4E34-BDFF-6D5B8EBF7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818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3322" indent="0" algn="ctr">
              <a:buNone/>
              <a:defRPr sz="2000"/>
            </a:lvl2pPr>
            <a:lvl3pPr marL="906840" indent="0" algn="ctr">
              <a:buNone/>
              <a:defRPr sz="1800"/>
            </a:lvl3pPr>
            <a:lvl4pPr marL="1360176" indent="0" algn="ctr">
              <a:buNone/>
              <a:defRPr sz="1600"/>
            </a:lvl4pPr>
            <a:lvl5pPr marL="1813679" indent="0" algn="ctr">
              <a:buNone/>
              <a:defRPr sz="1600"/>
            </a:lvl5pPr>
            <a:lvl6pPr marL="2266848" indent="0" algn="ctr">
              <a:buNone/>
              <a:defRPr sz="1600"/>
            </a:lvl6pPr>
            <a:lvl7pPr marL="2720235" indent="0" algn="ctr">
              <a:buNone/>
              <a:defRPr sz="1600"/>
            </a:lvl7pPr>
            <a:lvl8pPr marL="3173662" indent="0" algn="ctr">
              <a:buNone/>
              <a:defRPr sz="1600"/>
            </a:lvl8pPr>
            <a:lvl9pPr marL="362709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B0546-37FA-4446-BCF0-9B35DE632C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51367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CEB1-82A9-4C79-9BC8-B8B9428EF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50619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95" indent="0">
              <a:buNone/>
              <a:defRPr sz="1100"/>
            </a:lvl2pPr>
            <a:lvl3pPr marL="685409" indent="0">
              <a:buNone/>
              <a:defRPr sz="900"/>
            </a:lvl3pPr>
            <a:lvl4pPr marL="1028114" indent="0">
              <a:buNone/>
              <a:defRPr sz="800"/>
            </a:lvl4pPr>
            <a:lvl5pPr marL="1370818" indent="0">
              <a:buNone/>
              <a:defRPr sz="800"/>
            </a:lvl5pPr>
            <a:lvl6pPr marL="1713533" indent="0">
              <a:buNone/>
              <a:defRPr sz="800"/>
            </a:lvl6pPr>
            <a:lvl7pPr marL="2056226" indent="0">
              <a:buNone/>
              <a:defRPr sz="800"/>
            </a:lvl7pPr>
            <a:lvl8pPr marL="2398920" indent="0">
              <a:buNone/>
              <a:defRPr sz="800"/>
            </a:lvl8pPr>
            <a:lvl9pPr marL="274161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E8C5-7D55-4170-8965-3362AD9BF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77615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92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695" indent="0">
              <a:buNone/>
              <a:defRPr sz="2100"/>
            </a:lvl2pPr>
            <a:lvl3pPr marL="685409" indent="0">
              <a:buNone/>
              <a:defRPr sz="1800"/>
            </a:lvl3pPr>
            <a:lvl4pPr marL="1028114" indent="0">
              <a:buNone/>
              <a:defRPr sz="1500"/>
            </a:lvl4pPr>
            <a:lvl5pPr marL="1370818" indent="0">
              <a:buNone/>
              <a:defRPr sz="1500"/>
            </a:lvl5pPr>
            <a:lvl6pPr marL="1713533" indent="0">
              <a:buNone/>
              <a:defRPr sz="1500"/>
            </a:lvl6pPr>
            <a:lvl7pPr marL="2056226" indent="0">
              <a:buNone/>
              <a:defRPr sz="1500"/>
            </a:lvl7pPr>
            <a:lvl8pPr marL="2398920" indent="0">
              <a:buNone/>
              <a:defRPr sz="1500"/>
            </a:lvl8pPr>
            <a:lvl9pPr marL="2741615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95" indent="0">
              <a:buNone/>
              <a:defRPr sz="1100"/>
            </a:lvl2pPr>
            <a:lvl3pPr marL="685409" indent="0">
              <a:buNone/>
              <a:defRPr sz="900"/>
            </a:lvl3pPr>
            <a:lvl4pPr marL="1028114" indent="0">
              <a:buNone/>
              <a:defRPr sz="800"/>
            </a:lvl4pPr>
            <a:lvl5pPr marL="1370818" indent="0">
              <a:buNone/>
              <a:defRPr sz="800"/>
            </a:lvl5pPr>
            <a:lvl6pPr marL="1713533" indent="0">
              <a:buNone/>
              <a:defRPr sz="800"/>
            </a:lvl6pPr>
            <a:lvl7pPr marL="2056226" indent="0">
              <a:buNone/>
              <a:defRPr sz="800"/>
            </a:lvl7pPr>
            <a:lvl8pPr marL="2398920" indent="0">
              <a:buNone/>
              <a:defRPr sz="800"/>
            </a:lvl8pPr>
            <a:lvl9pPr marL="274161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8DAC-B7E5-46F4-B014-F8BF59E8A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50241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E8F6-CC12-412A-89F9-7BC11BF09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09333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6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26F1-1BA7-4681-9102-25FA038D4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94327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1808"/>
            <a:ext cx="469106" cy="391715"/>
          </a:xfrm>
        </p:spPr>
        <p:txBody>
          <a:bodyPr lIns="68534" tIns="68534" rIns="68534" bIns="68534" anchor="t">
            <a:noAutofit/>
          </a:bodyPr>
          <a:lstStyle>
            <a:lvl1pPr algn="ctr">
              <a:defRPr>
                <a:solidFill>
                  <a:srgbClr val="898989"/>
                </a:solidFill>
                <a:latin typeface="Calibri" pitchFamily="34" charset="0"/>
              </a:defRPr>
            </a:lvl1pPr>
            <a:lvl2pPr marL="556891" indent="-21419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6766" indent="-17135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9460" indent="-17135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2155" indent="-17135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4869" indent="-171358" defTabSz="342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7574" indent="-171358" defTabSz="342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0278" indent="-171358" defTabSz="342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2993" indent="-171358" defTabSz="342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73BB43-8A3A-48DC-9F62-75ECBD9AC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956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1379" tIns="91379" rIns="91379" bIns="91379" anchor="ctr"/>
          <a:lstStyle/>
          <a:p>
            <a:pPr defTabSz="3426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1379" tIns="91379" rIns="91379" bIns="9137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6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379" tIns="91379" rIns="91379" bIns="9137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6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379" tIns="91379" rIns="91379" bIns="9137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6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379" tIns="91379" rIns="91379" bIns="9137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6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379" tIns="91379" rIns="91379" bIns="9137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6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2708" y="4477965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26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26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00354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388610"/>
      </p:ext>
    </p:extLst>
  </p:cSld>
  <p:clrMapOvr>
    <a:masterClrMapping/>
  </p:clrMapOvr>
  <p:transition>
    <p:cut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15352"/>
      </p:ext>
    </p:extLst>
  </p:cSld>
  <p:clrMapOvr>
    <a:masterClrMapping/>
  </p:clrMapOvr>
  <p:transition>
    <p:cut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6DE0-F4AF-47B8-86B2-B009F6410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683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B0A2C-0696-4C6D-9CA8-96E432E8C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07441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8A10-3B07-47B5-8E56-EDD7F4388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52411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9DAE-40AF-48BD-A0A5-008128900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50010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F111-85C8-4FA4-BAA8-AA5CDAF03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35833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84B7-3A97-4F75-B198-FFD59CB78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37825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BC26-B891-4E34-BDFF-6D5B8EBF7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85043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CEB1-82A9-4C79-9BC8-B8B9428EF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87503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E8C5-7D55-4170-8965-3362AD9BF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45629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8DAC-B7E5-46F4-B014-F8BF59E8A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72166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E8F6-CC12-412A-89F9-7BC11BF09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634712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26F1-1BA7-4681-9102-25FA038D4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381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64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33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68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0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36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68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0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73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270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3948F-18CE-431E-B44F-D926A8AFDD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76954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8" y="4751785"/>
            <a:ext cx="469106" cy="391715"/>
          </a:xfrm>
        </p:spPr>
        <p:txBody>
          <a:bodyPr lIns="68569" tIns="68569" rIns="68569" bIns="68569" anchor="t">
            <a:noAutofit/>
          </a:bodyPr>
          <a:lstStyle>
            <a:lvl1pPr algn="ctr">
              <a:defRPr>
                <a:solidFill>
                  <a:srgbClr val="898989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73BB43-8A3A-48DC-9F62-75ECBD9AC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4805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0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7" y="365522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0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2685" y="4477942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31447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986688"/>
      </p:ext>
    </p:extLst>
  </p:cSld>
  <p:clrMapOvr>
    <a:masterClrMapping/>
  </p:clrMapOvr>
  <p:transition>
    <p:cut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559497"/>
      </p:ext>
    </p:extLst>
  </p:cSld>
  <p:clrMapOvr>
    <a:masterClrMapping/>
  </p:clrMapOvr>
  <p:transition>
    <p:cu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1FC1-D7C5-4405-B205-0FA5894B88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975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322" indent="0">
              <a:buNone/>
              <a:defRPr sz="2000" b="1"/>
            </a:lvl2pPr>
            <a:lvl3pPr marL="906840" indent="0">
              <a:buNone/>
              <a:defRPr sz="1800" b="1"/>
            </a:lvl3pPr>
            <a:lvl4pPr marL="1360176" indent="0">
              <a:buNone/>
              <a:defRPr sz="1600" b="1"/>
            </a:lvl4pPr>
            <a:lvl5pPr marL="1813679" indent="0">
              <a:buNone/>
              <a:defRPr sz="1600" b="1"/>
            </a:lvl5pPr>
            <a:lvl6pPr marL="2266848" indent="0">
              <a:buNone/>
              <a:defRPr sz="1600" b="1"/>
            </a:lvl6pPr>
            <a:lvl7pPr marL="2720235" indent="0">
              <a:buNone/>
              <a:defRPr sz="1600" b="1"/>
            </a:lvl7pPr>
            <a:lvl8pPr marL="3173662" indent="0">
              <a:buNone/>
              <a:defRPr sz="1600" b="1"/>
            </a:lvl8pPr>
            <a:lvl9pPr marL="3627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322" indent="0">
              <a:buNone/>
              <a:defRPr sz="2000" b="1"/>
            </a:lvl2pPr>
            <a:lvl3pPr marL="906840" indent="0">
              <a:buNone/>
              <a:defRPr sz="1800" b="1"/>
            </a:lvl3pPr>
            <a:lvl4pPr marL="1360176" indent="0">
              <a:buNone/>
              <a:defRPr sz="1600" b="1"/>
            </a:lvl4pPr>
            <a:lvl5pPr marL="1813679" indent="0">
              <a:buNone/>
              <a:defRPr sz="1600" b="1"/>
            </a:lvl5pPr>
            <a:lvl6pPr marL="2266848" indent="0">
              <a:buNone/>
              <a:defRPr sz="1600" b="1"/>
            </a:lvl6pPr>
            <a:lvl7pPr marL="2720235" indent="0">
              <a:buNone/>
              <a:defRPr sz="1600" b="1"/>
            </a:lvl7pPr>
            <a:lvl8pPr marL="3173662" indent="0">
              <a:buNone/>
              <a:defRPr sz="1600" b="1"/>
            </a:lvl8pPr>
            <a:lvl9pPr marL="3627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9D0F1-FF40-4178-9914-481AC72896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2322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6F51-B67A-465E-BB30-8EA0C4CFF4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15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BA1-CC43-44E0-B705-FA7623192DB1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9963-3CA9-4C8A-B898-2BD805A9AF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9865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5F641-1DEC-4CA1-90B8-34AD30F6F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733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91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3322" indent="0">
              <a:buNone/>
              <a:defRPr sz="1400"/>
            </a:lvl2pPr>
            <a:lvl3pPr marL="906840" indent="0">
              <a:buNone/>
              <a:defRPr sz="1200"/>
            </a:lvl3pPr>
            <a:lvl4pPr marL="1360176" indent="0">
              <a:buNone/>
              <a:defRPr sz="1000"/>
            </a:lvl4pPr>
            <a:lvl5pPr marL="1813679" indent="0">
              <a:buNone/>
              <a:defRPr sz="1000"/>
            </a:lvl5pPr>
            <a:lvl6pPr marL="2266848" indent="0">
              <a:buNone/>
              <a:defRPr sz="1000"/>
            </a:lvl6pPr>
            <a:lvl7pPr marL="2720235" indent="0">
              <a:buNone/>
              <a:defRPr sz="1000"/>
            </a:lvl7pPr>
            <a:lvl8pPr marL="3173662" indent="0">
              <a:buNone/>
              <a:defRPr sz="1000"/>
            </a:lvl8pPr>
            <a:lvl9pPr marL="362709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DE8DA-D7EF-4AD2-B558-093403B93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871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91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3322" indent="0">
              <a:buNone/>
              <a:defRPr sz="2800"/>
            </a:lvl2pPr>
            <a:lvl3pPr marL="906840" indent="0">
              <a:buNone/>
              <a:defRPr sz="2400"/>
            </a:lvl3pPr>
            <a:lvl4pPr marL="1360176" indent="0">
              <a:buNone/>
              <a:defRPr sz="2000"/>
            </a:lvl4pPr>
            <a:lvl5pPr marL="1813679" indent="0">
              <a:buNone/>
              <a:defRPr sz="2000"/>
            </a:lvl5pPr>
            <a:lvl6pPr marL="2266848" indent="0">
              <a:buNone/>
              <a:defRPr sz="2000"/>
            </a:lvl6pPr>
            <a:lvl7pPr marL="2720235" indent="0">
              <a:buNone/>
              <a:defRPr sz="2000"/>
            </a:lvl7pPr>
            <a:lvl8pPr marL="3173662" indent="0">
              <a:buNone/>
              <a:defRPr sz="2000"/>
            </a:lvl8pPr>
            <a:lvl9pPr marL="3627095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3322" indent="0">
              <a:buNone/>
              <a:defRPr sz="1400"/>
            </a:lvl2pPr>
            <a:lvl3pPr marL="906840" indent="0">
              <a:buNone/>
              <a:defRPr sz="1200"/>
            </a:lvl3pPr>
            <a:lvl4pPr marL="1360176" indent="0">
              <a:buNone/>
              <a:defRPr sz="1000"/>
            </a:lvl4pPr>
            <a:lvl5pPr marL="1813679" indent="0">
              <a:buNone/>
              <a:defRPr sz="1000"/>
            </a:lvl5pPr>
            <a:lvl6pPr marL="2266848" indent="0">
              <a:buNone/>
              <a:defRPr sz="1000"/>
            </a:lvl6pPr>
            <a:lvl7pPr marL="2720235" indent="0">
              <a:buNone/>
              <a:defRPr sz="1000"/>
            </a:lvl7pPr>
            <a:lvl8pPr marL="3173662" indent="0">
              <a:buNone/>
              <a:defRPr sz="1000"/>
            </a:lvl8pPr>
            <a:lvl9pPr marL="362709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F1BD7-A00F-47BD-8E48-1DB8376AD8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247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26932-B2EC-4103-B9E5-4782151B9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764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18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418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A1B20-D24E-4046-A9C8-6519FDEDC1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54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2127"/>
            <a:ext cx="469106" cy="391715"/>
          </a:xfrm>
        </p:spPr>
        <p:txBody>
          <a:bodyPr lIns="90753" tIns="90753" rIns="90753" bIns="90753" anchor="t">
            <a:noAutofit/>
          </a:bodyPr>
          <a:lstStyle>
            <a:lvl1pPr algn="ctr">
              <a:defRPr smtClean="0">
                <a:solidFill>
                  <a:srgbClr val="898989"/>
                </a:solidFill>
                <a:latin typeface="Calibri" pitchFamily="34" charset="0"/>
              </a:defRPr>
            </a:lvl1pPr>
            <a:lvl2pPr marL="736901" indent="-28339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3452" indent="-22658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6966" indent="-22658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0263" indent="-22658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3458" indent="-226584" defTabSz="453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6990" indent="-226584" defTabSz="453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0359" indent="-226584" defTabSz="453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3826" indent="-226584" defTabSz="453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E5246171-420A-4DE1-9B2B-12DED2517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636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120892" tIns="120892" rIns="120892" bIns="120892" anchor="ctr"/>
          <a:lstStyle/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120892" tIns="120892" rIns="120892" bIns="12089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5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120892" tIns="120892" rIns="120892" bIns="12089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120892" tIns="120892" rIns="120892" bIns="12089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120892" tIns="120892" rIns="120892" bIns="12089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120892" tIns="120892" rIns="120892" bIns="12089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3025" y="4478283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45332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45332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778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077681"/>
      </p:ext>
    </p:extLst>
  </p:cSld>
  <p:clrMapOvr>
    <a:masterClrMapping/>
  </p:clrMapOvr>
  <p:transition>
    <p:cu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887900"/>
      </p:ext>
    </p:extLst>
  </p:cSld>
  <p:clrMapOvr>
    <a:masterClrMapping/>
  </p:clrMapOvr>
  <p:transition>
    <p:cu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3322" indent="0" algn="ctr">
              <a:buNone/>
              <a:defRPr sz="2000"/>
            </a:lvl2pPr>
            <a:lvl3pPr marL="906840" indent="0" algn="ctr">
              <a:buNone/>
              <a:defRPr sz="1800"/>
            </a:lvl3pPr>
            <a:lvl4pPr marL="1360176" indent="0" algn="ctr">
              <a:buNone/>
              <a:defRPr sz="1600"/>
            </a:lvl4pPr>
            <a:lvl5pPr marL="1813679" indent="0" algn="ctr">
              <a:buNone/>
              <a:defRPr sz="1600"/>
            </a:lvl5pPr>
            <a:lvl6pPr marL="2266848" indent="0" algn="ctr">
              <a:buNone/>
              <a:defRPr sz="1600"/>
            </a:lvl6pPr>
            <a:lvl7pPr marL="2720235" indent="0" algn="ctr">
              <a:buNone/>
              <a:defRPr sz="1600"/>
            </a:lvl7pPr>
            <a:lvl8pPr marL="3173662" indent="0" algn="ctr">
              <a:buNone/>
              <a:defRPr sz="1600"/>
            </a:lvl8pPr>
            <a:lvl9pPr marL="362709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B0546-37FA-4446-BCF0-9B35DE632C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51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322" indent="0">
              <a:buNone/>
              <a:defRPr sz="2000" b="1"/>
            </a:lvl2pPr>
            <a:lvl3pPr marL="906840" indent="0">
              <a:buNone/>
              <a:defRPr sz="1800" b="1"/>
            </a:lvl3pPr>
            <a:lvl4pPr marL="1360176" indent="0">
              <a:buNone/>
              <a:defRPr sz="1600" b="1"/>
            </a:lvl4pPr>
            <a:lvl5pPr marL="1813679" indent="0">
              <a:buNone/>
              <a:defRPr sz="1600" b="1"/>
            </a:lvl5pPr>
            <a:lvl6pPr marL="2266848" indent="0">
              <a:buNone/>
              <a:defRPr sz="1600" b="1"/>
            </a:lvl6pPr>
            <a:lvl7pPr marL="2720235" indent="0">
              <a:buNone/>
              <a:defRPr sz="1600" b="1"/>
            </a:lvl7pPr>
            <a:lvl8pPr marL="3173662" indent="0">
              <a:buNone/>
              <a:defRPr sz="1600" b="1"/>
            </a:lvl8pPr>
            <a:lvl9pPr marL="36270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6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322" indent="0">
              <a:buNone/>
              <a:defRPr sz="2000" b="1"/>
            </a:lvl2pPr>
            <a:lvl3pPr marL="906840" indent="0">
              <a:buNone/>
              <a:defRPr sz="1800" b="1"/>
            </a:lvl3pPr>
            <a:lvl4pPr marL="1360176" indent="0">
              <a:buNone/>
              <a:defRPr sz="1600" b="1"/>
            </a:lvl4pPr>
            <a:lvl5pPr marL="1813679" indent="0">
              <a:buNone/>
              <a:defRPr sz="1600" b="1"/>
            </a:lvl5pPr>
            <a:lvl6pPr marL="2266848" indent="0">
              <a:buNone/>
              <a:defRPr sz="1600" b="1"/>
            </a:lvl6pPr>
            <a:lvl7pPr marL="2720235" indent="0">
              <a:buNone/>
              <a:defRPr sz="1600" b="1"/>
            </a:lvl7pPr>
            <a:lvl8pPr marL="3173662" indent="0">
              <a:buNone/>
              <a:defRPr sz="1600" b="1"/>
            </a:lvl8pPr>
            <a:lvl9pPr marL="36270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6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BA1-CC43-44E0-B705-FA7623192DB1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9963-3CA9-4C8A-B898-2BD805A9AF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17891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B0A2C-0696-4C6D-9CA8-96E432E8C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0744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642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33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68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0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36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68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0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73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270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3948F-18CE-431E-B44F-D926A8AFDD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7695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1FC1-D7C5-4405-B205-0FA5894B88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9758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322" indent="0">
              <a:buNone/>
              <a:defRPr sz="2000" b="1"/>
            </a:lvl2pPr>
            <a:lvl3pPr marL="906840" indent="0">
              <a:buNone/>
              <a:defRPr sz="1800" b="1"/>
            </a:lvl3pPr>
            <a:lvl4pPr marL="1360176" indent="0">
              <a:buNone/>
              <a:defRPr sz="1600" b="1"/>
            </a:lvl4pPr>
            <a:lvl5pPr marL="1813679" indent="0">
              <a:buNone/>
              <a:defRPr sz="1600" b="1"/>
            </a:lvl5pPr>
            <a:lvl6pPr marL="2266848" indent="0">
              <a:buNone/>
              <a:defRPr sz="1600" b="1"/>
            </a:lvl6pPr>
            <a:lvl7pPr marL="2720235" indent="0">
              <a:buNone/>
              <a:defRPr sz="1600" b="1"/>
            </a:lvl7pPr>
            <a:lvl8pPr marL="3173662" indent="0">
              <a:buNone/>
              <a:defRPr sz="1600" b="1"/>
            </a:lvl8pPr>
            <a:lvl9pPr marL="3627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322" indent="0">
              <a:buNone/>
              <a:defRPr sz="2000" b="1"/>
            </a:lvl2pPr>
            <a:lvl3pPr marL="906840" indent="0">
              <a:buNone/>
              <a:defRPr sz="1800" b="1"/>
            </a:lvl3pPr>
            <a:lvl4pPr marL="1360176" indent="0">
              <a:buNone/>
              <a:defRPr sz="1600" b="1"/>
            </a:lvl4pPr>
            <a:lvl5pPr marL="1813679" indent="0">
              <a:buNone/>
              <a:defRPr sz="1600" b="1"/>
            </a:lvl5pPr>
            <a:lvl6pPr marL="2266848" indent="0">
              <a:buNone/>
              <a:defRPr sz="1600" b="1"/>
            </a:lvl6pPr>
            <a:lvl7pPr marL="2720235" indent="0">
              <a:buNone/>
              <a:defRPr sz="1600" b="1"/>
            </a:lvl7pPr>
            <a:lvl8pPr marL="3173662" indent="0">
              <a:buNone/>
              <a:defRPr sz="1600" b="1"/>
            </a:lvl8pPr>
            <a:lvl9pPr marL="3627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9D0F1-FF40-4178-9914-481AC72896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232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6F51-B67A-465E-BB30-8EA0C4CFF4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155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5F641-1DEC-4CA1-90B8-34AD30F6F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7334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907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3322" indent="0">
              <a:buNone/>
              <a:defRPr sz="1400"/>
            </a:lvl2pPr>
            <a:lvl3pPr marL="906840" indent="0">
              <a:buNone/>
              <a:defRPr sz="1200"/>
            </a:lvl3pPr>
            <a:lvl4pPr marL="1360176" indent="0">
              <a:buNone/>
              <a:defRPr sz="1000"/>
            </a:lvl4pPr>
            <a:lvl5pPr marL="1813679" indent="0">
              <a:buNone/>
              <a:defRPr sz="1000"/>
            </a:lvl5pPr>
            <a:lvl6pPr marL="2266848" indent="0">
              <a:buNone/>
              <a:defRPr sz="1000"/>
            </a:lvl6pPr>
            <a:lvl7pPr marL="2720235" indent="0">
              <a:buNone/>
              <a:defRPr sz="1000"/>
            </a:lvl7pPr>
            <a:lvl8pPr marL="3173662" indent="0">
              <a:buNone/>
              <a:defRPr sz="1000"/>
            </a:lvl8pPr>
            <a:lvl9pPr marL="362709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DE8DA-D7EF-4AD2-B558-093403B93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871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907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3322" indent="0">
              <a:buNone/>
              <a:defRPr sz="2800"/>
            </a:lvl2pPr>
            <a:lvl3pPr marL="906840" indent="0">
              <a:buNone/>
              <a:defRPr sz="2400"/>
            </a:lvl3pPr>
            <a:lvl4pPr marL="1360176" indent="0">
              <a:buNone/>
              <a:defRPr sz="2000"/>
            </a:lvl4pPr>
            <a:lvl5pPr marL="1813679" indent="0">
              <a:buNone/>
              <a:defRPr sz="2000"/>
            </a:lvl5pPr>
            <a:lvl6pPr marL="2266848" indent="0">
              <a:buNone/>
              <a:defRPr sz="2000"/>
            </a:lvl6pPr>
            <a:lvl7pPr marL="2720235" indent="0">
              <a:buNone/>
              <a:defRPr sz="2000"/>
            </a:lvl7pPr>
            <a:lvl8pPr marL="3173662" indent="0">
              <a:buNone/>
              <a:defRPr sz="2000"/>
            </a:lvl8pPr>
            <a:lvl9pPr marL="3627095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3322" indent="0">
              <a:buNone/>
              <a:defRPr sz="1400"/>
            </a:lvl2pPr>
            <a:lvl3pPr marL="906840" indent="0">
              <a:buNone/>
              <a:defRPr sz="1200"/>
            </a:lvl3pPr>
            <a:lvl4pPr marL="1360176" indent="0">
              <a:buNone/>
              <a:defRPr sz="1000"/>
            </a:lvl4pPr>
            <a:lvl5pPr marL="1813679" indent="0">
              <a:buNone/>
              <a:defRPr sz="1000"/>
            </a:lvl5pPr>
            <a:lvl6pPr marL="2266848" indent="0">
              <a:buNone/>
              <a:defRPr sz="1000"/>
            </a:lvl6pPr>
            <a:lvl7pPr marL="2720235" indent="0">
              <a:buNone/>
              <a:defRPr sz="1000"/>
            </a:lvl7pPr>
            <a:lvl8pPr marL="3173662" indent="0">
              <a:buNone/>
              <a:defRPr sz="1000"/>
            </a:lvl8pPr>
            <a:lvl9pPr marL="362709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F1BD7-A00F-47BD-8E48-1DB8376AD8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2470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26932-B2EC-4103-B9E5-4782151B9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7641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18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18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A1B20-D24E-4046-A9C8-6519FDEDC1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5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BA1-CC43-44E0-B705-FA7623192DB1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9963-3CA9-4C8A-B898-2BD805A9AF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74203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2124"/>
            <a:ext cx="469106" cy="391715"/>
          </a:xfrm>
        </p:spPr>
        <p:txBody>
          <a:bodyPr lIns="90753" tIns="90753" rIns="90753" bIns="90753" anchor="t">
            <a:noAutofit/>
          </a:bodyPr>
          <a:lstStyle>
            <a:lvl1pPr algn="ctr">
              <a:defRPr smtClean="0">
                <a:solidFill>
                  <a:srgbClr val="898989"/>
                </a:solidFill>
                <a:latin typeface="Calibri" pitchFamily="34" charset="0"/>
              </a:defRPr>
            </a:lvl1pPr>
            <a:lvl2pPr marL="736901" indent="-28339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3452" indent="-22658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6966" indent="-22658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0263" indent="-22658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3458" indent="-226584" defTabSz="453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6990" indent="-226584" defTabSz="453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0359" indent="-226584" defTabSz="453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3826" indent="-226584" defTabSz="453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E5246171-420A-4DE1-9B2B-12DED2517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636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120892" tIns="120892" rIns="120892" bIns="120892" anchor="ctr"/>
          <a:lstStyle/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120892" tIns="120892" rIns="120892" bIns="12089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5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120892" tIns="120892" rIns="120892" bIns="12089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120892" tIns="120892" rIns="120892" bIns="12089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120892" tIns="120892" rIns="120892" bIns="12089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120892" tIns="120892" rIns="120892" bIns="12089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3023" y="4478280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45332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45332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7786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077681"/>
      </p:ext>
    </p:extLst>
  </p:cSld>
  <p:clrMapOvr>
    <a:masterClrMapping/>
  </p:clrMapOvr>
  <p:transition>
    <p:cu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887900"/>
      </p:ext>
    </p:extLst>
  </p:cSld>
  <p:clrMapOvr>
    <a:masterClrMapping/>
  </p:clrMapOvr>
  <p:transition>
    <p:cu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39896" indent="0" algn="ctr">
              <a:buNone/>
              <a:defRPr sz="1500"/>
            </a:lvl2pPr>
            <a:lvl3pPr marL="680122" indent="0" algn="ctr">
              <a:buNone/>
              <a:defRPr sz="1400"/>
            </a:lvl3pPr>
            <a:lvl4pPr marL="1020184" indent="0" algn="ctr">
              <a:buNone/>
              <a:defRPr sz="1200"/>
            </a:lvl4pPr>
            <a:lvl5pPr marL="1360244" indent="0" algn="ctr">
              <a:buNone/>
              <a:defRPr sz="1200"/>
            </a:lvl5pPr>
            <a:lvl6pPr marL="1700471" indent="0" algn="ctr">
              <a:buNone/>
              <a:defRPr sz="1200"/>
            </a:lvl6pPr>
            <a:lvl7pPr marL="2040365" indent="0" algn="ctr">
              <a:buNone/>
              <a:defRPr sz="1200"/>
            </a:lvl7pPr>
            <a:lvl8pPr marL="2380262" indent="0" algn="ctr">
              <a:buNone/>
              <a:defRPr sz="1200"/>
            </a:lvl8pPr>
            <a:lvl9pPr marL="272037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1D39B-9733-47AB-A25B-81706C530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3701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966A-2AE5-44BA-904F-5F52CFA55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6062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63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98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0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01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02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0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03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02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03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25A1-5294-4593-93BF-D26C5932F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6911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498D-387D-40D9-B918-4FCF2D9E1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9591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896" indent="0">
              <a:buNone/>
              <a:defRPr sz="1500" b="1"/>
            </a:lvl2pPr>
            <a:lvl3pPr marL="680122" indent="0">
              <a:buNone/>
              <a:defRPr sz="1400" b="1"/>
            </a:lvl3pPr>
            <a:lvl4pPr marL="1020184" indent="0">
              <a:buNone/>
              <a:defRPr sz="1200" b="1"/>
            </a:lvl4pPr>
            <a:lvl5pPr marL="1360244" indent="0">
              <a:buNone/>
              <a:defRPr sz="1200" b="1"/>
            </a:lvl5pPr>
            <a:lvl6pPr marL="1700471" indent="0">
              <a:buNone/>
              <a:defRPr sz="1200" b="1"/>
            </a:lvl6pPr>
            <a:lvl7pPr marL="2040365" indent="0">
              <a:buNone/>
              <a:defRPr sz="1200" b="1"/>
            </a:lvl7pPr>
            <a:lvl8pPr marL="2380262" indent="0">
              <a:buNone/>
              <a:defRPr sz="1200" b="1"/>
            </a:lvl8pPr>
            <a:lvl9pPr marL="272037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896" indent="0">
              <a:buNone/>
              <a:defRPr sz="1500" b="1"/>
            </a:lvl2pPr>
            <a:lvl3pPr marL="680122" indent="0">
              <a:buNone/>
              <a:defRPr sz="1400" b="1"/>
            </a:lvl3pPr>
            <a:lvl4pPr marL="1020184" indent="0">
              <a:buNone/>
              <a:defRPr sz="1200" b="1"/>
            </a:lvl4pPr>
            <a:lvl5pPr marL="1360244" indent="0">
              <a:buNone/>
              <a:defRPr sz="1200" b="1"/>
            </a:lvl5pPr>
            <a:lvl6pPr marL="1700471" indent="0">
              <a:buNone/>
              <a:defRPr sz="1200" b="1"/>
            </a:lvl6pPr>
            <a:lvl7pPr marL="2040365" indent="0">
              <a:buNone/>
              <a:defRPr sz="1200" b="1"/>
            </a:lvl7pPr>
            <a:lvl8pPr marL="2380262" indent="0">
              <a:buNone/>
              <a:defRPr sz="1200" b="1"/>
            </a:lvl8pPr>
            <a:lvl9pPr marL="272037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305B-6E67-40EF-944C-760A9C6FB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2201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EFAC-9684-4A78-9638-62F22E241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35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BA1-CC43-44E0-B705-FA7623192DB1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9963-3CA9-4C8A-B898-2BD805A9AF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3280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FBAF-1DC5-4C54-8994-52599D56E4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4907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90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39896" indent="0">
              <a:buNone/>
              <a:defRPr sz="1100"/>
            </a:lvl2pPr>
            <a:lvl3pPr marL="680122" indent="0">
              <a:buNone/>
              <a:defRPr sz="900"/>
            </a:lvl3pPr>
            <a:lvl4pPr marL="1020184" indent="0">
              <a:buNone/>
              <a:defRPr sz="800"/>
            </a:lvl4pPr>
            <a:lvl5pPr marL="1360244" indent="0">
              <a:buNone/>
              <a:defRPr sz="800"/>
            </a:lvl5pPr>
            <a:lvl6pPr marL="1700471" indent="0">
              <a:buNone/>
              <a:defRPr sz="800"/>
            </a:lvl6pPr>
            <a:lvl7pPr marL="2040365" indent="0">
              <a:buNone/>
              <a:defRPr sz="800"/>
            </a:lvl7pPr>
            <a:lvl8pPr marL="2380262" indent="0">
              <a:buNone/>
              <a:defRPr sz="800"/>
            </a:lvl8pPr>
            <a:lvl9pPr marL="272037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733D3-80F6-48B0-92A5-0E48097C4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57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903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39896" indent="0">
              <a:buNone/>
              <a:defRPr sz="2100"/>
            </a:lvl2pPr>
            <a:lvl3pPr marL="680122" indent="0">
              <a:buNone/>
              <a:defRPr sz="1800"/>
            </a:lvl3pPr>
            <a:lvl4pPr marL="1020184" indent="0">
              <a:buNone/>
              <a:defRPr sz="1500"/>
            </a:lvl4pPr>
            <a:lvl5pPr marL="1360244" indent="0">
              <a:buNone/>
              <a:defRPr sz="1500"/>
            </a:lvl5pPr>
            <a:lvl6pPr marL="1700471" indent="0">
              <a:buNone/>
              <a:defRPr sz="1500"/>
            </a:lvl6pPr>
            <a:lvl7pPr marL="2040365" indent="0">
              <a:buNone/>
              <a:defRPr sz="1500"/>
            </a:lvl7pPr>
            <a:lvl8pPr marL="2380262" indent="0">
              <a:buNone/>
              <a:defRPr sz="1500"/>
            </a:lvl8pPr>
            <a:lvl9pPr marL="2720371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39896" indent="0">
              <a:buNone/>
              <a:defRPr sz="1100"/>
            </a:lvl2pPr>
            <a:lvl3pPr marL="680122" indent="0">
              <a:buNone/>
              <a:defRPr sz="900"/>
            </a:lvl3pPr>
            <a:lvl4pPr marL="1020184" indent="0">
              <a:buNone/>
              <a:defRPr sz="800"/>
            </a:lvl4pPr>
            <a:lvl5pPr marL="1360244" indent="0">
              <a:buNone/>
              <a:defRPr sz="800"/>
            </a:lvl5pPr>
            <a:lvl6pPr marL="1700471" indent="0">
              <a:buNone/>
              <a:defRPr sz="800"/>
            </a:lvl6pPr>
            <a:lvl7pPr marL="2040365" indent="0">
              <a:buNone/>
              <a:defRPr sz="800"/>
            </a:lvl7pPr>
            <a:lvl8pPr marL="2380262" indent="0">
              <a:buNone/>
              <a:defRPr sz="800"/>
            </a:lvl8pPr>
            <a:lvl9pPr marL="272037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50DA9-3652-4172-BB72-4598FDE8F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9358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927F-D544-4F89-8CCC-B49DDEA1C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6767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17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17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9D2E-1FD7-4447-B0AB-CC347DFD4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317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2119"/>
            <a:ext cx="469106" cy="391715"/>
          </a:xfrm>
        </p:spPr>
        <p:txBody>
          <a:bodyPr lIns="68067" tIns="68067" rIns="68067" bIns="68067" anchor="t">
            <a:noAutofit/>
          </a:bodyPr>
          <a:lstStyle>
            <a:lvl1pPr algn="ctr">
              <a:defRPr smtClean="0">
                <a:solidFill>
                  <a:srgbClr val="898989"/>
                </a:solidFill>
                <a:latin typeface="Calibri" pitchFamily="34" charset="0"/>
              </a:defRPr>
            </a:lvl1pPr>
            <a:lvl2pPr marL="552624" indent="-21264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0235" indent="-17011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0130" indent="-17011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30153" indent="-17011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70302" indent="-170114" defTabSz="339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10356" indent="-170114" defTabSz="339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50446" indent="-170114" defTabSz="339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890601" indent="-170114" defTabSz="339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C8D3BF5-D6C3-4E7F-8F5E-407F74F75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157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0757" tIns="90757" rIns="90757" bIns="90757" anchor="ctr"/>
          <a:lstStyle/>
          <a:p>
            <a:pPr defTabSz="3398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0757" tIns="90757" rIns="90757" bIns="9075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398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0757" tIns="90757" rIns="90757" bIns="9075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398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0757" tIns="90757" rIns="90757" bIns="9075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398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0757" tIns="90757" rIns="90757" bIns="9075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398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0757" tIns="90757" rIns="90757" bIns="9075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398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3019" y="4478276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3989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3989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5719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171971"/>
      </p:ext>
    </p:extLst>
  </p:cSld>
  <p:clrMapOvr>
    <a:masterClrMapping/>
  </p:clrMapOvr>
  <p:transition>
    <p:cut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773966"/>
      </p:ext>
    </p:extLst>
  </p:cSld>
  <p:clrMapOvr>
    <a:masterClrMapping/>
  </p:clrMapOvr>
  <p:transition>
    <p:cut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39941" indent="0" algn="ctr">
              <a:buNone/>
              <a:defRPr sz="1500"/>
            </a:lvl2pPr>
            <a:lvl3pPr marL="680207" indent="0" algn="ctr">
              <a:buNone/>
              <a:defRPr sz="1400"/>
            </a:lvl3pPr>
            <a:lvl4pPr marL="1020311" indent="0" algn="ctr">
              <a:buNone/>
              <a:defRPr sz="1200"/>
            </a:lvl4pPr>
            <a:lvl5pPr marL="1360414" indent="0" algn="ctr">
              <a:buNone/>
              <a:defRPr sz="1200"/>
            </a:lvl5pPr>
            <a:lvl6pPr marL="1700681" indent="0" algn="ctr">
              <a:buNone/>
              <a:defRPr sz="1200"/>
            </a:lvl6pPr>
            <a:lvl7pPr marL="2040620" indent="0" algn="ctr">
              <a:buNone/>
              <a:defRPr sz="1200"/>
            </a:lvl7pPr>
            <a:lvl8pPr marL="2380562" indent="0" algn="ctr">
              <a:buNone/>
              <a:defRPr sz="1200"/>
            </a:lvl8pPr>
            <a:lvl9pPr marL="272071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1D39B-9733-47AB-A25B-81706C530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19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1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3322" indent="0">
              <a:buNone/>
              <a:defRPr sz="1200"/>
            </a:lvl2pPr>
            <a:lvl3pPr marL="906840" indent="0">
              <a:buNone/>
              <a:defRPr sz="1000"/>
            </a:lvl3pPr>
            <a:lvl4pPr marL="1360176" indent="0">
              <a:buNone/>
              <a:defRPr sz="900"/>
            </a:lvl4pPr>
            <a:lvl5pPr marL="1813679" indent="0">
              <a:buNone/>
              <a:defRPr sz="900"/>
            </a:lvl5pPr>
            <a:lvl6pPr marL="2266848" indent="0">
              <a:buNone/>
              <a:defRPr sz="900"/>
            </a:lvl6pPr>
            <a:lvl7pPr marL="2720235" indent="0">
              <a:buNone/>
              <a:defRPr sz="900"/>
            </a:lvl7pPr>
            <a:lvl8pPr marL="3173662" indent="0">
              <a:buNone/>
              <a:defRPr sz="900"/>
            </a:lvl8pPr>
            <a:lvl9pPr marL="36270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BA1-CC43-44E0-B705-FA7623192DB1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9963-3CA9-4C8A-B898-2BD805A9AF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6421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966A-2AE5-44BA-904F-5F52CFA55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8843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63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99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0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03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0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06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06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05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07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25A1-5294-4593-93BF-D26C5932F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5564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498D-387D-40D9-B918-4FCF2D9E1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6872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941" indent="0">
              <a:buNone/>
              <a:defRPr sz="1500" b="1"/>
            </a:lvl2pPr>
            <a:lvl3pPr marL="680207" indent="0">
              <a:buNone/>
              <a:defRPr sz="1400" b="1"/>
            </a:lvl3pPr>
            <a:lvl4pPr marL="1020311" indent="0">
              <a:buNone/>
              <a:defRPr sz="1200" b="1"/>
            </a:lvl4pPr>
            <a:lvl5pPr marL="1360414" indent="0">
              <a:buNone/>
              <a:defRPr sz="1200" b="1"/>
            </a:lvl5pPr>
            <a:lvl6pPr marL="1700681" indent="0">
              <a:buNone/>
              <a:defRPr sz="1200" b="1"/>
            </a:lvl6pPr>
            <a:lvl7pPr marL="2040620" indent="0">
              <a:buNone/>
              <a:defRPr sz="1200" b="1"/>
            </a:lvl7pPr>
            <a:lvl8pPr marL="2380562" indent="0">
              <a:buNone/>
              <a:defRPr sz="1200" b="1"/>
            </a:lvl8pPr>
            <a:lvl9pPr marL="272071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941" indent="0">
              <a:buNone/>
              <a:defRPr sz="1500" b="1"/>
            </a:lvl2pPr>
            <a:lvl3pPr marL="680207" indent="0">
              <a:buNone/>
              <a:defRPr sz="1400" b="1"/>
            </a:lvl3pPr>
            <a:lvl4pPr marL="1020311" indent="0">
              <a:buNone/>
              <a:defRPr sz="1200" b="1"/>
            </a:lvl4pPr>
            <a:lvl5pPr marL="1360414" indent="0">
              <a:buNone/>
              <a:defRPr sz="1200" b="1"/>
            </a:lvl5pPr>
            <a:lvl6pPr marL="1700681" indent="0">
              <a:buNone/>
              <a:defRPr sz="1200" b="1"/>
            </a:lvl6pPr>
            <a:lvl7pPr marL="2040620" indent="0">
              <a:buNone/>
              <a:defRPr sz="1200" b="1"/>
            </a:lvl7pPr>
            <a:lvl8pPr marL="2380562" indent="0">
              <a:buNone/>
              <a:defRPr sz="1200" b="1"/>
            </a:lvl8pPr>
            <a:lvl9pPr marL="272071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305B-6E67-40EF-944C-760A9C6FB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9876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EFAC-9684-4A78-9638-62F22E241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9344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FBAF-1DC5-4C54-8994-52599D56E4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011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9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39941" indent="0">
              <a:buNone/>
              <a:defRPr sz="1100"/>
            </a:lvl2pPr>
            <a:lvl3pPr marL="680207" indent="0">
              <a:buNone/>
              <a:defRPr sz="900"/>
            </a:lvl3pPr>
            <a:lvl4pPr marL="1020311" indent="0">
              <a:buNone/>
              <a:defRPr sz="800"/>
            </a:lvl4pPr>
            <a:lvl5pPr marL="1360414" indent="0">
              <a:buNone/>
              <a:defRPr sz="800"/>
            </a:lvl5pPr>
            <a:lvl6pPr marL="1700681" indent="0">
              <a:buNone/>
              <a:defRPr sz="800"/>
            </a:lvl6pPr>
            <a:lvl7pPr marL="2040620" indent="0">
              <a:buNone/>
              <a:defRPr sz="800"/>
            </a:lvl7pPr>
            <a:lvl8pPr marL="2380562" indent="0">
              <a:buNone/>
              <a:defRPr sz="800"/>
            </a:lvl8pPr>
            <a:lvl9pPr marL="272071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733D3-80F6-48B0-92A5-0E48097C4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0112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898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39941" indent="0">
              <a:buNone/>
              <a:defRPr sz="2100"/>
            </a:lvl2pPr>
            <a:lvl3pPr marL="680207" indent="0">
              <a:buNone/>
              <a:defRPr sz="1800"/>
            </a:lvl3pPr>
            <a:lvl4pPr marL="1020311" indent="0">
              <a:buNone/>
              <a:defRPr sz="1500"/>
            </a:lvl4pPr>
            <a:lvl5pPr marL="1360414" indent="0">
              <a:buNone/>
              <a:defRPr sz="1500"/>
            </a:lvl5pPr>
            <a:lvl6pPr marL="1700681" indent="0">
              <a:buNone/>
              <a:defRPr sz="1500"/>
            </a:lvl6pPr>
            <a:lvl7pPr marL="2040620" indent="0">
              <a:buNone/>
              <a:defRPr sz="1500"/>
            </a:lvl7pPr>
            <a:lvl8pPr marL="2380562" indent="0">
              <a:buNone/>
              <a:defRPr sz="1500"/>
            </a:lvl8pPr>
            <a:lvl9pPr marL="2720711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39941" indent="0">
              <a:buNone/>
              <a:defRPr sz="1100"/>
            </a:lvl2pPr>
            <a:lvl3pPr marL="680207" indent="0">
              <a:buNone/>
              <a:defRPr sz="900"/>
            </a:lvl3pPr>
            <a:lvl4pPr marL="1020311" indent="0">
              <a:buNone/>
              <a:defRPr sz="800"/>
            </a:lvl4pPr>
            <a:lvl5pPr marL="1360414" indent="0">
              <a:buNone/>
              <a:defRPr sz="800"/>
            </a:lvl5pPr>
            <a:lvl6pPr marL="1700681" indent="0">
              <a:buNone/>
              <a:defRPr sz="800"/>
            </a:lvl6pPr>
            <a:lvl7pPr marL="2040620" indent="0">
              <a:buNone/>
              <a:defRPr sz="800"/>
            </a:lvl7pPr>
            <a:lvl8pPr marL="2380562" indent="0">
              <a:buNone/>
              <a:defRPr sz="800"/>
            </a:lvl8pPr>
            <a:lvl9pPr marL="272071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50DA9-3652-4172-BB72-4598FDE8F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5249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927F-D544-4F89-8CCC-B49DDEA1C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8971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17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17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9D2E-1FD7-4447-B0AB-CC347DFD4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82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3322" indent="0">
              <a:buNone/>
              <a:defRPr sz="2800"/>
            </a:lvl2pPr>
            <a:lvl3pPr marL="906840" indent="0">
              <a:buNone/>
              <a:defRPr sz="2400"/>
            </a:lvl3pPr>
            <a:lvl4pPr marL="1360176" indent="0">
              <a:buNone/>
              <a:defRPr sz="2000"/>
            </a:lvl4pPr>
            <a:lvl5pPr marL="1813679" indent="0">
              <a:buNone/>
              <a:defRPr sz="2000"/>
            </a:lvl5pPr>
            <a:lvl6pPr marL="2266848" indent="0">
              <a:buNone/>
              <a:defRPr sz="2000"/>
            </a:lvl6pPr>
            <a:lvl7pPr marL="2720235" indent="0">
              <a:buNone/>
              <a:defRPr sz="2000"/>
            </a:lvl7pPr>
            <a:lvl8pPr marL="3173662" indent="0">
              <a:buNone/>
              <a:defRPr sz="2000"/>
            </a:lvl8pPr>
            <a:lvl9pPr marL="3627095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83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3322" indent="0">
              <a:buNone/>
              <a:defRPr sz="1200"/>
            </a:lvl2pPr>
            <a:lvl3pPr marL="906840" indent="0">
              <a:buNone/>
              <a:defRPr sz="1000"/>
            </a:lvl3pPr>
            <a:lvl4pPr marL="1360176" indent="0">
              <a:buNone/>
              <a:defRPr sz="900"/>
            </a:lvl4pPr>
            <a:lvl5pPr marL="1813679" indent="0">
              <a:buNone/>
              <a:defRPr sz="900"/>
            </a:lvl5pPr>
            <a:lvl6pPr marL="2266848" indent="0">
              <a:buNone/>
              <a:defRPr sz="900"/>
            </a:lvl6pPr>
            <a:lvl7pPr marL="2720235" indent="0">
              <a:buNone/>
              <a:defRPr sz="900"/>
            </a:lvl7pPr>
            <a:lvl8pPr marL="3173662" indent="0">
              <a:buNone/>
              <a:defRPr sz="900"/>
            </a:lvl8pPr>
            <a:lvl9pPr marL="36270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BA1-CC43-44E0-B705-FA7623192DB1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9963-3CA9-4C8A-B898-2BD805A9AF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56039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/>
          <p:cNvSpPr txBox="1">
            <a:spLocks noGrp="1"/>
          </p:cNvSpPr>
          <p:nvPr>
            <p:ph type="sldNum" idx="10"/>
          </p:nvPr>
        </p:nvSpPr>
        <p:spPr>
          <a:xfrm>
            <a:off x="4337449" y="4752114"/>
            <a:ext cx="469106" cy="391715"/>
          </a:xfrm>
        </p:spPr>
        <p:txBody>
          <a:bodyPr lIns="68075" tIns="68075" rIns="68075" bIns="68075" anchor="t">
            <a:noAutofit/>
          </a:bodyPr>
          <a:lstStyle>
            <a:lvl1pPr algn="ctr">
              <a:defRPr smtClean="0">
                <a:solidFill>
                  <a:srgbClr val="898989"/>
                </a:solidFill>
                <a:latin typeface="Calibri" pitchFamily="34" charset="0"/>
              </a:defRPr>
            </a:lvl1pPr>
            <a:lvl2pPr marL="552692" indent="-2126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0340" indent="-1701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0280" indent="-1701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30343" indent="-1701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70535" indent="-170134" defTabSz="339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10631" indent="-170134" defTabSz="339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50761" indent="-170134" defTabSz="339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890961" indent="-170134" defTabSz="339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C8D3BF5-D6C3-4E7F-8F5E-407F74F75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321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1"/>
            <a:ext cx="9144000" cy="5157788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0767" tIns="90767" rIns="90767" bIns="90767" anchor="ctr"/>
          <a:lstStyle/>
          <a:p>
            <a:pPr defTabSz="3399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Google Shape;276;p11"/>
          <p:cNvSpPr>
            <a:spLocks noChangeArrowheads="1"/>
          </p:cNvSpPr>
          <p:nvPr/>
        </p:nvSpPr>
        <p:spPr bwMode="auto">
          <a:xfrm>
            <a:off x="-500063" y="-552450"/>
            <a:ext cx="1053704" cy="1054894"/>
          </a:xfrm>
          <a:prstGeom prst="ellipse">
            <a:avLst/>
          </a:prstGeom>
          <a:solidFill>
            <a:srgbClr val="02BDC7">
              <a:alpha val="79607"/>
            </a:srgbClr>
          </a:solidFill>
          <a:ln>
            <a:noFill/>
          </a:ln>
        </p:spPr>
        <p:txBody>
          <a:bodyPr lIns="90767" tIns="90767" rIns="90767" bIns="9076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399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Google Shape;277;p11"/>
          <p:cNvSpPr>
            <a:spLocks noChangeArrowheads="1"/>
          </p:cNvSpPr>
          <p:nvPr/>
        </p:nvSpPr>
        <p:spPr bwMode="auto">
          <a:xfrm>
            <a:off x="422672" y="-113110"/>
            <a:ext cx="398859" cy="39886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0767" tIns="90767" rIns="90767" bIns="9076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399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Google Shape;278;p11"/>
          <p:cNvSpPr>
            <a:spLocks noChangeArrowheads="1"/>
          </p:cNvSpPr>
          <p:nvPr/>
        </p:nvSpPr>
        <p:spPr bwMode="auto">
          <a:xfrm>
            <a:off x="526258" y="365523"/>
            <a:ext cx="136922" cy="136922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0767" tIns="90767" rIns="90767" bIns="9076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399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Google Shape;279;p11"/>
          <p:cNvSpPr>
            <a:spLocks noChangeArrowheads="1"/>
          </p:cNvSpPr>
          <p:nvPr/>
        </p:nvSpPr>
        <p:spPr bwMode="auto">
          <a:xfrm>
            <a:off x="209551" y="539353"/>
            <a:ext cx="213122" cy="213122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0767" tIns="90767" rIns="90767" bIns="9076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399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Google Shape;286;p11"/>
          <p:cNvSpPr>
            <a:spLocks noChangeArrowheads="1"/>
          </p:cNvSpPr>
          <p:nvPr/>
        </p:nvSpPr>
        <p:spPr bwMode="auto">
          <a:xfrm>
            <a:off x="28575" y="627461"/>
            <a:ext cx="94060" cy="9405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0767" tIns="90767" rIns="90767" bIns="9076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399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oogle Shape;288;p11"/>
          <p:cNvGrpSpPr>
            <a:grpSpLocks/>
          </p:cNvGrpSpPr>
          <p:nvPr/>
        </p:nvGrpSpPr>
        <p:grpSpPr bwMode="auto">
          <a:xfrm>
            <a:off x="8143014" y="4478271"/>
            <a:ext cx="508397" cy="478631"/>
            <a:chOff x="5972700" y="2330200"/>
            <a:chExt cx="411625" cy="387275"/>
          </a:xfrm>
        </p:grpSpPr>
        <p:sp>
          <p:nvSpPr>
            <p:cNvPr id="9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399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33994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5354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06036"/>
      </p:ext>
    </p:extLst>
  </p:cSld>
  <p:clrMapOvr>
    <a:masterClrMapping/>
  </p:clrMapOvr>
  <p:transition>
    <p:cut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49923"/>
      </p:ext>
    </p:extLst>
  </p:cSld>
  <p:clrMapOvr>
    <a:masterClrMapping/>
  </p:clrMapOvr>
  <p:transition>
    <p:cut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0004" indent="0" algn="ctr">
              <a:buNone/>
              <a:defRPr sz="1500"/>
            </a:lvl2pPr>
            <a:lvl3pPr marL="680326" indent="0" algn="ctr">
              <a:buNone/>
              <a:defRPr sz="1400"/>
            </a:lvl3pPr>
            <a:lvl4pPr marL="1020490" indent="0" algn="ctr">
              <a:buNone/>
              <a:defRPr sz="1200"/>
            </a:lvl4pPr>
            <a:lvl5pPr marL="1360652" indent="0" algn="ctr">
              <a:buNone/>
              <a:defRPr sz="1200"/>
            </a:lvl5pPr>
            <a:lvl6pPr marL="1700975" indent="0" algn="ctr">
              <a:buNone/>
              <a:defRPr sz="1200"/>
            </a:lvl6pPr>
            <a:lvl7pPr marL="2040977" indent="0" algn="ctr">
              <a:buNone/>
              <a:defRPr sz="1200"/>
            </a:lvl7pPr>
            <a:lvl8pPr marL="2380982" indent="0" algn="ctr">
              <a:buNone/>
              <a:defRPr sz="1200"/>
            </a:lvl8pPr>
            <a:lvl9pPr marL="272118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1D39B-9733-47AB-A25B-81706C530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7830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966A-2AE5-44BA-904F-5F52CFA55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330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62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00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0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04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0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09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09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09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11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25A1-5294-4593-93BF-D26C5932F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340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498D-387D-40D9-B918-4FCF2D9E1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1466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004" indent="0">
              <a:buNone/>
              <a:defRPr sz="1500" b="1"/>
            </a:lvl2pPr>
            <a:lvl3pPr marL="680326" indent="0">
              <a:buNone/>
              <a:defRPr sz="1400" b="1"/>
            </a:lvl3pPr>
            <a:lvl4pPr marL="1020490" indent="0">
              <a:buNone/>
              <a:defRPr sz="1200" b="1"/>
            </a:lvl4pPr>
            <a:lvl5pPr marL="1360652" indent="0">
              <a:buNone/>
              <a:defRPr sz="1200" b="1"/>
            </a:lvl5pPr>
            <a:lvl6pPr marL="1700975" indent="0">
              <a:buNone/>
              <a:defRPr sz="1200" b="1"/>
            </a:lvl6pPr>
            <a:lvl7pPr marL="2040977" indent="0">
              <a:buNone/>
              <a:defRPr sz="1200" b="1"/>
            </a:lvl7pPr>
            <a:lvl8pPr marL="2380982" indent="0">
              <a:buNone/>
              <a:defRPr sz="1200" b="1"/>
            </a:lvl8pPr>
            <a:lvl9pPr marL="272118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004" indent="0">
              <a:buNone/>
              <a:defRPr sz="1500" b="1"/>
            </a:lvl2pPr>
            <a:lvl3pPr marL="680326" indent="0">
              <a:buNone/>
              <a:defRPr sz="1400" b="1"/>
            </a:lvl3pPr>
            <a:lvl4pPr marL="1020490" indent="0">
              <a:buNone/>
              <a:defRPr sz="1200" b="1"/>
            </a:lvl4pPr>
            <a:lvl5pPr marL="1360652" indent="0">
              <a:buNone/>
              <a:defRPr sz="1200" b="1"/>
            </a:lvl5pPr>
            <a:lvl6pPr marL="1700975" indent="0">
              <a:buNone/>
              <a:defRPr sz="1200" b="1"/>
            </a:lvl6pPr>
            <a:lvl7pPr marL="2040977" indent="0">
              <a:buNone/>
              <a:defRPr sz="1200" b="1"/>
            </a:lvl7pPr>
            <a:lvl8pPr marL="2380982" indent="0">
              <a:buNone/>
              <a:defRPr sz="1200" b="1"/>
            </a:lvl8pPr>
            <a:lvl9pPr marL="272118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305B-6E67-40EF-944C-760A9C6FB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452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EFAC-9684-4A78-9638-62F22E241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50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slideLayout" Target="../slideLayouts/slideLayout22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slideLayout" Target="../slideLayouts/slideLayout24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60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slideLayout" Target="../slideLayouts/slideLayout2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slideLayout" Target="../slideLayouts/slideLayout286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2" Type="http://schemas.openxmlformats.org/officeDocument/2006/relationships/slideLayout" Target="../slideLayouts/slideLayout275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slideLayout" Target="../slideLayouts/slideLayout28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6" Type="http://schemas.openxmlformats.org/officeDocument/2006/relationships/theme" Target="../theme/theme21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1.xml"/><Relationship Id="rId13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10.xml"/><Relationship Id="rId12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305.xml"/><Relationship Id="rId16" Type="http://schemas.openxmlformats.org/officeDocument/2006/relationships/theme" Target="../theme/theme22.xml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08.xml"/><Relationship Id="rId15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12.xml"/><Relationship Id="rId14" Type="http://schemas.openxmlformats.org/officeDocument/2006/relationships/slideLayout" Target="../slideLayouts/slideLayout31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slideLayout" Target="../slideLayouts/slideLayout331.xml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2" Type="http://schemas.openxmlformats.org/officeDocument/2006/relationships/slideLayout" Target="../slideLayouts/slideLayout320.xml"/><Relationship Id="rId16" Type="http://schemas.openxmlformats.org/officeDocument/2006/relationships/theme" Target="../theme/theme23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5" Type="http://schemas.openxmlformats.org/officeDocument/2006/relationships/slideLayout" Target="../slideLayouts/slideLayout333.xml"/><Relationship Id="rId10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slideLayout" Target="../slideLayouts/slideLayout33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13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35.xml"/><Relationship Id="rId16" Type="http://schemas.openxmlformats.org/officeDocument/2006/relationships/theme" Target="../theme/theme24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5" Type="http://schemas.openxmlformats.org/officeDocument/2006/relationships/slideLayout" Target="../slideLayouts/slideLayout348.xml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Relationship Id="rId14" Type="http://schemas.openxmlformats.org/officeDocument/2006/relationships/slideLayout" Target="../slideLayouts/slideLayout347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slideLayout" Target="../slideLayouts/slideLayout361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0.xml"/><Relationship Id="rId16" Type="http://schemas.openxmlformats.org/officeDocument/2006/relationships/theme" Target="../theme/theme25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0768" tIns="45384" rIns="90768" bIns="453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0768" tIns="45384" rIns="90768" bIns="453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3844"/>
          </a:xfrm>
          <a:prstGeom prst="rect">
            <a:avLst/>
          </a:prstGeom>
        </p:spPr>
        <p:txBody>
          <a:bodyPr vert="horz" lIns="90768" tIns="45384" rIns="90768" bIns="4538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CDBA1-CC43-44E0-B705-FA7623192DB1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vert="horz" lIns="90768" tIns="45384" rIns="90768" bIns="4538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3844"/>
          </a:xfrm>
          <a:prstGeom prst="rect">
            <a:avLst/>
          </a:prstGeom>
        </p:spPr>
        <p:txBody>
          <a:bodyPr vert="horz" lIns="90768" tIns="45384" rIns="90768" bIns="4538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69963-3CA9-4C8A-B898-2BD805A9AF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912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0684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878" indent="-339878" algn="l" defTabSz="9068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901" indent="-283398" algn="l" defTabSz="90684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33452" indent="-226584" algn="l" defTabSz="9068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6966" indent="-226584" algn="l" defTabSz="9068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263" indent="-226584" algn="l" defTabSz="9068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3458" indent="-226584" algn="l" defTabSz="9068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990" indent="-226584" algn="l" defTabSz="9068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0359" indent="-226584" algn="l" defTabSz="9068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3826" indent="-226584" algn="l" defTabSz="9068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322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840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6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679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6848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235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3662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7095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150" tIns="34289" rIns="68150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150" tIns="34289" rIns="68150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150" tIns="34289" rIns="68150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031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150" tIns="34289" rIns="68150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031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150" tIns="34289" rIns="68150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 defTabSz="340319" fontAlgn="base">
              <a:spcBef>
                <a:spcPct val="0"/>
              </a:spcBef>
              <a:spcAft>
                <a:spcPct val="0"/>
              </a:spcAft>
              <a:defRPr/>
            </a:pPr>
            <a:fld id="{C9B2AA01-47A1-421A-8810-9CF735A2C86C}" type="slidenum">
              <a:rPr lang="en-US" altLang="en-US" smtClean="0"/>
              <a:pPr defTabSz="34031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91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031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092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138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184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302" indent="-17030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0905" indent="-1703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1222" indent="-1703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540" indent="-1703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1939" indent="-1703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72488" indent="-170302" algn="l" defTabSz="6809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2941" indent="-170302" algn="l" defTabSz="6809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3407" indent="-170302" algn="l" defTabSz="6809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3985" indent="-170302" algn="l" defTabSz="6809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09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319" algn="l" defTabSz="6809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0921" algn="l" defTabSz="6809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382" algn="l" defTabSz="6809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1842" algn="l" defTabSz="6809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2445" algn="l" defTabSz="6809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2762" algn="l" defTabSz="6809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3082" algn="l" defTabSz="6809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3567" algn="l" defTabSz="6809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166" tIns="34289" rIns="68166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166" tIns="34289" rIns="68166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166" tIns="34289" rIns="68166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041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166" tIns="34289" rIns="68166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041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166" tIns="34289" rIns="68166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 defTabSz="340418" fontAlgn="base">
              <a:spcBef>
                <a:spcPct val="0"/>
              </a:spcBef>
              <a:spcAft>
                <a:spcPct val="0"/>
              </a:spcAft>
              <a:defRPr/>
            </a:pPr>
            <a:fld id="{C9B2AA01-47A1-421A-8810-9CF735A2C86C}" type="slidenum">
              <a:rPr lang="en-US" altLang="en-US" smtClean="0"/>
              <a:pPr defTabSz="34041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85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041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110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166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221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346" indent="-17034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1037" indent="-1703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1453" indent="-1703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870" indent="-1703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2357" indent="-1703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72999" indent="-170346" algn="l" defTabSz="6811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3546" indent="-170346" algn="l" defTabSz="6811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4100" indent="-170346" algn="l" defTabSz="6811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4777" indent="-170346" algn="l" defTabSz="6811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11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418" algn="l" defTabSz="6811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1108" algn="l" defTabSz="6811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663" algn="l" defTabSz="6811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2216" algn="l" defTabSz="6811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2907" algn="l" defTabSz="6811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3323" algn="l" defTabSz="6811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3742" algn="l" defTabSz="6811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4315" algn="l" defTabSz="6811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184" tIns="34289" rIns="68184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184" tIns="34289" rIns="68184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184" tIns="34289" rIns="68184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05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184" tIns="34289" rIns="68184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05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184" tIns="34289" rIns="68184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 defTabSz="340526" fontAlgn="base">
              <a:spcBef>
                <a:spcPct val="0"/>
              </a:spcBef>
              <a:spcAft>
                <a:spcPct val="0"/>
              </a:spcAft>
              <a:defRPr/>
            </a:pPr>
            <a:fld id="{C9B2AA01-47A1-421A-8810-9CF735A2C86C}" type="slidenum">
              <a:rPr lang="en-US" altLang="en-US" smtClean="0"/>
              <a:pPr defTabSz="3405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06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052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131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196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262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394" indent="-170394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81" indent="-17039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1705" indent="-17039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2230" indent="-17039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2813" indent="-17039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73557" indent="-170394" algn="l" defTabSz="6813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4206" indent="-170394" algn="l" defTabSz="6813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4856" indent="-170394" algn="l" defTabSz="6813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5641" indent="-170394" algn="l" defTabSz="6813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13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526" algn="l" defTabSz="6813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1312" algn="l" defTabSz="6813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969" algn="l" defTabSz="6813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2624" algn="l" defTabSz="6813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3411" algn="l" defTabSz="6813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3935" algn="l" defTabSz="6813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4462" algn="l" defTabSz="6813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5131" algn="l" defTabSz="6813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204" tIns="34289" rIns="68204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204" tIns="34289" rIns="68204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204" tIns="34289" rIns="68204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064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204" tIns="34289" rIns="68204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064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204" tIns="34289" rIns="68204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340643" fontAlgn="base">
              <a:spcBef>
                <a:spcPct val="0"/>
              </a:spcBef>
              <a:spcAft>
                <a:spcPct val="0"/>
              </a:spcAft>
              <a:defRPr/>
            </a:pPr>
            <a:fld id="{4C242CD0-F3E1-452C-AD8F-302EC02B9DFA}" type="slidenum">
              <a:rPr lang="en-US" altLang="en-US" smtClean="0"/>
              <a:pPr defTabSz="34064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57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064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15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23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306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446" indent="-17044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1337" indent="-170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1978" indent="-170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2620" indent="-170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3307" indent="-170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74162" indent="-170446" algn="l" defTabSz="6815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4921" indent="-170446" algn="l" defTabSz="6815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5686" indent="-170446" algn="l" defTabSz="6815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6577" indent="-170446" algn="l" defTabSz="6815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15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643" algn="l" defTabSz="6815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1533" algn="l" defTabSz="6815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2300" algn="l" defTabSz="6815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3066" algn="l" defTabSz="6815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3957" algn="l" defTabSz="6815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4598" algn="l" defTabSz="6815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5240" algn="l" defTabSz="6815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6015" algn="l" defTabSz="6815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225" tIns="34289" rIns="68225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225" tIns="34289" rIns="68225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225" tIns="34289" rIns="68225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076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225" tIns="34289" rIns="68225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076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225" tIns="34289" rIns="68225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340769" fontAlgn="base">
              <a:spcBef>
                <a:spcPct val="0"/>
              </a:spcBef>
              <a:spcAft>
                <a:spcPct val="0"/>
              </a:spcAft>
              <a:defRPr/>
            </a:pPr>
            <a:fld id="{4C242CD0-F3E1-452C-AD8F-302EC02B9DFA}" type="slidenum">
              <a:rPr lang="en-US" altLang="en-US" smtClean="0"/>
              <a:pPr defTabSz="34076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1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076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177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265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354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502" indent="-17050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1505" indent="-1705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2272" indent="-1705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3040" indent="-1705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3839" indent="-1705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74813" indent="-170502" algn="l" defTabSz="681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5697" indent="-170502" algn="l" defTabSz="681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6582" indent="-170502" algn="l" defTabSz="681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7585" indent="-170502" algn="l" defTabSz="681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17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769" algn="l" defTabSz="6817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1771" algn="l" defTabSz="6817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2657" algn="l" defTabSz="6817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3542" algn="l" defTabSz="6817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4545" algn="l" defTabSz="6817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5312" algn="l" defTabSz="6817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6080" algn="l" defTabSz="6817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6967" algn="l" defTabSz="6817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247" tIns="34289" rIns="6824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247" tIns="34289" rIns="6824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247" tIns="34289" rIns="68247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09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247" tIns="34289" rIns="68247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09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247" tIns="34289" rIns="68247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340904" fontAlgn="base">
              <a:spcBef>
                <a:spcPct val="0"/>
              </a:spcBef>
              <a:spcAft>
                <a:spcPct val="0"/>
              </a:spcAft>
              <a:defRPr/>
            </a:pPr>
            <a:fld id="{4C242CD0-F3E1-452C-AD8F-302EC02B9DFA}" type="slidenum">
              <a:rPr lang="en-US" altLang="en-US" smtClean="0"/>
              <a:pPr defTabSz="34090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03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090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202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304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405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562" indent="-17056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1685" indent="-17056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2587" indent="-17056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3490" indent="-17056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4409" indent="-17056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75516" indent="-170562" algn="l" defTabSz="6820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6530" indent="-170562" algn="l" defTabSz="6820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7542" indent="-170562" algn="l" defTabSz="6820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8665" indent="-170562" algn="l" defTabSz="6820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20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904" algn="l" defTabSz="6820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2026" algn="l" defTabSz="6820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040" algn="l" defTabSz="6820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4052" algn="l" defTabSz="6820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5175" algn="l" defTabSz="6820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6077" algn="l" defTabSz="6820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6980" algn="l" defTabSz="6820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7987" algn="l" defTabSz="6820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271" tIns="34289" rIns="68271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271" tIns="34289" rIns="68271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271" tIns="34289" rIns="68271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104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271" tIns="34289" rIns="68271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104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271" tIns="34289" rIns="68271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341048" fontAlgn="base">
              <a:spcBef>
                <a:spcPct val="0"/>
              </a:spcBef>
              <a:spcAft>
                <a:spcPct val="0"/>
              </a:spcAft>
              <a:defRPr/>
            </a:pPr>
            <a:fld id="{4C242CD0-F3E1-452C-AD8F-302EC02B9DFA}" type="slidenum">
              <a:rPr lang="en-US" altLang="en-US" smtClean="0"/>
              <a:pPr defTabSz="3410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31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104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229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344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459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626" indent="-17062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77" indent="-17062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2923" indent="-17062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3970" indent="-17062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5018" indent="-17062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76268" indent="-170626" algn="l" defTabSz="6822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7418" indent="-170626" algn="l" defTabSz="6822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8566" indent="-170626" algn="l" defTabSz="6822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9817" indent="-170626" algn="l" defTabSz="6822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22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048" algn="l" defTabSz="6822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2298" algn="l" defTabSz="6822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448" algn="l" defTabSz="6822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4596" algn="l" defTabSz="6822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5847" algn="l" defTabSz="6822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6893" algn="l" defTabSz="6822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7940" algn="l" defTabSz="6822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9075" algn="l" defTabSz="6822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297" tIns="34289" rIns="6829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297" tIns="34289" rIns="6829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297" tIns="34289" rIns="68297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120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297" tIns="34289" rIns="68297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120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297" tIns="34289" rIns="68297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341201" fontAlgn="base">
              <a:spcBef>
                <a:spcPct val="0"/>
              </a:spcBef>
              <a:spcAft>
                <a:spcPct val="0"/>
              </a:spcAft>
              <a:defRPr/>
            </a:pPr>
            <a:fld id="{4C242CD0-F3E1-452C-AD8F-302EC02B9DFA}" type="slidenum">
              <a:rPr lang="en-US" altLang="en-US" smtClean="0"/>
              <a:pPr defTabSz="34120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25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120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258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388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517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694" indent="-170694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81" indent="-17069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80" indent="-17069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4480" indent="-17069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5681" indent="-17069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77067" indent="-170694" algn="l" defTabSz="6825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8361" indent="-170694" algn="l" defTabSz="6825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9654" indent="-170694" algn="l" defTabSz="6825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1041" indent="-170694" algn="l" defTabSz="6825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2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201" algn="l" defTabSz="682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2587" algn="l" defTabSz="682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881" algn="l" defTabSz="682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5174" algn="l" defTabSz="682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6561" algn="l" defTabSz="682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7760" algn="l" defTabSz="682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8960" algn="l" defTabSz="682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0231" algn="l" defTabSz="682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324" tIns="34289" rIns="68324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324" tIns="34289" rIns="68324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24" tIns="34289" rIns="68324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13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24" tIns="34289" rIns="68324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13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324" tIns="34289" rIns="68324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341363" fontAlgn="base">
              <a:spcBef>
                <a:spcPct val="0"/>
              </a:spcBef>
              <a:spcAft>
                <a:spcPct val="0"/>
              </a:spcAft>
              <a:defRPr/>
            </a:pPr>
            <a:fld id="{4C242CD0-F3E1-452C-AD8F-302EC02B9DFA}" type="slidenum">
              <a:rPr lang="en-US" altLang="en-US" smtClean="0"/>
              <a:pPr defTabSz="3413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36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136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289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434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578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766" indent="-17076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297" indent="-17076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3658" indent="-17076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020" indent="-17076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6383" indent="-17076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77913" indent="-170766" algn="l" defTabSz="6828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9360" indent="-170766" algn="l" defTabSz="6828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806" indent="-170766" algn="l" defTabSz="6828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337" indent="-170766" algn="l" defTabSz="6828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28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363" algn="l" defTabSz="6828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2893" algn="l" defTabSz="6828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340" algn="l" defTabSz="6828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5786" algn="l" defTabSz="6828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7317" algn="l" defTabSz="6828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8678" algn="l" defTabSz="6828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0040" algn="l" defTabSz="6828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1455" algn="l" defTabSz="6828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381" tIns="34289" rIns="68381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381" tIns="34289" rIns="68381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81" tIns="34289" rIns="68381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170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81" tIns="34289" rIns="68381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170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381" tIns="34289" rIns="68381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341705" fontAlgn="base">
              <a:spcBef>
                <a:spcPct val="0"/>
              </a:spcBef>
              <a:spcAft>
                <a:spcPct val="0"/>
              </a:spcAft>
              <a:defRPr/>
            </a:pPr>
            <a:fld id="{4C242CD0-F3E1-452C-AD8F-302EC02B9DFA}" type="slidenum">
              <a:rPr lang="en-US" altLang="en-US" smtClean="0"/>
              <a:pPr defTabSz="3417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22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170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353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530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707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918" indent="-170918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53" indent="-170918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456" indent="-170918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160" indent="-170918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7865" indent="-170918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79699" indent="-170918" algn="l" defTabSz="68353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469" indent="-170918" algn="l" defTabSz="68353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238" indent="-170918" algn="l" defTabSz="68353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5073" indent="-170918" algn="l" defTabSz="68353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5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705" algn="l" defTabSz="6835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539" algn="l" defTabSz="6835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309" algn="l" defTabSz="6835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078" algn="l" defTabSz="6835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8913" algn="l" defTabSz="6835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0616" algn="l" defTabSz="6835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2320" algn="l" defTabSz="6835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4039" algn="l" defTabSz="6835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0768" tIns="45384" rIns="90768" bIns="453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0768" tIns="45384" rIns="90768" bIns="453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0768" tIns="45384" rIns="90768" bIns="4538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2633E-951D-473B-B05E-190C6D343671}" type="datetimeFigureOut">
              <a:rPr lang="en-US" smtClean="0"/>
              <a:t>24/09/2025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0768" tIns="45384" rIns="90768" bIns="4538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0768" tIns="45384" rIns="90768" bIns="4538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A2864-0DF7-4830-B4CD-ECA3B9B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5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algn="ctr" defTabSz="9068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878" indent="-339878" algn="l" defTabSz="9068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901" indent="-283398" algn="l" defTabSz="9068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52" indent="-226584" algn="l" defTabSz="9068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6966" indent="-226584" algn="l" defTabSz="9068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263" indent="-226584" algn="l" defTabSz="9068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3458" indent="-226584" algn="l" defTabSz="9068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990" indent="-226584" algn="l" defTabSz="9068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0359" indent="-226584" algn="l" defTabSz="9068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3826" indent="-226584" algn="l" defTabSz="9068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322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840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6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679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6848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235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3662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7095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11" tIns="34289" rIns="68411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11" tIns="34289" rIns="68411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11" tIns="34289" rIns="68411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18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11" tIns="34289" rIns="68411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18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411" tIns="34289" rIns="68411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341885" fontAlgn="base">
              <a:spcBef>
                <a:spcPct val="0"/>
              </a:spcBef>
              <a:spcAft>
                <a:spcPct val="0"/>
              </a:spcAft>
              <a:defRPr/>
            </a:pPr>
            <a:fld id="{4C242CD0-F3E1-452C-AD8F-302EC02B9DFA}" type="slidenum">
              <a:rPr lang="en-US" altLang="en-US" smtClean="0"/>
              <a:pPr defTabSz="3418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4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188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387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581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775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998" indent="-170998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993" indent="-170998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876" indent="-170998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760" indent="-170998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8645" indent="-170998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0639" indent="-170998" algn="l" defTabSz="6838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579" indent="-170998" algn="l" defTabSz="6838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518" indent="-170998" algn="l" defTabSz="6838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513" indent="-170998" algn="l" defTabSz="6838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8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885" algn="l" defTabSz="6838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879" algn="l" defTabSz="6838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819" algn="l" defTabSz="6838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758" algn="l" defTabSz="6838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753" algn="l" defTabSz="6838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636" algn="l" defTabSz="6838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3520" algn="l" defTabSz="6838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5405" algn="l" defTabSz="6838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42" tIns="34289" rIns="68442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42" tIns="34289" rIns="68442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42" tIns="34289" rIns="68442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207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42" tIns="34289" rIns="68442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207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442" tIns="34289" rIns="68442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342074" fontAlgn="base">
              <a:spcBef>
                <a:spcPct val="0"/>
              </a:spcBef>
              <a:spcAft>
                <a:spcPct val="0"/>
              </a:spcAft>
              <a:defRPr/>
            </a:pPr>
            <a:fld id="{4C242CD0-F3E1-452C-AD8F-302EC02B9DFA}" type="slidenum">
              <a:rPr lang="en-US" altLang="en-US" smtClean="0"/>
              <a:pPr defTabSz="34207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96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07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423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635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847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082" indent="-17108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245" indent="-17108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17" indent="-17108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390" indent="-17108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9464" indent="-17108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1626" indent="-171082" algn="l" defTabSz="6842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745" indent="-171082" algn="l" defTabSz="6842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862" indent="-171082" algn="l" defTabSz="6842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025" indent="-171082" algn="l" defTabSz="6842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2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74" algn="l" defTabSz="6842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36" algn="l" defTabSz="6842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354" algn="l" defTabSz="6842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472" algn="l" defTabSz="6842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635" algn="l" defTabSz="6842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707" algn="l" defTabSz="6842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780" algn="l" defTabSz="6842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854" algn="l" defTabSz="6842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75" tIns="34289" rIns="68475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75" tIns="34289" rIns="68475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75" tIns="34289" rIns="68475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227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75" tIns="34289" rIns="68475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227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475" tIns="34289" rIns="68475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342272" fontAlgn="base">
              <a:spcBef>
                <a:spcPct val="0"/>
              </a:spcBef>
              <a:spcAft>
                <a:spcPct val="0"/>
              </a:spcAft>
              <a:defRPr/>
            </a:pPr>
            <a:fld id="{4C242CD0-F3E1-452C-AD8F-302EC02B9DFA}" type="slidenum">
              <a:rPr lang="en-US" altLang="en-US" smtClean="0"/>
              <a:pPr defTabSz="34227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27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461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691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922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170" indent="-17117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09" indent="-17117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779" indent="-17117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050" indent="-17117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0322" indent="-17117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2660" indent="-171170" algn="l" defTabSz="6846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965" indent="-171170" algn="l" defTabSz="6846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270" indent="-171170" algn="l" defTabSz="6846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609" indent="-171170" algn="l" defTabSz="6846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72" algn="l" defTabSz="684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610" algn="l" defTabSz="684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915" algn="l" defTabSz="684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220" algn="l" defTabSz="684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559" algn="l" defTabSz="684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829" algn="l" defTabSz="684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100" algn="l" defTabSz="684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372" algn="l" defTabSz="684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10" tIns="34289" rIns="68510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10" tIns="34289" rIns="68510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10" tIns="34289" rIns="68510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247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10" tIns="34289" rIns="68510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247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10" tIns="34289" rIns="68510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342479" fontAlgn="base">
              <a:spcBef>
                <a:spcPct val="0"/>
              </a:spcBef>
              <a:spcAft>
                <a:spcPct val="0"/>
              </a:spcAft>
              <a:defRPr/>
            </a:pPr>
            <a:fld id="{4C242CD0-F3E1-452C-AD8F-302EC02B9DFA}" type="slidenum">
              <a:rPr lang="en-US" altLang="en-US" smtClean="0"/>
              <a:pPr defTabSz="34247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92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47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00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750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000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262" indent="-17126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85" indent="-17126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262" indent="-17126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740" indent="-17126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1219" indent="-17126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3741" indent="-171262" algn="l" defTabSz="6850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242" indent="-171262" algn="l" defTabSz="6850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742" indent="-171262" algn="l" defTabSz="6850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265" indent="-171262" algn="l" defTabSz="6850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00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79" algn="l" defTabSz="68500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01" algn="l" defTabSz="68500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502" algn="l" defTabSz="68500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02" algn="l" defTabSz="68500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525" algn="l" defTabSz="68500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002" algn="l" defTabSz="68500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480" algn="l" defTabSz="68500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959" algn="l" defTabSz="68500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6" tIns="34289" rIns="68546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6" tIns="34289" rIns="68546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6" tIns="34289" rIns="68546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269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46" tIns="34289" rIns="68546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269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46" tIns="34289" rIns="68546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342695" fontAlgn="base">
              <a:spcBef>
                <a:spcPct val="0"/>
              </a:spcBef>
              <a:spcAft>
                <a:spcPct val="0"/>
              </a:spcAft>
              <a:defRPr/>
            </a:pPr>
            <a:fld id="{4C242CD0-F3E1-452C-AD8F-302EC02B9DFA}" type="slidenum">
              <a:rPr lang="en-US" altLang="en-US" smtClean="0"/>
              <a:pPr defTabSz="34269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69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40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11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081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358" indent="-171358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73" indent="-171358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66" indent="-171358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60" indent="-171358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2155" indent="-171358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4869" indent="-171358" algn="l" defTabSz="6854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74" indent="-171358" algn="l" defTabSz="6854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278" indent="-171358" algn="l" defTabSz="6854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993" indent="-171358" algn="l" defTabSz="6854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95" algn="l" defTabSz="6854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09" algn="l" defTabSz="6854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14" algn="l" defTabSz="6854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18" algn="l" defTabSz="6854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533" algn="l" defTabSz="6854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226" algn="l" defTabSz="6854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920" algn="l" defTabSz="6854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615" algn="l" defTabSz="6854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4C242CD0-F3E1-452C-AD8F-302EC02B9DFA}" type="slidenum">
              <a:rPr lang="en-US" altLang="en-US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68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8" tIns="45384" rIns="90768" bIns="453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8" tIns="45384" rIns="90768" bIns="45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90768" tIns="45384" rIns="90768" bIns="45384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3322">
              <a:defRPr/>
            </a:pPr>
            <a:fld id="{88412C69-B04A-4DE7-B5CC-F6D48816E64A}" type="datetimeFigureOut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defTabSz="453322">
                <a:defRPr/>
              </a:pPr>
              <a:t>24/09/2025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90768" tIns="45384" rIns="90768" bIns="45384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3322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wrap="square" lIns="90768" tIns="45384" rIns="90768" bIns="4538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3322" fontAlgn="base">
              <a:spcBef>
                <a:spcPct val="0"/>
              </a:spcBef>
              <a:spcAft>
                <a:spcPct val="0"/>
              </a:spcAft>
              <a:defRPr/>
            </a:pPr>
            <a:fld id="{6ACE6BBA-7A46-4F4A-8701-2CD26D69E2DE}" type="slidenum">
              <a:rPr lang="en-US" altLang="en-US" smtClean="0"/>
              <a:pPr defTabSz="45332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83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332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0684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6017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1367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584" indent="-22658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0088" indent="-22658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52" indent="-22658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6966" indent="-22658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40263" indent="-22658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93458" indent="-226584" algn="l" defTabSz="9068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990" indent="-226584" algn="l" defTabSz="9068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00359" indent="-226584" algn="l" defTabSz="9068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53826" indent="-226584" algn="l" defTabSz="9068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322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840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6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679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6848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235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3662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7095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8" tIns="45384" rIns="90768" bIns="453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8" tIns="45384" rIns="90768" bIns="45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 vert="horz" lIns="90768" tIns="45384" rIns="90768" bIns="45384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332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 vert="horz" lIns="90768" tIns="45384" rIns="90768" bIns="45384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332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 vert="horz" wrap="square" lIns="90768" tIns="45384" rIns="90768" bIns="4538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3322" fontAlgn="base">
              <a:spcBef>
                <a:spcPct val="0"/>
              </a:spcBef>
              <a:spcAft>
                <a:spcPct val="0"/>
              </a:spcAft>
              <a:defRPr/>
            </a:pPr>
            <a:fld id="{FD64878E-4AEF-485B-8F96-182567261E2B}" type="slidenum">
              <a:rPr lang="en-US" altLang="en-US" smtClean="0"/>
              <a:pPr defTabSz="45332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32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332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0684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6017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1367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584" indent="-22658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0088" indent="-22658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52" indent="-22658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6966" indent="-22658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40263" indent="-22658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93458" indent="-226584" algn="l" defTabSz="9068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990" indent="-226584" algn="l" defTabSz="9068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00359" indent="-226584" algn="l" defTabSz="9068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53826" indent="-226584" algn="l" defTabSz="9068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322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840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6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679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6848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235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3662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7095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8" tIns="45384" rIns="90768" bIns="453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8" tIns="45384" rIns="90768" bIns="45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0768" tIns="45384" rIns="90768" bIns="45384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332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0768" tIns="45384" rIns="90768" bIns="45384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332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wrap="square" lIns="90768" tIns="45384" rIns="90768" bIns="4538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3322" fontAlgn="base">
              <a:spcBef>
                <a:spcPct val="0"/>
              </a:spcBef>
              <a:spcAft>
                <a:spcPct val="0"/>
              </a:spcAft>
              <a:defRPr/>
            </a:pPr>
            <a:fld id="{FD64878E-4AEF-485B-8F96-182567261E2B}" type="slidenum">
              <a:rPr lang="en-US" altLang="en-US" smtClean="0"/>
              <a:pPr defTabSz="45332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32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332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0684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6017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1367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584" indent="-22658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0088" indent="-22658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52" indent="-22658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6966" indent="-22658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40263" indent="-22658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93458" indent="-226584" algn="l" defTabSz="9068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990" indent="-226584" algn="l" defTabSz="9068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00359" indent="-226584" algn="l" defTabSz="9068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53826" indent="-226584" algn="l" defTabSz="9068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322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840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6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679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6848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235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3662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7095" algn="l" defTabSz="906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079" tIns="34289" rIns="680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079" tIns="34289" rIns="680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079" tIns="34289" rIns="68079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3989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079" tIns="34289" rIns="68079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3989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079" tIns="34289" rIns="68079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 defTabSz="339896" fontAlgn="base">
              <a:spcBef>
                <a:spcPct val="0"/>
              </a:spcBef>
              <a:spcAft>
                <a:spcPct val="0"/>
              </a:spcAft>
              <a:defRPr/>
            </a:pPr>
            <a:fld id="{C9B2AA01-47A1-421A-8810-9CF735A2C86C}" type="slidenum">
              <a:rPr lang="en-US" altLang="en-US" smtClean="0"/>
              <a:pPr defTabSz="33989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03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3989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012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018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024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114" indent="-170114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0341" indent="-17011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235" indent="-17011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130" indent="-17011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0153" indent="-17011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70302" indent="-170114" algn="l" defTabSz="6801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0356" indent="-170114" algn="l" defTabSz="6801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0446" indent="-170114" algn="l" defTabSz="6801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0601" indent="-170114" algn="l" defTabSz="6801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01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896" algn="l" defTabSz="6801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0122" algn="l" defTabSz="6801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0184" algn="l" defTabSz="6801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0244" algn="l" defTabSz="6801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471" algn="l" defTabSz="6801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0365" algn="l" defTabSz="6801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0262" algn="l" defTabSz="6801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71" algn="l" defTabSz="6801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087" tIns="34289" rIns="6808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087" tIns="34289" rIns="6808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087" tIns="34289" rIns="68087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3994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087" tIns="34289" rIns="68087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3994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087" tIns="34289" rIns="68087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 defTabSz="339941" fontAlgn="base">
              <a:spcBef>
                <a:spcPct val="0"/>
              </a:spcBef>
              <a:spcAft>
                <a:spcPct val="0"/>
              </a:spcAft>
              <a:defRPr/>
            </a:pPr>
            <a:fld id="{C9B2AA01-47A1-421A-8810-9CF735A2C86C}" type="slidenum">
              <a:rPr lang="en-US" altLang="en-US" smtClean="0"/>
              <a:pPr defTabSz="33994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86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3994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020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031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041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134" indent="-170134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0401" indent="-1701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40" indent="-1701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80" indent="-1701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0343" indent="-1701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70535" indent="-170134" algn="l" defTabSz="6802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0631" indent="-170134" algn="l" defTabSz="6802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0761" indent="-170134" algn="l" defTabSz="6802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0961" indent="-170134" algn="l" defTabSz="6802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02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941" algn="l" defTabSz="6802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0207" algn="l" defTabSz="6802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0311" algn="l" defTabSz="6802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0414" algn="l" defTabSz="6802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681" algn="l" defTabSz="6802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0620" algn="l" defTabSz="6802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0562" algn="l" defTabSz="6802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0711" algn="l" defTabSz="6802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097" tIns="34289" rIns="6809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097" tIns="34289" rIns="6809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097" tIns="34289" rIns="68097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00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097" tIns="34289" rIns="68097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00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097" tIns="34289" rIns="68097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 defTabSz="340004" fontAlgn="base">
              <a:spcBef>
                <a:spcPct val="0"/>
              </a:spcBef>
              <a:spcAft>
                <a:spcPct val="0"/>
              </a:spcAft>
              <a:defRPr/>
            </a:pPr>
            <a:fld id="{C9B2AA01-47A1-421A-8810-9CF735A2C86C}" type="slidenum">
              <a:rPr lang="en-US" altLang="en-US" smtClean="0"/>
              <a:pPr defTabSz="34000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81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000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032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049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065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162" indent="-17016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0485" indent="-17016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487" indent="-17016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490" indent="-17016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0609" indent="-17016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70860" indent="-170162" algn="l" defTabSz="6803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1016" indent="-170162" algn="l" defTabSz="6803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1202" indent="-170162" algn="l" defTabSz="6803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1465" indent="-170162" algn="l" defTabSz="6803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03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004" algn="l" defTabSz="6803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0326" algn="l" defTabSz="6803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0490" algn="l" defTabSz="6803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0652" algn="l" defTabSz="6803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975" algn="l" defTabSz="6803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0977" algn="l" defTabSz="6803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0982" algn="l" defTabSz="6803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187" algn="l" defTabSz="6803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121" tIns="34289" rIns="68121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121" tIns="34289" rIns="68121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121" tIns="34289" rIns="68121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014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121" tIns="34289" rIns="68121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014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121" tIns="34289" rIns="68121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 defTabSz="340148" fontAlgn="base">
              <a:spcBef>
                <a:spcPct val="0"/>
              </a:spcBef>
              <a:spcAft>
                <a:spcPct val="0"/>
              </a:spcAft>
              <a:defRPr/>
            </a:pPr>
            <a:fld id="{C9B2AA01-47A1-421A-8810-9CF735A2C86C}" type="slidenum">
              <a:rPr lang="en-US" altLang="en-US" smtClean="0"/>
              <a:pPr defTabSz="3401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57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014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059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089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119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226" indent="-17022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0677" indent="-17022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823" indent="-17022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970" indent="-17022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1217" indent="-17022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71604" indent="-170226" algn="l" defTabSz="6805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1896" indent="-170226" algn="l" defTabSz="6805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2210" indent="-170226" algn="l" defTabSz="6805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2617" indent="-170226" algn="l" defTabSz="6805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05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148" algn="l" defTabSz="6805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0598" algn="l" defTabSz="6805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0898" algn="l" defTabSz="6805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1196" algn="l" defTabSz="6805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1647" algn="l" defTabSz="6805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1793" algn="l" defTabSz="6805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1942" algn="l" defTabSz="6805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2275" algn="l" defTabSz="6805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6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474001" y="-25598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68" tIns="45384" rIns="90768" bIns="4538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3322" fontAlgn="base">
              <a:spcBef>
                <a:spcPct val="50000"/>
              </a:spcBef>
              <a:spcAft>
                <a:spcPct val="0"/>
              </a:spcAft>
            </a:pPr>
            <a:endParaRPr lang="vi-VN" altLang="en-US" sz="2400" b="1" i="1">
              <a:solidFill>
                <a:srgbClr val="3333FF"/>
              </a:solidFill>
              <a:latin typeface=".VnTime" pitchFamily="34" charset="0"/>
            </a:endParaRPr>
          </a:p>
        </p:txBody>
      </p:sp>
      <p:sp>
        <p:nvSpPr>
          <p:cNvPr id="7171" name="Text Box 16"/>
          <p:cNvSpPr txBox="1">
            <a:spLocks noChangeArrowheads="1"/>
          </p:cNvSpPr>
          <p:nvPr/>
        </p:nvSpPr>
        <p:spPr bwMode="auto">
          <a:xfrm>
            <a:off x="1073951" y="163031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68" tIns="45384" rIns="90768" bIns="4538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3322" fontAlgn="base">
              <a:spcBef>
                <a:spcPct val="50000"/>
              </a:spcBef>
              <a:spcAft>
                <a:spcPct val="0"/>
              </a:spcAft>
            </a:pPr>
            <a:endParaRPr lang="vi-VN" altLang="en-US" sz="2400" b="1" i="1">
              <a:solidFill>
                <a:srgbClr val="3333FF"/>
              </a:solidFill>
              <a:latin typeface=".VnTime" pitchFamily="34" charset="0"/>
            </a:endParaRPr>
          </a:p>
        </p:txBody>
      </p:sp>
      <p:sp>
        <p:nvSpPr>
          <p:cNvPr id="7172" name="AutoShape 4"/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8" tIns="45384" rIns="90768" bIns="45384"/>
          <a:lstStyle/>
          <a:p>
            <a:pPr defTabSz="453322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2507673" y="4147412"/>
            <a:ext cx="6121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768" tIns="45384" rIns="90768" bIns="4538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3322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10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7" y="403624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Group 17"/>
          <p:cNvGrpSpPr>
            <a:grpSpLocks/>
          </p:cNvGrpSpPr>
          <p:nvPr/>
        </p:nvGrpSpPr>
        <p:grpSpPr bwMode="auto">
          <a:xfrm>
            <a:off x="1771650" y="4407694"/>
            <a:ext cx="6858000" cy="571500"/>
            <a:chOff x="228600" y="914400"/>
            <a:chExt cx="8763000" cy="762000"/>
          </a:xfrm>
        </p:grpSpPr>
        <p:pic>
          <p:nvPicPr>
            <p:cNvPr id="7179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4" descr="E:\anh tu lieu\timbay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6" name="Picture 18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9" y="2214562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9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94" y="2135983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659075" y="2214562"/>
            <a:ext cx="8784976" cy="8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68" tIns="45384" rIns="90768" bIns="4538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332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KHOA HỌC TỰ NHIÊN 6</a:t>
            </a:r>
          </a:p>
        </p:txBody>
      </p:sp>
      <p:sp>
        <p:nvSpPr>
          <p:cNvPr id="2" name="Rectangle 1"/>
          <p:cNvSpPr/>
          <p:nvPr/>
        </p:nvSpPr>
        <p:spPr>
          <a:xfrm>
            <a:off x="869426" y="603466"/>
            <a:ext cx="7465219" cy="1077218"/>
          </a:xfrm>
          <a:prstGeom prst="rect">
            <a:avLst/>
          </a:prstGeom>
        </p:spPr>
        <p:txBody>
          <a:bodyPr wrap="square" lIns="90768" tIns="45384" rIns="90768" bIns="45384">
            <a:spAutoFit/>
          </a:bodyPr>
          <a:lstStyle/>
          <a:p>
            <a:pPr algn="ctr" defTabSz="453322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 MỪNG QUÝ THẦY CÔ THAM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VỚI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 CHÚNG TA</a:t>
            </a:r>
          </a:p>
        </p:txBody>
      </p:sp>
    </p:spTree>
    <p:extLst>
      <p:ext uri="{BB962C8B-B14F-4D97-AF65-F5344CB8AC3E}">
        <p14:creationId xmlns:p14="http://schemas.microsoft.com/office/powerpoint/2010/main" val="2450125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751" y="141480"/>
            <a:ext cx="355578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768" tIns="45384" rIns="90768" bIns="4538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n w="11430"/>
                <a:solidFill>
                  <a:srgbClr val="FC1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thưởng 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0" y="4137924"/>
            <a:ext cx="3816424" cy="5400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Trở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971602" y="1005576"/>
            <a:ext cx="7416824" cy="30243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 thưởng của bạn là một cây kẹo!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751" y="141480"/>
            <a:ext cx="355578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768" tIns="45384" rIns="90768" bIns="4538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n w="11430"/>
                <a:solidFill>
                  <a:srgbClr val="FC1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thưởng 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0" y="4137924"/>
            <a:ext cx="3816424" cy="5400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Trở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971602" y="1005576"/>
            <a:ext cx="7416824" cy="30243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 thưởng của bạn là một tràng pháo tay!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751" y="141480"/>
            <a:ext cx="355578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768" tIns="45384" rIns="90768" bIns="4538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n w="11430"/>
                <a:solidFill>
                  <a:srgbClr val="FC1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thưởng 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0" y="4137924"/>
            <a:ext cx="3816424" cy="5400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Trở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971602" y="1005576"/>
            <a:ext cx="7416824" cy="30243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 thưởng của bạn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KTTX!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751" y="141480"/>
            <a:ext cx="355578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768" tIns="45384" rIns="90768" bIns="4538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n w="11430"/>
                <a:solidFill>
                  <a:srgbClr val="FC1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thưởng 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0" y="4137924"/>
            <a:ext cx="3816424" cy="5400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Trở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971602" y="1005576"/>
            <a:ext cx="7416824" cy="30243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 thưởng của bạn là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0,5 đ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KTTX!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751" y="141480"/>
            <a:ext cx="355578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768" tIns="45384" rIns="90768" bIns="4538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n w="11430"/>
                <a:solidFill>
                  <a:srgbClr val="FC1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thưởng 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0" y="4137924"/>
            <a:ext cx="3816424" cy="5400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Trở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971602" y="1005576"/>
            <a:ext cx="7416824" cy="30243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 thưởng của bạn là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89;p36"/>
          <p:cNvSpPr txBox="1">
            <a:spLocks noChangeArrowheads="1"/>
          </p:cNvSpPr>
          <p:nvPr/>
        </p:nvSpPr>
        <p:spPr bwMode="auto">
          <a:xfrm>
            <a:off x="453675" y="1275607"/>
            <a:ext cx="8690326" cy="12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892" tIns="120892" rIns="120892" bIns="12089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 CHIỀU DÀI, KHỐI LƯỢNG VÀ THỜI GIAN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23749" r="16251" b="25566"/>
          <a:stretch>
            <a:fillRect/>
          </a:stretch>
        </p:blipFill>
        <p:spPr bwMode="auto">
          <a:xfrm>
            <a:off x="0" y="1"/>
            <a:ext cx="963216" cy="71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2" t="16249" r="14619" b="13750"/>
          <a:stretch>
            <a:fillRect/>
          </a:stretch>
        </p:blipFill>
        <p:spPr bwMode="auto">
          <a:xfrm>
            <a:off x="1187624" y="3508190"/>
            <a:ext cx="1743075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0" t="18854" r="16211" b="11581"/>
          <a:stretch>
            <a:fillRect/>
          </a:stretch>
        </p:blipFill>
        <p:spPr bwMode="auto">
          <a:xfrm>
            <a:off x="3995936" y="3525137"/>
            <a:ext cx="1485900" cy="139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15625"/>
            <a:ext cx="1306116" cy="130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905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70;p36"/>
          <p:cNvSpPr/>
          <p:nvPr/>
        </p:nvSpPr>
        <p:spPr>
          <a:xfrm>
            <a:off x="891861" y="1825564"/>
            <a:ext cx="785813" cy="67151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0892" tIns="120892" rIns="120892" bIns="120892" anchor="ctr"/>
          <a:lstStyle/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45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471;p36"/>
          <p:cNvSpPr/>
          <p:nvPr/>
        </p:nvSpPr>
        <p:spPr>
          <a:xfrm>
            <a:off x="891861" y="2712303"/>
            <a:ext cx="785813" cy="671513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0892" tIns="120892" rIns="120892" bIns="120892" anchor="ctr"/>
          <a:lstStyle/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45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473;p36"/>
          <p:cNvSpPr/>
          <p:nvPr/>
        </p:nvSpPr>
        <p:spPr>
          <a:xfrm>
            <a:off x="891861" y="971550"/>
            <a:ext cx="785813" cy="67151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0892" tIns="120892" rIns="120892" bIns="120892" anchor="ctr"/>
          <a:lstStyle/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45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475;p36"/>
          <p:cNvSpPr txBox="1">
            <a:spLocks noChangeArrowheads="1"/>
          </p:cNvSpPr>
          <p:nvPr/>
        </p:nvSpPr>
        <p:spPr bwMode="auto">
          <a:xfrm>
            <a:off x="935833" y="1031085"/>
            <a:ext cx="689372" cy="5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892" tIns="120892" rIns="120892" bIns="12089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9" name="Google Shape;478;p36"/>
          <p:cNvSpPr txBox="1">
            <a:spLocks/>
          </p:cNvSpPr>
          <p:nvPr/>
        </p:nvSpPr>
        <p:spPr>
          <a:xfrm>
            <a:off x="963222" y="1924059"/>
            <a:ext cx="690563" cy="521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spcFirstLastPara="1" lIns="120892" tIns="120892" rIns="120892" bIns="120892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e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0" name="Google Shape;481;p36"/>
          <p:cNvSpPr txBox="1">
            <a:spLocks noChangeArrowheads="1"/>
          </p:cNvSpPr>
          <p:nvPr/>
        </p:nvSpPr>
        <p:spPr bwMode="auto">
          <a:xfrm>
            <a:off x="935833" y="2784877"/>
            <a:ext cx="689372" cy="5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892" tIns="120892" rIns="120892" bIns="12089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11" name="Google Shape;489;p36"/>
          <p:cNvSpPr txBox="1">
            <a:spLocks noChangeArrowheads="1"/>
          </p:cNvSpPr>
          <p:nvPr/>
        </p:nvSpPr>
        <p:spPr bwMode="auto">
          <a:xfrm>
            <a:off x="2457451" y="179794"/>
            <a:ext cx="6074990" cy="57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892" tIns="120892" rIns="120892" bIns="12089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</a:p>
        </p:txBody>
      </p:sp>
      <p:sp>
        <p:nvSpPr>
          <p:cNvPr id="12" name="Google Shape;471;p36"/>
          <p:cNvSpPr/>
          <p:nvPr/>
        </p:nvSpPr>
        <p:spPr>
          <a:xfrm>
            <a:off x="891861" y="3616264"/>
            <a:ext cx="785813" cy="67151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0892" tIns="120892" rIns="120892" bIns="120892" anchor="ctr"/>
          <a:lstStyle/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45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481;p36"/>
          <p:cNvSpPr txBox="1">
            <a:spLocks noChangeArrowheads="1"/>
          </p:cNvSpPr>
          <p:nvPr/>
        </p:nvSpPr>
        <p:spPr bwMode="auto">
          <a:xfrm>
            <a:off x="935833" y="3688563"/>
            <a:ext cx="689372" cy="5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892" tIns="120892" rIns="120892" bIns="12089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43100" y="971551"/>
            <a:ext cx="6229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68" tIns="45384" rIns="90768" bIns="4538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altLang="en-US" sz="4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49059" y="1784748"/>
            <a:ext cx="451484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68" tIns="45384" rIns="90768" bIns="4538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altLang="en-US" sz="4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49058" y="2711054"/>
            <a:ext cx="435113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68" tIns="45384" rIns="90768" bIns="4538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altLang="en-US" sz="4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43101" y="3600451"/>
            <a:ext cx="452080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68" tIns="45384" rIns="90768" bIns="4538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33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altLang="en-US" sz="4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23749" r="16251" b="25566"/>
          <a:stretch>
            <a:fillRect/>
          </a:stretch>
        </p:blipFill>
        <p:spPr bwMode="auto">
          <a:xfrm>
            <a:off x="0" y="1"/>
            <a:ext cx="963216" cy="71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2" t="16249" r="14619" b="13750"/>
          <a:stretch>
            <a:fillRect/>
          </a:stretch>
        </p:blipFill>
        <p:spPr bwMode="auto">
          <a:xfrm>
            <a:off x="7949806" y="1510056"/>
            <a:ext cx="871538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0" t="18854" r="16211" b="11581"/>
          <a:stretch>
            <a:fillRect/>
          </a:stretch>
        </p:blipFill>
        <p:spPr bwMode="auto">
          <a:xfrm>
            <a:off x="7429450" y="2808432"/>
            <a:ext cx="1485900" cy="139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536" y="3551978"/>
            <a:ext cx="1306116" cy="130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905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118016" y="418245"/>
            <a:ext cx="548879" cy="3940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2611" indent="-2126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0214" indent="-17011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0100" indent="-17011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30115" indent="-17011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70256" indent="-170110" defTabSz="339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10301" indent="-170110" defTabSz="339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50383" indent="-170110" defTabSz="339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890529" indent="-170110" defTabSz="339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0" hangingPunct="0"/>
            <a:fld id="{08ECAE6A-5309-42E5-9FEE-A813F4DDFF0D}" type="slidenum">
              <a:rPr lang="en-US" altLang="en-US" sz="1400">
                <a:solidFill>
                  <a:srgbClr val="A6BCC9"/>
                </a:solidFill>
              </a:rPr>
              <a:pPr algn="l" eaLnBrk="0" hangingPunct="0"/>
              <a:t>17</a:t>
            </a:fld>
            <a:endParaRPr lang="en-US" altLang="en-US" sz="1400">
              <a:solidFill>
                <a:srgbClr val="A6BCC9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25116" y="2681340"/>
            <a:ext cx="7315200" cy="619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72716" y="1330263"/>
            <a:ext cx="1162050" cy="1460897"/>
            <a:chOff x="772410" y="1330457"/>
            <a:chExt cx="1162217" cy="1459917"/>
          </a:xfrm>
        </p:grpSpPr>
        <p:sp>
          <p:nvSpPr>
            <p:cNvPr id="6" name="Oval Callout 5"/>
            <p:cNvSpPr/>
            <p:nvPr/>
          </p:nvSpPr>
          <p:spPr>
            <a:xfrm rot="20421738">
              <a:off x="772410" y="1330457"/>
              <a:ext cx="1162217" cy="1191016"/>
            </a:xfrm>
            <a:prstGeom prst="wedgeEllipseCallout">
              <a:avLst/>
            </a:prstGeom>
            <a:solidFill>
              <a:srgbClr val="FF9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3988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9755"/>
                </a:solidFill>
              </a:endParaRPr>
            </a:p>
          </p:txBody>
        </p:sp>
        <p:sp>
          <p:nvSpPr>
            <p:cNvPr id="24602" name="TextBox 9"/>
            <p:cNvSpPr txBox="1">
              <a:spLocks noChangeArrowheads="1"/>
            </p:cNvSpPr>
            <p:nvPr/>
          </p:nvSpPr>
          <p:spPr bwMode="auto">
            <a:xfrm>
              <a:off x="1091527" y="1602503"/>
              <a:ext cx="523982" cy="64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3988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318985" y="2696378"/>
              <a:ext cx="105981" cy="93996"/>
            </a:xfrm>
            <a:prstGeom prst="ellipse">
              <a:avLst/>
            </a:prstGeom>
            <a:solidFill>
              <a:srgbClr val="FF9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3988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922" y="2930129"/>
            <a:ext cx="263128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078" tIns="34289" rIns="68078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3398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42820" y="1857362"/>
            <a:ext cx="2995613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078" tIns="34289" rIns="68078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3398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11851" y="1900238"/>
            <a:ext cx="255031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078" tIns="34289" rIns="68078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3398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3006899" y="2682994"/>
            <a:ext cx="1162050" cy="1468040"/>
            <a:chOff x="2757693" y="2634381"/>
            <a:chExt cx="1162217" cy="1468969"/>
          </a:xfrm>
        </p:grpSpPr>
        <p:grpSp>
          <p:nvGrpSpPr>
            <p:cNvPr id="24597" name="Group 19"/>
            <p:cNvGrpSpPr>
              <a:grpSpLocks/>
            </p:cNvGrpSpPr>
            <p:nvPr/>
          </p:nvGrpSpPr>
          <p:grpSpPr bwMode="auto">
            <a:xfrm>
              <a:off x="2757693" y="2913164"/>
              <a:ext cx="1162217" cy="1190186"/>
              <a:chOff x="2936831" y="2920465"/>
              <a:chExt cx="1162217" cy="1190186"/>
            </a:xfrm>
          </p:grpSpPr>
          <p:sp>
            <p:nvSpPr>
              <p:cNvPr id="8" name="Oval Callout 7"/>
              <p:cNvSpPr/>
              <p:nvPr/>
            </p:nvSpPr>
            <p:spPr>
              <a:xfrm rot="9776117">
                <a:off x="2936831" y="2920465"/>
                <a:ext cx="1162217" cy="1190186"/>
              </a:xfrm>
              <a:prstGeom prst="wedgeEllipseCallou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39887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0" name="TextBox 10"/>
              <p:cNvSpPr txBox="1">
                <a:spLocks noChangeArrowheads="1"/>
              </p:cNvSpPr>
              <p:nvPr/>
            </p:nvSpPr>
            <p:spPr bwMode="auto">
              <a:xfrm>
                <a:off x="3255948" y="3192272"/>
                <a:ext cx="523982" cy="646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33988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6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3286406" y="2634381"/>
              <a:ext cx="108363" cy="10841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3988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141102" y="1243096"/>
            <a:ext cx="1162050" cy="1481138"/>
            <a:chOff x="4822167" y="1258908"/>
            <a:chExt cx="1162217" cy="1481253"/>
          </a:xfrm>
        </p:grpSpPr>
        <p:grpSp>
          <p:nvGrpSpPr>
            <p:cNvPr id="24593" name="Group 20"/>
            <p:cNvGrpSpPr>
              <a:grpSpLocks/>
            </p:cNvGrpSpPr>
            <p:nvPr/>
          </p:nvGrpSpPr>
          <p:grpSpPr bwMode="auto">
            <a:xfrm>
              <a:off x="4822167" y="1258908"/>
              <a:ext cx="1162217" cy="1190718"/>
              <a:chOff x="4942005" y="1361277"/>
              <a:chExt cx="1162217" cy="1190718"/>
            </a:xfrm>
          </p:grpSpPr>
          <p:sp>
            <p:nvSpPr>
              <p:cNvPr id="7" name="Oval Callout 6"/>
              <p:cNvSpPr/>
              <p:nvPr/>
            </p:nvSpPr>
            <p:spPr>
              <a:xfrm rot="20421738">
                <a:off x="4942005" y="1361277"/>
                <a:ext cx="1162217" cy="1190718"/>
              </a:xfrm>
              <a:prstGeom prst="wedgeEllipseCallout">
                <a:avLst/>
              </a:prstGeom>
              <a:solidFill>
                <a:srgbClr val="FFC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39887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6" name="TextBox 11"/>
              <p:cNvSpPr txBox="1">
                <a:spLocks noChangeArrowheads="1"/>
              </p:cNvSpPr>
              <p:nvPr/>
            </p:nvSpPr>
            <p:spPr bwMode="auto">
              <a:xfrm>
                <a:off x="5261122" y="1617913"/>
                <a:ext cx="523982" cy="646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33988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6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5348499" y="2631805"/>
              <a:ext cx="109553" cy="108356"/>
            </a:xfrm>
            <a:prstGeom prst="ellipse">
              <a:avLst/>
            </a:prstGeom>
            <a:solidFill>
              <a:srgbClr val="FFC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3988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7077077" y="2621757"/>
            <a:ext cx="1163241" cy="1481138"/>
            <a:chOff x="7077657" y="2621640"/>
            <a:chExt cx="1162217" cy="1481708"/>
          </a:xfrm>
        </p:grpSpPr>
        <p:grpSp>
          <p:nvGrpSpPr>
            <p:cNvPr id="24589" name="Group 21"/>
            <p:cNvGrpSpPr>
              <a:grpSpLocks/>
            </p:cNvGrpSpPr>
            <p:nvPr/>
          </p:nvGrpSpPr>
          <p:grpSpPr bwMode="auto">
            <a:xfrm>
              <a:off x="7077657" y="2913456"/>
              <a:ext cx="1162217" cy="1189892"/>
              <a:chOff x="7247073" y="2873928"/>
              <a:chExt cx="1162217" cy="1189892"/>
            </a:xfrm>
          </p:grpSpPr>
          <p:sp>
            <p:nvSpPr>
              <p:cNvPr id="9" name="Oval Callout 8"/>
              <p:cNvSpPr/>
              <p:nvPr/>
            </p:nvSpPr>
            <p:spPr>
              <a:xfrm rot="9776117">
                <a:off x="7247073" y="2873928"/>
                <a:ext cx="1162217" cy="1189892"/>
              </a:xfrm>
              <a:prstGeom prst="wedgeEllipseCallout">
                <a:avLst/>
              </a:prstGeom>
              <a:solidFill>
                <a:srgbClr val="FC4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39887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TextBox 12"/>
              <p:cNvSpPr txBox="1">
                <a:spLocks noChangeArrowheads="1"/>
              </p:cNvSpPr>
              <p:nvPr/>
            </p:nvSpPr>
            <p:spPr bwMode="auto">
              <a:xfrm>
                <a:off x="7594002" y="3145441"/>
                <a:ext cx="523982" cy="646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33988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6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7632000" y="2621640"/>
              <a:ext cx="108252" cy="108389"/>
            </a:xfrm>
            <a:prstGeom prst="ellipse">
              <a:avLst/>
            </a:prstGeom>
            <a:solidFill>
              <a:srgbClr val="FC4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3988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50794" y="123478"/>
            <a:ext cx="380745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33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sz="4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altLang="en-US" sz="4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377843" y="2791340"/>
            <a:ext cx="255031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078" tIns="34289" rIns="68078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3398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73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102394"/>
            <a:ext cx="3543300" cy="628650"/>
          </a:xfrm>
        </p:spPr>
        <p:txBody>
          <a:bodyPr/>
          <a:lstStyle/>
          <a:p>
            <a:pPr eaLnBrk="1" hangingPunct="1"/>
            <a:r>
              <a:rPr lang="en-US" altLang="en-US" sz="2400" b="1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Cách đo chiều dài</a:t>
            </a:r>
          </a:p>
        </p:txBody>
      </p:sp>
      <p:pic>
        <p:nvPicPr>
          <p:cNvPr id="28675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434580"/>
            <a:ext cx="2686050" cy="4244578"/>
          </a:xfrm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543050" y="1543380"/>
            <a:ext cx="6172200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085" tIns="34289" rIns="68085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39932" fontAlgn="base">
              <a:spcBef>
                <a:spcPct val="50000"/>
              </a:spcBef>
              <a:spcAft>
                <a:spcPct val="0"/>
              </a:spcAft>
            </a:pPr>
            <a:endParaRPr lang="vi-V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285750"/>
            <a:ext cx="691515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    </a:t>
            </a:r>
            <a:r>
              <a:rPr lang="en-US" altLang="en-US" smtClean="0">
                <a:solidFill>
                  <a:schemeClr val="accent2"/>
                </a:solidFill>
              </a:rPr>
              <a:t>Hãy quan sát: Đây là các loại thước nào?</a:t>
            </a:r>
          </a:p>
        </p:txBody>
      </p:sp>
      <p:pic>
        <p:nvPicPr>
          <p:cNvPr id="29699" name="Picture 5" descr="Plastic_tape_meas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89" y="857252"/>
            <a:ext cx="2207419" cy="182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New Bitmap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71" y="1085850"/>
            <a:ext cx="357901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tape_meas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27" y="3029273"/>
            <a:ext cx="2413397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257300" y="742951"/>
            <a:ext cx="2457450" cy="297656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096" tIns="34289" rIns="68096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3999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500" b="1" dirty="0" err="1">
                <a:solidFill>
                  <a:srgbClr val="FFFF00"/>
                </a:solidFill>
                <a:latin typeface="Arial" pitchFamily="34" charset="0"/>
              </a:rPr>
              <a:t>Thước</a:t>
            </a:r>
            <a:r>
              <a:rPr lang="en-US" altLang="en-US" sz="15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latin typeface="Arial" pitchFamily="34" charset="0"/>
              </a:rPr>
              <a:t>dây</a:t>
            </a:r>
            <a:endParaRPr lang="en-US" altLang="en-US" sz="15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200650" y="742951"/>
            <a:ext cx="1200150" cy="297656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096" tIns="34289" rIns="68096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3999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FFFF00"/>
                </a:solidFill>
                <a:latin typeface="Arial" pitchFamily="34" charset="0"/>
              </a:rPr>
              <a:t>Thước kẻ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325127" y="4314826"/>
            <a:ext cx="1143000" cy="623246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096" tIns="34289" rIns="68096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3999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FFFF00"/>
                </a:solidFill>
                <a:latin typeface="Arial" pitchFamily="34" charset="0"/>
              </a:rPr>
              <a:t>Thước</a:t>
            </a: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  <a:latin typeface="Arial" pitchFamily="34" charset="0"/>
              </a:rPr>
              <a:t>kẹp</a:t>
            </a:r>
            <a:endParaRPr lang="en-US" altLang="en-US" b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29706" name="Picture 13" descr="ruler_0_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54" y="1085853"/>
            <a:ext cx="4195763" cy="69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360885" y="2737249"/>
            <a:ext cx="2457450" cy="297656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096" tIns="34289" rIns="68096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3999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500" b="1" dirty="0" err="1" smtClean="0">
                <a:solidFill>
                  <a:srgbClr val="FFFF00"/>
                </a:solidFill>
                <a:latin typeface="Arial" pitchFamily="34" charset="0"/>
              </a:rPr>
              <a:t>Thước</a:t>
            </a:r>
            <a:r>
              <a:rPr lang="en-US" altLang="en-US" sz="15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latin typeface="Arial" pitchFamily="34" charset="0"/>
              </a:rPr>
              <a:t>cuộn</a:t>
            </a:r>
            <a:endParaRPr lang="en-US" altLang="en-US" sz="1500" b="1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27" y="217170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01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  <p:bldP spid="27658" grpId="0" animBg="1"/>
      <p:bldP spid="2766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59995" y="-12746"/>
            <a:ext cx="4614586" cy="707208"/>
          </a:xfrm>
          <a:prstGeom prst="rect">
            <a:avLst/>
          </a:prstGeom>
          <a:noFill/>
        </p:spPr>
        <p:txBody>
          <a:bodyPr wrap="none" lIns="90768" tIns="45384" rIns="90768" bIns="45384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CHIẾC HỘP BÍ ẨN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95536" y="1693735"/>
            <a:ext cx="792088" cy="4234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691680" y="1693735"/>
            <a:ext cx="792088" cy="4234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2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131840" y="1704264"/>
            <a:ext cx="792088" cy="4234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3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95536" y="2854254"/>
            <a:ext cx="792088" cy="4234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691680" y="2851533"/>
            <a:ext cx="792088" cy="4234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5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131840" y="2827948"/>
            <a:ext cx="792088" cy="4234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6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91154" y="843568"/>
            <a:ext cx="2629318" cy="447062"/>
          </a:xfrm>
          <a:prstGeom prst="rect">
            <a:avLst/>
          </a:prstGeom>
          <a:solidFill>
            <a:srgbClr val="FC1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PHẦN THƯỞNG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342381" y="1449577"/>
            <a:ext cx="792088" cy="4234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1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284789" y="1449576"/>
            <a:ext cx="792088" cy="4234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2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159064" y="1442372"/>
            <a:ext cx="792088" cy="4234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3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388065" y="2007750"/>
            <a:ext cx="792088" cy="4234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4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284789" y="2007750"/>
            <a:ext cx="792088" cy="4234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5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186265" y="2046318"/>
            <a:ext cx="792088" cy="4234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6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1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r="8136"/>
          <a:stretch>
            <a:fillRect/>
          </a:stretch>
        </p:blipFill>
        <p:spPr bwMode="auto">
          <a:xfrm>
            <a:off x="1943100" y="857250"/>
            <a:ext cx="5257800" cy="34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628900" y="4451748"/>
            <a:ext cx="3886200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20" tIns="34289" rIns="68120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34013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  <a:latin typeface="Arial" pitchFamily="34" charset="0"/>
              </a:rPr>
              <a:t>Thước dây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257300" y="76507"/>
            <a:ext cx="742950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20" tIns="34289" rIns="68120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4013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 cho biết người trong ảnh sử dụng loại thước nào?</a:t>
            </a:r>
          </a:p>
        </p:txBody>
      </p:sp>
    </p:spTree>
    <p:extLst>
      <p:ext uri="{BB962C8B-B14F-4D97-AF65-F5344CB8AC3E}">
        <p14:creationId xmlns:p14="http://schemas.microsoft.com/office/powerpoint/2010/main" val="183521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89207" y="2839929"/>
            <a:ext cx="2165747" cy="70246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48" tIns="34289" rIns="68148" bIns="34289" anchor="ctr"/>
          <a:lstStyle/>
          <a:p>
            <a:pPr algn="ctr" defTabSz="3403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dirty="0">
                <a:solidFill>
                  <a:prstClr val="white"/>
                </a:solidFill>
              </a:rPr>
              <a:t>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52298" y="1946672"/>
            <a:ext cx="2176463" cy="7048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48" tIns="34289" rIns="68148" bIns="34289" anchor="ctr"/>
          <a:lstStyle/>
          <a:p>
            <a:pPr algn="ctr" defTabSz="3403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52011" y="1010847"/>
            <a:ext cx="2181225" cy="747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48" tIns="34289" rIns="68148" bIns="34289" anchor="ctr"/>
          <a:lstStyle/>
          <a:p>
            <a:pPr algn="ctr" defTabSz="3403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2985" y="157163"/>
            <a:ext cx="7510463" cy="561975"/>
          </a:xfrm>
          <a:prstGeom prst="rect">
            <a:avLst/>
          </a:prstGeom>
          <a:noFill/>
        </p:spPr>
        <p:txBody>
          <a:bodyPr lIns="68148" tIns="34289" rIns="68148" bIns="34289">
            <a:spAutoFit/>
          </a:bodyPr>
          <a:lstStyle/>
          <a:p>
            <a:pPr defTabSz="3403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loại thước đo thích hợp để đo độ dài </a:t>
            </a:r>
            <a:endParaRPr lang="en-US" sz="3200" dirty="0">
              <a:solidFill>
                <a:srgbClr val="0051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848916" y="998946"/>
            <a:ext cx="4807744" cy="595313"/>
          </a:xfrm>
          <a:prstGeom prst="round2DiagRect">
            <a:avLst/>
          </a:prstGeom>
          <a:solidFill>
            <a:srgbClr val="EB2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48" tIns="34289" rIns="68148" bIns="34289" anchor="ctr"/>
          <a:lstStyle/>
          <a:p>
            <a:pPr algn="ctr" defTabSz="3403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848916" y="1694260"/>
            <a:ext cx="4807744" cy="594122"/>
          </a:xfrm>
          <a:prstGeom prst="round2DiagRect">
            <a:avLst/>
          </a:prstGeom>
          <a:solidFill>
            <a:srgbClr val="08D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48" tIns="34289" rIns="68148" bIns="34289" anchor="ctr"/>
          <a:lstStyle/>
          <a:p>
            <a:pPr algn="ctr" defTabSz="3403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848916" y="2362201"/>
            <a:ext cx="4807744" cy="594122"/>
          </a:xfrm>
          <a:prstGeom prst="round2Diag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48" tIns="34289" rIns="68148" bIns="34289" anchor="ctr"/>
          <a:lstStyle/>
          <a:p>
            <a:pPr algn="ctr" defTabSz="3403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848916" y="3084007"/>
            <a:ext cx="4807744" cy="595313"/>
          </a:xfrm>
          <a:prstGeom prst="round2DiagRect">
            <a:avLst/>
          </a:prstGeom>
          <a:solidFill>
            <a:srgbClr val="00D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48" tIns="34289" rIns="68148" bIns="34289" anchor="ctr"/>
          <a:lstStyle/>
          <a:p>
            <a:pPr algn="ctr" defTabSz="3403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848916" y="3779044"/>
            <a:ext cx="4807744" cy="594122"/>
          </a:xfrm>
          <a:prstGeom prst="round2DiagRect">
            <a:avLst/>
          </a:prstGeom>
          <a:solidFill>
            <a:srgbClr val="DAE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48" tIns="34289" rIns="68148" bIns="34289" anchor="ctr"/>
          <a:lstStyle/>
          <a:p>
            <a:pPr algn="ctr" defTabSz="3403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8935" y="1070418"/>
            <a:ext cx="2952750" cy="500063"/>
          </a:xfrm>
          <a:prstGeom prst="rect">
            <a:avLst/>
          </a:prstGeom>
          <a:noFill/>
        </p:spPr>
        <p:txBody>
          <a:bodyPr lIns="68148" tIns="34289" rIns="68148" bIns="34289">
            <a:spAutoFit/>
          </a:bodyPr>
          <a:lstStyle/>
          <a:p>
            <a:pPr defTabSz="3403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chân của con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6120" y="1733838"/>
            <a:ext cx="4626769" cy="500063"/>
          </a:xfrm>
          <a:prstGeom prst="rect">
            <a:avLst/>
          </a:prstGeom>
          <a:noFill/>
        </p:spPr>
        <p:txBody>
          <a:bodyPr lIns="68148" tIns="34289" rIns="68148" bIns="34289">
            <a:spAutoFit/>
          </a:bodyPr>
          <a:lstStyle/>
          <a:p>
            <a:pPr defTabSz="3403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3270" y="2378898"/>
            <a:ext cx="4656535" cy="500063"/>
          </a:xfrm>
          <a:prstGeom prst="rect">
            <a:avLst/>
          </a:prstGeom>
          <a:noFill/>
        </p:spPr>
        <p:txBody>
          <a:bodyPr lIns="68148" tIns="34289" rIns="68148" bIns="34289">
            <a:spAutoFit/>
          </a:bodyPr>
          <a:lstStyle/>
          <a:p>
            <a:pPr defTabSz="3403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cao cửa ra vào lớp học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8917" y="3057813"/>
            <a:ext cx="5081588" cy="500063"/>
          </a:xfrm>
          <a:prstGeom prst="rect">
            <a:avLst/>
          </a:prstGeom>
          <a:noFill/>
        </p:spPr>
        <p:txBody>
          <a:bodyPr lIns="68148" tIns="34289" rIns="68148" bIns="34289">
            <a:spAutoFit/>
          </a:bodyPr>
          <a:lstStyle/>
          <a:p>
            <a:pPr defTabSz="3403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trong của miện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cốc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8969" y="3779332"/>
            <a:ext cx="4777979" cy="500063"/>
          </a:xfrm>
          <a:prstGeom prst="rect">
            <a:avLst/>
          </a:prstGeom>
          <a:noFill/>
        </p:spPr>
        <p:txBody>
          <a:bodyPr lIns="68148" tIns="34289" rIns="68148" bIns="34289">
            <a:spAutoFit/>
          </a:bodyPr>
          <a:lstStyle/>
          <a:p>
            <a:pPr defTabSz="3403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ngoài của ống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628211" y="1065618"/>
            <a:ext cx="2124075" cy="538163"/>
          </a:xfrm>
          <a:prstGeom prst="rect">
            <a:avLst/>
          </a:prstGeom>
          <a:noFill/>
          <a:ln>
            <a:noFill/>
          </a:ln>
        </p:spPr>
        <p:txBody>
          <a:bodyPr lIns="105687" tIns="52987" rIns="105687" bIns="52987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1962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thẳng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615112" y="1991013"/>
            <a:ext cx="1976438" cy="538163"/>
          </a:xfrm>
          <a:prstGeom prst="rect">
            <a:avLst/>
          </a:prstGeom>
          <a:noFill/>
          <a:ln>
            <a:noFill/>
          </a:ln>
        </p:spPr>
        <p:txBody>
          <a:bodyPr lIns="105687" tIns="52987" rIns="105687" bIns="52987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1962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cuộn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64216" y="2897079"/>
            <a:ext cx="2328863" cy="539353"/>
          </a:xfrm>
          <a:prstGeom prst="rect">
            <a:avLst/>
          </a:prstGeom>
          <a:noFill/>
          <a:ln>
            <a:noFill/>
          </a:ln>
        </p:spPr>
        <p:txBody>
          <a:bodyPr lIns="105687" tIns="52987" rIns="105687" bIns="52987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1962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dây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Elbow Connector 24"/>
          <p:cNvCxnSpPr/>
          <p:nvPr/>
        </p:nvCxnSpPr>
        <p:spPr>
          <a:xfrm rot="10800000" flipV="1">
            <a:off x="5645944" y="1497807"/>
            <a:ext cx="1172766" cy="997744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V="1">
            <a:off x="5438182" y="-1199554"/>
            <a:ext cx="11906" cy="4389834"/>
          </a:xfrm>
          <a:prstGeom prst="bentConnector3">
            <a:avLst>
              <a:gd name="adj1" fmla="val 2054347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588921" y="3749567"/>
            <a:ext cx="2178844" cy="70246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48" tIns="34289" rIns="68148" bIns="34289" anchor="ctr"/>
          <a:lstStyle/>
          <a:p>
            <a:pPr algn="ctr" defTabSz="3403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dirty="0">
                <a:solidFill>
                  <a:prstClr val="white"/>
                </a:solidFill>
              </a:rPr>
              <a:t>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664216" y="3779332"/>
            <a:ext cx="2328863" cy="538163"/>
          </a:xfrm>
          <a:prstGeom prst="rect">
            <a:avLst/>
          </a:prstGeom>
          <a:noFill/>
          <a:ln>
            <a:noFill/>
          </a:ln>
        </p:spPr>
        <p:txBody>
          <a:bodyPr lIns="105687" tIns="52987" rIns="105687" bIns="52987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1962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kẹp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Elbow Connector 39"/>
          <p:cNvCxnSpPr>
            <a:stCxn id="23" idx="1"/>
            <a:endCxn id="8" idx="0"/>
          </p:cNvCxnSpPr>
          <p:nvPr/>
        </p:nvCxnSpPr>
        <p:spPr>
          <a:xfrm rot="10800000">
            <a:off x="5656661" y="1991918"/>
            <a:ext cx="932259" cy="1198959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5645946" y="3333750"/>
            <a:ext cx="913210" cy="665560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2" idx="1"/>
          </p:cNvCxnSpPr>
          <p:nvPr/>
        </p:nvCxnSpPr>
        <p:spPr>
          <a:xfrm rot="10800000" flipV="1">
            <a:off x="5645944" y="2299386"/>
            <a:ext cx="906066" cy="42148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 flipV="1">
            <a:off x="5672162" y="4196956"/>
            <a:ext cx="903685" cy="11906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819" name="Group 41"/>
          <p:cNvGrpSpPr>
            <a:grpSpLocks/>
          </p:cNvGrpSpPr>
          <p:nvPr/>
        </p:nvGrpSpPr>
        <p:grpSpPr bwMode="auto">
          <a:xfrm>
            <a:off x="314327" y="146"/>
            <a:ext cx="820341" cy="769441"/>
            <a:chOff x="2068621" y="1287961"/>
            <a:chExt cx="820270" cy="769737"/>
          </a:xfrm>
        </p:grpSpPr>
        <p:sp>
          <p:nvSpPr>
            <p:cNvPr id="44" name="Oval Callout 43"/>
            <p:cNvSpPr/>
            <p:nvPr/>
          </p:nvSpPr>
          <p:spPr>
            <a:xfrm>
              <a:off x="2068621" y="1371337"/>
              <a:ext cx="726218" cy="686064"/>
            </a:xfrm>
            <a:prstGeom prst="wedgeEllipseCallout">
              <a:avLst>
                <a:gd name="adj1" fmla="val 43982"/>
                <a:gd name="adj2" fmla="val 8014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031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92435" y="1287961"/>
              <a:ext cx="696456" cy="7697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34031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7504" y="4452036"/>
            <a:ext cx="8878679" cy="438580"/>
          </a:xfrm>
          <a:prstGeom prst="rect">
            <a:avLst/>
          </a:prstGeom>
          <a:noFill/>
        </p:spPr>
        <p:txBody>
          <a:bodyPr wrap="square" lIns="68148" tIns="34289" rIns="68148" bIns="34289">
            <a:spAutoFit/>
          </a:bodyPr>
          <a:lstStyle/>
          <a:p>
            <a:pPr defTabSz="3403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9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31044" y="1756449"/>
            <a:ext cx="7467600" cy="500063"/>
          </a:xfrm>
          <a:prstGeom prst="rect">
            <a:avLst/>
          </a:prstGeom>
          <a:noFill/>
          <a:ln>
            <a:noFill/>
          </a:ln>
        </p:spPr>
        <p:txBody>
          <a:bodyPr lIns="68165" tIns="34289" rIns="68165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34040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GHĐ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31044" y="2256235"/>
            <a:ext cx="7467600" cy="929878"/>
          </a:xfrm>
          <a:prstGeom prst="rect">
            <a:avLst/>
          </a:prstGeom>
          <a:noFill/>
          <a:ln>
            <a:noFill/>
          </a:ln>
        </p:spPr>
        <p:txBody>
          <a:bodyPr lIns="68165" tIns="34289" rIns="68165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34040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ĐCNN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5" descr="ruler_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97" y="3411142"/>
            <a:ext cx="707707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1321" y="825131"/>
            <a:ext cx="7293769" cy="931069"/>
          </a:xfrm>
          <a:prstGeom prst="rect">
            <a:avLst/>
          </a:prstGeom>
        </p:spPr>
        <p:txBody>
          <a:bodyPr lIns="68165" tIns="34289" rIns="68165" bIns="34289">
            <a:spAutoFit/>
          </a:bodyPr>
          <a:lstStyle/>
          <a:p>
            <a:pPr algn="just" defTabSz="3404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(GH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CNN)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itle 1"/>
          <p:cNvSpPr txBox="1">
            <a:spLocks noChangeArrowheads="1"/>
          </p:cNvSpPr>
          <p:nvPr/>
        </p:nvSpPr>
        <p:spPr bwMode="auto">
          <a:xfrm>
            <a:off x="857250" y="182166"/>
            <a:ext cx="7886700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65" tIns="34289" rIns="68165" bIns="34289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10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GIỚI HẠN ĐO &amp; ĐỘ CHIA NHỎ NHẤT</a:t>
            </a:r>
            <a:endParaRPr lang="en-US" altLang="en-US" sz="33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2091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1"/>
            <a:ext cx="7886700" cy="994172"/>
          </a:xfrm>
        </p:spPr>
        <p:txBody>
          <a:bodyPr/>
          <a:lstStyle/>
          <a:p>
            <a:pPr eaLnBrk="1" hangingPunct="1"/>
            <a:r>
              <a:rPr lang="en-US" altLang="en-US" sz="3000"/>
              <a:t>Tìm GHĐ và ĐCNN của thước sau:</a:t>
            </a:r>
          </a:p>
        </p:txBody>
      </p:sp>
      <p:pic>
        <p:nvPicPr>
          <p:cNvPr id="35843" name="Picture 5" descr="ruler_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99543"/>
            <a:ext cx="878497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1688107" y="3962920"/>
            <a:ext cx="5086350" cy="117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83" tIns="34289" rIns="68183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405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prstClr val="black"/>
                </a:solidFill>
                <a:latin typeface="Arial" pitchFamily="34" charset="0"/>
              </a:rPr>
              <a:t>GHĐ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Arial" pitchFamily="34" charset="0"/>
              </a:rPr>
              <a:t>là</a:t>
            </a:r>
            <a:r>
              <a:rPr lang="en-US" altLang="en-US" sz="3600" b="1" dirty="0" smtClean="0">
                <a:solidFill>
                  <a:prstClr val="black"/>
                </a:solidFill>
                <a:latin typeface="Arial" pitchFamily="34" charset="0"/>
              </a:rPr>
              <a:t>…………….</a:t>
            </a:r>
          </a:p>
          <a:p>
            <a:pPr defTabSz="3405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prstClr val="black"/>
                </a:solidFill>
                <a:latin typeface="Arial" pitchFamily="34" charset="0"/>
              </a:rPr>
              <a:t>ĐCNN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Arial" pitchFamily="34" charset="0"/>
              </a:rPr>
              <a:t>là</a:t>
            </a:r>
            <a:r>
              <a:rPr lang="en-US" altLang="en-US" sz="3600" b="1" dirty="0" smtClean="0">
                <a:solidFill>
                  <a:prstClr val="black"/>
                </a:solidFill>
                <a:latin typeface="Arial" pitchFamily="34" charset="0"/>
              </a:rPr>
              <a:t>………………..</a:t>
            </a:r>
            <a:endParaRPr lang="en-US" altLang="en-US" sz="3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548780" y="3962920"/>
            <a:ext cx="108585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83" tIns="34289" rIns="68183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4051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</a:rPr>
              <a:t>10 cm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688357" y="4509144"/>
            <a:ext cx="13716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83" tIns="34289" rIns="68183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4051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</a:rPr>
              <a:t>1 mm</a:t>
            </a:r>
          </a:p>
        </p:txBody>
      </p:sp>
    </p:spTree>
    <p:extLst>
      <p:ext uri="{BB962C8B-B14F-4D97-AF65-F5344CB8AC3E}">
        <p14:creationId xmlns:p14="http://schemas.microsoft.com/office/powerpoint/2010/main" val="134731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903649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52123" y="1299397"/>
            <a:ext cx="3384376" cy="1128338"/>
          </a:xfrm>
          <a:prstGeom prst="rect">
            <a:avLst/>
          </a:prstGeom>
          <a:noFill/>
          <a:ln>
            <a:noFill/>
          </a:ln>
        </p:spPr>
        <p:txBody>
          <a:bodyPr wrap="square" lIns="141275" tIns="70637" rIns="141275" bIns="70637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49859">
              <a:spcBef>
                <a:spcPct val="0"/>
              </a:spcBef>
              <a:buNone/>
              <a:defRPr/>
            </a:pPr>
            <a:r>
              <a:rPr lang="en-US" altLang="vi-VN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GHĐ:    10cm </a:t>
            </a:r>
          </a:p>
          <a:p>
            <a:pPr defTabSz="949859">
              <a:spcBef>
                <a:spcPct val="0"/>
              </a:spcBef>
              <a:buNone/>
              <a:defRPr/>
            </a:pPr>
            <a:r>
              <a:rPr lang="en-US" altLang="vi-VN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ĐCNN: 0,5cm</a:t>
            </a:r>
            <a:endParaRPr lang="en-US" altLang="vi-VN" sz="32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52122" y="3806917"/>
            <a:ext cx="3667125" cy="1128338"/>
          </a:xfrm>
          <a:prstGeom prst="rect">
            <a:avLst/>
          </a:prstGeom>
          <a:noFill/>
          <a:ln>
            <a:noFill/>
          </a:ln>
        </p:spPr>
        <p:txBody>
          <a:bodyPr lIns="141275" tIns="70637" rIns="141275" bIns="70637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49859">
              <a:spcBef>
                <a:spcPct val="0"/>
              </a:spcBef>
              <a:buNone/>
              <a:defRPr/>
            </a:pPr>
            <a:r>
              <a:rPr lang="en-US" altLang="vi-VN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GHĐ:    10cm </a:t>
            </a:r>
          </a:p>
          <a:p>
            <a:pPr defTabSz="949859">
              <a:spcBef>
                <a:spcPct val="0"/>
              </a:spcBef>
              <a:buNone/>
              <a:defRPr/>
            </a:pPr>
            <a:r>
              <a:rPr lang="en-US" altLang="vi-VN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ĐCNN: 0,1cm</a:t>
            </a:r>
            <a:endParaRPr lang="en-US" altLang="vi-VN" sz="32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9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331640" y="915566"/>
            <a:ext cx="666631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408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ĐO CHIỀU DÀI</a:t>
            </a:r>
          </a:p>
        </p:txBody>
      </p:sp>
    </p:spTree>
    <p:extLst>
      <p:ext uri="{BB962C8B-B14F-4D97-AF65-F5344CB8AC3E}">
        <p14:creationId xmlns:p14="http://schemas.microsoft.com/office/powerpoint/2010/main" val="1053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-21504" y="190070"/>
            <a:ext cx="497205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202" tIns="34289" rIns="68202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40634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ED7D31"/>
                </a:solidFill>
                <a:latin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ED7D31"/>
                </a:solidFill>
                <a:latin typeface="Arial" pitchFamily="34" charset="0"/>
              </a:rPr>
              <a:t>Có</a:t>
            </a:r>
            <a:r>
              <a:rPr lang="en-US" altLang="en-US" sz="2400" b="1" dirty="0">
                <a:solidFill>
                  <a:srgbClr val="ED7D31"/>
                </a:solidFill>
                <a:latin typeface="Arial" pitchFamily="34" charset="0"/>
              </a:rPr>
              <a:t> 3 </a:t>
            </a:r>
            <a:r>
              <a:rPr lang="en-US" altLang="en-US" sz="2400" b="1" dirty="0" err="1">
                <a:solidFill>
                  <a:srgbClr val="ED7D31"/>
                </a:solidFill>
                <a:latin typeface="Arial" pitchFamily="34" charset="0"/>
              </a:rPr>
              <a:t>thước</a:t>
            </a:r>
            <a:r>
              <a:rPr lang="en-US" altLang="en-US" sz="2400" b="1" dirty="0">
                <a:solidFill>
                  <a:srgbClr val="ED7D31"/>
                </a:solidFill>
                <a:latin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ED7D31"/>
                </a:solidFill>
                <a:latin typeface="Arial" pitchFamily="34" charset="0"/>
              </a:rPr>
              <a:t>đo</a:t>
            </a:r>
            <a:r>
              <a:rPr lang="en-US" altLang="en-US" sz="2400" b="1" dirty="0">
                <a:solidFill>
                  <a:srgbClr val="ED7D31"/>
                </a:solidFill>
                <a:latin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ED7D31"/>
                </a:solidFill>
                <a:latin typeface="Arial" pitchFamily="34" charset="0"/>
              </a:rPr>
              <a:t>sau</a:t>
            </a:r>
            <a:r>
              <a:rPr lang="en-US" altLang="en-US" sz="2400" b="1" dirty="0">
                <a:solidFill>
                  <a:srgbClr val="ED7D31"/>
                </a:solidFill>
                <a:latin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ED7D31"/>
                </a:solidFill>
                <a:latin typeface="Arial" pitchFamily="34" charset="0"/>
              </a:rPr>
              <a:t>đây</a:t>
            </a:r>
            <a:r>
              <a:rPr lang="en-US" altLang="en-US" sz="2400" b="1" dirty="0">
                <a:solidFill>
                  <a:srgbClr val="ED7D31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-40161" y="665063"/>
            <a:ext cx="682823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202" tIns="34289" rIns="68202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40634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800000"/>
                </a:solidFill>
                <a:latin typeface="Arial" pitchFamily="34" charset="0"/>
              </a:rPr>
              <a:t>1.Thước </a:t>
            </a:r>
            <a:r>
              <a:rPr lang="en-US" altLang="en-US" sz="2400" b="1" dirty="0" err="1">
                <a:solidFill>
                  <a:srgbClr val="800000"/>
                </a:solidFill>
                <a:latin typeface="Arial" pitchFamily="34" charset="0"/>
              </a:rPr>
              <a:t>có</a:t>
            </a:r>
            <a:r>
              <a:rPr lang="en-US" altLang="en-US" sz="2400" b="1" dirty="0">
                <a:solidFill>
                  <a:srgbClr val="800000"/>
                </a:solidFill>
                <a:latin typeface="Arial" pitchFamily="34" charset="0"/>
              </a:rPr>
              <a:t> GHĐ 1m </a:t>
            </a:r>
            <a:r>
              <a:rPr lang="en-US" altLang="en-US" sz="2400" b="1" dirty="0" err="1">
                <a:solidFill>
                  <a:srgbClr val="800000"/>
                </a:solidFill>
                <a:latin typeface="Arial" pitchFamily="34" charset="0"/>
              </a:rPr>
              <a:t>và</a:t>
            </a:r>
            <a:r>
              <a:rPr lang="en-US" altLang="en-US" sz="2400" b="1" dirty="0">
                <a:solidFill>
                  <a:srgbClr val="800000"/>
                </a:solidFill>
                <a:latin typeface="Arial" pitchFamily="34" charset="0"/>
              </a:rPr>
              <a:t> ĐCNN </a:t>
            </a:r>
            <a:r>
              <a:rPr lang="en-US" altLang="en-US" sz="2400" b="1" dirty="0" err="1">
                <a:solidFill>
                  <a:srgbClr val="800000"/>
                </a:solidFill>
                <a:latin typeface="Arial" pitchFamily="34" charset="0"/>
              </a:rPr>
              <a:t>là</a:t>
            </a:r>
            <a:r>
              <a:rPr lang="en-US" altLang="en-US" sz="2400" b="1" dirty="0">
                <a:solidFill>
                  <a:srgbClr val="800000"/>
                </a:solidFill>
                <a:latin typeface="Arial" pitchFamily="34" charset="0"/>
              </a:rPr>
              <a:t> 1cm.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-40161" y="1094516"/>
            <a:ext cx="6106478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202" tIns="34289" rIns="68202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4063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800000"/>
                </a:solidFill>
                <a:latin typeface="Arial" pitchFamily="34" charset="0"/>
              </a:rPr>
              <a:t>2.Thước </a:t>
            </a:r>
            <a:r>
              <a:rPr lang="en-US" altLang="en-US" sz="2400" b="1" dirty="0" err="1">
                <a:solidFill>
                  <a:srgbClr val="800000"/>
                </a:solidFill>
                <a:latin typeface="Arial" pitchFamily="34" charset="0"/>
              </a:rPr>
              <a:t>có</a:t>
            </a:r>
            <a:r>
              <a:rPr lang="en-US" altLang="en-US" sz="2400" b="1" dirty="0">
                <a:solidFill>
                  <a:srgbClr val="800000"/>
                </a:solidFill>
                <a:latin typeface="Arial" pitchFamily="34" charset="0"/>
              </a:rPr>
              <a:t> GHĐ 20cm </a:t>
            </a:r>
            <a:r>
              <a:rPr lang="en-US" altLang="en-US" sz="2400" b="1" dirty="0" err="1">
                <a:solidFill>
                  <a:srgbClr val="800000"/>
                </a:solidFill>
                <a:latin typeface="Arial" pitchFamily="34" charset="0"/>
              </a:rPr>
              <a:t>và</a:t>
            </a:r>
            <a:r>
              <a:rPr lang="en-US" altLang="en-US" sz="2400" b="1" dirty="0">
                <a:solidFill>
                  <a:srgbClr val="800000"/>
                </a:solidFill>
                <a:latin typeface="Arial" pitchFamily="34" charset="0"/>
              </a:rPr>
              <a:t> ĐCNN </a:t>
            </a:r>
            <a:r>
              <a:rPr lang="en-US" altLang="en-US" sz="2400" b="1" dirty="0" err="1">
                <a:solidFill>
                  <a:srgbClr val="800000"/>
                </a:solidFill>
                <a:latin typeface="Arial" pitchFamily="34" charset="0"/>
              </a:rPr>
              <a:t>là</a:t>
            </a:r>
            <a:r>
              <a:rPr lang="en-US" altLang="en-US" sz="2400" b="1" dirty="0">
                <a:solidFill>
                  <a:srgbClr val="800000"/>
                </a:solidFill>
                <a:latin typeface="Arial" pitchFamily="34" charset="0"/>
              </a:rPr>
              <a:t> 1mm.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43891" y="1593379"/>
            <a:ext cx="6191436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202" tIns="34289" rIns="68202" bIns="34289">
            <a:spAutoFit/>
          </a:bodyPr>
          <a:lstStyle/>
          <a:p>
            <a:pPr defTabSz="34063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800000"/>
                </a:solidFill>
                <a:latin typeface="Arial" pitchFamily="34" charset="0"/>
              </a:rPr>
              <a:t>3. </a:t>
            </a:r>
            <a:r>
              <a:rPr lang="en-US" altLang="en-US" sz="2400" b="1" dirty="0" err="1">
                <a:solidFill>
                  <a:srgbClr val="800000"/>
                </a:solidFill>
                <a:latin typeface="Arial" pitchFamily="34" charset="0"/>
              </a:rPr>
              <a:t>Thước</a:t>
            </a:r>
            <a:r>
              <a:rPr lang="en-US" altLang="en-US" sz="2400" b="1" dirty="0">
                <a:solidFill>
                  <a:srgbClr val="800000"/>
                </a:solidFill>
                <a:latin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Arial" pitchFamily="34" charset="0"/>
              </a:rPr>
              <a:t>có</a:t>
            </a:r>
            <a:r>
              <a:rPr lang="en-US" altLang="en-US" sz="2400" b="1" dirty="0">
                <a:solidFill>
                  <a:srgbClr val="800000"/>
                </a:solidFill>
                <a:latin typeface="Arial" pitchFamily="34" charset="0"/>
              </a:rPr>
              <a:t> GHĐ 30cm </a:t>
            </a:r>
            <a:r>
              <a:rPr lang="en-US" altLang="en-US" sz="2400" b="1" dirty="0" err="1">
                <a:solidFill>
                  <a:srgbClr val="800000"/>
                </a:solidFill>
                <a:latin typeface="Arial" pitchFamily="34" charset="0"/>
              </a:rPr>
              <a:t>và</a:t>
            </a:r>
            <a:r>
              <a:rPr lang="en-US" altLang="en-US" sz="2400" b="1" dirty="0">
                <a:solidFill>
                  <a:srgbClr val="800000"/>
                </a:solidFill>
                <a:latin typeface="Arial" pitchFamily="34" charset="0"/>
              </a:rPr>
              <a:t> ĐCNN </a:t>
            </a:r>
            <a:r>
              <a:rPr lang="en-US" altLang="en-US" sz="2400" b="1" dirty="0" err="1">
                <a:solidFill>
                  <a:srgbClr val="800000"/>
                </a:solidFill>
                <a:latin typeface="Arial" pitchFamily="34" charset="0"/>
              </a:rPr>
              <a:t>là</a:t>
            </a:r>
            <a:r>
              <a:rPr lang="en-US" altLang="en-US" sz="2400" b="1" dirty="0">
                <a:solidFill>
                  <a:srgbClr val="800000"/>
                </a:solidFill>
                <a:latin typeface="Arial" pitchFamily="34" charset="0"/>
              </a:rPr>
              <a:t> 1mm.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0" y="2064447"/>
            <a:ext cx="4711865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202" tIns="34289" rIns="68202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4063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ED7D31"/>
                </a:solidFill>
                <a:latin typeface="Arial" pitchFamily="34" charset="0"/>
              </a:rPr>
              <a:t>Hỏi</a:t>
            </a:r>
            <a:r>
              <a:rPr lang="en-US" altLang="en-US" sz="2400" b="1" i="1" dirty="0">
                <a:solidFill>
                  <a:srgbClr val="ED7D31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srgbClr val="ED7D31"/>
                </a:solidFill>
                <a:latin typeface="Arial" pitchFamily="34" charset="0"/>
              </a:rPr>
              <a:t>nên</a:t>
            </a:r>
            <a:r>
              <a:rPr lang="en-US" altLang="en-US" sz="2400" b="1" i="1" dirty="0">
                <a:solidFill>
                  <a:srgbClr val="ED7D31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srgbClr val="ED7D31"/>
                </a:solidFill>
                <a:latin typeface="Arial" pitchFamily="34" charset="0"/>
              </a:rPr>
              <a:t>dùng</a:t>
            </a:r>
            <a:r>
              <a:rPr lang="en-US" altLang="en-US" sz="2400" b="1" i="1" dirty="0">
                <a:solidFill>
                  <a:srgbClr val="ED7D31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srgbClr val="ED7D31"/>
                </a:solidFill>
                <a:latin typeface="Arial" pitchFamily="34" charset="0"/>
              </a:rPr>
              <a:t>thước</a:t>
            </a:r>
            <a:r>
              <a:rPr lang="en-US" altLang="en-US" sz="2400" b="1" i="1" dirty="0">
                <a:solidFill>
                  <a:srgbClr val="ED7D31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srgbClr val="ED7D31"/>
                </a:solidFill>
                <a:latin typeface="Arial" pitchFamily="34" charset="0"/>
              </a:rPr>
              <a:t>nào</a:t>
            </a:r>
            <a:r>
              <a:rPr lang="en-US" altLang="en-US" sz="2400" b="1" i="1" dirty="0">
                <a:solidFill>
                  <a:srgbClr val="ED7D31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srgbClr val="ED7D31"/>
                </a:solidFill>
                <a:latin typeface="Arial" pitchFamily="34" charset="0"/>
              </a:rPr>
              <a:t>để</a:t>
            </a:r>
            <a:r>
              <a:rPr lang="en-US" altLang="en-US" sz="2400" b="1" i="1" dirty="0">
                <a:solidFill>
                  <a:srgbClr val="ED7D31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srgbClr val="ED7D31"/>
                </a:solidFill>
                <a:latin typeface="Arial" pitchFamily="34" charset="0"/>
              </a:rPr>
              <a:t>đo</a:t>
            </a:r>
            <a:r>
              <a:rPr lang="en-US" altLang="en-US" sz="2400" b="1" i="1" dirty="0">
                <a:solidFill>
                  <a:srgbClr val="ED7D31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31482" y="2598368"/>
            <a:ext cx="4971552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202" tIns="34289" rIns="68202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4063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a/ </a:t>
            </a:r>
            <a:r>
              <a:rPr lang="en-US" altLang="en-US" sz="2400" b="1" i="1" dirty="0" err="1">
                <a:solidFill>
                  <a:prstClr val="black"/>
                </a:solidFill>
                <a:latin typeface="Arial" pitchFamily="34" charset="0"/>
              </a:rPr>
              <a:t>Chiều</a:t>
            </a: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Arial" pitchFamily="34" charset="0"/>
              </a:rPr>
              <a:t>rộng</a:t>
            </a: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Arial" pitchFamily="34" charset="0"/>
              </a:rPr>
              <a:t>cuốn</a:t>
            </a: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Arial" pitchFamily="34" charset="0"/>
              </a:rPr>
              <a:t>sách</a:t>
            </a: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Arial" pitchFamily="34" charset="0"/>
              </a:rPr>
              <a:t>Vật</a:t>
            </a: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Arial" pitchFamily="34" charset="0"/>
              </a:rPr>
              <a:t>lí</a:t>
            </a: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 6?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91523" y="3323910"/>
            <a:ext cx="6008390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202" tIns="34289" rIns="68202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4063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b/ </a:t>
            </a:r>
            <a:r>
              <a:rPr lang="en-US" altLang="en-US" sz="2400" b="1" i="1" dirty="0" err="1">
                <a:solidFill>
                  <a:prstClr val="black"/>
                </a:solidFill>
                <a:latin typeface="Arial" pitchFamily="34" charset="0"/>
              </a:rPr>
              <a:t>Chiều</a:t>
            </a: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Arial" pitchFamily="34" charset="0"/>
              </a:rPr>
              <a:t>dài</a:t>
            </a: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Arial" pitchFamily="34" charset="0"/>
              </a:rPr>
              <a:t>cuốn</a:t>
            </a: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Arial" pitchFamily="34" charset="0"/>
              </a:rPr>
              <a:t>sách</a:t>
            </a: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Arial" pitchFamily="34" charset="0"/>
              </a:rPr>
              <a:t>Vật</a:t>
            </a: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Arial" pitchFamily="34" charset="0"/>
              </a:rPr>
              <a:t>lí</a:t>
            </a: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 6?</a:t>
            </a:r>
            <a:b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</a:br>
            <a:endParaRPr lang="en-US" altLang="en-US" sz="2400" b="1" i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91523" y="4214217"/>
            <a:ext cx="5228568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202" tIns="34289" rIns="68202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4063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c/ </a:t>
            </a:r>
            <a:r>
              <a:rPr lang="en-US" altLang="en-US" sz="2400" b="1" i="1" dirty="0" err="1">
                <a:solidFill>
                  <a:prstClr val="black"/>
                </a:solidFill>
                <a:latin typeface="Arial" pitchFamily="34" charset="0"/>
              </a:rPr>
              <a:t>Chiều</a:t>
            </a: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Arial" pitchFamily="34" charset="0"/>
              </a:rPr>
              <a:t>dài</a:t>
            </a: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Arial" pitchFamily="34" charset="0"/>
              </a:rPr>
              <a:t>của</a:t>
            </a: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Arial" pitchFamily="34" charset="0"/>
              </a:rPr>
              <a:t>bàn</a:t>
            </a: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Arial" pitchFamily="34" charset="0"/>
              </a:rPr>
              <a:t>học</a:t>
            </a:r>
            <a:r>
              <a:rPr lang="en-US" altLang="en-US" sz="2400" b="1" i="1" dirty="0">
                <a:solidFill>
                  <a:prstClr val="black"/>
                </a:solidFill>
                <a:latin typeface="Arial" pitchFamily="34" charset="0"/>
              </a:rPr>
              <a:t>?</a:t>
            </a:r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153511" y="3153719"/>
            <a:ext cx="400050" cy="17145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202" tIns="34289" rIns="68202" bIns="34289" anchor="ctr"/>
          <a:lstStyle/>
          <a:p>
            <a:pPr defTabSz="340634" fontAlgn="base">
              <a:spcBef>
                <a:spcPct val="0"/>
              </a:spcBef>
              <a:spcAft>
                <a:spcPct val="0"/>
              </a:spcAft>
            </a:pPr>
            <a:endParaRPr lang="vi-VN" altLang="en-US" smtClean="0">
              <a:solidFill>
                <a:prstClr val="black"/>
              </a:solidFill>
            </a:endParaRPr>
          </a:p>
        </p:txBody>
      </p:sp>
      <p:sp>
        <p:nvSpPr>
          <p:cNvPr id="16409" name="AutoShape 25"/>
          <p:cNvSpPr>
            <a:spLocks noChangeArrowheads="1"/>
          </p:cNvSpPr>
          <p:nvPr/>
        </p:nvSpPr>
        <p:spPr bwMode="auto">
          <a:xfrm>
            <a:off x="165645" y="3960371"/>
            <a:ext cx="400050" cy="17145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202" tIns="34289" rIns="68202" bIns="34289" anchor="ctr"/>
          <a:lstStyle/>
          <a:p>
            <a:pPr defTabSz="340634" fontAlgn="base">
              <a:spcBef>
                <a:spcPct val="0"/>
              </a:spcBef>
              <a:spcAft>
                <a:spcPct val="0"/>
              </a:spcAft>
            </a:pPr>
            <a:endParaRPr lang="vi-VN" altLang="en-US" smtClean="0">
              <a:solidFill>
                <a:prstClr val="black"/>
              </a:solidFill>
            </a:endParaRPr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153511" y="4803998"/>
            <a:ext cx="400050" cy="17145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202" tIns="34289" rIns="68202" bIns="34289" anchor="ctr"/>
          <a:lstStyle/>
          <a:p>
            <a:pPr defTabSz="340634" fontAlgn="base">
              <a:spcBef>
                <a:spcPct val="0"/>
              </a:spcBef>
              <a:spcAft>
                <a:spcPct val="0"/>
              </a:spcAft>
            </a:pPr>
            <a:endParaRPr lang="vi-V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107 0.09066 L 0.07605 0.3703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13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56 -0.09035 L 0.06997 0.441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26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47 0.02005 L 0.07587 0.775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377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  <p:bldP spid="16399" grpId="0"/>
      <p:bldP spid="16399" grpId="1"/>
      <p:bldP spid="16400" grpId="0"/>
      <p:bldP spid="16400" grpId="1"/>
      <p:bldP spid="16401" grpId="0"/>
      <p:bldP spid="16401" grpId="1"/>
      <p:bldP spid="16402" grpId="0"/>
      <p:bldP spid="16403" grpId="0"/>
      <p:bldP spid="16404" grpId="0"/>
      <p:bldP spid="16405" grpId="0"/>
      <p:bldP spid="16408" grpId="0" animBg="1"/>
      <p:bldP spid="16409" grpId="0" animBg="1"/>
      <p:bldP spid="164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22649" y="1521619"/>
            <a:ext cx="8137922" cy="2220516"/>
            <a:chOff x="223134" y="1521895"/>
            <a:chExt cx="8137094" cy="2220608"/>
          </a:xfrm>
        </p:grpSpPr>
        <p:sp>
          <p:nvSpPr>
            <p:cNvPr id="12" name="Rounded Rectangle 11"/>
            <p:cNvSpPr/>
            <p:nvPr/>
          </p:nvSpPr>
          <p:spPr>
            <a:xfrm>
              <a:off x="1024343" y="1564759"/>
              <a:ext cx="7335885" cy="2177744"/>
            </a:xfrm>
            <a:prstGeom prst="roundRect">
              <a:avLst/>
            </a:prstGeom>
            <a:noFill/>
            <a:ln>
              <a:solidFill>
                <a:srgbClr val="22B7C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08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3134" y="1521895"/>
              <a:ext cx="2389341" cy="2220608"/>
            </a:xfrm>
            <a:prstGeom prst="ellipse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08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3860" y="2298215"/>
              <a:ext cx="1941712" cy="5847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3408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9146" y="1921962"/>
              <a:ext cx="5333458" cy="1569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3408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GHĐ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ĐCNN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41326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597285"/>
            <a:ext cx="7488832" cy="451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 flipH="1">
            <a:off x="1259631" y="19449"/>
            <a:ext cx="7272808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202" tIns="34289" rIns="68202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4063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ED7D31"/>
                </a:solidFill>
                <a:latin typeface="Arial" pitchFamily="34" charset="0"/>
              </a:rPr>
              <a:t>Theo </a:t>
            </a:r>
            <a:r>
              <a:rPr lang="en-US" altLang="en-US" sz="2800" b="1" dirty="0" err="1">
                <a:solidFill>
                  <a:srgbClr val="ED7D31"/>
                </a:solidFill>
                <a:latin typeface="Arial" pitchFamily="34" charset="0"/>
              </a:rPr>
              <a:t>em</a:t>
            </a:r>
            <a:r>
              <a:rPr lang="en-US" altLang="en-US" sz="2800" b="1" dirty="0">
                <a:solidFill>
                  <a:srgbClr val="ED7D31"/>
                </a:solidFill>
                <a:latin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ED7D31"/>
                </a:solidFill>
                <a:latin typeface="Arial" pitchFamily="34" charset="0"/>
              </a:rPr>
              <a:t>cách</a:t>
            </a:r>
            <a:r>
              <a:rPr lang="en-US" altLang="en-US" sz="2800" b="1" dirty="0">
                <a:solidFill>
                  <a:srgbClr val="ED7D31"/>
                </a:solidFill>
                <a:latin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ED7D31"/>
                </a:solidFill>
                <a:latin typeface="Arial" pitchFamily="34" charset="0"/>
              </a:rPr>
              <a:t>đo</a:t>
            </a:r>
            <a:r>
              <a:rPr lang="en-US" altLang="en-US" sz="2800" b="1" dirty="0">
                <a:solidFill>
                  <a:srgbClr val="ED7D31"/>
                </a:solidFill>
                <a:latin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ED7D31"/>
                </a:solidFill>
                <a:latin typeface="Arial" pitchFamily="34" charset="0"/>
              </a:rPr>
              <a:t>nào</a:t>
            </a:r>
            <a:r>
              <a:rPr lang="en-US" altLang="en-US" sz="2800" b="1" dirty="0">
                <a:solidFill>
                  <a:srgbClr val="ED7D31"/>
                </a:solidFill>
                <a:latin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ED7D31"/>
                </a:solidFill>
                <a:latin typeface="Arial" pitchFamily="34" charset="0"/>
              </a:rPr>
              <a:t>là</a:t>
            </a:r>
            <a:r>
              <a:rPr lang="en-US" altLang="en-US" sz="2800" b="1" dirty="0">
                <a:solidFill>
                  <a:srgbClr val="ED7D31"/>
                </a:solidFill>
                <a:latin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ED7D31"/>
                </a:solidFill>
                <a:latin typeface="Arial" pitchFamily="34" charset="0"/>
              </a:rPr>
              <a:t>đúng</a:t>
            </a:r>
            <a:r>
              <a:rPr lang="en-US" altLang="en-US" sz="2800" b="1" dirty="0">
                <a:solidFill>
                  <a:srgbClr val="ED7D31"/>
                </a:solidFill>
                <a:latin typeface="Arial" pitchFamily="34" charset="0"/>
              </a:rPr>
              <a:t>? </a:t>
            </a:r>
          </a:p>
        </p:txBody>
      </p:sp>
      <p:sp>
        <p:nvSpPr>
          <p:cNvPr id="6" name="Oval 5"/>
          <p:cNvSpPr/>
          <p:nvPr/>
        </p:nvSpPr>
        <p:spPr>
          <a:xfrm>
            <a:off x="7956376" y="2283718"/>
            <a:ext cx="400050" cy="4036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23" tIns="34289" rIns="68223" bIns="34289" anchor="ctr"/>
          <a:lstStyle/>
          <a:p>
            <a:pPr algn="ctr" defTabSz="34076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2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731044" y="2727724"/>
            <a:ext cx="7539038" cy="1813322"/>
            <a:chOff x="548640" y="2414727"/>
            <a:chExt cx="7538640" cy="1813084"/>
          </a:xfrm>
        </p:grpSpPr>
        <p:sp>
          <p:nvSpPr>
            <p:cNvPr id="13" name="Rectangle 12"/>
            <p:cNvSpPr/>
            <p:nvPr/>
          </p:nvSpPr>
          <p:spPr>
            <a:xfrm>
              <a:off x="1522520" y="2414727"/>
              <a:ext cx="6564760" cy="1813084"/>
            </a:xfrm>
            <a:prstGeom prst="rect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103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>
              <a:off x="548640" y="2414727"/>
              <a:ext cx="1964428" cy="1813084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103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5566" y="2942104"/>
              <a:ext cx="1677502" cy="5231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34103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85678" y="2468298"/>
              <a:ext cx="5701602" cy="13848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34103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dọc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ngang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3351" y="444146"/>
            <a:ext cx="7694023" cy="1933303"/>
          </a:xfrm>
          <a:prstGeom prst="rect">
            <a:avLst/>
          </a:prstGeom>
          <a:blipFill>
            <a:blip r:embed="rId2"/>
            <a:stretch>
              <a:fillRect l="-625" t="3488" r="-1253" b="-3488"/>
            </a:stretch>
          </a:blipFill>
          <a:ln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70" tIns="34289" rIns="68270" bIns="34289" anchor="ctr"/>
          <a:lstStyle/>
          <a:p>
            <a:pPr algn="ctr" defTabSz="3410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329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3888" y="141480"/>
            <a:ext cx="148149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768" tIns="45384" rIns="90768" bIns="4538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005577"/>
            <a:ext cx="8640960" cy="3046988"/>
          </a:xfrm>
          <a:prstGeom prst="rect">
            <a:avLst/>
          </a:prstGeom>
          <a:noFill/>
        </p:spPr>
        <p:txBody>
          <a:bodyPr wrap="square" lIns="90768" tIns="45384" rIns="90768" bIns="45384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(Chọn ý đúng nhất)</a:t>
            </a:r>
          </a:p>
          <a:p>
            <a:pPr marL="510317" indent="-510317">
              <a:buAutoNum type="alphaUcPeriod"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kg</a:t>
            </a:r>
          </a:p>
          <a:p>
            <a:pPr marL="510317" indent="-510317">
              <a:buAutoNum type="alphaUcPeriod"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km</a:t>
            </a:r>
          </a:p>
          <a:p>
            <a:pPr marL="510317" indent="-510317">
              <a:buAutoNum type="alphaUcPeriod"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cm</a:t>
            </a:r>
          </a:p>
          <a:p>
            <a:pPr marL="510317" indent="-510317">
              <a:buAutoNum type="alphaUcPeriod"/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vi-VN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65" y="4137924"/>
            <a:ext cx="1800200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ĐÁP ÁN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0" y="4137924"/>
            <a:ext cx="3816424" cy="5400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Trở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trò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chơi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4253" y="2097023"/>
            <a:ext cx="576064" cy="432048"/>
          </a:xfrm>
          <a:prstGeom prst="ellipse">
            <a:avLst/>
          </a:prstGeom>
          <a:solidFill>
            <a:srgbClr val="FC1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1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47" y="632222"/>
            <a:ext cx="684728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6"/>
          <p:cNvSpPr txBox="1">
            <a:spLocks noChangeArrowheads="1"/>
          </p:cNvSpPr>
          <p:nvPr/>
        </p:nvSpPr>
        <p:spPr bwMode="auto">
          <a:xfrm>
            <a:off x="179512" y="114538"/>
            <a:ext cx="8856984" cy="5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223" tIns="34289" rIns="68223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407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Đặt</a:t>
            </a:r>
            <a:r>
              <a:rPr lang="en-US" altLang="en-US" sz="3200" dirty="0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mắt</a:t>
            </a:r>
            <a:r>
              <a:rPr lang="en-US" altLang="en-US" sz="3200" dirty="0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nhìn</a:t>
            </a:r>
            <a:r>
              <a:rPr lang="en-US" altLang="en-US" sz="3200" dirty="0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và</a:t>
            </a:r>
            <a:r>
              <a:rPr lang="en-US" altLang="en-US" sz="3200" dirty="0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đọc</a:t>
            </a:r>
            <a:r>
              <a:rPr lang="en-US" altLang="en-US" sz="3200" dirty="0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kết</a:t>
            </a:r>
            <a:r>
              <a:rPr lang="en-US" altLang="en-US" sz="3200" dirty="0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quả</a:t>
            </a:r>
            <a:r>
              <a:rPr lang="en-US" altLang="en-US" sz="3200" dirty="0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theo</a:t>
            </a:r>
            <a:r>
              <a:rPr lang="en-US" altLang="en-US" sz="3200" dirty="0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cách</a:t>
            </a:r>
            <a:r>
              <a:rPr lang="en-US" altLang="en-US" sz="3200" dirty="0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nào</a:t>
            </a:r>
            <a:r>
              <a:rPr lang="en-US" altLang="en-US" sz="3200" dirty="0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là</a:t>
            </a:r>
            <a:r>
              <a:rPr lang="en-US" altLang="en-US" sz="3200" dirty="0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đúng</a:t>
            </a:r>
            <a:r>
              <a:rPr lang="en-US" altLang="en-US" sz="3200" dirty="0" smtClean="0">
                <a:solidFill>
                  <a:prstClr val="black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6457950" y="1428750"/>
            <a:ext cx="400050" cy="4036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23" tIns="34289" rIns="68223" bIns="34289" anchor="ctr"/>
          <a:lstStyle/>
          <a:p>
            <a:pPr algn="ctr" defTabSz="340760">
              <a:defRPr/>
            </a:pPr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0" name="Oval 19"/>
          <p:cNvSpPr/>
          <p:nvPr/>
        </p:nvSpPr>
        <p:spPr>
          <a:xfrm>
            <a:off x="6457950" y="4511278"/>
            <a:ext cx="400050" cy="4036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23" tIns="34289" rIns="68223" bIns="34289" anchor="ctr"/>
          <a:lstStyle/>
          <a:p>
            <a:pPr algn="ctr" defTabSz="340760">
              <a:defRPr/>
            </a:pP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21" name="Oval 20"/>
          <p:cNvSpPr/>
          <p:nvPr/>
        </p:nvSpPr>
        <p:spPr>
          <a:xfrm>
            <a:off x="6457950" y="2918222"/>
            <a:ext cx="400050" cy="4036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23" tIns="34289" rIns="68223" bIns="34289" anchor="ctr"/>
          <a:lstStyle/>
          <a:p>
            <a:pPr algn="ctr" defTabSz="340760">
              <a:defRPr/>
            </a:pPr>
            <a:r>
              <a:rPr lang="en-US" dirty="0">
                <a:solidFill>
                  <a:prstClr val="black"/>
                </a:solidFill>
              </a:rPr>
              <a:t>B</a:t>
            </a:r>
          </a:p>
        </p:txBody>
      </p:sp>
      <p:pic>
        <p:nvPicPr>
          <p:cNvPr id="4096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56199"/>
            <a:ext cx="3371850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1" y="4914902"/>
            <a:ext cx="5111354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457950" y="1428750"/>
            <a:ext cx="400050" cy="4036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23" tIns="34289" rIns="68223" bIns="34289" anchor="ctr"/>
          <a:lstStyle/>
          <a:p>
            <a:pPr algn="ctr" defTabSz="34076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6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731044" y="2727726"/>
            <a:ext cx="7661672" cy="1881604"/>
            <a:chOff x="548640" y="2414727"/>
            <a:chExt cx="7661250" cy="1881357"/>
          </a:xfrm>
        </p:grpSpPr>
        <p:sp>
          <p:nvSpPr>
            <p:cNvPr id="13" name="Rectangle 12"/>
            <p:cNvSpPr/>
            <p:nvPr/>
          </p:nvSpPr>
          <p:spPr>
            <a:xfrm>
              <a:off x="1522518" y="2414727"/>
              <a:ext cx="6564744" cy="1813084"/>
            </a:xfrm>
            <a:prstGeom prst="rect">
              <a:avLst/>
            </a:prstGeom>
            <a:solidFill>
              <a:srgbClr val="22B7C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119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>
              <a:off x="548640" y="2414727"/>
              <a:ext cx="1964423" cy="1813084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119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5565" y="2942104"/>
              <a:ext cx="1677498" cy="5846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34119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08301" y="2726630"/>
              <a:ext cx="5701589" cy="15694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34119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3334" y="444146"/>
            <a:ext cx="7617017" cy="1933303"/>
          </a:xfrm>
          <a:prstGeom prst="rect">
            <a:avLst/>
          </a:prstGeom>
          <a:blipFill>
            <a:blip r:embed="rId2"/>
            <a:srcRect/>
            <a:stretch>
              <a:fillRect l="-4754" t="-13514" b="-2130"/>
            </a:stretch>
          </a:blipFill>
          <a:ln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95" tIns="34289" rIns="68295" bIns="34289" anchor="ctr"/>
          <a:lstStyle/>
          <a:p>
            <a:pPr algn="ctr" defTabSz="3411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547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731044" y="2727724"/>
            <a:ext cx="7661672" cy="1813322"/>
            <a:chOff x="548640" y="2414727"/>
            <a:chExt cx="7661250" cy="1813084"/>
          </a:xfrm>
        </p:grpSpPr>
        <p:sp>
          <p:nvSpPr>
            <p:cNvPr id="13" name="Rectangle 12"/>
            <p:cNvSpPr/>
            <p:nvPr/>
          </p:nvSpPr>
          <p:spPr>
            <a:xfrm>
              <a:off x="1522518" y="2414727"/>
              <a:ext cx="6564744" cy="1813084"/>
            </a:xfrm>
            <a:prstGeom prst="rect">
              <a:avLst/>
            </a:prstGeom>
            <a:solidFill>
              <a:srgbClr val="22B7C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135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>
              <a:off x="548640" y="2414727"/>
              <a:ext cx="1964423" cy="1813084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135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5565" y="2942104"/>
              <a:ext cx="1677498" cy="5846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34135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08301" y="2726630"/>
              <a:ext cx="5701589" cy="10770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34135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gần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3655" y="444104"/>
            <a:ext cx="7616428" cy="19335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2" tIns="34289" rIns="68322" bIns="34289" anchor="ctr"/>
          <a:lstStyle/>
          <a:p>
            <a:pPr algn="ctr" defTabSz="341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153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17260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408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ĐO CHIỀU DÀI BẰNG THƯỚC</a:t>
            </a:r>
          </a:p>
          <a:p>
            <a:pPr lvl="0" defTabSz="3408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ĐCNN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defTabSz="3408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3411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341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3408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8965" y="779929"/>
            <a:ext cx="4824680" cy="3361764"/>
          </a:xfrm>
          <a:prstGeom prst="rect">
            <a:avLst/>
          </a:prstGeom>
          <a:blipFill>
            <a:blip r:embed="rId2"/>
            <a:srcRect/>
            <a:stretch>
              <a:fillRect t="-9956" b="-99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79" tIns="34289" rIns="68379" bIns="34289" anchor="ctr"/>
          <a:lstStyle/>
          <a:p>
            <a:pPr algn="ctr" defTabSz="3416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37393" y="967980"/>
            <a:ext cx="4988719" cy="3482578"/>
          </a:xfrm>
          <a:prstGeom prst="roundRect">
            <a:avLst/>
          </a:prstGeom>
          <a:noFill/>
          <a:ln w="28575"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79" tIns="34289" rIns="68379" bIns="34289" anchor="ctr"/>
          <a:lstStyle/>
          <a:p>
            <a:pPr algn="ctr" defTabSz="3416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8134" name="Group 3"/>
          <p:cNvGrpSpPr>
            <a:grpSpLocks/>
          </p:cNvGrpSpPr>
          <p:nvPr/>
        </p:nvGrpSpPr>
        <p:grpSpPr bwMode="auto">
          <a:xfrm>
            <a:off x="1008462" y="-355997"/>
            <a:ext cx="1035844" cy="923330"/>
            <a:chOff x="2068621" y="1308911"/>
            <a:chExt cx="805517" cy="787949"/>
          </a:xfrm>
        </p:grpSpPr>
        <p:sp>
          <p:nvSpPr>
            <p:cNvPr id="5" name="Oval Callout 4"/>
            <p:cNvSpPr/>
            <p:nvPr/>
          </p:nvSpPr>
          <p:spPr>
            <a:xfrm>
              <a:off x="2068621" y="1371906"/>
              <a:ext cx="725891" cy="685835"/>
            </a:xfrm>
            <a:prstGeom prst="wedgeEllipseCallout">
              <a:avLst>
                <a:gd name="adj1" fmla="val 43982"/>
                <a:gd name="adj2" fmla="val 80147"/>
              </a:avLst>
            </a:prstGeom>
            <a:solidFill>
              <a:srgbClr val="DAE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16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43612" y="1308911"/>
              <a:ext cx="630526" cy="7879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3416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0678" y="1033464"/>
            <a:ext cx="2802731" cy="3084910"/>
          </a:xfrm>
          <a:prstGeom prst="rect">
            <a:avLst/>
          </a:prstGeom>
          <a:noFill/>
        </p:spPr>
        <p:txBody>
          <a:bodyPr lIns="68379" tIns="34289" rIns="68379" bIns="34289">
            <a:spAutoFit/>
          </a:bodyPr>
          <a:lstStyle/>
          <a:p>
            <a:pPr algn="just" defTabSz="3416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1047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678" y="1033464"/>
            <a:ext cx="7919754" cy="3947232"/>
          </a:xfrm>
          <a:prstGeom prst="rect">
            <a:avLst/>
          </a:prstGeom>
          <a:noFill/>
        </p:spPr>
        <p:txBody>
          <a:bodyPr wrap="square" lIns="68379" tIns="34289" rIns="68379" bIns="34289">
            <a:spAutoFit/>
          </a:bodyPr>
          <a:lstStyle/>
          <a:p>
            <a:pPr lvl="0" algn="ctr" defTabSz="3416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ĐO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DÀI, RỘNG VÀ ĐỘ DÀY CUỐN SÁCH KHTN 6</a:t>
            </a:r>
          </a:p>
          <a:p>
            <a:pPr algn="just" defTabSz="3416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16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16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3416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16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4837" y="644136"/>
            <a:ext cx="8368904" cy="418266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9" tIns="34289" rIns="68409" bIns="34289" anchor="ctr"/>
          <a:lstStyle/>
          <a:p>
            <a:pPr algn="ctr" defTabSz="34187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6350">
                <a:solidFill>
                  <a:prstClr val="black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604905" y="644129"/>
            <a:ext cx="8081963" cy="228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09" tIns="34289" rIns="6840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3418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418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Ước lượng chiều dài, độ dày của</a:t>
            </a:r>
            <a:r>
              <a:rPr lang="en-US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sách:</a:t>
            </a:r>
            <a:r>
              <a:rPr lang="en-US" alt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....................</a:t>
            </a:r>
            <a:endParaRPr lang="en-US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3418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Chọn dụng cụ đo</a:t>
            </a:r>
            <a:endParaRPr lang="en-US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3418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Tên dụng cụ đo: </a:t>
            </a:r>
            <a:endParaRPr lang="en-US" alt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3418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GHĐ: </a:t>
            </a:r>
            <a:r>
              <a:rPr lang="it-IT" alt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.......................... </a:t>
            </a:r>
            <a:r>
              <a:rPr lang="vi-VN" alt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ĐCNN: </a:t>
            </a:r>
            <a:r>
              <a:rPr lang="it-IT" alt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..........................</a:t>
            </a:r>
            <a:r>
              <a:rPr lang="vi-VN" alt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3418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Kết quả đo</a:t>
            </a:r>
            <a:endParaRPr lang="en-US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5742" y="2929369"/>
          <a:ext cx="7792642" cy="1828800"/>
        </p:xfrm>
        <a:graphic>
          <a:graphicData uri="http://schemas.openxmlformats.org/drawingml/2006/table">
            <a:tbl>
              <a:tblPr firstRow="1" bandRow="1"/>
              <a:tblGrid>
                <a:gridCol w="1671617"/>
                <a:gridCol w="1445439"/>
                <a:gridCol w="1396316"/>
                <a:gridCol w="1333438"/>
                <a:gridCol w="1945832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TB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32" marR="91432">
                    <a:blipFill>
                      <a:blip r:embed="rId2"/>
                      <a:stretch>
                        <a:fillRect l="-116139" t="-109901" r="-324367" b="-2267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400" i="1" baseline="-25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400" i="1" baseline="-25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400" i="1" baseline="-25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r>
                        <a:rPr lang="en-US" sz="240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i="1" baseline="-25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i="1" baseline="-25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i="1" baseline="-25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i="1" baseline="-25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r>
                        <a:rPr lang="en-US" sz="240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400" i="1" baseline="-25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400" i="1" baseline="-25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400" i="1" baseline="-25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400" i="1" baseline="-25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r>
                        <a:rPr lang="en-US" sz="240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5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4"/>
          <p:cNvSpPr txBox="1">
            <a:spLocks noChangeArrowheads="1"/>
          </p:cNvSpPr>
          <p:nvPr/>
        </p:nvSpPr>
        <p:spPr bwMode="auto">
          <a:xfrm>
            <a:off x="2743202" y="60731"/>
            <a:ext cx="3449241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41" tIns="34289" rIns="68441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3420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grpSp>
        <p:nvGrpSpPr>
          <p:cNvPr id="51203" name="Group 8"/>
          <p:cNvGrpSpPr>
            <a:grpSpLocks/>
          </p:cNvGrpSpPr>
          <p:nvPr/>
        </p:nvGrpSpPr>
        <p:grpSpPr bwMode="auto">
          <a:xfrm>
            <a:off x="342912" y="558496"/>
            <a:ext cx="8680847" cy="1003697"/>
            <a:chOff x="1403497" y="1240817"/>
            <a:chExt cx="5975498" cy="744233"/>
          </a:xfrm>
        </p:grpSpPr>
        <p:sp>
          <p:nvSpPr>
            <p:cNvPr id="6" name="Rounded Rectangle 5"/>
            <p:cNvSpPr/>
            <p:nvPr/>
          </p:nvSpPr>
          <p:spPr>
            <a:xfrm>
              <a:off x="1403497" y="1240817"/>
              <a:ext cx="5975498" cy="744233"/>
            </a:xfrm>
            <a:prstGeom prst="roundRect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3420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vi-VN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17" name="Rectangle 7"/>
            <p:cNvSpPr>
              <a:spLocks noChangeArrowheads="1"/>
            </p:cNvSpPr>
            <p:nvPr/>
          </p:nvSpPr>
          <p:spPr bwMode="auto">
            <a:xfrm>
              <a:off x="1560853" y="1292422"/>
              <a:ext cx="4994363" cy="52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0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000" u="sng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altLang="vi-VN" sz="3000" u="sng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r>
                <a:rPr lang="en-US" altLang="vi-VN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altLang="vi-VN" sz="30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altLang="vi-VN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0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altLang="vi-VN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0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altLang="vi-VN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0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altLang="vi-VN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0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vi-VN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0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vi-VN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0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altLang="vi-VN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, ta </a:t>
              </a:r>
              <a:r>
                <a:rPr lang="en-US" altLang="vi-VN" sz="30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altLang="vi-VN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0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altLang="vi-VN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altLang="vi-VN" sz="3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94154" y="1608628"/>
            <a:ext cx="3205163" cy="1450181"/>
            <a:chOff x="1414130" y="2232837"/>
            <a:chExt cx="2413585" cy="1073889"/>
          </a:xfrm>
        </p:grpSpPr>
        <p:sp>
          <p:nvSpPr>
            <p:cNvPr id="10" name="Rounded Rectangle 9"/>
            <p:cNvSpPr/>
            <p:nvPr/>
          </p:nvSpPr>
          <p:spPr>
            <a:xfrm>
              <a:off x="1414130" y="2232837"/>
              <a:ext cx="2413585" cy="107388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0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15" name="Rectangle 13"/>
            <p:cNvSpPr>
              <a:spLocks noChangeArrowheads="1"/>
            </p:cNvSpPr>
            <p:nvPr/>
          </p:nvSpPr>
          <p:spPr bwMode="auto">
            <a:xfrm>
              <a:off x="1677897" y="2528261"/>
              <a:ext cx="1664846" cy="410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0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00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A.  thước đo.</a:t>
              </a:r>
              <a:endParaRPr lang="en-US" altLang="en-US" sz="300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94154" y="3312412"/>
            <a:ext cx="3205163" cy="1450181"/>
            <a:chOff x="1055284" y="3673191"/>
            <a:chExt cx="2413591" cy="1073889"/>
          </a:xfrm>
        </p:grpSpPr>
        <p:sp>
          <p:nvSpPr>
            <p:cNvPr id="11" name="Rounded Rectangle 10"/>
            <p:cNvSpPr/>
            <p:nvPr/>
          </p:nvSpPr>
          <p:spPr>
            <a:xfrm>
              <a:off x="1055284" y="3673191"/>
              <a:ext cx="2413591" cy="1073889"/>
            </a:xfrm>
            <a:prstGeom prst="roundRect">
              <a:avLst/>
            </a:prstGeom>
            <a:solidFill>
              <a:srgbClr val="DAE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0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13" name="Rectangle 14"/>
            <p:cNvSpPr>
              <a:spLocks noChangeArrowheads="1"/>
            </p:cNvSpPr>
            <p:nvPr/>
          </p:nvSpPr>
          <p:spPr bwMode="auto">
            <a:xfrm>
              <a:off x="1317864" y="3969517"/>
              <a:ext cx="1440810" cy="410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0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000">
                  <a:solidFill>
                    <a:srgbClr val="C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C. sợi dây.</a:t>
              </a:r>
              <a:endParaRPr lang="en-US" altLang="en-US" sz="30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795930" y="1600202"/>
            <a:ext cx="3205163" cy="1448991"/>
            <a:chOff x="4943850" y="2232836"/>
            <a:chExt cx="2413591" cy="1073889"/>
          </a:xfrm>
        </p:grpSpPr>
        <p:sp>
          <p:nvSpPr>
            <p:cNvPr id="12" name="Rounded Rectangle 11"/>
            <p:cNvSpPr/>
            <p:nvPr/>
          </p:nvSpPr>
          <p:spPr>
            <a:xfrm>
              <a:off x="4943850" y="2232836"/>
              <a:ext cx="2413591" cy="1073889"/>
            </a:xfrm>
            <a:prstGeom prst="roundRect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0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11" name="Rectangle 15"/>
            <p:cNvSpPr>
              <a:spLocks noChangeArrowheads="1"/>
            </p:cNvSpPr>
            <p:nvPr/>
          </p:nvSpPr>
          <p:spPr bwMode="auto">
            <a:xfrm>
              <a:off x="5333216" y="2436422"/>
              <a:ext cx="1540518" cy="410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0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00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B.  gang tay</a:t>
              </a:r>
              <a:endParaRPr lang="en-US" altLang="en-US" sz="300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795930" y="3253981"/>
            <a:ext cx="3205163" cy="1448990"/>
            <a:chOff x="4943849" y="3629246"/>
            <a:chExt cx="2413591" cy="1073889"/>
          </a:xfrm>
        </p:grpSpPr>
        <p:sp>
          <p:nvSpPr>
            <p:cNvPr id="13" name="Rounded Rectangle 12"/>
            <p:cNvSpPr/>
            <p:nvPr/>
          </p:nvSpPr>
          <p:spPr>
            <a:xfrm>
              <a:off x="4943849" y="3629246"/>
              <a:ext cx="2413591" cy="10738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0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09" name="Rectangle 17"/>
            <p:cNvSpPr>
              <a:spLocks noChangeArrowheads="1"/>
            </p:cNvSpPr>
            <p:nvPr/>
          </p:nvSpPr>
          <p:spPr bwMode="auto">
            <a:xfrm>
              <a:off x="5333215" y="3920331"/>
              <a:ext cx="1532067" cy="410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0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00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D. bàn chân</a:t>
              </a:r>
              <a:endParaRPr lang="en-US" altLang="en-US" sz="300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9992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6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3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8"/>
          <p:cNvGrpSpPr>
            <a:grpSpLocks/>
          </p:cNvGrpSpPr>
          <p:nvPr/>
        </p:nvGrpSpPr>
        <p:grpSpPr bwMode="auto">
          <a:xfrm>
            <a:off x="800172" y="152400"/>
            <a:ext cx="5975747" cy="807244"/>
            <a:chOff x="799875" y="152492"/>
            <a:chExt cx="5975498" cy="806931"/>
          </a:xfrm>
        </p:grpSpPr>
        <p:sp>
          <p:nvSpPr>
            <p:cNvPr id="6" name="Rounded Rectangle 5"/>
            <p:cNvSpPr/>
            <p:nvPr/>
          </p:nvSpPr>
          <p:spPr>
            <a:xfrm>
              <a:off x="799875" y="215571"/>
              <a:ext cx="5975498" cy="743852"/>
            </a:xfrm>
            <a:prstGeom prst="roundRect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342263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vi-VN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40" name="Rectangle 7"/>
            <p:cNvSpPr>
              <a:spLocks noChangeArrowheads="1"/>
            </p:cNvSpPr>
            <p:nvPr/>
          </p:nvSpPr>
          <p:spPr bwMode="auto">
            <a:xfrm>
              <a:off x="971318" y="152492"/>
              <a:ext cx="5208260" cy="70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263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000" u="sng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altLang="vi-VN" sz="3000" u="sng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altLang="vi-VN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altLang="vi-VN" sz="30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altLang="vi-VN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0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hạn</a:t>
              </a:r>
              <a:r>
                <a:rPr lang="en-US" altLang="vi-VN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0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altLang="vi-VN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0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vi-VN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0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altLang="vi-VN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0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vi-VN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altLang="vi-VN" sz="3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82178" y="1115757"/>
            <a:ext cx="8061722" cy="1015663"/>
            <a:chOff x="1478949" y="2143571"/>
            <a:chExt cx="2543507" cy="823654"/>
          </a:xfrm>
        </p:grpSpPr>
        <p:sp>
          <p:nvSpPr>
            <p:cNvPr id="10" name="Rounded Rectangle 9"/>
            <p:cNvSpPr/>
            <p:nvPr/>
          </p:nvSpPr>
          <p:spPr>
            <a:xfrm>
              <a:off x="1478949" y="2143571"/>
              <a:ext cx="2543507" cy="57932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prstClr val="white"/>
                </a:solidFill>
              </a:endParaRPr>
            </a:p>
          </p:txBody>
        </p:sp>
        <p:sp>
          <p:nvSpPr>
            <p:cNvPr id="52238" name="Rectangle 13"/>
            <p:cNvSpPr>
              <a:spLocks noChangeArrowheads="1"/>
            </p:cNvSpPr>
            <p:nvPr/>
          </p:nvSpPr>
          <p:spPr bwMode="auto">
            <a:xfrm>
              <a:off x="1616715" y="2143571"/>
              <a:ext cx="2369679" cy="823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342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vi-VN" sz="3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A. độ dài giữa hai vạch chia liên tiếp trên thước. </a:t>
              </a:r>
              <a:endParaRPr lang="en-US" altLang="en-US" sz="300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82178" y="2068125"/>
            <a:ext cx="8061722" cy="555293"/>
            <a:chOff x="1403497" y="3629826"/>
            <a:chExt cx="2413591" cy="1137667"/>
          </a:xfrm>
        </p:grpSpPr>
        <p:sp>
          <p:nvSpPr>
            <p:cNvPr id="11" name="Rounded Rectangle 10"/>
            <p:cNvSpPr/>
            <p:nvPr/>
          </p:nvSpPr>
          <p:spPr>
            <a:xfrm>
              <a:off x="1403497" y="3629826"/>
              <a:ext cx="2413591" cy="1073310"/>
            </a:xfrm>
            <a:prstGeom prst="roundRect">
              <a:avLst/>
            </a:prstGeom>
            <a:solidFill>
              <a:srgbClr val="DAE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342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prstClr val="white"/>
                </a:solidFill>
              </a:endParaRPr>
            </a:p>
          </p:txBody>
        </p:sp>
        <p:sp>
          <p:nvSpPr>
            <p:cNvPr id="52236" name="Rectangle 14"/>
            <p:cNvSpPr>
              <a:spLocks noChangeArrowheads="1"/>
            </p:cNvSpPr>
            <p:nvPr/>
          </p:nvSpPr>
          <p:spPr bwMode="auto">
            <a:xfrm>
              <a:off x="1558558" y="3632479"/>
              <a:ext cx="1837749" cy="1135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342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000">
                  <a:solidFill>
                    <a:srgbClr val="C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B. độ dài nhỏ nhất ghi trên thước.</a:t>
              </a:r>
              <a:endParaRPr lang="en-US" altLang="en-US" sz="3000">
                <a:solidFill>
                  <a:srgbClr val="C00000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82178" y="2884956"/>
            <a:ext cx="8061722" cy="562333"/>
            <a:chOff x="4976379" y="2082578"/>
            <a:chExt cx="4762027" cy="773572"/>
          </a:xfrm>
        </p:grpSpPr>
        <p:sp>
          <p:nvSpPr>
            <p:cNvPr id="12" name="Rounded Rectangle 11"/>
            <p:cNvSpPr/>
            <p:nvPr/>
          </p:nvSpPr>
          <p:spPr>
            <a:xfrm>
              <a:off x="4976379" y="2082578"/>
              <a:ext cx="4762027" cy="756701"/>
            </a:xfrm>
            <a:prstGeom prst="roundRect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prstClr val="white"/>
                </a:solidFill>
              </a:endParaRPr>
            </a:p>
          </p:txBody>
        </p:sp>
        <p:sp>
          <p:nvSpPr>
            <p:cNvPr id="52234" name="Rectangle 15"/>
            <p:cNvSpPr>
              <a:spLocks noChangeArrowheads="1"/>
            </p:cNvSpPr>
            <p:nvPr/>
          </p:nvSpPr>
          <p:spPr bwMode="auto">
            <a:xfrm>
              <a:off x="5208017" y="2094044"/>
              <a:ext cx="3774484" cy="76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342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00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C. độ dài lớn nhất ghi trên thước</a:t>
              </a:r>
              <a:endParaRPr lang="en-US" altLang="en-US" sz="3000">
                <a:solidFill>
                  <a:prstClr val="white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342900" y="3731490"/>
            <a:ext cx="7981950" cy="721519"/>
            <a:chOff x="4943849" y="3616392"/>
            <a:chExt cx="2636584" cy="1086743"/>
          </a:xfrm>
        </p:grpSpPr>
        <p:sp>
          <p:nvSpPr>
            <p:cNvPr id="13" name="Rounded Rectangle 12"/>
            <p:cNvSpPr/>
            <p:nvPr/>
          </p:nvSpPr>
          <p:spPr>
            <a:xfrm>
              <a:off x="4943849" y="3628946"/>
              <a:ext cx="2636584" cy="1074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prstClr val="white"/>
                </a:solidFill>
              </a:endParaRPr>
            </a:p>
          </p:txBody>
        </p:sp>
        <p:sp>
          <p:nvSpPr>
            <p:cNvPr id="52232" name="Rectangle 17"/>
            <p:cNvSpPr>
              <a:spLocks noChangeArrowheads="1"/>
            </p:cNvSpPr>
            <p:nvPr/>
          </p:nvSpPr>
          <p:spPr bwMode="auto">
            <a:xfrm>
              <a:off x="5101163" y="3616392"/>
              <a:ext cx="2362211" cy="83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00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D. độ dài giữa hai vạch chia bất kì trên thước</a:t>
              </a:r>
              <a:endParaRPr lang="en-US" altLang="en-US" sz="3000">
                <a:solidFill>
                  <a:prstClr val="white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7117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6227" y="-107156"/>
            <a:ext cx="9229725" cy="5238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lIns="68508" tIns="34289" rIns="68508" bIns="34289"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3298">
              <a:lnSpc>
                <a:spcPct val="150000"/>
              </a:lnSpc>
              <a:tabLst>
                <a:tab pos="562877" algn="l"/>
              </a:tabLst>
              <a:defRPr/>
            </a:pPr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vi-VN" sz="2800" dirty="0">
                <a:solidFill>
                  <a:srgbClr val="005DA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endParaRPr lang="vi-VN" sz="2800" dirty="0">
              <a:solidFill>
                <a:srgbClr val="005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298">
              <a:lnSpc>
                <a:spcPct val="150000"/>
              </a:lnSpc>
              <a:tabLst>
                <a:tab pos="562877" algn="l"/>
              </a:tabLst>
              <a:defRPr/>
            </a:pPr>
            <a:r>
              <a:rPr lang="en-US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m</a:t>
            </a:r>
            <a:r>
              <a:rPr lang="en-US" sz="2800" baseline="300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    B. m 	             C. kg                    D. </a:t>
            </a:r>
            <a:r>
              <a:rPr lang="en-US" sz="2800" i="1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solidFill>
                <a:srgbClr val="005DA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298">
              <a:tabLst>
                <a:tab pos="562877" algn="l"/>
              </a:tabLst>
              <a:defRPr/>
            </a:pPr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vi-VN" sz="2800" dirty="0">
                <a:solidFill>
                  <a:srgbClr val="005DA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fr-FR" sz="2800" dirty="0">
              <a:solidFill>
                <a:srgbClr val="005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298">
              <a:lnSpc>
                <a:spcPct val="150000"/>
              </a:lnSpc>
              <a:tabLst>
                <a:tab pos="562877" algn="l"/>
              </a:tabLst>
              <a:defRPr/>
            </a:pPr>
            <a:endParaRPr lang="en-US" sz="2800" dirty="0">
              <a:solidFill>
                <a:srgbClr val="005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298">
              <a:lnSpc>
                <a:spcPct val="150000"/>
              </a:lnSpc>
              <a:tabLst>
                <a:tab pos="562877" algn="l"/>
              </a:tabLst>
              <a:defRPr/>
            </a:pPr>
            <a:endParaRPr lang="en-US" sz="2800" dirty="0">
              <a:solidFill>
                <a:srgbClr val="005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298">
              <a:lnSpc>
                <a:spcPct val="150000"/>
              </a:lnSpc>
              <a:tabLst>
                <a:tab pos="562877" algn="l"/>
              </a:tabLst>
              <a:defRPr/>
            </a:pPr>
            <a:r>
              <a:rPr lang="fr-FR" sz="24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GHĐ 10cm ; ĐCNN 0 cm  B. GHĐ 10cm ; ĐCNN 1cm.</a:t>
            </a:r>
            <a:endParaRPr lang="vi-VN" sz="2800" dirty="0">
              <a:solidFill>
                <a:srgbClr val="005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298">
              <a:lnSpc>
                <a:spcPct val="150000"/>
              </a:lnSpc>
              <a:tabLst>
                <a:tab pos="562877" algn="l"/>
              </a:tabLst>
              <a:defRPr/>
            </a:pPr>
            <a:r>
              <a:rPr lang="fr-FR" sz="28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GHĐ 10cm ; ĐCNN 0,5cm. D. GHĐ 10cm ; ĐCNN 1mm.</a:t>
            </a:r>
            <a:endParaRPr lang="vi-VN" sz="2800" dirty="0">
              <a:solidFill>
                <a:srgbClr val="005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298">
              <a:tabLst>
                <a:tab pos="562877" algn="l"/>
              </a:tabLst>
              <a:defRPr/>
            </a:pPr>
            <a:endParaRPr lang="vi-VN" altLang="vi-VN" sz="2800" dirty="0">
              <a:solidFill>
                <a:srgbClr val="005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9" y="2237185"/>
            <a:ext cx="68580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914650" y="685800"/>
            <a:ext cx="514350" cy="514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8" tIns="34289" rIns="68508" bIns="34289" anchor="ctr"/>
          <a:lstStyle/>
          <a:p>
            <a:pPr algn="ctr" defTabSz="3424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1450" y="4060031"/>
            <a:ext cx="514350" cy="514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8" tIns="34289" rIns="68508" bIns="34289" anchor="ctr"/>
          <a:lstStyle/>
          <a:p>
            <a:pPr algn="ctr" defTabSz="3424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830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3888" y="141480"/>
            <a:ext cx="148149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768" tIns="45384" rIns="90768" bIns="4538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005583"/>
            <a:ext cx="8640960" cy="3046988"/>
          </a:xfrm>
          <a:prstGeom prst="rect">
            <a:avLst/>
          </a:prstGeom>
          <a:noFill/>
        </p:spPr>
        <p:txBody>
          <a:bodyPr wrap="square" lIns="90768" tIns="45384" rIns="90768" bIns="45384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(Chọn ý đúng nhất)</a:t>
            </a:r>
          </a:p>
          <a:p>
            <a:pPr marL="510317" indent="-510317">
              <a:buAutoNum type="alphaUcPeriod"/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xo.</a:t>
            </a:r>
          </a:p>
          <a:p>
            <a:pPr marL="510317" indent="-510317">
              <a:buAutoNum type="alphaUcPeriod"/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0317" indent="-510317">
              <a:buAutoNum type="alphaUcPeriod"/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0317" indent="-510317">
              <a:buAutoNum type="alphaUcPeriod"/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65" y="4137924"/>
            <a:ext cx="1800200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ĐÁP ÁN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22792" y="4157114"/>
            <a:ext cx="3816424" cy="5400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Trở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7513" y="2548886"/>
            <a:ext cx="576064" cy="432048"/>
          </a:xfrm>
          <a:prstGeom prst="ellipse">
            <a:avLst/>
          </a:prstGeom>
          <a:solidFill>
            <a:srgbClr val="FC1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ch_do_do_dai hinh_ 3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06" y="771550"/>
            <a:ext cx="6995589" cy="43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7427" y="57174"/>
            <a:ext cx="8680847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lIns="68544" tIns="34289" rIns="68544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686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12360" y="987574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7cm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787147" y="2787774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6,6cm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7884368" y="4478754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7,5cm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25178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743202" y="60731"/>
            <a:ext cx="3449241" cy="74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41" tIns="34289" rIns="68441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3420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7704" y="1906817"/>
            <a:ext cx="5598368" cy="1323439"/>
          </a:xfrm>
          <a:prstGeom prst="rect">
            <a:avLst/>
          </a:prstGeom>
        </p:spPr>
        <p:txBody>
          <a:bodyPr wrap="square" lIns="91394" tIns="45697" rIns="91394" bIns="45697">
            <a:spAutoFit/>
          </a:bodyPr>
          <a:lstStyle/>
          <a:p>
            <a:pPr defTabSz="4569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8572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576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3888" y="141480"/>
            <a:ext cx="148149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768" tIns="45384" rIns="90768" bIns="4538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005587"/>
            <a:ext cx="8640960" cy="2554545"/>
          </a:xfrm>
          <a:prstGeom prst="rect">
            <a:avLst/>
          </a:prstGeom>
          <a:noFill/>
        </p:spPr>
        <p:txBody>
          <a:bodyPr wrap="square" lIns="90768" tIns="45384" rIns="90768" bIns="45384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         25cm=……m? (Chọn ý đúng nhất)</a:t>
            </a:r>
          </a:p>
          <a:p>
            <a:pPr marL="510317" indent="-510317">
              <a:buAutoNum type="alphaUcPeriod"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2,5m.</a:t>
            </a:r>
          </a:p>
          <a:p>
            <a:pPr marL="510317" indent="-510317">
              <a:buAutoNum type="alphaUcPeriod"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250mm.</a:t>
            </a:r>
          </a:p>
          <a:p>
            <a:pPr marL="510317" indent="-510317">
              <a:buAutoNum type="alphaUcPeriod"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0,25m.</a:t>
            </a:r>
          </a:p>
          <a:p>
            <a:pPr marL="510317" indent="-510317">
              <a:buAutoNum type="alphaUcPeriod"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0,025m</a:t>
            </a:r>
            <a:endParaRPr lang="vi-VN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65" y="4137924"/>
            <a:ext cx="1800200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ĐÁP ÁN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0" y="4137924"/>
            <a:ext cx="3816424" cy="5400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Trở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trò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chơi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7459" y="2599096"/>
            <a:ext cx="576064" cy="432048"/>
          </a:xfrm>
          <a:prstGeom prst="ellipse">
            <a:avLst/>
          </a:prstGeom>
          <a:solidFill>
            <a:srgbClr val="FC1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3888" y="141480"/>
            <a:ext cx="148149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768" tIns="45384" rIns="90768" bIns="4538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005587"/>
            <a:ext cx="8640960" cy="2554545"/>
          </a:xfrm>
          <a:prstGeom prst="rect">
            <a:avLst/>
          </a:prstGeom>
          <a:noFill/>
        </p:spPr>
        <p:txBody>
          <a:bodyPr wrap="square" lIns="90768" tIns="45384" rIns="90768" bIns="45384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       2,5m=………..cm? (Chọn ý đúng nhất)</a:t>
            </a:r>
          </a:p>
          <a:p>
            <a:pPr marL="510317" indent="-510317">
              <a:buAutoNum type="alphaUcPeriod"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25dm.</a:t>
            </a:r>
          </a:p>
          <a:p>
            <a:pPr marL="510317" indent="-510317">
              <a:buAutoNum type="alphaUcPeriod"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25cm.</a:t>
            </a:r>
          </a:p>
          <a:p>
            <a:pPr marL="510317" indent="-510317">
              <a:buAutoNum type="alphaUcPeriod"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2500cm.</a:t>
            </a:r>
          </a:p>
          <a:p>
            <a:pPr marL="510317" indent="-510317">
              <a:buAutoNum type="alphaUcPeriod"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250cm.</a:t>
            </a:r>
            <a:endParaRPr lang="vi-VN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65" y="4137924"/>
            <a:ext cx="1800200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ĐÁP ÁN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0" y="4137924"/>
            <a:ext cx="3816424" cy="5400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Trở lại vòng quay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5616" y="3065466"/>
            <a:ext cx="576064" cy="432048"/>
          </a:xfrm>
          <a:prstGeom prst="ellipse">
            <a:avLst/>
          </a:prstGeom>
          <a:solidFill>
            <a:srgbClr val="FC1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3888" y="141480"/>
            <a:ext cx="148149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768" tIns="45384" rIns="90768" bIns="4538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005577"/>
            <a:ext cx="8640960" cy="3046988"/>
          </a:xfrm>
          <a:prstGeom prst="rect">
            <a:avLst/>
          </a:prstGeom>
          <a:noFill/>
        </p:spPr>
        <p:txBody>
          <a:bodyPr wrap="square" lIns="90768" tIns="45384" rIns="90768" bIns="45384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KHTN 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0317" indent="-510317">
              <a:buAutoNum type="alphaUcPeriod"/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0317" indent="-510317">
              <a:buAutoNum type="alphaUcPeriod"/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0317" indent="-510317">
              <a:buAutoNum type="alphaUcPeriod"/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0317" indent="-510317">
              <a:buAutoNum type="alphaUcPeriod"/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65" y="4137924"/>
            <a:ext cx="1800200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ĐÁP ÁN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0" y="4137924"/>
            <a:ext cx="3816424" cy="5400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Trở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trò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chơi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0229" y="2970134"/>
            <a:ext cx="576064" cy="432048"/>
          </a:xfrm>
          <a:prstGeom prst="ellipse">
            <a:avLst/>
          </a:prstGeom>
          <a:solidFill>
            <a:srgbClr val="FC1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3888" y="141480"/>
            <a:ext cx="148149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768" tIns="45384" rIns="90768" bIns="4538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005577"/>
            <a:ext cx="8640960" cy="3046988"/>
          </a:xfrm>
          <a:prstGeom prst="rect">
            <a:avLst/>
          </a:prstGeom>
          <a:noFill/>
        </p:spPr>
        <p:txBody>
          <a:bodyPr wrap="square" lIns="90768" tIns="45384" rIns="90768" bIns="45384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(Chọn ý đúng nhất)</a:t>
            </a:r>
          </a:p>
          <a:p>
            <a:pPr marL="510317" indent="-510317">
              <a:buAutoNum type="alphaUcPeriod"/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0317" indent="-510317">
              <a:buAutoNum type="alphaUcPeriod"/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0317" indent="-510317">
              <a:buAutoNum type="alphaUcPeriod"/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0317" indent="-510317">
              <a:buAutoNum type="alphaUcPeriod"/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65" y="4137924"/>
            <a:ext cx="1800200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ĐÁP ÁN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0" y="4137924"/>
            <a:ext cx="3816424" cy="5400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Trở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trò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chơi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7504" y="3489852"/>
            <a:ext cx="576064" cy="432048"/>
          </a:xfrm>
          <a:prstGeom prst="ellipse">
            <a:avLst/>
          </a:prstGeom>
          <a:solidFill>
            <a:srgbClr val="FC1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751" y="141480"/>
            <a:ext cx="355578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768" tIns="45384" rIns="90768" bIns="4538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n w="11430"/>
                <a:solidFill>
                  <a:srgbClr val="FC1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thưởng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0" y="4137924"/>
            <a:ext cx="3816424" cy="5400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Trở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971602" y="1005576"/>
            <a:ext cx="7416824" cy="30243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68" tIns="45384" rIns="90768" bIns="45384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 thưởng của bạn là được nghe một tràng pháo tay!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29858&quot;&gt;&lt;property id=&quot;20148&quot; value=&quot;5&quot;/&gt;&lt;property id=&quot;20300&quot; value=&quot;Slide 1&quot;/&gt;&lt;property id=&quot;20307&quot; value=&quot;258&quot;/&gt;&lt;/object&gt;&lt;object type=&quot;3&quot; unique_id=&quot;29934&quot;&gt;&lt;property id=&quot;20148&quot; value=&quot;5&quot;/&gt;&lt;property id=&quot;20300&quot; value=&quot;Slide 3&quot;/&gt;&lt;property id=&quot;20307&quot; value=&quot;259&quot;/&gt;&lt;/object&gt;&lt;object type=&quot;3&quot; unique_id=&quot;29935&quot;&gt;&lt;property id=&quot;20148&quot; value=&quot;5&quot;/&gt;&lt;property id=&quot;20300&quot; value=&quot;Slide 4&quot;/&gt;&lt;property id=&quot;20307&quot; value=&quot;260&quot;/&gt;&lt;/object&gt;&lt;object type=&quot;3&quot; unique_id=&quot;29936&quot;&gt;&lt;property id=&quot;20148&quot; value=&quot;5&quot;/&gt;&lt;property id=&quot;20300&quot; value=&quot;Slide 5&quot;/&gt;&lt;property id=&quot;20307&quot; value=&quot;261&quot;/&gt;&lt;/object&gt;&lt;object type=&quot;3&quot; unique_id=&quot;29937&quot;&gt;&lt;property id=&quot;20148&quot; value=&quot;5&quot;/&gt;&lt;property id=&quot;20300&quot; value=&quot;Slide 6&quot;/&gt;&lt;property id=&quot;20307&quot; value=&quot;262&quot;/&gt;&lt;/object&gt;&lt;object type=&quot;3&quot; unique_id=&quot;29938&quot;&gt;&lt;property id=&quot;20148&quot; value=&quot;5&quot;/&gt;&lt;property id=&quot;20300&quot; value=&quot;Slide 7&quot;/&gt;&lt;property id=&quot;20307&quot; value=&quot;263&quot;/&gt;&lt;/object&gt;&lt;object type=&quot;3&quot; unique_id=&quot;29939&quot;&gt;&lt;property id=&quot;20148&quot; value=&quot;5&quot;/&gt;&lt;property id=&quot;20300&quot; value=&quot;Slide 8&quot;/&gt;&lt;property id=&quot;20307&quot; value=&quot;264&quot;/&gt;&lt;/object&gt;&lt;object type=&quot;3&quot; unique_id=&quot;29940&quot;&gt;&lt;property id=&quot;20148&quot; value=&quot;5&quot;/&gt;&lt;property id=&quot;20300&quot; value=&quot;Slide 9&quot;/&gt;&lt;property id=&quot;20307&quot; value=&quot;265&quot;/&gt;&lt;/object&gt;&lt;object type=&quot;3&quot; unique_id=&quot;29941&quot;&gt;&lt;property id=&quot;20148&quot; value=&quot;5&quot;/&gt;&lt;property id=&quot;20300&quot; value=&quot;Slide 10&quot;/&gt;&lt;property id=&quot;20307&quot; value=&quot;266&quot;/&gt;&lt;/object&gt;&lt;object type=&quot;3&quot; unique_id=&quot;30111&quot;&gt;&lt;property id=&quot;20148&quot; value=&quot;5&quot;/&gt;&lt;property id=&quot;20300&quot; value=&quot;Slide 11&quot;/&gt;&lt;property id=&quot;20307&quot; value=&quot;267&quot;/&gt;&lt;/object&gt;&lt;object type=&quot;3&quot; unique_id=&quot;30112&quot;&gt;&lt;property id=&quot;20148&quot; value=&quot;5&quot;/&gt;&lt;property id=&quot;20300&quot; value=&quot;Slide 12&quot;/&gt;&lt;property id=&quot;20307&quot; value=&quot;268&quot;/&gt;&lt;/object&gt;&lt;object type=&quot;3&quot; unique_id=&quot;30113&quot;&gt;&lt;property id=&quot;20148&quot; value=&quot;5&quot;/&gt;&lt;property id=&quot;20300&quot; value=&quot;Slide 13&quot;/&gt;&lt;property id=&quot;20307&quot; value=&quot;269&quot;/&gt;&lt;/object&gt;&lt;object type=&quot;3&quot; unique_id=&quot;30114&quot;&gt;&lt;property id=&quot;20148&quot; value=&quot;5&quot;/&gt;&lt;property id=&quot;20300&quot; value=&quot;Slide 14&quot;/&gt;&lt;property id=&quot;20307&quot; value=&quot;270&quot;/&gt;&lt;/object&gt;&lt;object type=&quot;3&quot; unique_id=&quot;30115&quot;&gt;&lt;property id=&quot;20148&quot; value=&quot;5&quot;/&gt;&lt;property id=&quot;20300&quot; value=&quot;Slide 15&quot;/&gt;&lt;property id=&quot;20307&quot; value=&quot;271&quot;/&gt;&lt;/object&gt;&lt;object type=&quot;3&quot; unique_id=&quot;30260&quot;&gt;&lt;property id=&quot;20148&quot; value=&quot;5&quot;/&gt;&lt;property id=&quot;20300&quot; value=&quot;Slide 17&quot;/&gt;&lt;property id=&quot;20307&quot; value=&quot;272&quot;/&gt;&lt;/object&gt;&lt;object type=&quot;3&quot; unique_id=&quot;30795&quot;&gt;&lt;property id=&quot;20148&quot; value=&quot;5&quot;/&gt;&lt;property id=&quot;20300&quot; value=&quot;Slide 18&quot;/&gt;&lt;property id=&quot;20307&quot; value=&quot;274&quot;/&gt;&lt;/object&gt;&lt;object type=&quot;3&quot; unique_id=&quot;30796&quot;&gt;&lt;property id=&quot;20148&quot; value=&quot;5&quot;/&gt;&lt;property id=&quot;20300&quot; value=&quot;Slide 19&quot;/&gt;&lt;property id=&quot;20307&quot; value=&quot;275&quot;/&gt;&lt;/object&gt;&lt;object type=&quot;3&quot; unique_id=&quot;30797&quot;&gt;&lt;property id=&quot;20148&quot; value=&quot;5&quot;/&gt;&lt;property id=&quot;20300&quot; value=&quot;Slide 20&quot;/&gt;&lt;property id=&quot;20307&quot; value=&quot;276&quot;/&gt;&lt;/object&gt;&lt;object type=&quot;3&quot; unique_id=&quot;30798&quot;&gt;&lt;property id=&quot;20148&quot; value=&quot;5&quot;/&gt;&lt;property id=&quot;20300&quot; value=&quot;Slide 21&quot;/&gt;&lt;property id=&quot;20307&quot; value=&quot;277&quot;/&gt;&lt;/object&gt;&lt;object type=&quot;3&quot; unique_id=&quot;30799&quot;&gt;&lt;property id=&quot;20148&quot; value=&quot;5&quot;/&gt;&lt;property id=&quot;20300&quot; value=&quot;Slide 22&quot;/&gt;&lt;property id=&quot;20307&quot; value=&quot;278&quot;/&gt;&lt;/object&gt;&lt;object type=&quot;3&quot; unique_id=&quot;30800&quot;&gt;&lt;property id=&quot;20148&quot; value=&quot;5&quot;/&gt;&lt;property id=&quot;20300&quot; value=&quot;Slide 23&quot;/&gt;&lt;property id=&quot;20307&quot; value=&quot;279&quot;/&gt;&lt;/object&gt;&lt;object type=&quot;3&quot; unique_id=&quot;30801&quot;&gt;&lt;property id=&quot;20148&quot; value=&quot;5&quot;/&gt;&lt;property id=&quot;20300&quot; value=&quot;Slide 24&quot;/&gt;&lt;property id=&quot;20307&quot; value=&quot;280&quot;/&gt;&lt;/object&gt;&lt;object type=&quot;3&quot; unique_id=&quot;30802&quot;&gt;&lt;property id=&quot;20148&quot; value=&quot;5&quot;/&gt;&lt;property id=&quot;20300&quot; value=&quot;Slide 25&quot;/&gt;&lt;property id=&quot;20307&quot; value=&quot;281&quot;/&gt;&lt;/object&gt;&lt;object type=&quot;3&quot; unique_id=&quot;30803&quot;&gt;&lt;property id=&quot;20148&quot; value=&quot;5&quot;/&gt;&lt;property id=&quot;20300&quot; value=&quot;Slide 26&quot;/&gt;&lt;property id=&quot;20307&quot; value=&quot;282&quot;/&gt;&lt;/object&gt;&lt;object type=&quot;3&quot; unique_id=&quot;30804&quot;&gt;&lt;property id=&quot;20148&quot; value=&quot;5&quot;/&gt;&lt;property id=&quot;20300&quot; value=&quot;Slide 27&quot;/&gt;&lt;property id=&quot;20307&quot; value=&quot;283&quot;/&gt;&lt;/object&gt;&lt;object type=&quot;3&quot; unique_id=&quot;30805&quot;&gt;&lt;property id=&quot;20148&quot; value=&quot;5&quot;/&gt;&lt;property id=&quot;20300&quot; value=&quot;Slide 28&quot;/&gt;&lt;property id=&quot;20307&quot; value=&quot;284&quot;/&gt;&lt;/object&gt;&lt;object type=&quot;3&quot; unique_id=&quot;30806&quot;&gt;&lt;property id=&quot;20148&quot; value=&quot;5&quot;/&gt;&lt;property id=&quot;20300&quot; value=&quot;Slide 29&quot;/&gt;&lt;property id=&quot;20307&quot; value=&quot;285&quot;/&gt;&lt;/object&gt;&lt;object type=&quot;3&quot; unique_id=&quot;30815&quot;&gt;&lt;property id=&quot;20148&quot; value=&quot;5&quot;/&gt;&lt;property id=&quot;20300&quot; value=&quot;Slide 30&quot;/&gt;&lt;property id=&quot;20307&quot; value=&quot;273&quot;/&gt;&lt;/object&gt;&lt;object type=&quot;3&quot; unique_id=&quot;31104&quot;&gt;&lt;property id=&quot;20148&quot; value=&quot;5&quot;/&gt;&lt;property id=&quot;20300&quot; value=&quot;Slide 16&quot;/&gt;&lt;property id=&quot;20307&quot; value=&quot;286&quot;/&gt;&lt;/object&gt;&lt;object type=&quot;3&quot; unique_id=&quot;31745&quot;&gt;&lt;property id=&quot;20148&quot; value=&quot;5&quot;/&gt;&lt;property id=&quot;20300&quot; value=&quot;Slide 31&quot;/&gt;&lt;property id=&quot;20307&quot; value=&quot;288&quot;/&gt;&lt;/object&gt;&lt;object type=&quot;3&quot; unique_id=&quot;31746&quot;&gt;&lt;property id=&quot;20148&quot; value=&quot;5&quot;/&gt;&lt;property id=&quot;20300&quot; value=&quot;Slide 32&quot;/&gt;&lt;property id=&quot;20307&quot; value=&quot;289&quot;/&gt;&lt;/object&gt;&lt;object type=&quot;3&quot; unique_id=&quot;31747&quot;&gt;&lt;property id=&quot;20148&quot; value=&quot;5&quot;/&gt;&lt;property id=&quot;20300&quot; value=&quot;Slide 33&quot;/&gt;&lt;property id=&quot;20307&quot; value=&quot;290&quot;/&gt;&lt;/object&gt;&lt;object type=&quot;3&quot; unique_id=&quot;31748&quot;&gt;&lt;property id=&quot;20148&quot; value=&quot;5&quot;/&gt;&lt;property id=&quot;20300&quot; value=&quot;Slide 34&quot;/&gt;&lt;property id=&quot;20307&quot; value=&quot;293&quot;/&gt;&lt;/object&gt;&lt;object type=&quot;3&quot; unique_id=&quot;31749&quot;&gt;&lt;property id=&quot;20148&quot; value=&quot;5&quot;/&gt;&lt;property id=&quot;20300&quot; value=&quot;Slide 35&quot;/&gt;&lt;property id=&quot;20307&quot; value=&quot;294&quot;/&gt;&lt;/object&gt;&lt;object type=&quot;3&quot; unique_id=&quot;31750&quot;&gt;&lt;property id=&quot;20148&quot; value=&quot;5&quot;/&gt;&lt;property id=&quot;20300&quot; value=&quot;Slide 36&quot;/&gt;&lt;property id=&quot;20307&quot; value=&quot;295&quot;/&gt;&lt;/object&gt;&lt;object type=&quot;3&quot; unique_id=&quot;31751&quot;&gt;&lt;property id=&quot;20148&quot; value=&quot;5&quot;/&gt;&lt;property id=&quot;20300&quot; value=&quot;Slide 37&quot;/&gt;&lt;property id=&quot;20307&quot; value=&quot;296&quot;/&gt;&lt;/object&gt;&lt;object type=&quot;3&quot; unique_id=&quot;31752&quot;&gt;&lt;property id=&quot;20148&quot; value=&quot;5&quot;/&gt;&lt;property id=&quot;20300&quot; value=&quot;Slide 38&quot;/&gt;&lt;property id=&quot;20307&quot; value=&quot;291&quot;/&gt;&lt;/object&gt;&lt;object type=&quot;3&quot; unique_id=&quot;31753&quot;&gt;&lt;property id=&quot;20148&quot; value=&quot;5&quot;/&gt;&lt;property id=&quot;20300&quot; value=&quot;Slide 39&quot;/&gt;&lt;property id=&quot;20307&quot; value=&quot;292&quot;/&gt;&lt;/object&gt;&lt;object type=&quot;3&quot; unique_id=&quot;31754&quot;&gt;&lt;property id=&quot;20148&quot; value=&quot;5&quot;/&gt;&lt;property id=&quot;20300&quot; value=&quot;Slide 40&quot;/&gt;&lt;property id=&quot;20307&quot; value=&quot;297&quot;/&gt;&lt;/object&gt;&lt;object type=&quot;3&quot; unique_id=&quot;31755&quot;&gt;&lt;property id=&quot;20148&quot; value=&quot;5&quot;/&gt;&lt;property id=&quot;20300&quot; value=&quot;Slide 41&quot;/&gt;&lt;property id=&quot;20307&quot; value=&quot;298&quot;/&gt;&lt;/object&gt;&lt;object type=&quot;3&quot; unique_id=&quot;31756&quot;&gt;&lt;property id=&quot;20148&quot; value=&quot;5&quot;/&gt;&lt;property id=&quot;20300&quot; value=&quot;Slide 42&quot;/&gt;&lt;property id=&quot;20307&quot; value=&quot;2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1221</Words>
  <Application>Microsoft Office PowerPoint</Application>
  <PresentationFormat>On-screen Show (16:9)</PresentationFormat>
  <Paragraphs>230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42</vt:i4>
      </vt:variant>
    </vt:vector>
  </HeadingPairs>
  <TitlesOfParts>
    <vt:vector size="67" baseType="lpstr">
      <vt:lpstr>Office Theme</vt:lpstr>
      <vt:lpstr>Custom Design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Cách đo chiều dài</vt:lpstr>
      <vt:lpstr>PowerPoint Presentation</vt:lpstr>
      <vt:lpstr>PowerPoint Presentation</vt:lpstr>
      <vt:lpstr>PowerPoint Presentation</vt:lpstr>
      <vt:lpstr>PowerPoint Presentation</vt:lpstr>
      <vt:lpstr>Tìm GHĐ và ĐCNN của thước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113</cp:revision>
  <dcterms:created xsi:type="dcterms:W3CDTF">2017-01-12T07:57:59Z</dcterms:created>
  <dcterms:modified xsi:type="dcterms:W3CDTF">2025-09-24T13:58:31Z</dcterms:modified>
</cp:coreProperties>
</file>