
<file path=[Content_Types].xml><?xml version="1.0" encoding="utf-8"?>
<Types xmlns="http://schemas.openxmlformats.org/package/2006/content-types">
  <Default Extension="png" ContentType="image/png"/>
  <Default Extension="jpeg" ContentType="image/jpeg"/>
  <Default Extension="JPG" ContentType="image/.jpg"/>
  <Default Extension="emf" ContentType="image/x-em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5" r:id="rId5"/>
    <p:sldMasterId id="2147483697" r:id="rId6"/>
  </p:sldMasterIdLst>
  <p:notesMasterIdLst>
    <p:notesMasterId r:id="rId10"/>
  </p:notesMasterIdLst>
  <p:sldIdLst>
    <p:sldId id="318" r:id="rId7"/>
    <p:sldId id="333" r:id="rId8"/>
    <p:sldId id="356" r:id="rId9"/>
    <p:sldId id="317" r:id="rId11"/>
    <p:sldId id="355" r:id="rId12"/>
    <p:sldId id="365" r:id="rId13"/>
    <p:sldId id="321" r:id="rId14"/>
    <p:sldId id="368" r:id="rId15"/>
    <p:sldId id="331" r:id="rId16"/>
    <p:sldId id="336" r:id="rId17"/>
    <p:sldId id="370" r:id="rId18"/>
    <p:sldId id="369" r:id="rId19"/>
    <p:sldId id="383" r:id="rId20"/>
    <p:sldId id="402" r:id="rId21"/>
    <p:sldId id="341" r:id="rId22"/>
    <p:sldId id="337" r:id="rId23"/>
    <p:sldId id="348" r:id="rId24"/>
    <p:sldId id="420" r:id="rId25"/>
    <p:sldId id="366" r:id="rId26"/>
    <p:sldId id="373" r:id="rId27"/>
    <p:sldId id="421" r:id="rId28"/>
    <p:sldId id="371" r:id="rId29"/>
    <p:sldId id="372" r:id="rId30"/>
    <p:sldId id="382" r:id="rId31"/>
    <p:sldId id="363" r:id="rId32"/>
    <p:sldId id="354" r:id="rId33"/>
    <p:sldId id="375" r:id="rId34"/>
    <p:sldId id="326" r:id="rId35"/>
    <p:sldId id="378" r:id="rId36"/>
    <p:sldId id="374" r:id="rId37"/>
    <p:sldId id="360" r:id="rId38"/>
    <p:sldId id="380" r:id="rId39"/>
    <p:sldId id="35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CC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p:scale>
          <a:sx n="59" d="100"/>
          <a:sy n="59" d="100"/>
        </p:scale>
        <p:origin x="979" y="9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slide" Target="slides/slide1.xml"/><Relationship Id="rId6" Type="http://schemas.openxmlformats.org/officeDocument/2006/relationships/slideMaster" Target="slideMasters/slideMaster5.xml"/><Relationship Id="rId5" Type="http://schemas.openxmlformats.org/officeDocument/2006/relationships/slideMaster" Target="slideMasters/slideMaster4.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slide" Target="slides/slide33.xml"/><Relationship Id="rId4" Type="http://schemas.openxmlformats.org/officeDocument/2006/relationships/slideMaster" Target="slideMasters/slideMaster3.xml"/><Relationship Id="rId39" Type="http://schemas.openxmlformats.org/officeDocument/2006/relationships/slide" Target="slides/slide32.xml"/><Relationship Id="rId38" Type="http://schemas.openxmlformats.org/officeDocument/2006/relationships/slide" Target="slides/slide31.xml"/><Relationship Id="rId37" Type="http://schemas.openxmlformats.org/officeDocument/2006/relationships/slide" Target="slides/slide30.xml"/><Relationship Id="rId36" Type="http://schemas.openxmlformats.org/officeDocument/2006/relationships/slide" Target="slides/slide29.xml"/><Relationship Id="rId35" Type="http://schemas.openxmlformats.org/officeDocument/2006/relationships/slide" Target="slides/slide28.xml"/><Relationship Id="rId34" Type="http://schemas.openxmlformats.org/officeDocument/2006/relationships/slide" Target="slides/slide27.xml"/><Relationship Id="rId33" Type="http://schemas.openxmlformats.org/officeDocument/2006/relationships/slide" Target="slides/slide26.xml"/><Relationship Id="rId32" Type="http://schemas.openxmlformats.org/officeDocument/2006/relationships/slide" Target="slides/slide25.xml"/><Relationship Id="rId31" Type="http://schemas.openxmlformats.org/officeDocument/2006/relationships/slide" Target="slides/slide24.xml"/><Relationship Id="rId30" Type="http://schemas.openxmlformats.org/officeDocument/2006/relationships/slide" Target="slides/slide23.xml"/><Relationship Id="rId3" Type="http://schemas.openxmlformats.org/officeDocument/2006/relationships/slideMaster" Target="slideMasters/slideMaster2.xml"/><Relationship Id="rId29" Type="http://schemas.openxmlformats.org/officeDocument/2006/relationships/slide" Target="slides/slide22.xml"/><Relationship Id="rId28" Type="http://schemas.openxmlformats.org/officeDocument/2006/relationships/slide" Target="slides/slide21.xml"/><Relationship Id="rId27" Type="http://schemas.openxmlformats.org/officeDocument/2006/relationships/slide" Target="slides/slide20.xml"/><Relationship Id="rId26" Type="http://schemas.openxmlformats.org/officeDocument/2006/relationships/slide" Target="slides/slide19.xml"/><Relationship Id="rId25" Type="http://schemas.openxmlformats.org/officeDocument/2006/relationships/slide" Target="slides/slide18.xml"/><Relationship Id="rId24" Type="http://schemas.openxmlformats.org/officeDocument/2006/relationships/slide" Target="slides/slide17.xml"/><Relationship Id="rId23" Type="http://schemas.openxmlformats.org/officeDocument/2006/relationships/slide" Target="slides/slide16.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slide" Target="slides/slide4.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CEC4EA-6FC5-4DE6-A89F-9BE9420BE9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fld>
            <a:endParaRPr lang="en-US" alt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fld>
            <a:endParaRPr lang="en-US" alt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5914D2AB-DD58-4746-B875-8D90D23E26D2}"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fld>
            <a:endParaRPr lang="en-US" alt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5914D2AB-DD58-4746-B875-8D90D23E26D2}" type="datetimeFigureOut">
              <a:rPr lang="en-US" smtClean="0">
                <a:solidFill>
                  <a:prstClr val="black">
                    <a:tint val="75000"/>
                  </a:prstClr>
                </a:solidFill>
              </a:rPr>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fld>
            <a:endParaRPr lang="en-US" alt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5914D2AB-DD58-4746-B875-8D90D23E26D2}" type="datetimeFigureOut">
              <a:rPr lang="en-US" smtClean="0">
                <a:solidFill>
                  <a:prstClr val="black">
                    <a:tint val="75000"/>
                  </a:prstClr>
                </a:solidFill>
              </a:rPr>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fld>
            <a:endParaRPr lang="en-US" alt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14D2AB-DD58-4746-B875-8D90D23E26D2}" type="datetimeFigureOut">
              <a:rPr lang="en-US" smtClean="0">
                <a:solidFill>
                  <a:prstClr val="black">
                    <a:tint val="75000"/>
                  </a:prstClr>
                </a:solidFill>
              </a:rPr>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fld>
            <a:endParaRPr lang="en-US" alt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5914D2AB-DD58-4746-B875-8D90D23E26D2}"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fld>
            <a:endParaRPr lang="en-US"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5914D2AB-DD58-4746-B875-8D90D23E26D2}"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fld>
            <a:endParaRPr lang="en-US" alt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fld>
            <a:endParaRPr lang="en-US" alt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fld>
            <a:endParaRPr lang="en-US" alt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E42CE5DB-37D1-401F-B3C9-412EB17FC619}" type="datetimeFigureOut">
              <a:rPr lang="en-IN" smtClean="0">
                <a:solidFill>
                  <a:prstClr val="black">
                    <a:tint val="75000"/>
                  </a:prstClr>
                </a:solidFill>
              </a:rPr>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2D0CD454-69CB-4647-AC93-5608A9603E22}" type="slidenum">
              <a:rPr lang="en-IN" smtClean="0">
                <a:solidFill>
                  <a:prstClr val="black">
                    <a:tint val="75000"/>
                  </a:prstClr>
                </a:solidFill>
              </a:rPr>
            </a:fld>
            <a:endParaRPr lang="en-IN">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4" name="Date Placeholder 3"/>
          <p:cNvSpPr>
            <a:spLocks noGrp="1"/>
          </p:cNvSpPr>
          <p:nvPr>
            <p:ph type="dt" sz="half" idx="10"/>
          </p:nvPr>
        </p:nvSpPr>
        <p:spPr/>
        <p:txBody>
          <a:bodyPr/>
          <a:lstStyle/>
          <a:p>
            <a:fld id="{E42CE5DB-37D1-401F-B3C9-412EB17FC619}" type="datetimeFigureOut">
              <a:rPr lang="en-IN" smtClean="0">
                <a:solidFill>
                  <a:prstClr val="black">
                    <a:tint val="75000"/>
                  </a:prstClr>
                </a:solidFill>
              </a:rPr>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2D0CD454-69CB-4647-AC93-5608A9603E22}" type="slidenum">
              <a:rPr lang="en-IN" smtClean="0">
                <a:solidFill>
                  <a:prstClr val="black">
                    <a:tint val="75000"/>
                  </a:prstClr>
                </a:solidFill>
              </a:rPr>
            </a:fld>
            <a:endParaRPr lang="en-IN">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E42CE5DB-37D1-401F-B3C9-412EB17FC619}" type="datetimeFigureOut">
              <a:rPr lang="en-IN" smtClean="0">
                <a:solidFill>
                  <a:prstClr val="black">
                    <a:tint val="75000"/>
                  </a:prstClr>
                </a:solidFill>
              </a:rPr>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2D0CD454-69CB-4647-AC93-5608A9603E22}" type="slidenum">
              <a:rPr lang="en-IN" smtClean="0">
                <a:solidFill>
                  <a:prstClr val="black">
                    <a:tint val="75000"/>
                  </a:prstClr>
                </a:solidFill>
              </a:rPr>
            </a:fld>
            <a:endParaRPr lang="en-IN">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5" name="Date Placeholder 4"/>
          <p:cNvSpPr>
            <a:spLocks noGrp="1"/>
          </p:cNvSpPr>
          <p:nvPr>
            <p:ph type="dt" sz="half" idx="10"/>
          </p:nvPr>
        </p:nvSpPr>
        <p:spPr/>
        <p:txBody>
          <a:bodyPr/>
          <a:lstStyle/>
          <a:p>
            <a:fld id="{E42CE5DB-37D1-401F-B3C9-412EB17FC619}" type="datetimeFigureOut">
              <a:rPr lang="en-IN" smtClean="0">
                <a:solidFill>
                  <a:prstClr val="black">
                    <a:tint val="75000"/>
                  </a:prstClr>
                </a:solidFill>
              </a:rPr>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2D0CD454-69CB-4647-AC93-5608A9603E22}" type="slidenum">
              <a:rPr lang="en-IN" smtClean="0">
                <a:solidFill>
                  <a:prstClr val="black">
                    <a:tint val="75000"/>
                  </a:prstClr>
                </a:solidFill>
              </a:rPr>
            </a:fld>
            <a:endParaRPr lang="en-IN">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7" name="Date Placeholder 6"/>
          <p:cNvSpPr>
            <a:spLocks noGrp="1"/>
          </p:cNvSpPr>
          <p:nvPr>
            <p:ph type="dt" sz="half" idx="10"/>
          </p:nvPr>
        </p:nvSpPr>
        <p:spPr/>
        <p:txBody>
          <a:bodyPr/>
          <a:lstStyle/>
          <a:p>
            <a:fld id="{E42CE5DB-37D1-401F-B3C9-412EB17FC619}" type="datetimeFigureOut">
              <a:rPr lang="en-IN" smtClean="0">
                <a:solidFill>
                  <a:prstClr val="black">
                    <a:tint val="75000"/>
                  </a:prstClr>
                </a:solidFill>
              </a:rPr>
            </a:fld>
            <a:endParaRPr lang="en-IN">
              <a:solidFill>
                <a:prstClr val="black">
                  <a:tint val="75000"/>
                </a:prstClr>
              </a:solidFill>
            </a:endParaRPr>
          </a:p>
        </p:txBody>
      </p:sp>
      <p:sp>
        <p:nvSpPr>
          <p:cNvPr id="8" name="Footer Placeholder 7"/>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p:cNvSpPr>
            <a:spLocks noGrp="1"/>
          </p:cNvSpPr>
          <p:nvPr>
            <p:ph type="sldNum" sz="quarter" idx="12"/>
          </p:nvPr>
        </p:nvSpPr>
        <p:spPr/>
        <p:txBody>
          <a:bodyPr/>
          <a:lstStyle/>
          <a:p>
            <a:fld id="{2D0CD454-69CB-4647-AC93-5608A9603E22}" type="slidenum">
              <a:rPr lang="en-IN" smtClean="0">
                <a:solidFill>
                  <a:prstClr val="black">
                    <a:tint val="75000"/>
                  </a:prstClr>
                </a:solidFill>
              </a:rPr>
            </a:fld>
            <a:endParaRPr lang="en-IN">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E42CE5DB-37D1-401F-B3C9-412EB17FC619}" type="datetimeFigureOut">
              <a:rPr lang="en-IN" smtClean="0">
                <a:solidFill>
                  <a:prstClr val="black">
                    <a:tint val="75000"/>
                  </a:prstClr>
                </a:solidFill>
              </a:rPr>
            </a:fld>
            <a:endParaRPr lang="en-IN">
              <a:solidFill>
                <a:prstClr val="black">
                  <a:tint val="75000"/>
                </a:prstClr>
              </a:solidFill>
            </a:endParaRPr>
          </a:p>
        </p:txBody>
      </p:sp>
      <p:sp>
        <p:nvSpPr>
          <p:cNvPr id="4" name="Footer Placeholder 3"/>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2D0CD454-69CB-4647-AC93-5608A9603E22}" type="slidenum">
              <a:rPr lang="en-IN" smtClean="0">
                <a:solidFill>
                  <a:prstClr val="black">
                    <a:tint val="75000"/>
                  </a:prstClr>
                </a:solidFill>
              </a:rPr>
            </a:fld>
            <a:endParaRPr lang="en-IN">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2CE5DB-37D1-401F-B3C9-412EB17FC619}" type="datetimeFigureOut">
              <a:rPr lang="en-IN" smtClean="0">
                <a:solidFill>
                  <a:prstClr val="black">
                    <a:tint val="75000"/>
                  </a:prstClr>
                </a:solidFill>
              </a:rPr>
            </a:fld>
            <a:endParaRPr lang="en-IN">
              <a:solidFill>
                <a:prstClr val="black">
                  <a:tint val="75000"/>
                </a:prstClr>
              </a:solidFill>
            </a:endParaRPr>
          </a:p>
        </p:txBody>
      </p:sp>
      <p:sp>
        <p:nvSpPr>
          <p:cNvPr id="3" name="Footer Placeholder 2"/>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p:cNvSpPr>
            <a:spLocks noGrp="1"/>
          </p:cNvSpPr>
          <p:nvPr>
            <p:ph type="sldNum" sz="quarter" idx="12"/>
          </p:nvPr>
        </p:nvSpPr>
        <p:spPr/>
        <p:txBody>
          <a:bodyPr/>
          <a:lstStyle/>
          <a:p>
            <a:fld id="{2D0CD454-69CB-4647-AC93-5608A9603E22}" type="slidenum">
              <a:rPr lang="en-IN" smtClean="0">
                <a:solidFill>
                  <a:prstClr val="black">
                    <a:tint val="75000"/>
                  </a:prstClr>
                </a:solidFill>
              </a:rPr>
            </a:fld>
            <a:endParaRPr lang="en-IN">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F5F0132F-27AD-4901-812E-8330D548751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E42CE5DB-37D1-401F-B3C9-412EB17FC619}" type="datetimeFigureOut">
              <a:rPr lang="en-IN" smtClean="0">
                <a:solidFill>
                  <a:prstClr val="black">
                    <a:tint val="75000"/>
                  </a:prstClr>
                </a:solidFill>
              </a:rPr>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2D0CD454-69CB-4647-AC93-5608A9603E22}" type="slidenum">
              <a:rPr lang="en-IN" smtClean="0">
                <a:solidFill>
                  <a:prstClr val="black">
                    <a:tint val="75000"/>
                  </a:prstClr>
                </a:solidFill>
              </a:rPr>
            </a:fld>
            <a:endParaRPr lang="en-IN">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E42CE5DB-37D1-401F-B3C9-412EB17FC619}" type="datetimeFigureOut">
              <a:rPr lang="en-IN" smtClean="0">
                <a:solidFill>
                  <a:prstClr val="black">
                    <a:tint val="75000"/>
                  </a:prstClr>
                </a:solidFill>
              </a:rPr>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2D0CD454-69CB-4647-AC93-5608A9603E22}" type="slidenum">
              <a:rPr lang="en-IN" smtClean="0">
                <a:solidFill>
                  <a:prstClr val="black">
                    <a:tint val="75000"/>
                  </a:prstClr>
                </a:solidFill>
              </a:rPr>
            </a:fld>
            <a:endParaRPr lang="en-IN">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4" name="Date Placeholder 3"/>
          <p:cNvSpPr>
            <a:spLocks noGrp="1"/>
          </p:cNvSpPr>
          <p:nvPr>
            <p:ph type="dt" sz="half" idx="10"/>
          </p:nvPr>
        </p:nvSpPr>
        <p:spPr/>
        <p:txBody>
          <a:bodyPr/>
          <a:lstStyle/>
          <a:p>
            <a:fld id="{E42CE5DB-37D1-401F-B3C9-412EB17FC619}" type="datetimeFigureOut">
              <a:rPr lang="en-IN" smtClean="0">
                <a:solidFill>
                  <a:prstClr val="black">
                    <a:tint val="75000"/>
                  </a:prstClr>
                </a:solidFill>
              </a:rPr>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2D0CD454-69CB-4647-AC93-5608A9603E22}" type="slidenum">
              <a:rPr lang="en-IN" smtClean="0">
                <a:solidFill>
                  <a:prstClr val="black">
                    <a:tint val="75000"/>
                  </a:prstClr>
                </a:solidFill>
              </a:rPr>
            </a:fld>
            <a:endParaRPr lang="en-IN">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4" name="Date Placeholder 3"/>
          <p:cNvSpPr>
            <a:spLocks noGrp="1"/>
          </p:cNvSpPr>
          <p:nvPr>
            <p:ph type="dt" sz="half" idx="10"/>
          </p:nvPr>
        </p:nvSpPr>
        <p:spPr/>
        <p:txBody>
          <a:bodyPr/>
          <a:lstStyle/>
          <a:p>
            <a:fld id="{E42CE5DB-37D1-401F-B3C9-412EB17FC619}" type="datetimeFigureOut">
              <a:rPr lang="en-IN" smtClean="0">
                <a:solidFill>
                  <a:prstClr val="black">
                    <a:tint val="75000"/>
                  </a:prstClr>
                </a:solidFill>
              </a:rPr>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2D0CD454-69CB-4647-AC93-5608A9603E22}" type="slidenum">
              <a:rPr lang="en-IN" smtClean="0">
                <a:solidFill>
                  <a:prstClr val="black">
                    <a:tint val="75000"/>
                  </a:prstClr>
                </a:solidFill>
              </a:rPr>
            </a:fld>
            <a:endParaRPr lang="en-IN">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a:fillRect/>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srcRect/>
          <a:stretch>
            <a:fillRect/>
          </a:stretch>
        </p:blipFill>
        <p:spPr>
          <a:xfrm>
            <a:off x="339234" y="268151"/>
            <a:ext cx="11513532" cy="6321700"/>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77CB125-156C-434B-9535-2869C4C617AA}" type="datetimeFigureOut">
              <a:rPr lang="en-US">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6A4C49-959D-4749-8908-C533971F75A5}" type="slidenum">
              <a:rPr lang="en-US" altLang="en-US"/>
            </a:fld>
            <a:endParaRPr lang="en-US"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lvl1pPr>
              <a:defRPr/>
            </a:lvl1pPr>
          </a:lstStyle>
          <a:p>
            <a:pPr>
              <a:defRPr/>
            </a:pPr>
            <a:fld id="{77B256A8-20A0-4F05-B1C2-72E4EB8A23F4}" type="datetimeFigureOut">
              <a:rPr lang="en-US">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440D5B-FA80-4B80-AC56-49C1AEECAB84}" type="slidenum">
              <a:rPr lang="en-US" altLang="en-US"/>
            </a:fld>
            <a:endParaRPr lang="en-US"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lvl1pPr>
              <a:defRPr/>
            </a:lvl1pPr>
          </a:lstStyle>
          <a:p>
            <a:pPr>
              <a:defRPr/>
            </a:pPr>
            <a:fld id="{298DE059-884F-471B-88AB-59523B6A2712}" type="datetimeFigureOut">
              <a:rPr lang="en-US">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705438C-6673-479D-94BC-C0807E6BCC7F}" type="slidenum">
              <a:rPr lang="en-US" altLang="en-US"/>
            </a:fld>
            <a:endParaRPr lang="en-US"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3"/>
          <p:cNvSpPr>
            <a:spLocks noGrp="1"/>
          </p:cNvSpPr>
          <p:nvPr>
            <p:ph type="dt" sz="half" idx="10"/>
          </p:nvPr>
        </p:nvSpPr>
        <p:spPr/>
        <p:txBody>
          <a:bodyPr/>
          <a:lstStyle>
            <a:lvl1pPr>
              <a:defRPr/>
            </a:lvl1pPr>
          </a:lstStyle>
          <a:p>
            <a:pPr>
              <a:defRPr/>
            </a:pPr>
            <a:fld id="{8A1C50F0-350E-491C-A10B-82378630CC2C}" type="datetimeFigureOut">
              <a:rPr lang="en-US">
                <a:solidFill>
                  <a:prstClr val="black">
                    <a:tint val="75000"/>
                  </a:prstClr>
                </a:solidFill>
              </a:rPr>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B6FD943-519E-499B-B643-BBDC036516C9}" type="slidenum">
              <a:rPr lang="en-US" altLang="en-US"/>
            </a:fld>
            <a:endParaRPr lang="en-US"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3"/>
          <p:cNvSpPr>
            <a:spLocks noGrp="1"/>
          </p:cNvSpPr>
          <p:nvPr>
            <p:ph type="dt" sz="half" idx="10"/>
          </p:nvPr>
        </p:nvSpPr>
        <p:spPr/>
        <p:txBody>
          <a:bodyPr/>
          <a:lstStyle>
            <a:lvl1pPr>
              <a:defRPr/>
            </a:lvl1pPr>
          </a:lstStyle>
          <a:p>
            <a:pPr>
              <a:defRPr/>
            </a:pPr>
            <a:fld id="{D131F68D-8B5F-4C75-B60A-A9375820D23D}" type="datetimeFigureOut">
              <a:rPr lang="en-US">
                <a:solidFill>
                  <a:prstClr val="black">
                    <a:tint val="75000"/>
                  </a:prstClr>
                </a:solidFill>
              </a:rPr>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DD99F32-F7B3-4B9D-894B-C0B0C508A3DD}" type="slidenum">
              <a:rPr lang="en-US" altLang="en-US"/>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F5F0132F-27AD-4901-812E-8330D5487512}"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9447797-2723-4F4F-92BC-EDB395B2DE51}" type="datetimeFigureOut">
              <a:rPr lang="en-US">
                <a:solidFill>
                  <a:prstClr val="black">
                    <a:tint val="75000"/>
                  </a:prstClr>
                </a:solidFill>
              </a:rPr>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6981622-4E9E-4625-B563-7BF35D14BD5B}" type="slidenum">
              <a:rPr lang="en-US" altLang="en-US"/>
            </a:fld>
            <a:endParaRPr lang="en-US"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44F8D0-1DDF-499E-8A13-E9BC0133F056}" type="datetimeFigureOut">
              <a:rPr lang="en-US">
                <a:solidFill>
                  <a:prstClr val="black">
                    <a:tint val="75000"/>
                  </a:prstClr>
                </a:solidFill>
              </a:rPr>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AC6EBD7-B575-4605-8782-B66AA41EB481}" type="slidenum">
              <a:rPr lang="en-US" altLang="en-US"/>
            </a:fld>
            <a:endParaRPr lang="en-US"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3"/>
          <p:cNvSpPr>
            <a:spLocks noGrp="1"/>
          </p:cNvSpPr>
          <p:nvPr>
            <p:ph type="dt" sz="half" idx="10"/>
          </p:nvPr>
        </p:nvSpPr>
        <p:spPr/>
        <p:txBody>
          <a:bodyPr/>
          <a:lstStyle>
            <a:lvl1pPr>
              <a:defRPr/>
            </a:lvl1pPr>
          </a:lstStyle>
          <a:p>
            <a:pPr>
              <a:defRPr/>
            </a:pPr>
            <a:fld id="{4BB8BB27-83D8-4859-BAF2-852A8B203EB5}" type="datetimeFigureOut">
              <a:rPr lang="en-US">
                <a:solidFill>
                  <a:prstClr val="black">
                    <a:tint val="75000"/>
                  </a:prstClr>
                </a:solidFill>
              </a:rPr>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73BCC82-0AE5-492F-8947-0F085D04CB87}" type="slidenum">
              <a:rPr lang="en-US" altLang="en-US"/>
            </a:fld>
            <a:endParaRPr lang="en-US"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3"/>
          <p:cNvSpPr>
            <a:spLocks noGrp="1"/>
          </p:cNvSpPr>
          <p:nvPr>
            <p:ph type="dt" sz="half" idx="10"/>
          </p:nvPr>
        </p:nvSpPr>
        <p:spPr/>
        <p:txBody>
          <a:bodyPr/>
          <a:lstStyle>
            <a:lvl1pPr>
              <a:defRPr/>
            </a:lvl1pPr>
          </a:lstStyle>
          <a:p>
            <a:pPr>
              <a:defRPr/>
            </a:pPr>
            <a:fld id="{1B98FC25-CFC4-474E-ABE2-F748F34389F9}" type="datetimeFigureOut">
              <a:rPr lang="en-US">
                <a:solidFill>
                  <a:prstClr val="black">
                    <a:tint val="75000"/>
                  </a:prstClr>
                </a:solidFill>
              </a:rPr>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F92CEE-29AE-448E-8734-0FFB89BDA29F}" type="slidenum">
              <a:rPr lang="en-US" altLang="en-US"/>
            </a:fld>
            <a:endParaRPr lang="en-US"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lvl1pPr>
              <a:defRPr/>
            </a:lvl1pPr>
          </a:lstStyle>
          <a:p>
            <a:pPr>
              <a:defRPr/>
            </a:pPr>
            <a:fld id="{02E318A5-9CC9-49A7-A7A2-C9A44FD5780A}" type="datetimeFigureOut">
              <a:rPr lang="en-US">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0E6A5A-0DF1-47AE-9A78-B7BD36C0FC99}" type="slidenum">
              <a:rPr lang="en-US" altLang="en-US"/>
            </a:fld>
            <a:endParaRPr lang="en-US"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lvl1pPr>
              <a:defRPr/>
            </a:lvl1pPr>
          </a:lstStyle>
          <a:p>
            <a:pPr>
              <a:defRPr/>
            </a:pPr>
            <a:fld id="{52D7A457-79E7-4135-831A-AC08BCFE32A8}" type="datetimeFigureOut">
              <a:rPr lang="en-US">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9E1883-66DA-43C6-B761-D62DF3D18DE3}" type="slidenum">
              <a:rPr lang="en-US" altLang="en-US"/>
            </a:fld>
            <a:endParaRPr lang="en-US"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536B1F-EE64-456B-AB98-4A02B7A93106}" type="slidenum">
              <a:rPr lang="en-US" altLang="en-US" smtClean="0">
                <a:solidFill>
                  <a:prstClr val="black">
                    <a:tint val="75000"/>
                  </a:prstClr>
                </a:solidFill>
              </a:rPr>
            </a:fld>
            <a:endParaRPr lang="en-US" altLang="en-US">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A78F58-097C-4905-A838-C2FB2C183D34}" type="slidenum">
              <a:rPr lang="en-US" altLang="en-US" smtClean="0">
                <a:solidFill>
                  <a:prstClr val="black">
                    <a:tint val="75000"/>
                  </a:prstClr>
                </a:solidFill>
              </a:rPr>
            </a:fld>
            <a:endParaRPr lang="en-US" altLang="en-US">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4558D4-B2A0-4B65-B6BE-D648FF7D8D57}" type="slidenum">
              <a:rPr lang="en-US" altLang="en-US" smtClean="0">
                <a:solidFill>
                  <a:prstClr val="black">
                    <a:tint val="75000"/>
                  </a:prstClr>
                </a:solidFill>
              </a:rPr>
            </a:fld>
            <a:endParaRPr lang="en-US" altLang="en-US">
              <a:solidFill>
                <a:prstClr val="black">
                  <a:tint val="7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9FCAB5-81DE-4729-A068-A841F71E24F5}" type="slidenum">
              <a:rPr lang="en-US" altLang="en-US" smtClean="0">
                <a:solidFill>
                  <a:prstClr val="black">
                    <a:tint val="75000"/>
                  </a:prstClr>
                </a:solidFill>
              </a:rPr>
            </a:fld>
            <a:endParaRPr lang="en-US" alt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F5F0132F-27AD-4901-812E-8330D5487512}"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9F68A17-69DE-45AE-86AE-1A2E227A0A19}" type="slidenum">
              <a:rPr lang="en-US" altLang="en-US" smtClean="0">
                <a:solidFill>
                  <a:prstClr val="black">
                    <a:tint val="75000"/>
                  </a:prstClr>
                </a:solidFill>
              </a:rPr>
            </a:fld>
            <a:endParaRPr lang="en-US" altLang="en-US">
              <a:solidFill>
                <a:prstClr val="black">
                  <a:tint val="75000"/>
                </a:prst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DC60F3-99DB-45AD-A455-E323D6CA23B1}" type="slidenum">
              <a:rPr lang="en-US" altLang="en-US" smtClean="0">
                <a:solidFill>
                  <a:prstClr val="black">
                    <a:tint val="75000"/>
                  </a:prstClr>
                </a:solidFill>
              </a:rPr>
            </a:fld>
            <a:endParaRPr lang="en-US" altLang="en-US">
              <a:solidFill>
                <a:prstClr val="black">
                  <a:tint val="75000"/>
                </a:prst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B79B089-770B-42E5-B4CD-326E205543F8}" type="slidenum">
              <a:rPr lang="en-US" altLang="en-US" smtClean="0">
                <a:solidFill>
                  <a:prstClr val="black">
                    <a:tint val="75000"/>
                  </a:prstClr>
                </a:solidFill>
              </a:rPr>
            </a:fld>
            <a:endParaRPr lang="en-US" altLang="en-US">
              <a:solidFill>
                <a:prstClr val="black">
                  <a:tint val="75000"/>
                </a:prst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6C8335F-0687-43BD-A92A-7A371260C737}" type="slidenum">
              <a:rPr lang="en-US" altLang="en-US" smtClean="0">
                <a:solidFill>
                  <a:prstClr val="black">
                    <a:tint val="75000"/>
                  </a:prstClr>
                </a:solidFill>
              </a:rPr>
            </a:fld>
            <a:endParaRPr lang="en-US" altLang="en-US">
              <a:solidFill>
                <a:prstClr val="black">
                  <a:tint val="75000"/>
                </a:prstClr>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DFFA2EA-8B08-4B9C-91E6-4D934162C94B}" type="slidenum">
              <a:rPr lang="en-US" altLang="en-US" smtClean="0">
                <a:solidFill>
                  <a:prstClr val="black">
                    <a:tint val="75000"/>
                  </a:prstClr>
                </a:solidFill>
              </a:rPr>
            </a:fld>
            <a:endParaRPr lang="en-US" altLang="en-US">
              <a:solidFill>
                <a:prstClr val="black">
                  <a:tint val="75000"/>
                </a:prstClr>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597FDC-5BDA-4662-8C51-29F729BA0F6F}" type="slidenum">
              <a:rPr lang="en-US" altLang="en-US" smtClean="0">
                <a:solidFill>
                  <a:prstClr val="black">
                    <a:tint val="75000"/>
                  </a:prstClr>
                </a:solidFill>
              </a:rPr>
            </a:fld>
            <a:endParaRPr lang="en-US" altLang="en-US">
              <a:solidFill>
                <a:prstClr val="black">
                  <a:tint val="75000"/>
                </a:prstClr>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693A02-23AA-4B53-BF99-BE41B251197E}" type="slidenum">
              <a:rPr lang="en-US" altLang="en-US" smtClean="0">
                <a:solidFill>
                  <a:prstClr val="black">
                    <a:tint val="75000"/>
                  </a:prstClr>
                </a:solidFill>
              </a:rPr>
            </a:fld>
            <a:endParaRPr lang="en-US" alt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F0132F-27AD-4901-812E-8330D5487512}"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F5F0132F-27AD-4901-812E-8330D5487512}"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F5F0132F-27AD-4901-812E-8330D5487512}"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3" Type="http://schemas.openxmlformats.org/officeDocument/2006/relationships/theme" Target="../theme/theme3.xml"/><Relationship Id="rId12" Type="http://schemas.openxmlformats.org/officeDocument/2006/relationships/slideLayout" Target="../slideLayouts/slideLayout34.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3.xml"/><Relationship Id="rId8" Type="http://schemas.openxmlformats.org/officeDocument/2006/relationships/slideLayout" Target="../slideLayouts/slideLayout42.xml"/><Relationship Id="rId7" Type="http://schemas.openxmlformats.org/officeDocument/2006/relationships/slideLayout" Target="../slideLayouts/slideLayout41.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3" Type="http://schemas.openxmlformats.org/officeDocument/2006/relationships/slideLayout" Target="../slideLayouts/slideLayout37.xml"/><Relationship Id="rId2" Type="http://schemas.openxmlformats.org/officeDocument/2006/relationships/slideLayout" Target="../slideLayouts/slideLayout36.xml"/><Relationship Id="rId12" Type="http://schemas.openxmlformats.org/officeDocument/2006/relationships/theme" Target="../theme/theme4.xml"/><Relationship Id="rId11" Type="http://schemas.openxmlformats.org/officeDocument/2006/relationships/slideLayout" Target="../slideLayouts/slideLayout45.xml"/><Relationship Id="rId10" Type="http://schemas.openxmlformats.org/officeDocument/2006/relationships/slideLayout" Target="../slideLayouts/slideLayout44.xml"/><Relationship Id="rId1"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4.xml"/><Relationship Id="rId8" Type="http://schemas.openxmlformats.org/officeDocument/2006/relationships/slideLayout" Target="../slideLayouts/slideLayout53.xml"/><Relationship Id="rId7" Type="http://schemas.openxmlformats.org/officeDocument/2006/relationships/slideLayout" Target="../slideLayouts/slideLayout52.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 Id="rId3" Type="http://schemas.openxmlformats.org/officeDocument/2006/relationships/slideLayout" Target="../slideLayouts/slideLayout48.xml"/><Relationship Id="rId2" Type="http://schemas.openxmlformats.org/officeDocument/2006/relationships/slideLayout" Target="../slideLayouts/slideLayout47.xml"/><Relationship Id="rId12" Type="http://schemas.openxmlformats.org/officeDocument/2006/relationships/theme" Target="../theme/theme5.xml"/><Relationship Id="rId11" Type="http://schemas.openxmlformats.org/officeDocument/2006/relationships/slideLayout" Target="../slideLayouts/slideLayout56.xml"/><Relationship Id="rId10" Type="http://schemas.openxmlformats.org/officeDocument/2006/relationships/slideLayout" Target="../slideLayouts/slideLayout55.xml"/><Relationship Id="rId1"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fld>
            <a:endParaRPr lang="en-US"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fld>
            <a:endParaRPr lang="en-IN">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fld>
            <a:endParaRPr lang="en-IN">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smtClean="0"/>
              <a:t>Click to edit Master title style</a:t>
            </a:r>
            <a:endParaRPr lang="en-US" altLang="en-US" smtClean="0"/>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smtClean="0"/>
              <a:t>Click to edit Master text styles</a:t>
            </a:r>
            <a:endParaRPr lang="en-US" altLang="en-US" smtClean="0"/>
          </a:p>
          <a:p>
            <a:pPr lvl="1"/>
            <a:r>
              <a:rPr lang="en-US" altLang="en-US" smtClean="0"/>
              <a:t>Second level</a:t>
            </a:r>
            <a:endParaRPr lang="en-US" altLang="en-US" smtClean="0"/>
          </a:p>
          <a:p>
            <a:pPr lvl="2"/>
            <a:r>
              <a:rPr lang="en-US" altLang="en-US" smtClean="0"/>
              <a:t>Third level</a:t>
            </a:r>
            <a:endParaRPr lang="en-US" altLang="en-US" smtClean="0"/>
          </a:p>
          <a:p>
            <a:pPr lvl="3"/>
            <a:r>
              <a:rPr lang="en-US" altLang="en-US" smtClean="0"/>
              <a:t>Fourth level</a:t>
            </a:r>
            <a:endParaRPr lang="en-US" altLang="en-US" smtClean="0"/>
          </a:p>
          <a:p>
            <a:pPr lvl="4"/>
            <a:r>
              <a:rPr lang="en-US" altLang="en-US" smtClean="0"/>
              <a:t>Fifth level</a:t>
            </a:r>
            <a:endParaRPr lang="en-US" altLang="en-US" smtClean="0"/>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5C5C9BF-A721-41F1-92BD-FAD26F1849FF}" type="datetimeFigureOut">
              <a:rPr lang="en-US">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lstStyle>
            <a:lvl1pPr algn="r">
              <a:defRPr sz="1200">
                <a:solidFill>
                  <a:srgbClr val="898989"/>
                </a:solidFill>
                <a:latin typeface="Calibri" panose="020F0502020204030204" pitchFamily="34" charset="0"/>
              </a:defRPr>
            </a:lvl1pPr>
          </a:lstStyle>
          <a:p>
            <a:pPr fontAlgn="base">
              <a:spcBef>
                <a:spcPct val="0"/>
              </a:spcBef>
              <a:spcAft>
                <a:spcPct val="0"/>
              </a:spcAft>
            </a:pPr>
            <a:fld id="{026F4E6E-518E-4480-9CAF-D5C60D0A1FE6}" type="slidenum">
              <a:rPr lang="en-US" altLang="en-US" smtClean="0">
                <a:cs typeface="Arial" panose="020B0604020202020204" pitchFamily="34" charset="0"/>
              </a:rPr>
            </a:fld>
            <a:endParaRPr lang="en-US" altLang="en-US" smtClean="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endParaRPr lang="en-US" altLang="en-US">
              <a:solidFill>
                <a:prstClr val="black">
                  <a:tint val="75000"/>
                </a:prstClr>
              </a:solidFill>
              <a:latin typeface="Arial" panose="020B0604020202020204"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altLang="en-US">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6594CEC0-5F8F-41EE-8DE7-95573CECC4C2}" type="slidenum">
              <a:rPr lang="en-US" altLang="en-US" smtClean="0">
                <a:solidFill>
                  <a:prstClr val="black">
                    <a:tint val="75000"/>
                  </a:prstClr>
                </a:solidFill>
                <a:latin typeface="Arial" panose="020B0604020202020204" pitchFamily="34" charset="0"/>
              </a:rPr>
            </a:fld>
            <a:endParaRPr lang="en-US" altLang="en-US">
              <a:solidFill>
                <a:prstClr val="black">
                  <a:tint val="75000"/>
                </a:prstClr>
              </a:solidFill>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21.png"/><Relationship Id="rId1" Type="http://schemas.openxmlformats.org/officeDocument/2006/relationships/image" Target="../media/image20.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15.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15.png"/><Relationship Id="rId3" Type="http://schemas.microsoft.com/office/2007/relationships/hdphoto" Target="../media/image23.wdp"/><Relationship Id="rId2" Type="http://schemas.openxmlformats.org/officeDocument/2006/relationships/image" Target="../media/image22.png"/><Relationship Id="rId1" Type="http://schemas.openxmlformats.org/officeDocument/2006/relationships/tags" Target="../tags/tag1.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15.png"/><Relationship Id="rId2" Type="http://schemas.microsoft.com/office/2007/relationships/hdphoto" Target="../media/image23.wdp"/><Relationship Id="rId1" Type="http://schemas.openxmlformats.org/officeDocument/2006/relationships/image" Target="../media/image22.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15.png"/><Relationship Id="rId2" Type="http://schemas.microsoft.com/office/2007/relationships/hdphoto" Target="../media/image23.wdp"/><Relationship Id="rId1"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image" Target="../media/image15.png"/><Relationship Id="rId1"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image" Target="../media/image15.pn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15.png"/><Relationship Id="rId3" Type="http://schemas.openxmlformats.org/officeDocument/2006/relationships/image" Target="../media/image21.png"/><Relationship Id="rId2" Type="http://schemas.openxmlformats.org/officeDocument/2006/relationships/image" Target="../media/image14.png"/><Relationship Id="rId1" Type="http://schemas.openxmlformats.org/officeDocument/2006/relationships/image" Target="../media/image20.png"/></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15.png"/><Relationship Id="rId3" Type="http://schemas.openxmlformats.org/officeDocument/2006/relationships/image" Target="../media/image21.png"/><Relationship Id="rId2" Type="http://schemas.openxmlformats.org/officeDocument/2006/relationships/image" Target="../media/image14.png"/><Relationship Id="rId1" Type="http://schemas.openxmlformats.org/officeDocument/2006/relationships/image" Target="../media/image20.pn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34.xml"/><Relationship Id="rId4" Type="http://schemas.openxmlformats.org/officeDocument/2006/relationships/image" Target="../media/image15.png"/><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image" Target="../media/image12.jpeg"/></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1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28.png"/><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0.jpe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26.png"/><Relationship Id="rId2" Type="http://schemas.openxmlformats.org/officeDocument/2006/relationships/image" Target="../media/image31.png"/><Relationship Id="rId1" Type="http://schemas.openxmlformats.org/officeDocument/2006/relationships/image" Target="../media/image3.png"/></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20.png"/><Relationship Id="rId3" Type="http://schemas.openxmlformats.org/officeDocument/2006/relationships/image" Target="../media/image15.png"/><Relationship Id="rId2" Type="http://schemas.openxmlformats.org/officeDocument/2006/relationships/image" Target="../media/image31.png"/><Relationship Id="rId1" Type="http://schemas.openxmlformats.org/officeDocument/2006/relationships/image" Target="../media/image32.png"/></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15.png"/><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image" Target="../media/image32.png"/></Relationships>
</file>

<file path=ppt/slides/_rels/slide25.xml.rels><?xml version="1.0" encoding="UTF-8" standalone="yes"?>
<Relationships xmlns="http://schemas.openxmlformats.org/package/2006/relationships"><Relationship Id="rId9" Type="http://schemas.openxmlformats.org/officeDocument/2006/relationships/image" Target="../media/image43.png"/><Relationship Id="rId8" Type="http://schemas.openxmlformats.org/officeDocument/2006/relationships/image" Target="../media/image42.png"/><Relationship Id="rId7" Type="http://schemas.openxmlformats.org/officeDocument/2006/relationships/image" Target="../media/image41.png"/><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3" Type="http://schemas.openxmlformats.org/officeDocument/2006/relationships/image" Target="../media/image37.png"/><Relationship Id="rId26" Type="http://schemas.openxmlformats.org/officeDocument/2006/relationships/slideLayout" Target="../slideLayouts/slideLayout52.xml"/><Relationship Id="rId25" Type="http://schemas.openxmlformats.org/officeDocument/2006/relationships/image" Target="../media/image15.png"/><Relationship Id="rId24" Type="http://schemas.openxmlformats.org/officeDocument/2006/relationships/image" Target="../media/image57.png"/><Relationship Id="rId23" Type="http://schemas.openxmlformats.org/officeDocument/2006/relationships/image" Target="../media/image20.png"/><Relationship Id="rId22" Type="http://schemas.openxmlformats.org/officeDocument/2006/relationships/image" Target="../media/image56.png"/><Relationship Id="rId21" Type="http://schemas.openxmlformats.org/officeDocument/2006/relationships/image" Target="../media/image55.png"/><Relationship Id="rId20" Type="http://schemas.openxmlformats.org/officeDocument/2006/relationships/image" Target="../media/image54.png"/><Relationship Id="rId2" Type="http://schemas.openxmlformats.org/officeDocument/2006/relationships/image" Target="../media/image36.png"/><Relationship Id="rId19" Type="http://schemas.openxmlformats.org/officeDocument/2006/relationships/image" Target="../media/image53.png"/><Relationship Id="rId18" Type="http://schemas.openxmlformats.org/officeDocument/2006/relationships/image" Target="../media/image52.png"/><Relationship Id="rId17" Type="http://schemas.openxmlformats.org/officeDocument/2006/relationships/image" Target="../media/image51.png"/><Relationship Id="rId16" Type="http://schemas.openxmlformats.org/officeDocument/2006/relationships/image" Target="../media/image50.png"/><Relationship Id="rId15" Type="http://schemas.openxmlformats.org/officeDocument/2006/relationships/image" Target="../media/image49.png"/><Relationship Id="rId14" Type="http://schemas.openxmlformats.org/officeDocument/2006/relationships/image" Target="../media/image48.png"/><Relationship Id="rId13" Type="http://schemas.openxmlformats.org/officeDocument/2006/relationships/image" Target="../media/image47.png"/><Relationship Id="rId12" Type="http://schemas.openxmlformats.org/officeDocument/2006/relationships/image" Target="../media/image46.png"/><Relationship Id="rId11" Type="http://schemas.openxmlformats.org/officeDocument/2006/relationships/image" Target="../media/image45.png"/><Relationship Id="rId10" Type="http://schemas.openxmlformats.org/officeDocument/2006/relationships/image" Target="../media/image44.png"/><Relationship Id="rId1" Type="http://schemas.openxmlformats.org/officeDocument/2006/relationships/image" Target="../media/image35.png"/></Relationships>
</file>

<file path=ppt/slides/_rels/slide26.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34.xml"/><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jpeg"/></Relationships>
</file>

<file path=ppt/slides/_rels/slide27.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57.png"/><Relationship Id="rId3"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image" Target="../media/image58.png"/></Relationships>
</file>

<file path=ppt/slides/_rels/slide28.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image" Target="../media/image61.jpeg"/><Relationship Id="rId4" Type="http://schemas.openxmlformats.org/officeDocument/2006/relationships/image" Target="../media/image60.png"/><Relationship Id="rId3" Type="http://schemas.openxmlformats.org/officeDocument/2006/relationships/image" Target="../media/image15.png"/><Relationship Id="rId2" Type="http://schemas.openxmlformats.org/officeDocument/2006/relationships/image" Target="../media/image59.jpeg"/><Relationship Id="rId1" Type="http://schemas.openxmlformats.org/officeDocument/2006/relationships/image" Target="../media/image18.emf"/></Relationships>
</file>

<file path=ppt/slides/_rels/slide29.xml.rels><?xml version="1.0" encoding="UTF-8" standalone="yes"?>
<Relationships xmlns="http://schemas.openxmlformats.org/package/2006/relationships"><Relationship Id="rId7" Type="http://schemas.openxmlformats.org/officeDocument/2006/relationships/slideLayout" Target="../slideLayouts/slideLayout36.xml"/><Relationship Id="rId6" Type="http://schemas.openxmlformats.org/officeDocument/2006/relationships/image" Target="../media/image18.emf"/><Relationship Id="rId5" Type="http://schemas.openxmlformats.org/officeDocument/2006/relationships/image" Target="../media/image15.png"/><Relationship Id="rId4" Type="http://schemas.openxmlformats.org/officeDocument/2006/relationships/image" Target="../media/image33.png"/><Relationship Id="rId3"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image" Target="../media/image32.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34.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jpeg"/></Relationships>
</file>

<file path=ppt/slides/_rels/slide30.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15.png"/><Relationship Id="rId3" Type="http://schemas.openxmlformats.org/officeDocument/2006/relationships/image" Target="../media/image57.png"/><Relationship Id="rId2" Type="http://schemas.openxmlformats.org/officeDocument/2006/relationships/image" Target="../media/image62.png"/><Relationship Id="rId1" Type="http://schemas.openxmlformats.org/officeDocument/2006/relationships/image" Target="../media/image20.png"/></Relationships>
</file>

<file path=ppt/slides/_rels/slide31.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34.xml"/><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jpeg"/></Relationships>
</file>

<file path=ppt/slides/_rels/slide32.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tags" Target="../tags/tag2.xml"/><Relationship Id="rId4" Type="http://schemas.openxmlformats.org/officeDocument/2006/relationships/image" Target="../media/image15.png"/><Relationship Id="rId3" Type="http://schemas.openxmlformats.org/officeDocument/2006/relationships/image" Target="../media/image64.png"/><Relationship Id="rId2" Type="http://schemas.openxmlformats.org/officeDocument/2006/relationships/image" Target="../media/image57.png"/><Relationship Id="rId1" Type="http://schemas.openxmlformats.org/officeDocument/2006/relationships/image" Target="../media/image63.png"/></Relationships>
</file>

<file path=ppt/slides/_rels/slide33.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34.xml"/><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7.jpe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34.xml"/><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jpe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34.xml"/><Relationship Id="rId4" Type="http://schemas.openxmlformats.org/officeDocument/2006/relationships/image" Target="../media/image15.png"/><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image" Target="../media/image12.jpe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15.png"/><Relationship Id="rId3" Type="http://schemas.openxmlformats.org/officeDocument/2006/relationships/image" Target="../media/image8.jpeg"/><Relationship Id="rId2" Type="http://schemas.openxmlformats.org/officeDocument/2006/relationships/image" Target="../media/image19.png"/><Relationship Id="rId1" Type="http://schemas.openxmlformats.org/officeDocument/2006/relationships/image" Target="../media/image18.emf"/></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Google Shape;164;p9"/>
          <p:cNvPicPr preferRelativeResize="0"/>
          <p:nvPr/>
        </p:nvPicPr>
        <p:blipFill rotWithShape="1">
          <a:blip r:embed="rId1"/>
          <a:srcRect l="15285" t="10430" r="46645" b="11190"/>
          <a:stretch>
            <a:fillRect/>
          </a:stretch>
        </p:blipFill>
        <p:spPr>
          <a:xfrm>
            <a:off x="-1001395" y="-638175"/>
            <a:ext cx="13804900" cy="7552690"/>
          </a:xfrm>
          <a:prstGeom prst="rect">
            <a:avLst/>
          </a:prstGeom>
          <a:noFill/>
          <a:ln>
            <a:noFill/>
          </a:ln>
        </p:spPr>
      </p:pic>
      <p:sp>
        <p:nvSpPr>
          <p:cNvPr id="4" name="TextBox 1"/>
          <p:cNvSpPr txBox="1">
            <a:spLocks noChangeArrowheads="1"/>
          </p:cNvSpPr>
          <p:nvPr/>
        </p:nvSpPr>
        <p:spPr bwMode="auto">
          <a:xfrm>
            <a:off x="2517913" y="307692"/>
            <a:ext cx="7612951"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algn="ctr" eaLnBrk="1" fontAlgn="base" hangingPunct="1">
              <a:spcBef>
                <a:spcPct val="0"/>
              </a:spcBef>
              <a:spcAft>
                <a:spcPct val="0"/>
              </a:spcAft>
            </a:pPr>
            <a:r>
              <a:rPr lang="en-US" altLang="vi-VN" sz="2400" b="0" dirty="0">
                <a:latin typeface="Times New Roman" panose="02020603050405020304" pitchFamily="18" charset="0"/>
                <a:ea typeface="SimSun" panose="02010600030101010101" pitchFamily="2" charset="-122"/>
                <a:cs typeface="Times New Roman" panose="02020603050405020304" pitchFamily="18" charset="0"/>
              </a:rPr>
              <a:t>TRƯỜNG TRUNG HỌC CƠ SỞ HOÀI CHÂU</a:t>
            </a:r>
            <a:endParaRPr lang="en-US" altLang="vi-VN" sz="2400" b="0" dirty="0">
              <a:latin typeface="Times New Roman" panose="02020603050405020304" pitchFamily="18" charset="0"/>
              <a:ea typeface="SimSun" panose="02010600030101010101" pitchFamily="2" charset="-122"/>
              <a:cs typeface="Times New Roman" panose="02020603050405020304" pitchFamily="18" charset="0"/>
            </a:endParaRPr>
          </a:p>
          <a:p>
            <a:pPr algn="ctr" eaLnBrk="1" fontAlgn="base" hangingPunct="1">
              <a:spcBef>
                <a:spcPct val="0"/>
              </a:spcBef>
              <a:spcAft>
                <a:spcPct val="0"/>
              </a:spcAft>
            </a:pPr>
            <a:endParaRPr lang="en-US" altLang="vi-VN" sz="2400" dirty="0">
              <a:latin typeface="Times New Roman" panose="02020603050405020304" pitchFamily="18" charset="0"/>
              <a:ea typeface="SimSun" panose="02010600030101010101" pitchFamily="2" charset="-122"/>
              <a:cs typeface="Times New Roman" panose="02020603050405020304" pitchFamily="18" charset="0"/>
            </a:endParaRPr>
          </a:p>
        </p:txBody>
      </p:sp>
      <p:sp>
        <p:nvSpPr>
          <p:cNvPr id="5" name="TextBox 4"/>
          <p:cNvSpPr txBox="1">
            <a:spLocks noChangeArrowheads="1"/>
          </p:cNvSpPr>
          <p:nvPr/>
        </p:nvSpPr>
        <p:spPr bwMode="auto">
          <a:xfrm>
            <a:off x="4281226" y="1168400"/>
            <a:ext cx="4945440" cy="42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eaLnBrk="1" fontAlgn="base" hangingPunct="1">
              <a:spcBef>
                <a:spcPct val="0"/>
              </a:spcBef>
              <a:spcAft>
                <a:spcPct val="0"/>
              </a:spcAft>
            </a:pPr>
            <a:r>
              <a:rPr lang="en-US" altLang="vi-VN" sz="2200" dirty="0">
                <a:latin typeface="Times New Roman" panose="02020603050405020304" pitchFamily="18" charset="0"/>
                <a:ea typeface="SimSun" panose="02010600030101010101" pitchFamily="2" charset="-122"/>
                <a:cs typeface="Times New Roman" panose="02020603050405020304" pitchFamily="18" charset="0"/>
              </a:rPr>
              <a:t>GIÁO DỤC CÔNG DÂN 6</a:t>
            </a:r>
            <a:endParaRPr lang="en-US" altLang="vi-VN" sz="2200" dirty="0">
              <a:latin typeface="Times New Roman" panose="02020603050405020304" pitchFamily="18" charset="0"/>
              <a:ea typeface="SimSun" panose="02010600030101010101" pitchFamily="2" charset="-122"/>
              <a:cs typeface="Times New Roman" panose="02020603050405020304" pitchFamily="18" charset="0"/>
            </a:endParaRPr>
          </a:p>
        </p:txBody>
      </p:sp>
      <p:grpSp>
        <p:nvGrpSpPr>
          <p:cNvPr id="7" name="Group 2"/>
          <p:cNvGrpSpPr>
            <a:grpSpLocks noChangeAspect="1"/>
          </p:cNvGrpSpPr>
          <p:nvPr/>
        </p:nvGrpSpPr>
        <p:grpSpPr bwMode="auto">
          <a:xfrm>
            <a:off x="6281995" y="3734567"/>
            <a:ext cx="5642394" cy="3371903"/>
            <a:chOff x="0" y="0"/>
            <a:chExt cx="5460" cy="3810"/>
          </a:xfrm>
        </p:grpSpPr>
        <p:sp>
          <p:nvSpPr>
            <p:cNvPr id="8" name="AutoShape 3"/>
            <p:cNvSpPr>
              <a:spLocks noChangeAspect="1" noChangeArrowheads="1"/>
            </p:cNvSpPr>
            <p:nvPr/>
          </p:nvSpPr>
          <p:spPr bwMode="auto">
            <a:xfrm>
              <a:off x="0" y="0"/>
              <a:ext cx="5460" cy="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 typeface="Wingdings 3" panose="05040102010807070707" pitchFamily="18" charset="2"/>
                <a:buNone/>
              </a:pPr>
              <a:endParaRPr lang="en-US" altLang="en-US" sz="1800">
                <a:solidFill>
                  <a:prstClr val="black"/>
                </a:solidFill>
                <a:latin typeface="Arial" panose="020B0604020202020204" pitchFamily="34" charset="0"/>
                <a:ea typeface="SimSun" panose="02010600030101010101" pitchFamily="2" charset="-122"/>
                <a:cs typeface="Arial" panose="020B0604020202020204" pitchFamily="34" charset="0"/>
              </a:endParaRPr>
            </a:p>
          </p:txBody>
        </p:sp>
        <p:sp>
          <p:nvSpPr>
            <p:cNvPr id="9" name="Freeform 4"/>
            <p:cNvSpPr/>
            <p:nvPr/>
          </p:nvSpPr>
          <p:spPr bwMode="auto">
            <a:xfrm>
              <a:off x="1120" y="906"/>
              <a:ext cx="3220" cy="1998"/>
            </a:xfrm>
            <a:custGeom>
              <a:avLst/>
              <a:gdLst>
                <a:gd name="T0" fmla="*/ 648 w 3220"/>
                <a:gd name="T1" fmla="*/ 48 h 1998"/>
                <a:gd name="T2" fmla="*/ 807 w 3220"/>
                <a:gd name="T3" fmla="*/ 100 h 1998"/>
                <a:gd name="T4" fmla="*/ 952 w 3220"/>
                <a:gd name="T5" fmla="*/ 104 h 1998"/>
                <a:gd name="T6" fmla="*/ 1091 w 3220"/>
                <a:gd name="T7" fmla="*/ 88 h 1998"/>
                <a:gd name="T8" fmla="*/ 1219 w 3220"/>
                <a:gd name="T9" fmla="*/ 68 h 1998"/>
                <a:gd name="T10" fmla="*/ 1339 w 3220"/>
                <a:gd name="T11" fmla="*/ 64 h 1998"/>
                <a:gd name="T12" fmla="*/ 1452 w 3220"/>
                <a:gd name="T13" fmla="*/ 96 h 1998"/>
                <a:gd name="T14" fmla="*/ 1560 w 3220"/>
                <a:gd name="T15" fmla="*/ 187 h 1998"/>
                <a:gd name="T16" fmla="*/ 1665 w 3220"/>
                <a:gd name="T17" fmla="*/ 195 h 1998"/>
                <a:gd name="T18" fmla="*/ 1759 w 3220"/>
                <a:gd name="T19" fmla="*/ 100 h 1998"/>
                <a:gd name="T20" fmla="*/ 1842 w 3220"/>
                <a:gd name="T21" fmla="*/ 44 h 1998"/>
                <a:gd name="T22" fmla="*/ 1918 w 3220"/>
                <a:gd name="T23" fmla="*/ 20 h 1998"/>
                <a:gd name="T24" fmla="*/ 1984 w 3220"/>
                <a:gd name="T25" fmla="*/ 16 h 1998"/>
                <a:gd name="T26" fmla="*/ 2049 w 3220"/>
                <a:gd name="T27" fmla="*/ 32 h 1998"/>
                <a:gd name="T28" fmla="*/ 2114 w 3220"/>
                <a:gd name="T29" fmla="*/ 52 h 1998"/>
                <a:gd name="T30" fmla="*/ 2188 w 3220"/>
                <a:gd name="T31" fmla="*/ 72 h 1998"/>
                <a:gd name="T32" fmla="*/ 2271 w 3220"/>
                <a:gd name="T33" fmla="*/ 92 h 1998"/>
                <a:gd name="T34" fmla="*/ 2365 w 3220"/>
                <a:gd name="T35" fmla="*/ 96 h 1998"/>
                <a:gd name="T36" fmla="*/ 2475 w 3220"/>
                <a:gd name="T37" fmla="*/ 88 h 1998"/>
                <a:gd name="T38" fmla="*/ 2600 w 3220"/>
                <a:gd name="T39" fmla="*/ 56 h 1998"/>
                <a:gd name="T40" fmla="*/ 2680 w 3220"/>
                <a:gd name="T41" fmla="*/ 68 h 1998"/>
                <a:gd name="T42" fmla="*/ 2714 w 3220"/>
                <a:gd name="T43" fmla="*/ 159 h 1998"/>
                <a:gd name="T44" fmla="*/ 2762 w 3220"/>
                <a:gd name="T45" fmla="*/ 251 h 1998"/>
                <a:gd name="T46" fmla="*/ 2811 w 3220"/>
                <a:gd name="T47" fmla="*/ 315 h 1998"/>
                <a:gd name="T48" fmla="*/ 3220 w 3220"/>
                <a:gd name="T49" fmla="*/ 1903 h 1998"/>
                <a:gd name="T50" fmla="*/ 1819 w 3220"/>
                <a:gd name="T51" fmla="*/ 1907 h 1998"/>
                <a:gd name="T52" fmla="*/ 1842 w 3220"/>
                <a:gd name="T53" fmla="*/ 1934 h 1998"/>
                <a:gd name="T54" fmla="*/ 1862 w 3220"/>
                <a:gd name="T55" fmla="*/ 1966 h 1998"/>
                <a:gd name="T56" fmla="*/ 1850 w 3220"/>
                <a:gd name="T57" fmla="*/ 1994 h 1998"/>
                <a:gd name="T58" fmla="*/ 1776 w 3220"/>
                <a:gd name="T59" fmla="*/ 1998 h 1998"/>
                <a:gd name="T60" fmla="*/ 1643 w 3220"/>
                <a:gd name="T61" fmla="*/ 1998 h 1998"/>
                <a:gd name="T62" fmla="*/ 1501 w 3220"/>
                <a:gd name="T63" fmla="*/ 1998 h 1998"/>
                <a:gd name="T64" fmla="*/ 1404 w 3220"/>
                <a:gd name="T65" fmla="*/ 1998 h 1998"/>
                <a:gd name="T66" fmla="*/ 1356 w 3220"/>
                <a:gd name="T67" fmla="*/ 1994 h 1998"/>
                <a:gd name="T68" fmla="*/ 1336 w 3220"/>
                <a:gd name="T69" fmla="*/ 1966 h 1998"/>
                <a:gd name="T70" fmla="*/ 1353 w 3220"/>
                <a:gd name="T71" fmla="*/ 1934 h 1998"/>
                <a:gd name="T72" fmla="*/ 1376 w 3220"/>
                <a:gd name="T73" fmla="*/ 1907 h 1998"/>
                <a:gd name="T74" fmla="*/ 0 w 3220"/>
                <a:gd name="T75" fmla="*/ 1903 h 1998"/>
                <a:gd name="T76" fmla="*/ 375 w 3220"/>
                <a:gd name="T77" fmla="*/ 299 h 1998"/>
                <a:gd name="T78" fmla="*/ 421 w 3220"/>
                <a:gd name="T79" fmla="*/ 255 h 1998"/>
                <a:gd name="T80" fmla="*/ 463 w 3220"/>
                <a:gd name="T81" fmla="*/ 191 h 1998"/>
                <a:gd name="T82" fmla="*/ 495 w 3220"/>
                <a:gd name="T83" fmla="*/ 116 h 1998"/>
                <a:gd name="T84" fmla="*/ 549 w 3220"/>
                <a:gd name="T85" fmla="*/ 84 h 19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20"/>
                <a:gd name="T130" fmla="*/ 0 h 1998"/>
                <a:gd name="T131" fmla="*/ 3220 w 3220"/>
                <a:gd name="T132" fmla="*/ 1998 h 19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20" h="1998">
                  <a:moveTo>
                    <a:pt x="563" y="0"/>
                  </a:moveTo>
                  <a:lnTo>
                    <a:pt x="648" y="48"/>
                  </a:lnTo>
                  <a:lnTo>
                    <a:pt x="728" y="80"/>
                  </a:lnTo>
                  <a:lnTo>
                    <a:pt x="807" y="100"/>
                  </a:lnTo>
                  <a:lnTo>
                    <a:pt x="881" y="108"/>
                  </a:lnTo>
                  <a:lnTo>
                    <a:pt x="952" y="104"/>
                  </a:lnTo>
                  <a:lnTo>
                    <a:pt x="1023" y="100"/>
                  </a:lnTo>
                  <a:lnTo>
                    <a:pt x="1091" y="88"/>
                  </a:lnTo>
                  <a:lnTo>
                    <a:pt x="1157" y="76"/>
                  </a:lnTo>
                  <a:lnTo>
                    <a:pt x="1219" y="68"/>
                  </a:lnTo>
                  <a:lnTo>
                    <a:pt x="1279" y="64"/>
                  </a:lnTo>
                  <a:lnTo>
                    <a:pt x="1339" y="64"/>
                  </a:lnTo>
                  <a:lnTo>
                    <a:pt x="1395" y="76"/>
                  </a:lnTo>
                  <a:lnTo>
                    <a:pt x="1452" y="96"/>
                  </a:lnTo>
                  <a:lnTo>
                    <a:pt x="1506" y="131"/>
                  </a:lnTo>
                  <a:lnTo>
                    <a:pt x="1560" y="187"/>
                  </a:lnTo>
                  <a:lnTo>
                    <a:pt x="1611" y="259"/>
                  </a:lnTo>
                  <a:lnTo>
                    <a:pt x="1665" y="195"/>
                  </a:lnTo>
                  <a:lnTo>
                    <a:pt x="1714" y="139"/>
                  </a:lnTo>
                  <a:lnTo>
                    <a:pt x="1759" y="100"/>
                  </a:lnTo>
                  <a:lnTo>
                    <a:pt x="1802" y="64"/>
                  </a:lnTo>
                  <a:lnTo>
                    <a:pt x="1842" y="44"/>
                  </a:lnTo>
                  <a:lnTo>
                    <a:pt x="1881" y="28"/>
                  </a:lnTo>
                  <a:lnTo>
                    <a:pt x="1918" y="20"/>
                  </a:lnTo>
                  <a:lnTo>
                    <a:pt x="1952" y="16"/>
                  </a:lnTo>
                  <a:lnTo>
                    <a:pt x="1984" y="16"/>
                  </a:lnTo>
                  <a:lnTo>
                    <a:pt x="2015" y="24"/>
                  </a:lnTo>
                  <a:lnTo>
                    <a:pt x="2049" y="32"/>
                  </a:lnTo>
                  <a:lnTo>
                    <a:pt x="2080" y="40"/>
                  </a:lnTo>
                  <a:lnTo>
                    <a:pt x="2114" y="52"/>
                  </a:lnTo>
                  <a:lnTo>
                    <a:pt x="2151" y="64"/>
                  </a:lnTo>
                  <a:lnTo>
                    <a:pt x="2188" y="72"/>
                  </a:lnTo>
                  <a:lnTo>
                    <a:pt x="2228" y="84"/>
                  </a:lnTo>
                  <a:lnTo>
                    <a:pt x="2271" y="92"/>
                  </a:lnTo>
                  <a:lnTo>
                    <a:pt x="2316" y="96"/>
                  </a:lnTo>
                  <a:lnTo>
                    <a:pt x="2365" y="96"/>
                  </a:lnTo>
                  <a:lnTo>
                    <a:pt x="2419" y="96"/>
                  </a:lnTo>
                  <a:lnTo>
                    <a:pt x="2475" y="88"/>
                  </a:lnTo>
                  <a:lnTo>
                    <a:pt x="2535" y="76"/>
                  </a:lnTo>
                  <a:lnTo>
                    <a:pt x="2600" y="56"/>
                  </a:lnTo>
                  <a:lnTo>
                    <a:pt x="2671" y="32"/>
                  </a:lnTo>
                  <a:lnTo>
                    <a:pt x="2680" y="68"/>
                  </a:lnTo>
                  <a:lnTo>
                    <a:pt x="2697" y="112"/>
                  </a:lnTo>
                  <a:lnTo>
                    <a:pt x="2714" y="159"/>
                  </a:lnTo>
                  <a:lnTo>
                    <a:pt x="2737" y="207"/>
                  </a:lnTo>
                  <a:lnTo>
                    <a:pt x="2762" y="251"/>
                  </a:lnTo>
                  <a:lnTo>
                    <a:pt x="2788" y="291"/>
                  </a:lnTo>
                  <a:lnTo>
                    <a:pt x="2811" y="315"/>
                  </a:lnTo>
                  <a:lnTo>
                    <a:pt x="2836" y="326"/>
                  </a:lnTo>
                  <a:lnTo>
                    <a:pt x="3220" y="1903"/>
                  </a:lnTo>
                  <a:lnTo>
                    <a:pt x="1813" y="1903"/>
                  </a:lnTo>
                  <a:lnTo>
                    <a:pt x="1819" y="1907"/>
                  </a:lnTo>
                  <a:lnTo>
                    <a:pt x="1827" y="1918"/>
                  </a:lnTo>
                  <a:lnTo>
                    <a:pt x="1842" y="1934"/>
                  </a:lnTo>
                  <a:lnTo>
                    <a:pt x="1853" y="1950"/>
                  </a:lnTo>
                  <a:lnTo>
                    <a:pt x="1862" y="1966"/>
                  </a:lnTo>
                  <a:lnTo>
                    <a:pt x="1862" y="1982"/>
                  </a:lnTo>
                  <a:lnTo>
                    <a:pt x="1850" y="1994"/>
                  </a:lnTo>
                  <a:lnTo>
                    <a:pt x="1822" y="1998"/>
                  </a:lnTo>
                  <a:lnTo>
                    <a:pt x="1776" y="1998"/>
                  </a:lnTo>
                  <a:lnTo>
                    <a:pt x="1714" y="1998"/>
                  </a:lnTo>
                  <a:lnTo>
                    <a:pt x="1643" y="1998"/>
                  </a:lnTo>
                  <a:lnTo>
                    <a:pt x="1569" y="1998"/>
                  </a:lnTo>
                  <a:lnTo>
                    <a:pt x="1501" y="1998"/>
                  </a:lnTo>
                  <a:lnTo>
                    <a:pt x="1444" y="1998"/>
                  </a:lnTo>
                  <a:lnTo>
                    <a:pt x="1404" y="1998"/>
                  </a:lnTo>
                  <a:lnTo>
                    <a:pt x="1390" y="1998"/>
                  </a:lnTo>
                  <a:lnTo>
                    <a:pt x="1356" y="1994"/>
                  </a:lnTo>
                  <a:lnTo>
                    <a:pt x="1339" y="1982"/>
                  </a:lnTo>
                  <a:lnTo>
                    <a:pt x="1336" y="1966"/>
                  </a:lnTo>
                  <a:lnTo>
                    <a:pt x="1341" y="1950"/>
                  </a:lnTo>
                  <a:lnTo>
                    <a:pt x="1353" y="1934"/>
                  </a:lnTo>
                  <a:lnTo>
                    <a:pt x="1367" y="1918"/>
                  </a:lnTo>
                  <a:lnTo>
                    <a:pt x="1376" y="1907"/>
                  </a:lnTo>
                  <a:lnTo>
                    <a:pt x="1381" y="1903"/>
                  </a:lnTo>
                  <a:lnTo>
                    <a:pt x="0" y="1903"/>
                  </a:lnTo>
                  <a:lnTo>
                    <a:pt x="355" y="307"/>
                  </a:lnTo>
                  <a:lnTo>
                    <a:pt x="375" y="299"/>
                  </a:lnTo>
                  <a:lnTo>
                    <a:pt x="398" y="283"/>
                  </a:lnTo>
                  <a:lnTo>
                    <a:pt x="421" y="255"/>
                  </a:lnTo>
                  <a:lnTo>
                    <a:pt x="443" y="227"/>
                  </a:lnTo>
                  <a:lnTo>
                    <a:pt x="463" y="191"/>
                  </a:lnTo>
                  <a:lnTo>
                    <a:pt x="480" y="155"/>
                  </a:lnTo>
                  <a:lnTo>
                    <a:pt x="495" y="116"/>
                  </a:lnTo>
                  <a:lnTo>
                    <a:pt x="506" y="80"/>
                  </a:lnTo>
                  <a:lnTo>
                    <a:pt x="549" y="84"/>
                  </a:lnTo>
                  <a:lnTo>
                    <a:pt x="563"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1800">
                <a:solidFill>
                  <a:prstClr val="black"/>
                </a:solidFill>
                <a:latin typeface="Trebuchet MS" panose="020B0603020202020204"/>
                <a:ea typeface="SimSun" panose="02010600030101010101" pitchFamily="2" charset="-122"/>
                <a:cs typeface="Arial" panose="020B0604020202020204" pitchFamily="34" charset="0"/>
              </a:endParaRPr>
            </a:p>
          </p:txBody>
        </p:sp>
        <p:sp>
          <p:nvSpPr>
            <p:cNvPr id="10" name="Freeform 5"/>
            <p:cNvSpPr/>
            <p:nvPr/>
          </p:nvSpPr>
          <p:spPr bwMode="auto">
            <a:xfrm>
              <a:off x="1190" y="1121"/>
              <a:ext cx="401" cy="1512"/>
            </a:xfrm>
            <a:custGeom>
              <a:avLst/>
              <a:gdLst>
                <a:gd name="T0" fmla="*/ 315 w 401"/>
                <a:gd name="T1" fmla="*/ 111 h 1512"/>
                <a:gd name="T2" fmla="*/ 0 w 401"/>
                <a:gd name="T3" fmla="*/ 1512 h 1512"/>
                <a:gd name="T4" fmla="*/ 20 w 401"/>
                <a:gd name="T5" fmla="*/ 1496 h 1512"/>
                <a:gd name="T6" fmla="*/ 43 w 401"/>
                <a:gd name="T7" fmla="*/ 1473 h 1512"/>
                <a:gd name="T8" fmla="*/ 65 w 401"/>
                <a:gd name="T9" fmla="*/ 1441 h 1512"/>
                <a:gd name="T10" fmla="*/ 91 w 401"/>
                <a:gd name="T11" fmla="*/ 1409 h 1512"/>
                <a:gd name="T12" fmla="*/ 114 w 401"/>
                <a:gd name="T13" fmla="*/ 1373 h 1512"/>
                <a:gd name="T14" fmla="*/ 136 w 401"/>
                <a:gd name="T15" fmla="*/ 1341 h 1512"/>
                <a:gd name="T16" fmla="*/ 156 w 401"/>
                <a:gd name="T17" fmla="*/ 1305 h 1512"/>
                <a:gd name="T18" fmla="*/ 170 w 401"/>
                <a:gd name="T19" fmla="*/ 1274 h 1512"/>
                <a:gd name="T20" fmla="*/ 401 w 401"/>
                <a:gd name="T21" fmla="*/ 0 h 1512"/>
                <a:gd name="T22" fmla="*/ 395 w 401"/>
                <a:gd name="T23" fmla="*/ 12 h 1512"/>
                <a:gd name="T24" fmla="*/ 386 w 401"/>
                <a:gd name="T25" fmla="*/ 28 h 1512"/>
                <a:gd name="T26" fmla="*/ 375 w 401"/>
                <a:gd name="T27" fmla="*/ 44 h 1512"/>
                <a:gd name="T28" fmla="*/ 367 w 401"/>
                <a:gd name="T29" fmla="*/ 60 h 1512"/>
                <a:gd name="T30" fmla="*/ 352 w 401"/>
                <a:gd name="T31" fmla="*/ 76 h 1512"/>
                <a:gd name="T32" fmla="*/ 341 w 401"/>
                <a:gd name="T33" fmla="*/ 87 h 1512"/>
                <a:gd name="T34" fmla="*/ 330 w 401"/>
                <a:gd name="T35" fmla="*/ 99 h 1512"/>
                <a:gd name="T36" fmla="*/ 315 w 401"/>
                <a:gd name="T37" fmla="*/ 111 h 15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1"/>
                <a:gd name="T58" fmla="*/ 0 h 1512"/>
                <a:gd name="T59" fmla="*/ 401 w 401"/>
                <a:gd name="T60" fmla="*/ 1512 h 15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1" h="1512">
                  <a:moveTo>
                    <a:pt x="315" y="111"/>
                  </a:moveTo>
                  <a:lnTo>
                    <a:pt x="0" y="1512"/>
                  </a:lnTo>
                  <a:lnTo>
                    <a:pt x="20" y="1496"/>
                  </a:lnTo>
                  <a:lnTo>
                    <a:pt x="43" y="1473"/>
                  </a:lnTo>
                  <a:lnTo>
                    <a:pt x="65" y="1441"/>
                  </a:lnTo>
                  <a:lnTo>
                    <a:pt x="91" y="1409"/>
                  </a:lnTo>
                  <a:lnTo>
                    <a:pt x="114" y="1373"/>
                  </a:lnTo>
                  <a:lnTo>
                    <a:pt x="136" y="1341"/>
                  </a:lnTo>
                  <a:lnTo>
                    <a:pt x="156" y="1305"/>
                  </a:lnTo>
                  <a:lnTo>
                    <a:pt x="170" y="1274"/>
                  </a:lnTo>
                  <a:lnTo>
                    <a:pt x="401" y="0"/>
                  </a:lnTo>
                  <a:lnTo>
                    <a:pt x="395" y="12"/>
                  </a:lnTo>
                  <a:lnTo>
                    <a:pt x="386" y="28"/>
                  </a:lnTo>
                  <a:lnTo>
                    <a:pt x="375" y="44"/>
                  </a:lnTo>
                  <a:lnTo>
                    <a:pt x="367" y="60"/>
                  </a:lnTo>
                  <a:lnTo>
                    <a:pt x="352" y="76"/>
                  </a:lnTo>
                  <a:lnTo>
                    <a:pt x="341" y="87"/>
                  </a:lnTo>
                  <a:lnTo>
                    <a:pt x="330" y="99"/>
                  </a:lnTo>
                  <a:lnTo>
                    <a:pt x="315" y="111"/>
                  </a:lnTo>
                  <a:close/>
                </a:path>
              </a:pathLst>
            </a:custGeom>
            <a:solidFill>
              <a:srgbClr val="3366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1800">
                <a:solidFill>
                  <a:prstClr val="black"/>
                </a:solidFill>
                <a:latin typeface="Trebuchet MS" panose="020B0603020202020204"/>
                <a:ea typeface="SimSun" panose="02010600030101010101" pitchFamily="2" charset="-122"/>
                <a:cs typeface="Arial" panose="020B0604020202020204" pitchFamily="34" charset="0"/>
              </a:endParaRPr>
            </a:p>
          </p:txBody>
        </p:sp>
        <p:sp>
          <p:nvSpPr>
            <p:cNvPr id="11" name="Freeform 6"/>
            <p:cNvSpPr/>
            <p:nvPr/>
          </p:nvSpPr>
          <p:spPr bwMode="auto">
            <a:xfrm>
              <a:off x="1176" y="2527"/>
              <a:ext cx="1481" cy="199"/>
            </a:xfrm>
            <a:custGeom>
              <a:avLst/>
              <a:gdLst>
                <a:gd name="T0" fmla="*/ 11 w 1481"/>
                <a:gd name="T1" fmla="*/ 147 h 199"/>
                <a:gd name="T2" fmla="*/ 43 w 1481"/>
                <a:gd name="T3" fmla="*/ 115 h 199"/>
                <a:gd name="T4" fmla="*/ 77 w 1481"/>
                <a:gd name="T5" fmla="*/ 75 h 199"/>
                <a:gd name="T6" fmla="*/ 108 w 1481"/>
                <a:gd name="T7" fmla="*/ 40 h 199"/>
                <a:gd name="T8" fmla="*/ 273 w 1481"/>
                <a:gd name="T9" fmla="*/ 75 h 199"/>
                <a:gd name="T10" fmla="*/ 529 w 1481"/>
                <a:gd name="T11" fmla="*/ 123 h 199"/>
                <a:gd name="T12" fmla="*/ 728 w 1481"/>
                <a:gd name="T13" fmla="*/ 115 h 199"/>
                <a:gd name="T14" fmla="*/ 881 w 1481"/>
                <a:gd name="T15" fmla="*/ 79 h 199"/>
                <a:gd name="T16" fmla="*/ 1009 w 1481"/>
                <a:gd name="T17" fmla="*/ 36 h 199"/>
                <a:gd name="T18" fmla="*/ 1125 w 1481"/>
                <a:gd name="T19" fmla="*/ 4 h 199"/>
                <a:gd name="T20" fmla="*/ 1250 w 1481"/>
                <a:gd name="T21" fmla="*/ 8 h 199"/>
                <a:gd name="T22" fmla="*/ 1395 w 1481"/>
                <a:gd name="T23" fmla="*/ 67 h 199"/>
                <a:gd name="T24" fmla="*/ 1469 w 1481"/>
                <a:gd name="T25" fmla="*/ 131 h 199"/>
                <a:gd name="T26" fmla="*/ 1441 w 1481"/>
                <a:gd name="T27" fmla="*/ 151 h 199"/>
                <a:gd name="T28" fmla="*/ 1415 w 1481"/>
                <a:gd name="T29" fmla="*/ 175 h 199"/>
                <a:gd name="T30" fmla="*/ 1393 w 1481"/>
                <a:gd name="T31" fmla="*/ 191 h 199"/>
                <a:gd name="T32" fmla="*/ 1367 w 1481"/>
                <a:gd name="T33" fmla="*/ 175 h 199"/>
                <a:gd name="T34" fmla="*/ 1319 w 1481"/>
                <a:gd name="T35" fmla="*/ 139 h 199"/>
                <a:gd name="T36" fmla="*/ 1265 w 1481"/>
                <a:gd name="T37" fmla="*/ 115 h 199"/>
                <a:gd name="T38" fmla="*/ 1208 w 1481"/>
                <a:gd name="T39" fmla="*/ 103 h 199"/>
                <a:gd name="T40" fmla="*/ 1145 w 1481"/>
                <a:gd name="T41" fmla="*/ 99 h 199"/>
                <a:gd name="T42" fmla="*/ 1080 w 1481"/>
                <a:gd name="T43" fmla="*/ 103 h 199"/>
                <a:gd name="T44" fmla="*/ 1017 w 1481"/>
                <a:gd name="T45" fmla="*/ 123 h 199"/>
                <a:gd name="T46" fmla="*/ 955 w 1481"/>
                <a:gd name="T47" fmla="*/ 147 h 199"/>
                <a:gd name="T48" fmla="*/ 890 w 1481"/>
                <a:gd name="T49" fmla="*/ 163 h 199"/>
                <a:gd name="T50" fmla="*/ 782 w 1481"/>
                <a:gd name="T51" fmla="*/ 163 h 199"/>
                <a:gd name="T52" fmla="*/ 645 w 1481"/>
                <a:gd name="T53" fmla="*/ 163 h 199"/>
                <a:gd name="T54" fmla="*/ 495 w 1481"/>
                <a:gd name="T55" fmla="*/ 163 h 199"/>
                <a:gd name="T56" fmla="*/ 341 w 1481"/>
                <a:gd name="T57" fmla="*/ 159 h 199"/>
                <a:gd name="T58" fmla="*/ 202 w 1481"/>
                <a:gd name="T59" fmla="*/ 159 h 199"/>
                <a:gd name="T60" fmla="*/ 88 w 1481"/>
                <a:gd name="T61" fmla="*/ 159 h 199"/>
                <a:gd name="T62" fmla="*/ 17 w 1481"/>
                <a:gd name="T63" fmla="*/ 159 h 1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81"/>
                <a:gd name="T97" fmla="*/ 0 h 199"/>
                <a:gd name="T98" fmla="*/ 1481 w 1481"/>
                <a:gd name="T99" fmla="*/ 199 h 1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81" h="199">
                  <a:moveTo>
                    <a:pt x="0" y="159"/>
                  </a:moveTo>
                  <a:lnTo>
                    <a:pt x="11" y="147"/>
                  </a:lnTo>
                  <a:lnTo>
                    <a:pt x="26" y="135"/>
                  </a:lnTo>
                  <a:lnTo>
                    <a:pt x="43" y="115"/>
                  </a:lnTo>
                  <a:lnTo>
                    <a:pt x="60" y="95"/>
                  </a:lnTo>
                  <a:lnTo>
                    <a:pt x="77" y="75"/>
                  </a:lnTo>
                  <a:lnTo>
                    <a:pt x="94" y="55"/>
                  </a:lnTo>
                  <a:lnTo>
                    <a:pt x="108" y="40"/>
                  </a:lnTo>
                  <a:lnTo>
                    <a:pt x="117" y="28"/>
                  </a:lnTo>
                  <a:lnTo>
                    <a:pt x="273" y="75"/>
                  </a:lnTo>
                  <a:lnTo>
                    <a:pt x="409" y="107"/>
                  </a:lnTo>
                  <a:lnTo>
                    <a:pt x="529" y="123"/>
                  </a:lnTo>
                  <a:lnTo>
                    <a:pt x="634" y="123"/>
                  </a:lnTo>
                  <a:lnTo>
                    <a:pt x="728" y="115"/>
                  </a:lnTo>
                  <a:lnTo>
                    <a:pt x="810" y="99"/>
                  </a:lnTo>
                  <a:lnTo>
                    <a:pt x="881" y="79"/>
                  </a:lnTo>
                  <a:lnTo>
                    <a:pt x="949" y="55"/>
                  </a:lnTo>
                  <a:lnTo>
                    <a:pt x="1009" y="36"/>
                  </a:lnTo>
                  <a:lnTo>
                    <a:pt x="1069" y="16"/>
                  </a:lnTo>
                  <a:lnTo>
                    <a:pt x="1125" y="4"/>
                  </a:lnTo>
                  <a:lnTo>
                    <a:pt x="1185" y="0"/>
                  </a:lnTo>
                  <a:lnTo>
                    <a:pt x="1250" y="8"/>
                  </a:lnTo>
                  <a:lnTo>
                    <a:pt x="1319" y="28"/>
                  </a:lnTo>
                  <a:lnTo>
                    <a:pt x="1395" y="67"/>
                  </a:lnTo>
                  <a:lnTo>
                    <a:pt x="1481" y="123"/>
                  </a:lnTo>
                  <a:lnTo>
                    <a:pt x="1469" y="131"/>
                  </a:lnTo>
                  <a:lnTo>
                    <a:pt x="1455" y="143"/>
                  </a:lnTo>
                  <a:lnTo>
                    <a:pt x="1441" y="151"/>
                  </a:lnTo>
                  <a:lnTo>
                    <a:pt x="1427" y="163"/>
                  </a:lnTo>
                  <a:lnTo>
                    <a:pt x="1415" y="175"/>
                  </a:lnTo>
                  <a:lnTo>
                    <a:pt x="1404" y="183"/>
                  </a:lnTo>
                  <a:lnTo>
                    <a:pt x="1393" y="191"/>
                  </a:lnTo>
                  <a:lnTo>
                    <a:pt x="1387" y="199"/>
                  </a:lnTo>
                  <a:lnTo>
                    <a:pt x="1367" y="175"/>
                  </a:lnTo>
                  <a:lnTo>
                    <a:pt x="1344" y="155"/>
                  </a:lnTo>
                  <a:lnTo>
                    <a:pt x="1319" y="139"/>
                  </a:lnTo>
                  <a:lnTo>
                    <a:pt x="1293" y="127"/>
                  </a:lnTo>
                  <a:lnTo>
                    <a:pt x="1265" y="115"/>
                  </a:lnTo>
                  <a:lnTo>
                    <a:pt x="1236" y="107"/>
                  </a:lnTo>
                  <a:lnTo>
                    <a:pt x="1208" y="103"/>
                  </a:lnTo>
                  <a:lnTo>
                    <a:pt x="1177" y="99"/>
                  </a:lnTo>
                  <a:lnTo>
                    <a:pt x="1145" y="99"/>
                  </a:lnTo>
                  <a:lnTo>
                    <a:pt x="1114" y="99"/>
                  </a:lnTo>
                  <a:lnTo>
                    <a:pt x="1080" y="103"/>
                  </a:lnTo>
                  <a:lnTo>
                    <a:pt x="1049" y="111"/>
                  </a:lnTo>
                  <a:lnTo>
                    <a:pt x="1017" y="123"/>
                  </a:lnTo>
                  <a:lnTo>
                    <a:pt x="986" y="131"/>
                  </a:lnTo>
                  <a:lnTo>
                    <a:pt x="955" y="147"/>
                  </a:lnTo>
                  <a:lnTo>
                    <a:pt x="926" y="163"/>
                  </a:lnTo>
                  <a:lnTo>
                    <a:pt x="890" y="163"/>
                  </a:lnTo>
                  <a:lnTo>
                    <a:pt x="838" y="163"/>
                  </a:lnTo>
                  <a:lnTo>
                    <a:pt x="782" y="163"/>
                  </a:lnTo>
                  <a:lnTo>
                    <a:pt x="716" y="163"/>
                  </a:lnTo>
                  <a:lnTo>
                    <a:pt x="645" y="163"/>
                  </a:lnTo>
                  <a:lnTo>
                    <a:pt x="571" y="163"/>
                  </a:lnTo>
                  <a:lnTo>
                    <a:pt x="495" y="163"/>
                  </a:lnTo>
                  <a:lnTo>
                    <a:pt x="418" y="159"/>
                  </a:lnTo>
                  <a:lnTo>
                    <a:pt x="341" y="159"/>
                  </a:lnTo>
                  <a:lnTo>
                    <a:pt x="267" y="159"/>
                  </a:lnTo>
                  <a:lnTo>
                    <a:pt x="202" y="159"/>
                  </a:lnTo>
                  <a:lnTo>
                    <a:pt x="139" y="159"/>
                  </a:lnTo>
                  <a:lnTo>
                    <a:pt x="88" y="159"/>
                  </a:lnTo>
                  <a:lnTo>
                    <a:pt x="45" y="159"/>
                  </a:lnTo>
                  <a:lnTo>
                    <a:pt x="17" y="159"/>
                  </a:lnTo>
                  <a:lnTo>
                    <a:pt x="0" y="159"/>
                  </a:lnTo>
                  <a:close/>
                </a:path>
              </a:pathLst>
            </a:custGeom>
            <a:solidFill>
              <a:srgbClr val="3366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1800">
                <a:solidFill>
                  <a:prstClr val="black"/>
                </a:solidFill>
                <a:latin typeface="Trebuchet MS" panose="020B0603020202020204"/>
                <a:ea typeface="SimSun" panose="02010600030101010101" pitchFamily="2" charset="-122"/>
                <a:cs typeface="Arial" panose="020B0604020202020204" pitchFamily="34" charset="0"/>
              </a:endParaRPr>
            </a:p>
          </p:txBody>
        </p:sp>
        <p:sp>
          <p:nvSpPr>
            <p:cNvPr id="12" name="Freeform 7"/>
            <p:cNvSpPr/>
            <p:nvPr/>
          </p:nvSpPr>
          <p:spPr bwMode="auto">
            <a:xfrm>
              <a:off x="2739" y="2416"/>
              <a:ext cx="1475" cy="307"/>
            </a:xfrm>
            <a:custGeom>
              <a:avLst/>
              <a:gdLst>
                <a:gd name="T0" fmla="*/ 0 w 1475"/>
                <a:gd name="T1" fmla="*/ 227 h 307"/>
                <a:gd name="T2" fmla="*/ 96 w 1475"/>
                <a:gd name="T3" fmla="*/ 140 h 307"/>
                <a:gd name="T4" fmla="*/ 190 w 1475"/>
                <a:gd name="T5" fmla="*/ 76 h 307"/>
                <a:gd name="T6" fmla="*/ 284 w 1475"/>
                <a:gd name="T7" fmla="*/ 32 h 307"/>
                <a:gd name="T8" fmla="*/ 375 w 1475"/>
                <a:gd name="T9" fmla="*/ 8 h 307"/>
                <a:gd name="T10" fmla="*/ 466 w 1475"/>
                <a:gd name="T11" fmla="*/ 0 h 307"/>
                <a:gd name="T12" fmla="*/ 554 w 1475"/>
                <a:gd name="T13" fmla="*/ 4 h 307"/>
                <a:gd name="T14" fmla="*/ 642 w 1475"/>
                <a:gd name="T15" fmla="*/ 16 h 307"/>
                <a:gd name="T16" fmla="*/ 727 w 1475"/>
                <a:gd name="T17" fmla="*/ 36 h 307"/>
                <a:gd name="T18" fmla="*/ 809 w 1475"/>
                <a:gd name="T19" fmla="*/ 60 h 307"/>
                <a:gd name="T20" fmla="*/ 889 w 1475"/>
                <a:gd name="T21" fmla="*/ 84 h 307"/>
                <a:gd name="T22" fmla="*/ 969 w 1475"/>
                <a:gd name="T23" fmla="*/ 108 h 307"/>
                <a:gd name="T24" fmla="*/ 1043 w 1475"/>
                <a:gd name="T25" fmla="*/ 128 h 307"/>
                <a:gd name="T26" fmla="*/ 1116 w 1475"/>
                <a:gd name="T27" fmla="*/ 140 h 307"/>
                <a:gd name="T28" fmla="*/ 1185 w 1475"/>
                <a:gd name="T29" fmla="*/ 140 h 307"/>
                <a:gd name="T30" fmla="*/ 1253 w 1475"/>
                <a:gd name="T31" fmla="*/ 124 h 307"/>
                <a:gd name="T32" fmla="*/ 1315 w 1475"/>
                <a:gd name="T33" fmla="*/ 96 h 307"/>
                <a:gd name="T34" fmla="*/ 1330 w 1475"/>
                <a:gd name="T35" fmla="*/ 112 h 307"/>
                <a:gd name="T36" fmla="*/ 1344 w 1475"/>
                <a:gd name="T37" fmla="*/ 132 h 307"/>
                <a:gd name="T38" fmla="*/ 1361 w 1475"/>
                <a:gd name="T39" fmla="*/ 155 h 307"/>
                <a:gd name="T40" fmla="*/ 1384 w 1475"/>
                <a:gd name="T41" fmla="*/ 183 h 307"/>
                <a:gd name="T42" fmla="*/ 1403 w 1475"/>
                <a:gd name="T43" fmla="*/ 211 h 307"/>
                <a:gd name="T44" fmla="*/ 1426 w 1475"/>
                <a:gd name="T45" fmla="*/ 235 h 307"/>
                <a:gd name="T46" fmla="*/ 1449 w 1475"/>
                <a:gd name="T47" fmla="*/ 259 h 307"/>
                <a:gd name="T48" fmla="*/ 1475 w 1475"/>
                <a:gd name="T49" fmla="*/ 275 h 307"/>
                <a:gd name="T50" fmla="*/ 702 w 1475"/>
                <a:gd name="T51" fmla="*/ 275 h 307"/>
                <a:gd name="T52" fmla="*/ 684 w 1475"/>
                <a:gd name="T53" fmla="*/ 255 h 307"/>
                <a:gd name="T54" fmla="*/ 662 w 1475"/>
                <a:gd name="T55" fmla="*/ 235 h 307"/>
                <a:gd name="T56" fmla="*/ 630 w 1475"/>
                <a:gd name="T57" fmla="*/ 215 h 307"/>
                <a:gd name="T58" fmla="*/ 599 w 1475"/>
                <a:gd name="T59" fmla="*/ 203 h 307"/>
                <a:gd name="T60" fmla="*/ 559 w 1475"/>
                <a:gd name="T61" fmla="*/ 187 h 307"/>
                <a:gd name="T62" fmla="*/ 520 w 1475"/>
                <a:gd name="T63" fmla="*/ 179 h 307"/>
                <a:gd name="T64" fmla="*/ 474 w 1475"/>
                <a:gd name="T65" fmla="*/ 175 h 307"/>
                <a:gd name="T66" fmla="*/ 432 w 1475"/>
                <a:gd name="T67" fmla="*/ 171 h 307"/>
                <a:gd name="T68" fmla="*/ 383 w 1475"/>
                <a:gd name="T69" fmla="*/ 171 h 307"/>
                <a:gd name="T70" fmla="*/ 338 w 1475"/>
                <a:gd name="T71" fmla="*/ 179 h 307"/>
                <a:gd name="T72" fmla="*/ 292 w 1475"/>
                <a:gd name="T73" fmla="*/ 187 h 307"/>
                <a:gd name="T74" fmla="*/ 250 w 1475"/>
                <a:gd name="T75" fmla="*/ 199 h 307"/>
                <a:gd name="T76" fmla="*/ 207 w 1475"/>
                <a:gd name="T77" fmla="*/ 219 h 307"/>
                <a:gd name="T78" fmla="*/ 167 w 1475"/>
                <a:gd name="T79" fmla="*/ 243 h 307"/>
                <a:gd name="T80" fmla="*/ 133 w 1475"/>
                <a:gd name="T81" fmla="*/ 271 h 307"/>
                <a:gd name="T82" fmla="*/ 102 w 1475"/>
                <a:gd name="T83" fmla="*/ 307 h 307"/>
                <a:gd name="T84" fmla="*/ 93 w 1475"/>
                <a:gd name="T85" fmla="*/ 295 h 307"/>
                <a:gd name="T86" fmla="*/ 82 w 1475"/>
                <a:gd name="T87" fmla="*/ 283 h 307"/>
                <a:gd name="T88" fmla="*/ 71 w 1475"/>
                <a:gd name="T89" fmla="*/ 275 h 307"/>
                <a:gd name="T90" fmla="*/ 59 w 1475"/>
                <a:gd name="T91" fmla="*/ 263 h 307"/>
                <a:gd name="T92" fmla="*/ 45 w 1475"/>
                <a:gd name="T93" fmla="*/ 251 h 307"/>
                <a:gd name="T94" fmla="*/ 34 w 1475"/>
                <a:gd name="T95" fmla="*/ 243 h 307"/>
                <a:gd name="T96" fmla="*/ 17 w 1475"/>
                <a:gd name="T97" fmla="*/ 235 h 307"/>
                <a:gd name="T98" fmla="*/ 0 w 1475"/>
                <a:gd name="T99" fmla="*/ 227 h 3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75"/>
                <a:gd name="T151" fmla="*/ 0 h 307"/>
                <a:gd name="T152" fmla="*/ 1475 w 1475"/>
                <a:gd name="T153" fmla="*/ 307 h 3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75" h="307">
                  <a:moveTo>
                    <a:pt x="0" y="227"/>
                  </a:moveTo>
                  <a:lnTo>
                    <a:pt x="96" y="140"/>
                  </a:lnTo>
                  <a:lnTo>
                    <a:pt x="190" y="76"/>
                  </a:lnTo>
                  <a:lnTo>
                    <a:pt x="284" y="32"/>
                  </a:lnTo>
                  <a:lnTo>
                    <a:pt x="375" y="8"/>
                  </a:lnTo>
                  <a:lnTo>
                    <a:pt x="466" y="0"/>
                  </a:lnTo>
                  <a:lnTo>
                    <a:pt x="554" y="4"/>
                  </a:lnTo>
                  <a:lnTo>
                    <a:pt x="642" y="16"/>
                  </a:lnTo>
                  <a:lnTo>
                    <a:pt x="727" y="36"/>
                  </a:lnTo>
                  <a:lnTo>
                    <a:pt x="809" y="60"/>
                  </a:lnTo>
                  <a:lnTo>
                    <a:pt x="889" y="84"/>
                  </a:lnTo>
                  <a:lnTo>
                    <a:pt x="969" y="108"/>
                  </a:lnTo>
                  <a:lnTo>
                    <a:pt x="1043" y="128"/>
                  </a:lnTo>
                  <a:lnTo>
                    <a:pt x="1116" y="140"/>
                  </a:lnTo>
                  <a:lnTo>
                    <a:pt x="1185" y="140"/>
                  </a:lnTo>
                  <a:lnTo>
                    <a:pt x="1253" y="124"/>
                  </a:lnTo>
                  <a:lnTo>
                    <a:pt x="1315" y="96"/>
                  </a:lnTo>
                  <a:lnTo>
                    <a:pt x="1330" y="112"/>
                  </a:lnTo>
                  <a:lnTo>
                    <a:pt x="1344" y="132"/>
                  </a:lnTo>
                  <a:lnTo>
                    <a:pt x="1361" y="155"/>
                  </a:lnTo>
                  <a:lnTo>
                    <a:pt x="1384" y="183"/>
                  </a:lnTo>
                  <a:lnTo>
                    <a:pt x="1403" y="211"/>
                  </a:lnTo>
                  <a:lnTo>
                    <a:pt x="1426" y="235"/>
                  </a:lnTo>
                  <a:lnTo>
                    <a:pt x="1449" y="259"/>
                  </a:lnTo>
                  <a:lnTo>
                    <a:pt x="1475" y="275"/>
                  </a:lnTo>
                  <a:lnTo>
                    <a:pt x="702" y="275"/>
                  </a:lnTo>
                  <a:lnTo>
                    <a:pt x="684" y="255"/>
                  </a:lnTo>
                  <a:lnTo>
                    <a:pt x="662" y="235"/>
                  </a:lnTo>
                  <a:lnTo>
                    <a:pt x="630" y="215"/>
                  </a:lnTo>
                  <a:lnTo>
                    <a:pt x="599" y="203"/>
                  </a:lnTo>
                  <a:lnTo>
                    <a:pt x="559" y="187"/>
                  </a:lnTo>
                  <a:lnTo>
                    <a:pt x="520" y="179"/>
                  </a:lnTo>
                  <a:lnTo>
                    <a:pt x="474" y="175"/>
                  </a:lnTo>
                  <a:lnTo>
                    <a:pt x="432" y="171"/>
                  </a:lnTo>
                  <a:lnTo>
                    <a:pt x="383" y="171"/>
                  </a:lnTo>
                  <a:lnTo>
                    <a:pt x="338" y="179"/>
                  </a:lnTo>
                  <a:lnTo>
                    <a:pt x="292" y="187"/>
                  </a:lnTo>
                  <a:lnTo>
                    <a:pt x="250" y="199"/>
                  </a:lnTo>
                  <a:lnTo>
                    <a:pt x="207" y="219"/>
                  </a:lnTo>
                  <a:lnTo>
                    <a:pt x="167" y="243"/>
                  </a:lnTo>
                  <a:lnTo>
                    <a:pt x="133" y="271"/>
                  </a:lnTo>
                  <a:lnTo>
                    <a:pt x="102" y="307"/>
                  </a:lnTo>
                  <a:lnTo>
                    <a:pt x="93" y="295"/>
                  </a:lnTo>
                  <a:lnTo>
                    <a:pt x="82" y="283"/>
                  </a:lnTo>
                  <a:lnTo>
                    <a:pt x="71" y="275"/>
                  </a:lnTo>
                  <a:lnTo>
                    <a:pt x="59" y="263"/>
                  </a:lnTo>
                  <a:lnTo>
                    <a:pt x="45" y="251"/>
                  </a:lnTo>
                  <a:lnTo>
                    <a:pt x="34" y="243"/>
                  </a:lnTo>
                  <a:lnTo>
                    <a:pt x="17" y="235"/>
                  </a:lnTo>
                  <a:lnTo>
                    <a:pt x="0" y="227"/>
                  </a:lnTo>
                  <a:close/>
                </a:path>
              </a:pathLst>
            </a:custGeom>
            <a:solidFill>
              <a:srgbClr val="3366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1800">
                <a:solidFill>
                  <a:prstClr val="black"/>
                </a:solidFill>
                <a:latin typeface="Trebuchet MS" panose="020B0603020202020204"/>
                <a:ea typeface="SimSun" panose="02010600030101010101" pitchFamily="2" charset="-122"/>
                <a:cs typeface="Arial" panose="020B0604020202020204" pitchFamily="34" charset="0"/>
              </a:endParaRPr>
            </a:p>
          </p:txBody>
        </p:sp>
        <p:sp>
          <p:nvSpPr>
            <p:cNvPr id="13" name="Freeform 8"/>
            <p:cNvSpPr/>
            <p:nvPr/>
          </p:nvSpPr>
          <p:spPr bwMode="auto">
            <a:xfrm>
              <a:off x="2730" y="2305"/>
              <a:ext cx="1324" cy="334"/>
            </a:xfrm>
            <a:custGeom>
              <a:avLst/>
              <a:gdLst>
                <a:gd name="T0" fmla="*/ 0 w 1324"/>
                <a:gd name="T1" fmla="*/ 235 h 334"/>
                <a:gd name="T2" fmla="*/ 74 w 1324"/>
                <a:gd name="T3" fmla="*/ 143 h 334"/>
                <a:gd name="T4" fmla="*/ 156 w 1324"/>
                <a:gd name="T5" fmla="*/ 76 h 334"/>
                <a:gd name="T6" fmla="*/ 241 w 1324"/>
                <a:gd name="T7" fmla="*/ 32 h 334"/>
                <a:gd name="T8" fmla="*/ 329 w 1324"/>
                <a:gd name="T9" fmla="*/ 8 h 334"/>
                <a:gd name="T10" fmla="*/ 423 w 1324"/>
                <a:gd name="T11" fmla="*/ 0 h 334"/>
                <a:gd name="T12" fmla="*/ 517 w 1324"/>
                <a:gd name="T13" fmla="*/ 4 h 334"/>
                <a:gd name="T14" fmla="*/ 611 w 1324"/>
                <a:gd name="T15" fmla="*/ 20 h 334"/>
                <a:gd name="T16" fmla="*/ 705 w 1324"/>
                <a:gd name="T17" fmla="*/ 40 h 334"/>
                <a:gd name="T18" fmla="*/ 796 w 1324"/>
                <a:gd name="T19" fmla="*/ 68 h 334"/>
                <a:gd name="T20" fmla="*/ 884 w 1324"/>
                <a:gd name="T21" fmla="*/ 99 h 334"/>
                <a:gd name="T22" fmla="*/ 969 w 1324"/>
                <a:gd name="T23" fmla="*/ 127 h 334"/>
                <a:gd name="T24" fmla="*/ 1048 w 1324"/>
                <a:gd name="T25" fmla="*/ 151 h 334"/>
                <a:gd name="T26" fmla="*/ 1122 w 1324"/>
                <a:gd name="T27" fmla="*/ 167 h 334"/>
                <a:gd name="T28" fmla="*/ 1191 w 1324"/>
                <a:gd name="T29" fmla="*/ 175 h 334"/>
                <a:gd name="T30" fmla="*/ 1250 w 1324"/>
                <a:gd name="T31" fmla="*/ 167 h 334"/>
                <a:gd name="T32" fmla="*/ 1299 w 1324"/>
                <a:gd name="T33" fmla="*/ 147 h 334"/>
                <a:gd name="T34" fmla="*/ 1324 w 1324"/>
                <a:gd name="T35" fmla="*/ 199 h 334"/>
                <a:gd name="T36" fmla="*/ 1264 w 1324"/>
                <a:gd name="T37" fmla="*/ 227 h 334"/>
                <a:gd name="T38" fmla="*/ 1202 w 1324"/>
                <a:gd name="T39" fmla="*/ 235 h 334"/>
                <a:gd name="T40" fmla="*/ 1134 w 1324"/>
                <a:gd name="T41" fmla="*/ 231 h 334"/>
                <a:gd name="T42" fmla="*/ 1063 w 1324"/>
                <a:gd name="T43" fmla="*/ 219 h 334"/>
                <a:gd name="T44" fmla="*/ 989 w 1324"/>
                <a:gd name="T45" fmla="*/ 199 h 334"/>
                <a:gd name="T46" fmla="*/ 912 w 1324"/>
                <a:gd name="T47" fmla="*/ 171 h 334"/>
                <a:gd name="T48" fmla="*/ 832 w 1324"/>
                <a:gd name="T49" fmla="*/ 147 h 334"/>
                <a:gd name="T50" fmla="*/ 747 w 1324"/>
                <a:gd name="T51" fmla="*/ 119 h 334"/>
                <a:gd name="T52" fmla="*/ 662 w 1324"/>
                <a:gd name="T53" fmla="*/ 99 h 334"/>
                <a:gd name="T54" fmla="*/ 574 w 1324"/>
                <a:gd name="T55" fmla="*/ 87 h 334"/>
                <a:gd name="T56" fmla="*/ 483 w 1324"/>
                <a:gd name="T57" fmla="*/ 83 h 334"/>
                <a:gd name="T58" fmla="*/ 389 w 1324"/>
                <a:gd name="T59" fmla="*/ 95 h 334"/>
                <a:gd name="T60" fmla="*/ 295 w 1324"/>
                <a:gd name="T61" fmla="*/ 123 h 334"/>
                <a:gd name="T62" fmla="*/ 199 w 1324"/>
                <a:gd name="T63" fmla="*/ 171 h 334"/>
                <a:gd name="T64" fmla="*/ 99 w 1324"/>
                <a:gd name="T65" fmla="*/ 239 h 334"/>
                <a:gd name="T66" fmla="*/ 0 w 1324"/>
                <a:gd name="T67" fmla="*/ 334 h 334"/>
                <a:gd name="T68" fmla="*/ 3 w 1324"/>
                <a:gd name="T69" fmla="*/ 314 h 334"/>
                <a:gd name="T70" fmla="*/ 3 w 1324"/>
                <a:gd name="T71" fmla="*/ 290 h 334"/>
                <a:gd name="T72" fmla="*/ 3 w 1324"/>
                <a:gd name="T73" fmla="*/ 263 h 334"/>
                <a:gd name="T74" fmla="*/ 0 w 1324"/>
                <a:gd name="T75" fmla="*/ 235 h 3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4"/>
                <a:gd name="T115" fmla="*/ 0 h 334"/>
                <a:gd name="T116" fmla="*/ 1324 w 1324"/>
                <a:gd name="T117" fmla="*/ 334 h 3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4" h="334">
                  <a:moveTo>
                    <a:pt x="0" y="235"/>
                  </a:moveTo>
                  <a:lnTo>
                    <a:pt x="74" y="143"/>
                  </a:lnTo>
                  <a:lnTo>
                    <a:pt x="156" y="76"/>
                  </a:lnTo>
                  <a:lnTo>
                    <a:pt x="241" y="32"/>
                  </a:lnTo>
                  <a:lnTo>
                    <a:pt x="329" y="8"/>
                  </a:lnTo>
                  <a:lnTo>
                    <a:pt x="423" y="0"/>
                  </a:lnTo>
                  <a:lnTo>
                    <a:pt x="517" y="4"/>
                  </a:lnTo>
                  <a:lnTo>
                    <a:pt x="611" y="20"/>
                  </a:lnTo>
                  <a:lnTo>
                    <a:pt x="705" y="40"/>
                  </a:lnTo>
                  <a:lnTo>
                    <a:pt x="796" y="68"/>
                  </a:lnTo>
                  <a:lnTo>
                    <a:pt x="884" y="99"/>
                  </a:lnTo>
                  <a:lnTo>
                    <a:pt x="969" y="127"/>
                  </a:lnTo>
                  <a:lnTo>
                    <a:pt x="1048" y="151"/>
                  </a:lnTo>
                  <a:lnTo>
                    <a:pt x="1122" y="167"/>
                  </a:lnTo>
                  <a:lnTo>
                    <a:pt x="1191" y="175"/>
                  </a:lnTo>
                  <a:lnTo>
                    <a:pt x="1250" y="167"/>
                  </a:lnTo>
                  <a:lnTo>
                    <a:pt x="1299" y="147"/>
                  </a:lnTo>
                  <a:lnTo>
                    <a:pt x="1324" y="199"/>
                  </a:lnTo>
                  <a:lnTo>
                    <a:pt x="1264" y="227"/>
                  </a:lnTo>
                  <a:lnTo>
                    <a:pt x="1202" y="235"/>
                  </a:lnTo>
                  <a:lnTo>
                    <a:pt x="1134" y="231"/>
                  </a:lnTo>
                  <a:lnTo>
                    <a:pt x="1063" y="219"/>
                  </a:lnTo>
                  <a:lnTo>
                    <a:pt x="989" y="199"/>
                  </a:lnTo>
                  <a:lnTo>
                    <a:pt x="912" y="171"/>
                  </a:lnTo>
                  <a:lnTo>
                    <a:pt x="832" y="147"/>
                  </a:lnTo>
                  <a:lnTo>
                    <a:pt x="747" y="119"/>
                  </a:lnTo>
                  <a:lnTo>
                    <a:pt x="662" y="99"/>
                  </a:lnTo>
                  <a:lnTo>
                    <a:pt x="574" y="87"/>
                  </a:lnTo>
                  <a:lnTo>
                    <a:pt x="483" y="83"/>
                  </a:lnTo>
                  <a:lnTo>
                    <a:pt x="389" y="95"/>
                  </a:lnTo>
                  <a:lnTo>
                    <a:pt x="295" y="123"/>
                  </a:lnTo>
                  <a:lnTo>
                    <a:pt x="199" y="171"/>
                  </a:lnTo>
                  <a:lnTo>
                    <a:pt x="99" y="239"/>
                  </a:lnTo>
                  <a:lnTo>
                    <a:pt x="0" y="334"/>
                  </a:lnTo>
                  <a:lnTo>
                    <a:pt x="3" y="314"/>
                  </a:lnTo>
                  <a:lnTo>
                    <a:pt x="3" y="290"/>
                  </a:lnTo>
                  <a:lnTo>
                    <a:pt x="3" y="263"/>
                  </a:lnTo>
                  <a:lnTo>
                    <a:pt x="0" y="235"/>
                  </a:lnTo>
                  <a:close/>
                </a:path>
              </a:pathLst>
            </a:custGeom>
            <a:solidFill>
              <a:srgbClr val="3366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1800">
                <a:solidFill>
                  <a:prstClr val="black"/>
                </a:solidFill>
                <a:latin typeface="Trebuchet MS" panose="020B0603020202020204"/>
                <a:ea typeface="SimSun" panose="02010600030101010101" pitchFamily="2" charset="-122"/>
                <a:cs typeface="Arial" panose="020B0604020202020204" pitchFamily="34" charset="0"/>
              </a:endParaRPr>
            </a:p>
          </p:txBody>
        </p:sp>
        <p:sp>
          <p:nvSpPr>
            <p:cNvPr id="14" name="Freeform 9"/>
            <p:cNvSpPr/>
            <p:nvPr/>
          </p:nvSpPr>
          <p:spPr bwMode="auto">
            <a:xfrm>
              <a:off x="2922" y="2627"/>
              <a:ext cx="466" cy="68"/>
            </a:xfrm>
            <a:custGeom>
              <a:avLst/>
              <a:gdLst>
                <a:gd name="T0" fmla="*/ 466 w 466"/>
                <a:gd name="T1" fmla="*/ 68 h 68"/>
                <a:gd name="T2" fmla="*/ 0 w 466"/>
                <a:gd name="T3" fmla="*/ 68 h 68"/>
                <a:gd name="T4" fmla="*/ 23 w 466"/>
                <a:gd name="T5" fmla="*/ 52 h 68"/>
                <a:gd name="T6" fmla="*/ 49 w 466"/>
                <a:gd name="T7" fmla="*/ 36 h 68"/>
                <a:gd name="T8" fmla="*/ 77 w 466"/>
                <a:gd name="T9" fmla="*/ 24 h 68"/>
                <a:gd name="T10" fmla="*/ 108 w 466"/>
                <a:gd name="T11" fmla="*/ 16 h 68"/>
                <a:gd name="T12" fmla="*/ 140 w 466"/>
                <a:gd name="T13" fmla="*/ 8 h 68"/>
                <a:gd name="T14" fmla="*/ 171 w 466"/>
                <a:gd name="T15" fmla="*/ 4 h 68"/>
                <a:gd name="T16" fmla="*/ 205 w 466"/>
                <a:gd name="T17" fmla="*/ 0 h 68"/>
                <a:gd name="T18" fmla="*/ 239 w 466"/>
                <a:gd name="T19" fmla="*/ 0 h 68"/>
                <a:gd name="T20" fmla="*/ 273 w 466"/>
                <a:gd name="T21" fmla="*/ 4 h 68"/>
                <a:gd name="T22" fmla="*/ 304 w 466"/>
                <a:gd name="T23" fmla="*/ 8 h 68"/>
                <a:gd name="T24" fmla="*/ 336 w 466"/>
                <a:gd name="T25" fmla="*/ 12 h 68"/>
                <a:gd name="T26" fmla="*/ 367 w 466"/>
                <a:gd name="T27" fmla="*/ 20 h 68"/>
                <a:gd name="T28" fmla="*/ 395 w 466"/>
                <a:gd name="T29" fmla="*/ 28 h 68"/>
                <a:gd name="T30" fmla="*/ 421 w 466"/>
                <a:gd name="T31" fmla="*/ 40 h 68"/>
                <a:gd name="T32" fmla="*/ 446 w 466"/>
                <a:gd name="T33" fmla="*/ 52 h 68"/>
                <a:gd name="T34" fmla="*/ 466 w 466"/>
                <a:gd name="T35" fmla="*/ 68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6"/>
                <a:gd name="T55" fmla="*/ 0 h 68"/>
                <a:gd name="T56" fmla="*/ 466 w 466"/>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6" h="68">
                  <a:moveTo>
                    <a:pt x="466" y="68"/>
                  </a:moveTo>
                  <a:lnTo>
                    <a:pt x="0" y="68"/>
                  </a:lnTo>
                  <a:lnTo>
                    <a:pt x="23" y="52"/>
                  </a:lnTo>
                  <a:lnTo>
                    <a:pt x="49" y="36"/>
                  </a:lnTo>
                  <a:lnTo>
                    <a:pt x="77" y="24"/>
                  </a:lnTo>
                  <a:lnTo>
                    <a:pt x="108" y="16"/>
                  </a:lnTo>
                  <a:lnTo>
                    <a:pt x="140" y="8"/>
                  </a:lnTo>
                  <a:lnTo>
                    <a:pt x="171" y="4"/>
                  </a:lnTo>
                  <a:lnTo>
                    <a:pt x="205" y="0"/>
                  </a:lnTo>
                  <a:lnTo>
                    <a:pt x="239" y="0"/>
                  </a:lnTo>
                  <a:lnTo>
                    <a:pt x="273" y="4"/>
                  </a:lnTo>
                  <a:lnTo>
                    <a:pt x="304" y="8"/>
                  </a:lnTo>
                  <a:lnTo>
                    <a:pt x="336" y="12"/>
                  </a:lnTo>
                  <a:lnTo>
                    <a:pt x="367" y="20"/>
                  </a:lnTo>
                  <a:lnTo>
                    <a:pt x="395" y="28"/>
                  </a:lnTo>
                  <a:lnTo>
                    <a:pt x="421" y="40"/>
                  </a:lnTo>
                  <a:lnTo>
                    <a:pt x="446" y="52"/>
                  </a:lnTo>
                  <a:lnTo>
                    <a:pt x="466" y="68"/>
                  </a:lnTo>
                  <a:close/>
                </a:path>
              </a:pathLst>
            </a:custGeom>
            <a:solidFill>
              <a:srgbClr val="3F3F3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1800">
                <a:solidFill>
                  <a:prstClr val="black"/>
                </a:solidFill>
                <a:latin typeface="Trebuchet MS" panose="020B0603020202020204"/>
                <a:ea typeface="SimSun" panose="02010600030101010101" pitchFamily="2" charset="-122"/>
                <a:cs typeface="Arial" panose="020B0604020202020204" pitchFamily="34" charset="0"/>
              </a:endParaRPr>
            </a:p>
          </p:txBody>
        </p:sp>
        <p:sp>
          <p:nvSpPr>
            <p:cNvPr id="15" name="Freeform 10"/>
            <p:cNvSpPr/>
            <p:nvPr/>
          </p:nvSpPr>
          <p:spPr bwMode="auto">
            <a:xfrm>
              <a:off x="2225" y="2656"/>
              <a:ext cx="253" cy="28"/>
            </a:xfrm>
            <a:custGeom>
              <a:avLst/>
              <a:gdLst>
                <a:gd name="T0" fmla="*/ 0 w 253"/>
                <a:gd name="T1" fmla="*/ 24 h 28"/>
                <a:gd name="T2" fmla="*/ 31 w 253"/>
                <a:gd name="T3" fmla="*/ 12 h 28"/>
                <a:gd name="T4" fmla="*/ 65 w 253"/>
                <a:gd name="T5" fmla="*/ 8 h 28"/>
                <a:gd name="T6" fmla="*/ 102 w 253"/>
                <a:gd name="T7" fmla="*/ 4 h 28"/>
                <a:gd name="T8" fmla="*/ 139 w 253"/>
                <a:gd name="T9" fmla="*/ 0 h 28"/>
                <a:gd name="T10" fmla="*/ 173 w 253"/>
                <a:gd name="T11" fmla="*/ 4 h 28"/>
                <a:gd name="T12" fmla="*/ 205 w 253"/>
                <a:gd name="T13" fmla="*/ 8 h 28"/>
                <a:gd name="T14" fmla="*/ 230 w 253"/>
                <a:gd name="T15" fmla="*/ 16 h 28"/>
                <a:gd name="T16" fmla="*/ 253 w 253"/>
                <a:gd name="T17" fmla="*/ 28 h 28"/>
                <a:gd name="T18" fmla="*/ 0 w 253"/>
                <a:gd name="T19" fmla="*/ 24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3"/>
                <a:gd name="T31" fmla="*/ 0 h 28"/>
                <a:gd name="T32" fmla="*/ 253 w 253"/>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3" h="28">
                  <a:moveTo>
                    <a:pt x="0" y="24"/>
                  </a:moveTo>
                  <a:lnTo>
                    <a:pt x="31" y="12"/>
                  </a:lnTo>
                  <a:lnTo>
                    <a:pt x="65" y="8"/>
                  </a:lnTo>
                  <a:lnTo>
                    <a:pt x="102" y="4"/>
                  </a:lnTo>
                  <a:lnTo>
                    <a:pt x="139" y="0"/>
                  </a:lnTo>
                  <a:lnTo>
                    <a:pt x="173" y="4"/>
                  </a:lnTo>
                  <a:lnTo>
                    <a:pt x="205" y="8"/>
                  </a:lnTo>
                  <a:lnTo>
                    <a:pt x="230" y="16"/>
                  </a:lnTo>
                  <a:lnTo>
                    <a:pt x="253" y="28"/>
                  </a:lnTo>
                  <a:lnTo>
                    <a:pt x="0" y="24"/>
                  </a:lnTo>
                  <a:close/>
                </a:path>
              </a:pathLst>
            </a:custGeom>
            <a:solidFill>
              <a:srgbClr val="3F3F3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1800">
                <a:solidFill>
                  <a:prstClr val="black"/>
                </a:solidFill>
                <a:latin typeface="Trebuchet MS" panose="020B0603020202020204"/>
                <a:ea typeface="SimSun" panose="02010600030101010101" pitchFamily="2" charset="-122"/>
                <a:cs typeface="Arial" panose="020B0604020202020204" pitchFamily="34" charset="0"/>
              </a:endParaRPr>
            </a:p>
          </p:txBody>
        </p:sp>
        <p:sp>
          <p:nvSpPr>
            <p:cNvPr id="16" name="Freeform 11"/>
            <p:cNvSpPr/>
            <p:nvPr/>
          </p:nvSpPr>
          <p:spPr bwMode="auto">
            <a:xfrm>
              <a:off x="3829" y="1087"/>
              <a:ext cx="469" cy="1664"/>
            </a:xfrm>
            <a:custGeom>
              <a:avLst/>
              <a:gdLst>
                <a:gd name="T0" fmla="*/ 0 w 469"/>
                <a:gd name="T1" fmla="*/ 0 h 1664"/>
                <a:gd name="T2" fmla="*/ 242 w 469"/>
                <a:gd name="T3" fmla="*/ 1377 h 1664"/>
                <a:gd name="T4" fmla="*/ 253 w 469"/>
                <a:gd name="T5" fmla="*/ 1397 h 1664"/>
                <a:gd name="T6" fmla="*/ 273 w 469"/>
                <a:gd name="T7" fmla="*/ 1429 h 1664"/>
                <a:gd name="T8" fmla="*/ 299 w 469"/>
                <a:gd name="T9" fmla="*/ 1469 h 1664"/>
                <a:gd name="T10" fmla="*/ 327 w 469"/>
                <a:gd name="T11" fmla="*/ 1509 h 1664"/>
                <a:gd name="T12" fmla="*/ 358 w 469"/>
                <a:gd name="T13" fmla="*/ 1552 h 1664"/>
                <a:gd name="T14" fmla="*/ 395 w 469"/>
                <a:gd name="T15" fmla="*/ 1596 h 1664"/>
                <a:gd name="T16" fmla="*/ 432 w 469"/>
                <a:gd name="T17" fmla="*/ 1632 h 1664"/>
                <a:gd name="T18" fmla="*/ 469 w 469"/>
                <a:gd name="T19" fmla="*/ 1664 h 1664"/>
                <a:gd name="T20" fmla="*/ 111 w 469"/>
                <a:gd name="T21" fmla="*/ 191 h 1664"/>
                <a:gd name="T22" fmla="*/ 100 w 469"/>
                <a:gd name="T23" fmla="*/ 175 h 1664"/>
                <a:gd name="T24" fmla="*/ 85 w 469"/>
                <a:gd name="T25" fmla="*/ 151 h 1664"/>
                <a:gd name="T26" fmla="*/ 68 w 469"/>
                <a:gd name="T27" fmla="*/ 128 h 1664"/>
                <a:gd name="T28" fmla="*/ 51 w 469"/>
                <a:gd name="T29" fmla="*/ 100 h 1664"/>
                <a:gd name="T30" fmla="*/ 37 w 469"/>
                <a:gd name="T31" fmla="*/ 72 h 1664"/>
                <a:gd name="T32" fmla="*/ 23 w 469"/>
                <a:gd name="T33" fmla="*/ 48 h 1664"/>
                <a:gd name="T34" fmla="*/ 9 w 469"/>
                <a:gd name="T35" fmla="*/ 20 h 1664"/>
                <a:gd name="T36" fmla="*/ 0 w 469"/>
                <a:gd name="T37" fmla="*/ 0 h 16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9"/>
                <a:gd name="T58" fmla="*/ 0 h 1664"/>
                <a:gd name="T59" fmla="*/ 469 w 469"/>
                <a:gd name="T60" fmla="*/ 1664 h 16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9" h="1664">
                  <a:moveTo>
                    <a:pt x="0" y="0"/>
                  </a:moveTo>
                  <a:lnTo>
                    <a:pt x="242" y="1377"/>
                  </a:lnTo>
                  <a:lnTo>
                    <a:pt x="253" y="1397"/>
                  </a:lnTo>
                  <a:lnTo>
                    <a:pt x="273" y="1429"/>
                  </a:lnTo>
                  <a:lnTo>
                    <a:pt x="299" y="1469"/>
                  </a:lnTo>
                  <a:lnTo>
                    <a:pt x="327" y="1509"/>
                  </a:lnTo>
                  <a:lnTo>
                    <a:pt x="358" y="1552"/>
                  </a:lnTo>
                  <a:lnTo>
                    <a:pt x="395" y="1596"/>
                  </a:lnTo>
                  <a:lnTo>
                    <a:pt x="432" y="1632"/>
                  </a:lnTo>
                  <a:lnTo>
                    <a:pt x="469" y="1664"/>
                  </a:lnTo>
                  <a:lnTo>
                    <a:pt x="111" y="191"/>
                  </a:lnTo>
                  <a:lnTo>
                    <a:pt x="100" y="175"/>
                  </a:lnTo>
                  <a:lnTo>
                    <a:pt x="85" y="151"/>
                  </a:lnTo>
                  <a:lnTo>
                    <a:pt x="68" y="128"/>
                  </a:lnTo>
                  <a:lnTo>
                    <a:pt x="51" y="100"/>
                  </a:lnTo>
                  <a:lnTo>
                    <a:pt x="37" y="72"/>
                  </a:lnTo>
                  <a:lnTo>
                    <a:pt x="23" y="48"/>
                  </a:lnTo>
                  <a:lnTo>
                    <a:pt x="9" y="20"/>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1800">
                <a:solidFill>
                  <a:prstClr val="black"/>
                </a:solidFill>
                <a:latin typeface="Trebuchet MS" panose="020B0603020202020204"/>
                <a:ea typeface="SimSun" panose="02010600030101010101" pitchFamily="2" charset="-122"/>
                <a:cs typeface="Arial" panose="020B0604020202020204" pitchFamily="34" charset="0"/>
              </a:endParaRPr>
            </a:p>
          </p:txBody>
        </p:sp>
        <p:sp>
          <p:nvSpPr>
            <p:cNvPr id="17" name="Freeform 12"/>
            <p:cNvSpPr/>
            <p:nvPr/>
          </p:nvSpPr>
          <p:spPr bwMode="auto">
            <a:xfrm>
              <a:off x="1400" y="987"/>
              <a:ext cx="974" cy="1472"/>
            </a:xfrm>
            <a:custGeom>
              <a:avLst/>
              <a:gdLst>
                <a:gd name="T0" fmla="*/ 244 w 974"/>
                <a:gd name="T1" fmla="*/ 0 h 1472"/>
                <a:gd name="T2" fmla="*/ 273 w 974"/>
                <a:gd name="T3" fmla="*/ 7 h 1472"/>
                <a:gd name="T4" fmla="*/ 68 w 974"/>
                <a:gd name="T5" fmla="*/ 1162 h 1472"/>
                <a:gd name="T6" fmla="*/ 91 w 974"/>
                <a:gd name="T7" fmla="*/ 1225 h 1472"/>
                <a:gd name="T8" fmla="*/ 122 w 974"/>
                <a:gd name="T9" fmla="*/ 1277 h 1472"/>
                <a:gd name="T10" fmla="*/ 156 w 974"/>
                <a:gd name="T11" fmla="*/ 1321 h 1472"/>
                <a:gd name="T12" fmla="*/ 199 w 974"/>
                <a:gd name="T13" fmla="*/ 1349 h 1472"/>
                <a:gd name="T14" fmla="*/ 244 w 974"/>
                <a:gd name="T15" fmla="*/ 1369 h 1472"/>
                <a:gd name="T16" fmla="*/ 292 w 974"/>
                <a:gd name="T17" fmla="*/ 1381 h 1472"/>
                <a:gd name="T18" fmla="*/ 344 w 974"/>
                <a:gd name="T19" fmla="*/ 1389 h 1472"/>
                <a:gd name="T20" fmla="*/ 398 w 974"/>
                <a:gd name="T21" fmla="*/ 1385 h 1472"/>
                <a:gd name="T22" fmla="*/ 452 w 974"/>
                <a:gd name="T23" fmla="*/ 1377 h 1472"/>
                <a:gd name="T24" fmla="*/ 508 w 974"/>
                <a:gd name="T25" fmla="*/ 1369 h 1472"/>
                <a:gd name="T26" fmla="*/ 562 w 974"/>
                <a:gd name="T27" fmla="*/ 1353 h 1472"/>
                <a:gd name="T28" fmla="*/ 616 w 974"/>
                <a:gd name="T29" fmla="*/ 1337 h 1472"/>
                <a:gd name="T30" fmla="*/ 670 w 974"/>
                <a:gd name="T31" fmla="*/ 1321 h 1472"/>
                <a:gd name="T32" fmla="*/ 719 w 974"/>
                <a:gd name="T33" fmla="*/ 1305 h 1472"/>
                <a:gd name="T34" fmla="*/ 767 w 974"/>
                <a:gd name="T35" fmla="*/ 1289 h 1472"/>
                <a:gd name="T36" fmla="*/ 810 w 974"/>
                <a:gd name="T37" fmla="*/ 1277 h 1472"/>
                <a:gd name="T38" fmla="*/ 830 w 974"/>
                <a:gd name="T39" fmla="*/ 1281 h 1472"/>
                <a:gd name="T40" fmla="*/ 849 w 974"/>
                <a:gd name="T41" fmla="*/ 1285 h 1472"/>
                <a:gd name="T42" fmla="*/ 869 w 974"/>
                <a:gd name="T43" fmla="*/ 1285 h 1472"/>
                <a:gd name="T44" fmla="*/ 889 w 974"/>
                <a:gd name="T45" fmla="*/ 1289 h 1472"/>
                <a:gd name="T46" fmla="*/ 906 w 974"/>
                <a:gd name="T47" fmla="*/ 1297 h 1472"/>
                <a:gd name="T48" fmla="*/ 926 w 974"/>
                <a:gd name="T49" fmla="*/ 1301 h 1472"/>
                <a:gd name="T50" fmla="*/ 949 w 974"/>
                <a:gd name="T51" fmla="*/ 1309 h 1472"/>
                <a:gd name="T52" fmla="*/ 974 w 974"/>
                <a:gd name="T53" fmla="*/ 1317 h 1472"/>
                <a:gd name="T54" fmla="*/ 898 w 974"/>
                <a:gd name="T55" fmla="*/ 1317 h 1472"/>
                <a:gd name="T56" fmla="*/ 824 w 974"/>
                <a:gd name="T57" fmla="*/ 1325 h 1472"/>
                <a:gd name="T58" fmla="*/ 758 w 974"/>
                <a:gd name="T59" fmla="*/ 1337 h 1472"/>
                <a:gd name="T60" fmla="*/ 699 w 974"/>
                <a:gd name="T61" fmla="*/ 1353 h 1472"/>
                <a:gd name="T62" fmla="*/ 642 w 974"/>
                <a:gd name="T63" fmla="*/ 1373 h 1472"/>
                <a:gd name="T64" fmla="*/ 588 w 974"/>
                <a:gd name="T65" fmla="*/ 1393 h 1472"/>
                <a:gd name="T66" fmla="*/ 534 w 974"/>
                <a:gd name="T67" fmla="*/ 1412 h 1472"/>
                <a:gd name="T68" fmla="*/ 483 w 974"/>
                <a:gd name="T69" fmla="*/ 1432 h 1472"/>
                <a:gd name="T70" fmla="*/ 432 w 974"/>
                <a:gd name="T71" fmla="*/ 1448 h 1472"/>
                <a:gd name="T72" fmla="*/ 381 w 974"/>
                <a:gd name="T73" fmla="*/ 1464 h 1472"/>
                <a:gd name="T74" fmla="*/ 327 w 974"/>
                <a:gd name="T75" fmla="*/ 1472 h 1472"/>
                <a:gd name="T76" fmla="*/ 270 w 974"/>
                <a:gd name="T77" fmla="*/ 1472 h 1472"/>
                <a:gd name="T78" fmla="*/ 210 w 974"/>
                <a:gd name="T79" fmla="*/ 1468 h 1472"/>
                <a:gd name="T80" fmla="*/ 145 w 974"/>
                <a:gd name="T81" fmla="*/ 1452 h 1472"/>
                <a:gd name="T82" fmla="*/ 76 w 974"/>
                <a:gd name="T83" fmla="*/ 1424 h 1472"/>
                <a:gd name="T84" fmla="*/ 0 w 974"/>
                <a:gd name="T85" fmla="*/ 1389 h 1472"/>
                <a:gd name="T86" fmla="*/ 244 w 974"/>
                <a:gd name="T87" fmla="*/ 0 h 14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74"/>
                <a:gd name="T133" fmla="*/ 0 h 1472"/>
                <a:gd name="T134" fmla="*/ 974 w 974"/>
                <a:gd name="T135" fmla="*/ 1472 h 14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74" h="1472">
                  <a:moveTo>
                    <a:pt x="244" y="0"/>
                  </a:moveTo>
                  <a:lnTo>
                    <a:pt x="273" y="7"/>
                  </a:lnTo>
                  <a:lnTo>
                    <a:pt x="68" y="1162"/>
                  </a:lnTo>
                  <a:lnTo>
                    <a:pt x="91" y="1225"/>
                  </a:lnTo>
                  <a:lnTo>
                    <a:pt x="122" y="1277"/>
                  </a:lnTo>
                  <a:lnTo>
                    <a:pt x="156" y="1321"/>
                  </a:lnTo>
                  <a:lnTo>
                    <a:pt x="199" y="1349"/>
                  </a:lnTo>
                  <a:lnTo>
                    <a:pt x="244" y="1369"/>
                  </a:lnTo>
                  <a:lnTo>
                    <a:pt x="292" y="1381"/>
                  </a:lnTo>
                  <a:lnTo>
                    <a:pt x="344" y="1389"/>
                  </a:lnTo>
                  <a:lnTo>
                    <a:pt x="398" y="1385"/>
                  </a:lnTo>
                  <a:lnTo>
                    <a:pt x="452" y="1377"/>
                  </a:lnTo>
                  <a:lnTo>
                    <a:pt x="508" y="1369"/>
                  </a:lnTo>
                  <a:lnTo>
                    <a:pt x="562" y="1353"/>
                  </a:lnTo>
                  <a:lnTo>
                    <a:pt x="616" y="1337"/>
                  </a:lnTo>
                  <a:lnTo>
                    <a:pt x="670" y="1321"/>
                  </a:lnTo>
                  <a:lnTo>
                    <a:pt x="719" y="1305"/>
                  </a:lnTo>
                  <a:lnTo>
                    <a:pt x="767" y="1289"/>
                  </a:lnTo>
                  <a:lnTo>
                    <a:pt x="810" y="1277"/>
                  </a:lnTo>
                  <a:lnTo>
                    <a:pt x="830" y="1281"/>
                  </a:lnTo>
                  <a:lnTo>
                    <a:pt x="849" y="1285"/>
                  </a:lnTo>
                  <a:lnTo>
                    <a:pt x="869" y="1285"/>
                  </a:lnTo>
                  <a:lnTo>
                    <a:pt x="889" y="1289"/>
                  </a:lnTo>
                  <a:lnTo>
                    <a:pt x="906" y="1297"/>
                  </a:lnTo>
                  <a:lnTo>
                    <a:pt x="926" y="1301"/>
                  </a:lnTo>
                  <a:lnTo>
                    <a:pt x="949" y="1309"/>
                  </a:lnTo>
                  <a:lnTo>
                    <a:pt x="974" y="1317"/>
                  </a:lnTo>
                  <a:lnTo>
                    <a:pt x="898" y="1317"/>
                  </a:lnTo>
                  <a:lnTo>
                    <a:pt x="824" y="1325"/>
                  </a:lnTo>
                  <a:lnTo>
                    <a:pt x="758" y="1337"/>
                  </a:lnTo>
                  <a:lnTo>
                    <a:pt x="699" y="1353"/>
                  </a:lnTo>
                  <a:lnTo>
                    <a:pt x="642" y="1373"/>
                  </a:lnTo>
                  <a:lnTo>
                    <a:pt x="588" y="1393"/>
                  </a:lnTo>
                  <a:lnTo>
                    <a:pt x="534" y="1412"/>
                  </a:lnTo>
                  <a:lnTo>
                    <a:pt x="483" y="1432"/>
                  </a:lnTo>
                  <a:lnTo>
                    <a:pt x="432" y="1448"/>
                  </a:lnTo>
                  <a:lnTo>
                    <a:pt x="381" y="1464"/>
                  </a:lnTo>
                  <a:lnTo>
                    <a:pt x="327" y="1472"/>
                  </a:lnTo>
                  <a:lnTo>
                    <a:pt x="270" y="1472"/>
                  </a:lnTo>
                  <a:lnTo>
                    <a:pt x="210" y="1468"/>
                  </a:lnTo>
                  <a:lnTo>
                    <a:pt x="145" y="1452"/>
                  </a:lnTo>
                  <a:lnTo>
                    <a:pt x="76" y="1424"/>
                  </a:lnTo>
                  <a:lnTo>
                    <a:pt x="0" y="1389"/>
                  </a:lnTo>
                  <a:lnTo>
                    <a:pt x="24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1800">
                <a:solidFill>
                  <a:prstClr val="black"/>
                </a:solidFill>
                <a:latin typeface="Trebuchet MS" panose="020B0603020202020204"/>
                <a:ea typeface="SimSun" panose="02010600030101010101" pitchFamily="2" charset="-122"/>
                <a:cs typeface="Arial" panose="020B0604020202020204" pitchFamily="34" charset="0"/>
              </a:endParaRPr>
            </a:p>
          </p:txBody>
        </p:sp>
        <p:sp>
          <p:nvSpPr>
            <p:cNvPr id="18" name="Freeform 13"/>
            <p:cNvSpPr/>
            <p:nvPr/>
          </p:nvSpPr>
          <p:spPr bwMode="auto">
            <a:xfrm>
              <a:off x="1498" y="1413"/>
              <a:ext cx="682" cy="928"/>
            </a:xfrm>
            <a:custGeom>
              <a:avLst/>
              <a:gdLst>
                <a:gd name="T0" fmla="*/ 131 w 682"/>
                <a:gd name="T1" fmla="*/ 0 h 928"/>
                <a:gd name="T2" fmla="*/ 122 w 682"/>
                <a:gd name="T3" fmla="*/ 56 h 928"/>
                <a:gd name="T4" fmla="*/ 105 w 682"/>
                <a:gd name="T5" fmla="*/ 152 h 928"/>
                <a:gd name="T6" fmla="*/ 83 w 682"/>
                <a:gd name="T7" fmla="*/ 271 h 928"/>
                <a:gd name="T8" fmla="*/ 60 w 682"/>
                <a:gd name="T9" fmla="*/ 402 h 928"/>
                <a:gd name="T10" fmla="*/ 37 w 682"/>
                <a:gd name="T11" fmla="*/ 526 h 928"/>
                <a:gd name="T12" fmla="*/ 17 w 682"/>
                <a:gd name="T13" fmla="*/ 633 h 928"/>
                <a:gd name="T14" fmla="*/ 6 w 682"/>
                <a:gd name="T15" fmla="*/ 709 h 928"/>
                <a:gd name="T16" fmla="*/ 0 w 682"/>
                <a:gd name="T17" fmla="*/ 737 h 928"/>
                <a:gd name="T18" fmla="*/ 23 w 682"/>
                <a:gd name="T19" fmla="*/ 796 h 928"/>
                <a:gd name="T20" fmla="*/ 54 w 682"/>
                <a:gd name="T21" fmla="*/ 844 h 928"/>
                <a:gd name="T22" fmla="*/ 91 w 682"/>
                <a:gd name="T23" fmla="*/ 880 h 928"/>
                <a:gd name="T24" fmla="*/ 134 w 682"/>
                <a:gd name="T25" fmla="*/ 904 h 928"/>
                <a:gd name="T26" fmla="*/ 182 w 682"/>
                <a:gd name="T27" fmla="*/ 920 h 928"/>
                <a:gd name="T28" fmla="*/ 233 w 682"/>
                <a:gd name="T29" fmla="*/ 928 h 928"/>
                <a:gd name="T30" fmla="*/ 287 w 682"/>
                <a:gd name="T31" fmla="*/ 928 h 928"/>
                <a:gd name="T32" fmla="*/ 341 w 682"/>
                <a:gd name="T33" fmla="*/ 924 h 928"/>
                <a:gd name="T34" fmla="*/ 398 w 682"/>
                <a:gd name="T35" fmla="*/ 916 h 928"/>
                <a:gd name="T36" fmla="*/ 452 w 682"/>
                <a:gd name="T37" fmla="*/ 904 h 928"/>
                <a:gd name="T38" fmla="*/ 503 w 682"/>
                <a:gd name="T39" fmla="*/ 892 h 928"/>
                <a:gd name="T40" fmla="*/ 549 w 682"/>
                <a:gd name="T41" fmla="*/ 876 h 928"/>
                <a:gd name="T42" fmla="*/ 594 w 682"/>
                <a:gd name="T43" fmla="*/ 864 h 928"/>
                <a:gd name="T44" fmla="*/ 631 w 682"/>
                <a:gd name="T45" fmla="*/ 856 h 928"/>
                <a:gd name="T46" fmla="*/ 659 w 682"/>
                <a:gd name="T47" fmla="*/ 848 h 928"/>
                <a:gd name="T48" fmla="*/ 682 w 682"/>
                <a:gd name="T49" fmla="*/ 844 h 928"/>
                <a:gd name="T50" fmla="*/ 617 w 682"/>
                <a:gd name="T51" fmla="*/ 832 h 928"/>
                <a:gd name="T52" fmla="*/ 554 w 682"/>
                <a:gd name="T53" fmla="*/ 816 h 928"/>
                <a:gd name="T54" fmla="*/ 495 w 682"/>
                <a:gd name="T55" fmla="*/ 796 h 928"/>
                <a:gd name="T56" fmla="*/ 438 w 682"/>
                <a:gd name="T57" fmla="*/ 769 h 928"/>
                <a:gd name="T58" fmla="*/ 387 w 682"/>
                <a:gd name="T59" fmla="*/ 741 h 928"/>
                <a:gd name="T60" fmla="*/ 338 w 682"/>
                <a:gd name="T61" fmla="*/ 705 h 928"/>
                <a:gd name="T62" fmla="*/ 296 w 682"/>
                <a:gd name="T63" fmla="*/ 665 h 928"/>
                <a:gd name="T64" fmla="*/ 259 w 682"/>
                <a:gd name="T65" fmla="*/ 617 h 928"/>
                <a:gd name="T66" fmla="*/ 222 w 682"/>
                <a:gd name="T67" fmla="*/ 566 h 928"/>
                <a:gd name="T68" fmla="*/ 193 w 682"/>
                <a:gd name="T69" fmla="*/ 506 h 928"/>
                <a:gd name="T70" fmla="*/ 171 w 682"/>
                <a:gd name="T71" fmla="*/ 442 h 928"/>
                <a:gd name="T72" fmla="*/ 151 w 682"/>
                <a:gd name="T73" fmla="*/ 367 h 928"/>
                <a:gd name="T74" fmla="*/ 137 w 682"/>
                <a:gd name="T75" fmla="*/ 287 h 928"/>
                <a:gd name="T76" fmla="*/ 128 w 682"/>
                <a:gd name="T77" fmla="*/ 199 h 928"/>
                <a:gd name="T78" fmla="*/ 128 w 682"/>
                <a:gd name="T79" fmla="*/ 104 h 928"/>
                <a:gd name="T80" fmla="*/ 131 w 682"/>
                <a:gd name="T81" fmla="*/ 0 h 9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2"/>
                <a:gd name="T124" fmla="*/ 0 h 928"/>
                <a:gd name="T125" fmla="*/ 682 w 682"/>
                <a:gd name="T126" fmla="*/ 928 h 9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2" h="928">
                  <a:moveTo>
                    <a:pt x="131" y="0"/>
                  </a:moveTo>
                  <a:lnTo>
                    <a:pt x="122" y="56"/>
                  </a:lnTo>
                  <a:lnTo>
                    <a:pt x="105" y="152"/>
                  </a:lnTo>
                  <a:lnTo>
                    <a:pt x="83" y="271"/>
                  </a:lnTo>
                  <a:lnTo>
                    <a:pt x="60" y="402"/>
                  </a:lnTo>
                  <a:lnTo>
                    <a:pt x="37" y="526"/>
                  </a:lnTo>
                  <a:lnTo>
                    <a:pt x="17" y="633"/>
                  </a:lnTo>
                  <a:lnTo>
                    <a:pt x="6" y="709"/>
                  </a:lnTo>
                  <a:lnTo>
                    <a:pt x="0" y="737"/>
                  </a:lnTo>
                  <a:lnTo>
                    <a:pt x="23" y="796"/>
                  </a:lnTo>
                  <a:lnTo>
                    <a:pt x="54" y="844"/>
                  </a:lnTo>
                  <a:lnTo>
                    <a:pt x="91" y="880"/>
                  </a:lnTo>
                  <a:lnTo>
                    <a:pt x="134" y="904"/>
                  </a:lnTo>
                  <a:lnTo>
                    <a:pt x="182" y="920"/>
                  </a:lnTo>
                  <a:lnTo>
                    <a:pt x="233" y="928"/>
                  </a:lnTo>
                  <a:lnTo>
                    <a:pt x="287" y="928"/>
                  </a:lnTo>
                  <a:lnTo>
                    <a:pt x="341" y="924"/>
                  </a:lnTo>
                  <a:lnTo>
                    <a:pt x="398" y="916"/>
                  </a:lnTo>
                  <a:lnTo>
                    <a:pt x="452" y="904"/>
                  </a:lnTo>
                  <a:lnTo>
                    <a:pt x="503" y="892"/>
                  </a:lnTo>
                  <a:lnTo>
                    <a:pt x="549" y="876"/>
                  </a:lnTo>
                  <a:lnTo>
                    <a:pt x="594" y="864"/>
                  </a:lnTo>
                  <a:lnTo>
                    <a:pt x="631" y="856"/>
                  </a:lnTo>
                  <a:lnTo>
                    <a:pt x="659" y="848"/>
                  </a:lnTo>
                  <a:lnTo>
                    <a:pt x="682" y="844"/>
                  </a:lnTo>
                  <a:lnTo>
                    <a:pt x="617" y="832"/>
                  </a:lnTo>
                  <a:lnTo>
                    <a:pt x="554" y="816"/>
                  </a:lnTo>
                  <a:lnTo>
                    <a:pt x="495" y="796"/>
                  </a:lnTo>
                  <a:lnTo>
                    <a:pt x="438" y="769"/>
                  </a:lnTo>
                  <a:lnTo>
                    <a:pt x="387" y="741"/>
                  </a:lnTo>
                  <a:lnTo>
                    <a:pt x="338" y="705"/>
                  </a:lnTo>
                  <a:lnTo>
                    <a:pt x="296" y="665"/>
                  </a:lnTo>
                  <a:lnTo>
                    <a:pt x="259" y="617"/>
                  </a:lnTo>
                  <a:lnTo>
                    <a:pt x="222" y="566"/>
                  </a:lnTo>
                  <a:lnTo>
                    <a:pt x="193" y="506"/>
                  </a:lnTo>
                  <a:lnTo>
                    <a:pt x="171" y="442"/>
                  </a:lnTo>
                  <a:lnTo>
                    <a:pt x="151" y="367"/>
                  </a:lnTo>
                  <a:lnTo>
                    <a:pt x="137" y="287"/>
                  </a:lnTo>
                  <a:lnTo>
                    <a:pt x="128" y="199"/>
                  </a:lnTo>
                  <a:lnTo>
                    <a:pt x="128" y="104"/>
                  </a:lnTo>
                  <a:lnTo>
                    <a:pt x="13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1800">
                <a:solidFill>
                  <a:prstClr val="black"/>
                </a:solidFill>
                <a:latin typeface="Trebuchet MS" panose="020B0603020202020204"/>
                <a:ea typeface="SimSun" panose="02010600030101010101" pitchFamily="2" charset="-122"/>
                <a:cs typeface="Arial" panose="020B0604020202020204" pitchFamily="34" charset="0"/>
              </a:endParaRPr>
            </a:p>
          </p:txBody>
        </p:sp>
        <p:sp>
          <p:nvSpPr>
            <p:cNvPr id="19" name="Freeform 14"/>
            <p:cNvSpPr/>
            <p:nvPr/>
          </p:nvSpPr>
          <p:spPr bwMode="auto">
            <a:xfrm>
              <a:off x="1652" y="957"/>
              <a:ext cx="1058" cy="1532"/>
            </a:xfrm>
            <a:custGeom>
              <a:avLst/>
              <a:gdLst>
                <a:gd name="T0" fmla="*/ 268 w 1058"/>
                <a:gd name="T1" fmla="*/ 923 h 1532"/>
                <a:gd name="T2" fmla="*/ 140 w 1058"/>
                <a:gd name="T3" fmla="*/ 871 h 1532"/>
                <a:gd name="T4" fmla="*/ 60 w 1058"/>
                <a:gd name="T5" fmla="*/ 780 h 1532"/>
                <a:gd name="T6" fmla="*/ 18 w 1058"/>
                <a:gd name="T7" fmla="*/ 656 h 1532"/>
                <a:gd name="T8" fmla="*/ 0 w 1058"/>
                <a:gd name="T9" fmla="*/ 517 h 1532"/>
                <a:gd name="T10" fmla="*/ 6 w 1058"/>
                <a:gd name="T11" fmla="*/ 370 h 1532"/>
                <a:gd name="T12" fmla="*/ 23 w 1058"/>
                <a:gd name="T13" fmla="*/ 231 h 1532"/>
                <a:gd name="T14" fmla="*/ 43 w 1058"/>
                <a:gd name="T15" fmla="*/ 103 h 1532"/>
                <a:gd name="T16" fmla="*/ 57 w 1058"/>
                <a:gd name="T17" fmla="*/ 0 h 1532"/>
                <a:gd name="T18" fmla="*/ 89 w 1058"/>
                <a:gd name="T19" fmla="*/ 20 h 1532"/>
                <a:gd name="T20" fmla="*/ 117 w 1058"/>
                <a:gd name="T21" fmla="*/ 36 h 1532"/>
                <a:gd name="T22" fmla="*/ 148 w 1058"/>
                <a:gd name="T23" fmla="*/ 52 h 1532"/>
                <a:gd name="T24" fmla="*/ 180 w 1058"/>
                <a:gd name="T25" fmla="*/ 59 h 1532"/>
                <a:gd name="T26" fmla="*/ 211 w 1058"/>
                <a:gd name="T27" fmla="*/ 71 h 1532"/>
                <a:gd name="T28" fmla="*/ 245 w 1058"/>
                <a:gd name="T29" fmla="*/ 79 h 1532"/>
                <a:gd name="T30" fmla="*/ 276 w 1058"/>
                <a:gd name="T31" fmla="*/ 83 h 1532"/>
                <a:gd name="T32" fmla="*/ 307 w 1058"/>
                <a:gd name="T33" fmla="*/ 87 h 1532"/>
                <a:gd name="T34" fmla="*/ 361 w 1058"/>
                <a:gd name="T35" fmla="*/ 87 h 1532"/>
                <a:gd name="T36" fmla="*/ 415 w 1058"/>
                <a:gd name="T37" fmla="*/ 87 h 1532"/>
                <a:gd name="T38" fmla="*/ 469 w 1058"/>
                <a:gd name="T39" fmla="*/ 83 h 1532"/>
                <a:gd name="T40" fmla="*/ 521 w 1058"/>
                <a:gd name="T41" fmla="*/ 75 h 1532"/>
                <a:gd name="T42" fmla="*/ 575 w 1058"/>
                <a:gd name="T43" fmla="*/ 67 h 1532"/>
                <a:gd name="T44" fmla="*/ 626 w 1058"/>
                <a:gd name="T45" fmla="*/ 59 h 1532"/>
                <a:gd name="T46" fmla="*/ 677 w 1058"/>
                <a:gd name="T47" fmla="*/ 55 h 1532"/>
                <a:gd name="T48" fmla="*/ 725 w 1058"/>
                <a:gd name="T49" fmla="*/ 52 h 1532"/>
                <a:gd name="T50" fmla="*/ 773 w 1058"/>
                <a:gd name="T51" fmla="*/ 52 h 1532"/>
                <a:gd name="T52" fmla="*/ 819 w 1058"/>
                <a:gd name="T53" fmla="*/ 59 h 1532"/>
                <a:gd name="T54" fmla="*/ 864 w 1058"/>
                <a:gd name="T55" fmla="*/ 67 h 1532"/>
                <a:gd name="T56" fmla="*/ 907 w 1058"/>
                <a:gd name="T57" fmla="*/ 83 h 1532"/>
                <a:gd name="T58" fmla="*/ 950 w 1058"/>
                <a:gd name="T59" fmla="*/ 111 h 1532"/>
                <a:gd name="T60" fmla="*/ 987 w 1058"/>
                <a:gd name="T61" fmla="*/ 143 h 1532"/>
                <a:gd name="T62" fmla="*/ 1024 w 1058"/>
                <a:gd name="T63" fmla="*/ 187 h 1532"/>
                <a:gd name="T64" fmla="*/ 1058 w 1058"/>
                <a:gd name="T65" fmla="*/ 239 h 1532"/>
                <a:gd name="T66" fmla="*/ 1058 w 1058"/>
                <a:gd name="T67" fmla="*/ 1532 h 1532"/>
                <a:gd name="T68" fmla="*/ 1001 w 1058"/>
                <a:gd name="T69" fmla="*/ 1472 h 1532"/>
                <a:gd name="T70" fmla="*/ 944 w 1058"/>
                <a:gd name="T71" fmla="*/ 1425 h 1532"/>
                <a:gd name="T72" fmla="*/ 887 w 1058"/>
                <a:gd name="T73" fmla="*/ 1389 h 1532"/>
                <a:gd name="T74" fmla="*/ 830 w 1058"/>
                <a:gd name="T75" fmla="*/ 1365 h 1532"/>
                <a:gd name="T76" fmla="*/ 776 w 1058"/>
                <a:gd name="T77" fmla="*/ 1345 h 1532"/>
                <a:gd name="T78" fmla="*/ 725 w 1058"/>
                <a:gd name="T79" fmla="*/ 1333 h 1532"/>
                <a:gd name="T80" fmla="*/ 674 w 1058"/>
                <a:gd name="T81" fmla="*/ 1321 h 1532"/>
                <a:gd name="T82" fmla="*/ 626 w 1058"/>
                <a:gd name="T83" fmla="*/ 1309 h 1532"/>
                <a:gd name="T84" fmla="*/ 583 w 1058"/>
                <a:gd name="T85" fmla="*/ 1293 h 1532"/>
                <a:gd name="T86" fmla="*/ 540 w 1058"/>
                <a:gd name="T87" fmla="*/ 1277 h 1532"/>
                <a:gd name="T88" fmla="*/ 501 w 1058"/>
                <a:gd name="T89" fmla="*/ 1250 h 1532"/>
                <a:gd name="T90" fmla="*/ 467 w 1058"/>
                <a:gd name="T91" fmla="*/ 1214 h 1532"/>
                <a:gd name="T92" fmla="*/ 435 w 1058"/>
                <a:gd name="T93" fmla="*/ 1166 h 1532"/>
                <a:gd name="T94" fmla="*/ 410 w 1058"/>
                <a:gd name="T95" fmla="*/ 1106 h 1532"/>
                <a:gd name="T96" fmla="*/ 390 w 1058"/>
                <a:gd name="T97" fmla="*/ 1027 h 1532"/>
                <a:gd name="T98" fmla="*/ 373 w 1058"/>
                <a:gd name="T99" fmla="*/ 927 h 1532"/>
                <a:gd name="T100" fmla="*/ 359 w 1058"/>
                <a:gd name="T101" fmla="*/ 927 h 1532"/>
                <a:gd name="T102" fmla="*/ 344 w 1058"/>
                <a:gd name="T103" fmla="*/ 927 h 1532"/>
                <a:gd name="T104" fmla="*/ 330 w 1058"/>
                <a:gd name="T105" fmla="*/ 927 h 1532"/>
                <a:gd name="T106" fmla="*/ 316 w 1058"/>
                <a:gd name="T107" fmla="*/ 927 h 1532"/>
                <a:gd name="T108" fmla="*/ 305 w 1058"/>
                <a:gd name="T109" fmla="*/ 927 h 1532"/>
                <a:gd name="T110" fmla="*/ 290 w 1058"/>
                <a:gd name="T111" fmla="*/ 927 h 1532"/>
                <a:gd name="T112" fmla="*/ 279 w 1058"/>
                <a:gd name="T113" fmla="*/ 923 h 1532"/>
                <a:gd name="T114" fmla="*/ 268 w 1058"/>
                <a:gd name="T115" fmla="*/ 923 h 15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58"/>
                <a:gd name="T175" fmla="*/ 0 h 1532"/>
                <a:gd name="T176" fmla="*/ 1058 w 1058"/>
                <a:gd name="T177" fmla="*/ 1532 h 15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58" h="1532">
                  <a:moveTo>
                    <a:pt x="268" y="923"/>
                  </a:moveTo>
                  <a:lnTo>
                    <a:pt x="140" y="871"/>
                  </a:lnTo>
                  <a:lnTo>
                    <a:pt x="60" y="780"/>
                  </a:lnTo>
                  <a:lnTo>
                    <a:pt x="18" y="656"/>
                  </a:lnTo>
                  <a:lnTo>
                    <a:pt x="0" y="517"/>
                  </a:lnTo>
                  <a:lnTo>
                    <a:pt x="6" y="370"/>
                  </a:lnTo>
                  <a:lnTo>
                    <a:pt x="23" y="231"/>
                  </a:lnTo>
                  <a:lnTo>
                    <a:pt x="43" y="103"/>
                  </a:lnTo>
                  <a:lnTo>
                    <a:pt x="57" y="0"/>
                  </a:lnTo>
                  <a:lnTo>
                    <a:pt x="89" y="20"/>
                  </a:lnTo>
                  <a:lnTo>
                    <a:pt x="117" y="36"/>
                  </a:lnTo>
                  <a:lnTo>
                    <a:pt x="148" y="52"/>
                  </a:lnTo>
                  <a:lnTo>
                    <a:pt x="180" y="59"/>
                  </a:lnTo>
                  <a:lnTo>
                    <a:pt x="211" y="71"/>
                  </a:lnTo>
                  <a:lnTo>
                    <a:pt x="245" y="79"/>
                  </a:lnTo>
                  <a:lnTo>
                    <a:pt x="276" y="83"/>
                  </a:lnTo>
                  <a:lnTo>
                    <a:pt x="307" y="87"/>
                  </a:lnTo>
                  <a:lnTo>
                    <a:pt x="361" y="87"/>
                  </a:lnTo>
                  <a:lnTo>
                    <a:pt x="415" y="87"/>
                  </a:lnTo>
                  <a:lnTo>
                    <a:pt x="469" y="83"/>
                  </a:lnTo>
                  <a:lnTo>
                    <a:pt x="521" y="75"/>
                  </a:lnTo>
                  <a:lnTo>
                    <a:pt x="575" y="67"/>
                  </a:lnTo>
                  <a:lnTo>
                    <a:pt x="626" y="59"/>
                  </a:lnTo>
                  <a:lnTo>
                    <a:pt x="677" y="55"/>
                  </a:lnTo>
                  <a:lnTo>
                    <a:pt x="725" y="52"/>
                  </a:lnTo>
                  <a:lnTo>
                    <a:pt x="773" y="52"/>
                  </a:lnTo>
                  <a:lnTo>
                    <a:pt x="819" y="59"/>
                  </a:lnTo>
                  <a:lnTo>
                    <a:pt x="864" y="67"/>
                  </a:lnTo>
                  <a:lnTo>
                    <a:pt x="907" y="83"/>
                  </a:lnTo>
                  <a:lnTo>
                    <a:pt x="950" y="111"/>
                  </a:lnTo>
                  <a:lnTo>
                    <a:pt x="987" y="143"/>
                  </a:lnTo>
                  <a:lnTo>
                    <a:pt x="1024" y="187"/>
                  </a:lnTo>
                  <a:lnTo>
                    <a:pt x="1058" y="239"/>
                  </a:lnTo>
                  <a:lnTo>
                    <a:pt x="1058" y="1532"/>
                  </a:lnTo>
                  <a:lnTo>
                    <a:pt x="1001" y="1472"/>
                  </a:lnTo>
                  <a:lnTo>
                    <a:pt x="944" y="1425"/>
                  </a:lnTo>
                  <a:lnTo>
                    <a:pt x="887" y="1389"/>
                  </a:lnTo>
                  <a:lnTo>
                    <a:pt x="830" y="1365"/>
                  </a:lnTo>
                  <a:lnTo>
                    <a:pt x="776" y="1345"/>
                  </a:lnTo>
                  <a:lnTo>
                    <a:pt x="725" y="1333"/>
                  </a:lnTo>
                  <a:lnTo>
                    <a:pt x="674" y="1321"/>
                  </a:lnTo>
                  <a:lnTo>
                    <a:pt x="626" y="1309"/>
                  </a:lnTo>
                  <a:lnTo>
                    <a:pt x="583" y="1293"/>
                  </a:lnTo>
                  <a:lnTo>
                    <a:pt x="540" y="1277"/>
                  </a:lnTo>
                  <a:lnTo>
                    <a:pt x="501" y="1250"/>
                  </a:lnTo>
                  <a:lnTo>
                    <a:pt x="467" y="1214"/>
                  </a:lnTo>
                  <a:lnTo>
                    <a:pt x="435" y="1166"/>
                  </a:lnTo>
                  <a:lnTo>
                    <a:pt x="410" y="1106"/>
                  </a:lnTo>
                  <a:lnTo>
                    <a:pt x="390" y="1027"/>
                  </a:lnTo>
                  <a:lnTo>
                    <a:pt x="373" y="927"/>
                  </a:lnTo>
                  <a:lnTo>
                    <a:pt x="359" y="927"/>
                  </a:lnTo>
                  <a:lnTo>
                    <a:pt x="344" y="927"/>
                  </a:lnTo>
                  <a:lnTo>
                    <a:pt x="330" y="927"/>
                  </a:lnTo>
                  <a:lnTo>
                    <a:pt x="316" y="927"/>
                  </a:lnTo>
                  <a:lnTo>
                    <a:pt x="305" y="927"/>
                  </a:lnTo>
                  <a:lnTo>
                    <a:pt x="290" y="927"/>
                  </a:lnTo>
                  <a:lnTo>
                    <a:pt x="279" y="923"/>
                  </a:lnTo>
                  <a:lnTo>
                    <a:pt x="268" y="9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1800">
                <a:solidFill>
                  <a:prstClr val="black"/>
                </a:solidFill>
                <a:latin typeface="Trebuchet MS" panose="020B0603020202020204"/>
                <a:ea typeface="SimSun" panose="02010600030101010101" pitchFamily="2" charset="-122"/>
                <a:cs typeface="Arial" panose="020B0604020202020204" pitchFamily="34" charset="0"/>
              </a:endParaRPr>
            </a:p>
          </p:txBody>
        </p:sp>
        <p:sp>
          <p:nvSpPr>
            <p:cNvPr id="20" name="Freeform 15"/>
            <p:cNvSpPr/>
            <p:nvPr/>
          </p:nvSpPr>
          <p:spPr bwMode="auto">
            <a:xfrm>
              <a:off x="1666" y="1710"/>
              <a:ext cx="457" cy="501"/>
            </a:xfrm>
            <a:custGeom>
              <a:avLst/>
              <a:gdLst>
                <a:gd name="T0" fmla="*/ 0 w 457"/>
                <a:gd name="T1" fmla="*/ 0 h 501"/>
                <a:gd name="T2" fmla="*/ 23 w 457"/>
                <a:gd name="T3" fmla="*/ 44 h 501"/>
                <a:gd name="T4" fmla="*/ 51 w 457"/>
                <a:gd name="T5" fmla="*/ 84 h 501"/>
                <a:gd name="T6" fmla="*/ 85 w 457"/>
                <a:gd name="T7" fmla="*/ 119 h 501"/>
                <a:gd name="T8" fmla="*/ 125 w 457"/>
                <a:gd name="T9" fmla="*/ 147 h 501"/>
                <a:gd name="T10" fmla="*/ 173 w 457"/>
                <a:gd name="T11" fmla="*/ 175 h 501"/>
                <a:gd name="T12" fmla="*/ 222 w 457"/>
                <a:gd name="T13" fmla="*/ 191 h 501"/>
                <a:gd name="T14" fmla="*/ 278 w 457"/>
                <a:gd name="T15" fmla="*/ 203 h 501"/>
                <a:gd name="T16" fmla="*/ 335 w 457"/>
                <a:gd name="T17" fmla="*/ 203 h 501"/>
                <a:gd name="T18" fmla="*/ 338 w 457"/>
                <a:gd name="T19" fmla="*/ 235 h 501"/>
                <a:gd name="T20" fmla="*/ 344 w 457"/>
                <a:gd name="T21" fmla="*/ 275 h 501"/>
                <a:gd name="T22" fmla="*/ 352 w 457"/>
                <a:gd name="T23" fmla="*/ 310 h 501"/>
                <a:gd name="T24" fmla="*/ 364 w 457"/>
                <a:gd name="T25" fmla="*/ 350 h 501"/>
                <a:gd name="T26" fmla="*/ 378 w 457"/>
                <a:gd name="T27" fmla="*/ 394 h 501"/>
                <a:gd name="T28" fmla="*/ 401 w 457"/>
                <a:gd name="T29" fmla="*/ 430 h 501"/>
                <a:gd name="T30" fmla="*/ 426 w 457"/>
                <a:gd name="T31" fmla="*/ 470 h 501"/>
                <a:gd name="T32" fmla="*/ 457 w 457"/>
                <a:gd name="T33" fmla="*/ 501 h 501"/>
                <a:gd name="T34" fmla="*/ 412 w 457"/>
                <a:gd name="T35" fmla="*/ 489 h 501"/>
                <a:gd name="T36" fmla="*/ 369 w 457"/>
                <a:gd name="T37" fmla="*/ 478 h 501"/>
                <a:gd name="T38" fmla="*/ 329 w 457"/>
                <a:gd name="T39" fmla="*/ 462 h 501"/>
                <a:gd name="T40" fmla="*/ 290 w 457"/>
                <a:gd name="T41" fmla="*/ 442 h 501"/>
                <a:gd name="T42" fmla="*/ 250 w 457"/>
                <a:gd name="T43" fmla="*/ 418 h 501"/>
                <a:gd name="T44" fmla="*/ 216 w 457"/>
                <a:gd name="T45" fmla="*/ 394 h 501"/>
                <a:gd name="T46" fmla="*/ 182 w 457"/>
                <a:gd name="T47" fmla="*/ 366 h 501"/>
                <a:gd name="T48" fmla="*/ 150 w 457"/>
                <a:gd name="T49" fmla="*/ 334 h 501"/>
                <a:gd name="T50" fmla="*/ 122 w 457"/>
                <a:gd name="T51" fmla="*/ 302 h 501"/>
                <a:gd name="T52" fmla="*/ 94 w 457"/>
                <a:gd name="T53" fmla="*/ 267 h 501"/>
                <a:gd name="T54" fmla="*/ 71 w 457"/>
                <a:gd name="T55" fmla="*/ 231 h 501"/>
                <a:gd name="T56" fmla="*/ 51 w 457"/>
                <a:gd name="T57" fmla="*/ 187 h 501"/>
                <a:gd name="T58" fmla="*/ 34 w 457"/>
                <a:gd name="T59" fmla="*/ 147 h 501"/>
                <a:gd name="T60" fmla="*/ 20 w 457"/>
                <a:gd name="T61" fmla="*/ 99 h 501"/>
                <a:gd name="T62" fmla="*/ 8 w 457"/>
                <a:gd name="T63" fmla="*/ 52 h 501"/>
                <a:gd name="T64" fmla="*/ 0 w 457"/>
                <a:gd name="T65" fmla="*/ 0 h 5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7"/>
                <a:gd name="T100" fmla="*/ 0 h 501"/>
                <a:gd name="T101" fmla="*/ 457 w 457"/>
                <a:gd name="T102" fmla="*/ 501 h 5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7" h="501">
                  <a:moveTo>
                    <a:pt x="0" y="0"/>
                  </a:moveTo>
                  <a:lnTo>
                    <a:pt x="23" y="44"/>
                  </a:lnTo>
                  <a:lnTo>
                    <a:pt x="51" y="84"/>
                  </a:lnTo>
                  <a:lnTo>
                    <a:pt x="85" y="119"/>
                  </a:lnTo>
                  <a:lnTo>
                    <a:pt x="125" y="147"/>
                  </a:lnTo>
                  <a:lnTo>
                    <a:pt x="173" y="175"/>
                  </a:lnTo>
                  <a:lnTo>
                    <a:pt x="222" y="191"/>
                  </a:lnTo>
                  <a:lnTo>
                    <a:pt x="278" y="203"/>
                  </a:lnTo>
                  <a:lnTo>
                    <a:pt x="335" y="203"/>
                  </a:lnTo>
                  <a:lnTo>
                    <a:pt x="338" y="235"/>
                  </a:lnTo>
                  <a:lnTo>
                    <a:pt x="344" y="275"/>
                  </a:lnTo>
                  <a:lnTo>
                    <a:pt x="352" y="310"/>
                  </a:lnTo>
                  <a:lnTo>
                    <a:pt x="364" y="350"/>
                  </a:lnTo>
                  <a:lnTo>
                    <a:pt x="378" y="394"/>
                  </a:lnTo>
                  <a:lnTo>
                    <a:pt x="401" y="430"/>
                  </a:lnTo>
                  <a:lnTo>
                    <a:pt x="426" y="470"/>
                  </a:lnTo>
                  <a:lnTo>
                    <a:pt x="457" y="501"/>
                  </a:lnTo>
                  <a:lnTo>
                    <a:pt x="412" y="489"/>
                  </a:lnTo>
                  <a:lnTo>
                    <a:pt x="369" y="478"/>
                  </a:lnTo>
                  <a:lnTo>
                    <a:pt x="329" y="462"/>
                  </a:lnTo>
                  <a:lnTo>
                    <a:pt x="290" y="442"/>
                  </a:lnTo>
                  <a:lnTo>
                    <a:pt x="250" y="418"/>
                  </a:lnTo>
                  <a:lnTo>
                    <a:pt x="216" y="394"/>
                  </a:lnTo>
                  <a:lnTo>
                    <a:pt x="182" y="366"/>
                  </a:lnTo>
                  <a:lnTo>
                    <a:pt x="150" y="334"/>
                  </a:lnTo>
                  <a:lnTo>
                    <a:pt x="122" y="302"/>
                  </a:lnTo>
                  <a:lnTo>
                    <a:pt x="94" y="267"/>
                  </a:lnTo>
                  <a:lnTo>
                    <a:pt x="71" y="231"/>
                  </a:lnTo>
                  <a:lnTo>
                    <a:pt x="51" y="187"/>
                  </a:lnTo>
                  <a:lnTo>
                    <a:pt x="34" y="147"/>
                  </a:lnTo>
                  <a:lnTo>
                    <a:pt x="20" y="99"/>
                  </a:lnTo>
                  <a:lnTo>
                    <a:pt x="8" y="52"/>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1800">
                <a:solidFill>
                  <a:prstClr val="black"/>
                </a:solidFill>
                <a:latin typeface="Trebuchet MS" panose="020B0603020202020204"/>
                <a:ea typeface="SimSun" panose="02010600030101010101" pitchFamily="2" charset="-122"/>
                <a:cs typeface="Arial" panose="020B0604020202020204" pitchFamily="34" charset="0"/>
              </a:endParaRPr>
            </a:p>
          </p:txBody>
        </p:sp>
        <p:sp>
          <p:nvSpPr>
            <p:cNvPr id="21" name="Freeform 16"/>
            <p:cNvSpPr/>
            <p:nvPr/>
          </p:nvSpPr>
          <p:spPr bwMode="auto">
            <a:xfrm>
              <a:off x="1680" y="958"/>
              <a:ext cx="307" cy="923"/>
            </a:xfrm>
            <a:custGeom>
              <a:avLst/>
              <a:gdLst>
                <a:gd name="T0" fmla="*/ 307 w 307"/>
                <a:gd name="T1" fmla="*/ 87 h 923"/>
                <a:gd name="T2" fmla="*/ 276 w 307"/>
                <a:gd name="T3" fmla="*/ 83 h 923"/>
                <a:gd name="T4" fmla="*/ 245 w 307"/>
                <a:gd name="T5" fmla="*/ 79 h 923"/>
                <a:gd name="T6" fmla="*/ 211 w 307"/>
                <a:gd name="T7" fmla="*/ 71 h 923"/>
                <a:gd name="T8" fmla="*/ 180 w 307"/>
                <a:gd name="T9" fmla="*/ 59 h 923"/>
                <a:gd name="T10" fmla="*/ 148 w 307"/>
                <a:gd name="T11" fmla="*/ 52 h 923"/>
                <a:gd name="T12" fmla="*/ 117 w 307"/>
                <a:gd name="T13" fmla="*/ 36 h 923"/>
                <a:gd name="T14" fmla="*/ 89 w 307"/>
                <a:gd name="T15" fmla="*/ 20 h 923"/>
                <a:gd name="T16" fmla="*/ 57 w 307"/>
                <a:gd name="T17" fmla="*/ 0 h 923"/>
                <a:gd name="T18" fmla="*/ 43 w 307"/>
                <a:gd name="T19" fmla="*/ 103 h 923"/>
                <a:gd name="T20" fmla="*/ 23 w 307"/>
                <a:gd name="T21" fmla="*/ 231 h 923"/>
                <a:gd name="T22" fmla="*/ 6 w 307"/>
                <a:gd name="T23" fmla="*/ 370 h 923"/>
                <a:gd name="T24" fmla="*/ 0 w 307"/>
                <a:gd name="T25" fmla="*/ 517 h 923"/>
                <a:gd name="T26" fmla="*/ 18 w 307"/>
                <a:gd name="T27" fmla="*/ 656 h 923"/>
                <a:gd name="T28" fmla="*/ 60 w 307"/>
                <a:gd name="T29" fmla="*/ 780 h 923"/>
                <a:gd name="T30" fmla="*/ 140 w 307"/>
                <a:gd name="T31" fmla="*/ 871 h 923"/>
                <a:gd name="T32" fmla="*/ 268 w 307"/>
                <a:gd name="T33" fmla="*/ 923 h 923"/>
                <a:gd name="T34" fmla="*/ 307 w 307"/>
                <a:gd name="T35" fmla="*/ 87 h 9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7"/>
                <a:gd name="T55" fmla="*/ 0 h 923"/>
                <a:gd name="T56" fmla="*/ 307 w 307"/>
                <a:gd name="T57" fmla="*/ 923 h 9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7" h="923">
                  <a:moveTo>
                    <a:pt x="307" y="87"/>
                  </a:moveTo>
                  <a:lnTo>
                    <a:pt x="276" y="83"/>
                  </a:lnTo>
                  <a:lnTo>
                    <a:pt x="245" y="79"/>
                  </a:lnTo>
                  <a:lnTo>
                    <a:pt x="211" y="71"/>
                  </a:lnTo>
                  <a:lnTo>
                    <a:pt x="180" y="59"/>
                  </a:lnTo>
                  <a:lnTo>
                    <a:pt x="148" y="52"/>
                  </a:lnTo>
                  <a:lnTo>
                    <a:pt x="117" y="36"/>
                  </a:lnTo>
                  <a:lnTo>
                    <a:pt x="89" y="20"/>
                  </a:lnTo>
                  <a:lnTo>
                    <a:pt x="57" y="0"/>
                  </a:lnTo>
                  <a:lnTo>
                    <a:pt x="43" y="103"/>
                  </a:lnTo>
                  <a:lnTo>
                    <a:pt x="23" y="231"/>
                  </a:lnTo>
                  <a:lnTo>
                    <a:pt x="6" y="370"/>
                  </a:lnTo>
                  <a:lnTo>
                    <a:pt x="0" y="517"/>
                  </a:lnTo>
                  <a:lnTo>
                    <a:pt x="18" y="656"/>
                  </a:lnTo>
                  <a:lnTo>
                    <a:pt x="60" y="780"/>
                  </a:lnTo>
                  <a:lnTo>
                    <a:pt x="140" y="871"/>
                  </a:lnTo>
                  <a:lnTo>
                    <a:pt x="268" y="923"/>
                  </a:lnTo>
                  <a:lnTo>
                    <a:pt x="307" y="87"/>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1800">
                <a:solidFill>
                  <a:prstClr val="black"/>
                </a:solidFill>
                <a:latin typeface="Trebuchet MS" panose="020B0603020202020204"/>
                <a:ea typeface="SimSun" panose="02010600030101010101" pitchFamily="2" charset="-122"/>
                <a:cs typeface="Arial" panose="020B0604020202020204" pitchFamily="34" charset="0"/>
              </a:endParaRPr>
            </a:p>
          </p:txBody>
        </p:sp>
        <p:sp>
          <p:nvSpPr>
            <p:cNvPr id="22" name="Freeform 17"/>
            <p:cNvSpPr/>
            <p:nvPr/>
          </p:nvSpPr>
          <p:spPr bwMode="auto">
            <a:xfrm>
              <a:off x="3082" y="945"/>
              <a:ext cx="964" cy="1500"/>
            </a:xfrm>
            <a:custGeom>
              <a:avLst/>
              <a:gdLst>
                <a:gd name="T0" fmla="*/ 0 w 964"/>
                <a:gd name="T1" fmla="*/ 0 h 1500"/>
                <a:gd name="T2" fmla="*/ 0 w 964"/>
                <a:gd name="T3" fmla="*/ 1333 h 1500"/>
                <a:gd name="T4" fmla="*/ 66 w 964"/>
                <a:gd name="T5" fmla="*/ 1325 h 1500"/>
                <a:gd name="T6" fmla="*/ 131 w 964"/>
                <a:gd name="T7" fmla="*/ 1321 h 1500"/>
                <a:gd name="T8" fmla="*/ 199 w 964"/>
                <a:gd name="T9" fmla="*/ 1329 h 1500"/>
                <a:gd name="T10" fmla="*/ 268 w 964"/>
                <a:gd name="T11" fmla="*/ 1341 h 1500"/>
                <a:gd name="T12" fmla="*/ 336 w 964"/>
                <a:gd name="T13" fmla="*/ 1357 h 1500"/>
                <a:gd name="T14" fmla="*/ 404 w 964"/>
                <a:gd name="T15" fmla="*/ 1377 h 1500"/>
                <a:gd name="T16" fmla="*/ 469 w 964"/>
                <a:gd name="T17" fmla="*/ 1397 h 1500"/>
                <a:gd name="T18" fmla="*/ 535 w 964"/>
                <a:gd name="T19" fmla="*/ 1417 h 1500"/>
                <a:gd name="T20" fmla="*/ 600 w 964"/>
                <a:gd name="T21" fmla="*/ 1441 h 1500"/>
                <a:gd name="T22" fmla="*/ 660 w 964"/>
                <a:gd name="T23" fmla="*/ 1460 h 1500"/>
                <a:gd name="T24" fmla="*/ 719 w 964"/>
                <a:gd name="T25" fmla="*/ 1476 h 1500"/>
                <a:gd name="T26" fmla="*/ 776 w 964"/>
                <a:gd name="T27" fmla="*/ 1492 h 1500"/>
                <a:gd name="T28" fmla="*/ 830 w 964"/>
                <a:gd name="T29" fmla="*/ 1500 h 1500"/>
                <a:gd name="T30" fmla="*/ 879 w 964"/>
                <a:gd name="T31" fmla="*/ 1500 h 1500"/>
                <a:gd name="T32" fmla="*/ 924 w 964"/>
                <a:gd name="T33" fmla="*/ 1496 h 1500"/>
                <a:gd name="T34" fmla="*/ 964 w 964"/>
                <a:gd name="T35" fmla="*/ 1480 h 1500"/>
                <a:gd name="T36" fmla="*/ 708 w 964"/>
                <a:gd name="T37" fmla="*/ 16 h 1500"/>
                <a:gd name="T38" fmla="*/ 651 w 964"/>
                <a:gd name="T39" fmla="*/ 40 h 1500"/>
                <a:gd name="T40" fmla="*/ 594 w 964"/>
                <a:gd name="T41" fmla="*/ 55 h 1500"/>
                <a:gd name="T42" fmla="*/ 540 w 964"/>
                <a:gd name="T43" fmla="*/ 67 h 1500"/>
                <a:gd name="T44" fmla="*/ 484 w 964"/>
                <a:gd name="T45" fmla="*/ 75 h 1500"/>
                <a:gd name="T46" fmla="*/ 432 w 964"/>
                <a:gd name="T47" fmla="*/ 75 h 1500"/>
                <a:gd name="T48" fmla="*/ 378 w 964"/>
                <a:gd name="T49" fmla="*/ 75 h 1500"/>
                <a:gd name="T50" fmla="*/ 330 w 964"/>
                <a:gd name="T51" fmla="*/ 71 h 1500"/>
                <a:gd name="T52" fmla="*/ 282 w 964"/>
                <a:gd name="T53" fmla="*/ 63 h 1500"/>
                <a:gd name="T54" fmla="*/ 236 w 964"/>
                <a:gd name="T55" fmla="*/ 55 h 1500"/>
                <a:gd name="T56" fmla="*/ 194 w 964"/>
                <a:gd name="T57" fmla="*/ 47 h 1500"/>
                <a:gd name="T58" fmla="*/ 151 w 964"/>
                <a:gd name="T59" fmla="*/ 36 h 1500"/>
                <a:gd name="T60" fmla="*/ 114 w 964"/>
                <a:gd name="T61" fmla="*/ 28 h 1500"/>
                <a:gd name="T62" fmla="*/ 80 w 964"/>
                <a:gd name="T63" fmla="*/ 16 h 1500"/>
                <a:gd name="T64" fmla="*/ 52 w 964"/>
                <a:gd name="T65" fmla="*/ 8 h 1500"/>
                <a:gd name="T66" fmla="*/ 23 w 964"/>
                <a:gd name="T67" fmla="*/ 4 h 1500"/>
                <a:gd name="T68" fmla="*/ 0 w 964"/>
                <a:gd name="T69" fmla="*/ 0 h 15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4"/>
                <a:gd name="T106" fmla="*/ 0 h 1500"/>
                <a:gd name="T107" fmla="*/ 964 w 964"/>
                <a:gd name="T108" fmla="*/ 1500 h 15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4" h="1500">
                  <a:moveTo>
                    <a:pt x="0" y="0"/>
                  </a:moveTo>
                  <a:lnTo>
                    <a:pt x="0" y="1333"/>
                  </a:lnTo>
                  <a:lnTo>
                    <a:pt x="66" y="1325"/>
                  </a:lnTo>
                  <a:lnTo>
                    <a:pt x="131" y="1321"/>
                  </a:lnTo>
                  <a:lnTo>
                    <a:pt x="199" y="1329"/>
                  </a:lnTo>
                  <a:lnTo>
                    <a:pt x="268" y="1341"/>
                  </a:lnTo>
                  <a:lnTo>
                    <a:pt x="336" y="1357"/>
                  </a:lnTo>
                  <a:lnTo>
                    <a:pt x="404" y="1377"/>
                  </a:lnTo>
                  <a:lnTo>
                    <a:pt x="469" y="1397"/>
                  </a:lnTo>
                  <a:lnTo>
                    <a:pt x="535" y="1417"/>
                  </a:lnTo>
                  <a:lnTo>
                    <a:pt x="600" y="1441"/>
                  </a:lnTo>
                  <a:lnTo>
                    <a:pt x="660" y="1460"/>
                  </a:lnTo>
                  <a:lnTo>
                    <a:pt x="719" y="1476"/>
                  </a:lnTo>
                  <a:lnTo>
                    <a:pt x="776" y="1492"/>
                  </a:lnTo>
                  <a:lnTo>
                    <a:pt x="830" y="1500"/>
                  </a:lnTo>
                  <a:lnTo>
                    <a:pt x="879" y="1500"/>
                  </a:lnTo>
                  <a:lnTo>
                    <a:pt x="924" y="1496"/>
                  </a:lnTo>
                  <a:lnTo>
                    <a:pt x="964" y="1480"/>
                  </a:lnTo>
                  <a:lnTo>
                    <a:pt x="708" y="16"/>
                  </a:lnTo>
                  <a:lnTo>
                    <a:pt x="651" y="40"/>
                  </a:lnTo>
                  <a:lnTo>
                    <a:pt x="594" y="55"/>
                  </a:lnTo>
                  <a:lnTo>
                    <a:pt x="540" y="67"/>
                  </a:lnTo>
                  <a:lnTo>
                    <a:pt x="484" y="75"/>
                  </a:lnTo>
                  <a:lnTo>
                    <a:pt x="432" y="75"/>
                  </a:lnTo>
                  <a:lnTo>
                    <a:pt x="378" y="75"/>
                  </a:lnTo>
                  <a:lnTo>
                    <a:pt x="330" y="71"/>
                  </a:lnTo>
                  <a:lnTo>
                    <a:pt x="282" y="63"/>
                  </a:lnTo>
                  <a:lnTo>
                    <a:pt x="236" y="55"/>
                  </a:lnTo>
                  <a:lnTo>
                    <a:pt x="194" y="47"/>
                  </a:lnTo>
                  <a:lnTo>
                    <a:pt x="151" y="36"/>
                  </a:lnTo>
                  <a:lnTo>
                    <a:pt x="114" y="28"/>
                  </a:lnTo>
                  <a:lnTo>
                    <a:pt x="80" y="16"/>
                  </a:lnTo>
                  <a:lnTo>
                    <a:pt x="52" y="8"/>
                  </a:lnTo>
                  <a:lnTo>
                    <a:pt x="23"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1800">
                <a:solidFill>
                  <a:prstClr val="black"/>
                </a:solidFill>
                <a:latin typeface="Trebuchet MS" panose="020B0603020202020204"/>
                <a:ea typeface="SimSun" panose="02010600030101010101" pitchFamily="2" charset="-122"/>
                <a:cs typeface="Arial" panose="020B0604020202020204" pitchFamily="34" charset="0"/>
              </a:endParaRPr>
            </a:p>
          </p:txBody>
        </p:sp>
        <p:sp>
          <p:nvSpPr>
            <p:cNvPr id="23" name="Freeform 18"/>
            <p:cNvSpPr/>
            <p:nvPr/>
          </p:nvSpPr>
          <p:spPr bwMode="auto">
            <a:xfrm>
              <a:off x="2739" y="949"/>
              <a:ext cx="341" cy="1548"/>
            </a:xfrm>
            <a:custGeom>
              <a:avLst/>
              <a:gdLst>
                <a:gd name="T0" fmla="*/ 0 w 341"/>
                <a:gd name="T1" fmla="*/ 258 h 1548"/>
                <a:gd name="T2" fmla="*/ 54 w 341"/>
                <a:gd name="T3" fmla="*/ 191 h 1548"/>
                <a:gd name="T4" fmla="*/ 103 w 341"/>
                <a:gd name="T5" fmla="*/ 135 h 1548"/>
                <a:gd name="T6" fmla="*/ 148 w 341"/>
                <a:gd name="T7" fmla="*/ 91 h 1548"/>
                <a:gd name="T8" fmla="*/ 191 w 341"/>
                <a:gd name="T9" fmla="*/ 55 h 1548"/>
                <a:gd name="T10" fmla="*/ 231 w 341"/>
                <a:gd name="T11" fmla="*/ 32 h 1548"/>
                <a:gd name="T12" fmla="*/ 270 w 341"/>
                <a:gd name="T13" fmla="*/ 12 h 1548"/>
                <a:gd name="T14" fmla="*/ 307 w 341"/>
                <a:gd name="T15" fmla="*/ 4 h 1548"/>
                <a:gd name="T16" fmla="*/ 341 w 341"/>
                <a:gd name="T17" fmla="*/ 0 h 1548"/>
                <a:gd name="T18" fmla="*/ 341 w 341"/>
                <a:gd name="T19" fmla="*/ 1333 h 1548"/>
                <a:gd name="T20" fmla="*/ 302 w 341"/>
                <a:gd name="T21" fmla="*/ 1341 h 1548"/>
                <a:gd name="T22" fmla="*/ 262 w 341"/>
                <a:gd name="T23" fmla="*/ 1353 h 1548"/>
                <a:gd name="T24" fmla="*/ 219 w 341"/>
                <a:gd name="T25" fmla="*/ 1373 h 1548"/>
                <a:gd name="T26" fmla="*/ 177 w 341"/>
                <a:gd name="T27" fmla="*/ 1393 h 1548"/>
                <a:gd name="T28" fmla="*/ 134 w 341"/>
                <a:gd name="T29" fmla="*/ 1421 h 1548"/>
                <a:gd name="T30" fmla="*/ 89 w 341"/>
                <a:gd name="T31" fmla="*/ 1456 h 1548"/>
                <a:gd name="T32" fmla="*/ 46 w 341"/>
                <a:gd name="T33" fmla="*/ 1500 h 1548"/>
                <a:gd name="T34" fmla="*/ 0 w 341"/>
                <a:gd name="T35" fmla="*/ 1548 h 1548"/>
                <a:gd name="T36" fmla="*/ 0 w 341"/>
                <a:gd name="T37" fmla="*/ 258 h 15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1"/>
                <a:gd name="T58" fmla="*/ 0 h 1548"/>
                <a:gd name="T59" fmla="*/ 341 w 341"/>
                <a:gd name="T60" fmla="*/ 1548 h 15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1" h="1548">
                  <a:moveTo>
                    <a:pt x="0" y="258"/>
                  </a:moveTo>
                  <a:lnTo>
                    <a:pt x="54" y="191"/>
                  </a:lnTo>
                  <a:lnTo>
                    <a:pt x="103" y="135"/>
                  </a:lnTo>
                  <a:lnTo>
                    <a:pt x="148" y="91"/>
                  </a:lnTo>
                  <a:lnTo>
                    <a:pt x="191" y="55"/>
                  </a:lnTo>
                  <a:lnTo>
                    <a:pt x="231" y="32"/>
                  </a:lnTo>
                  <a:lnTo>
                    <a:pt x="270" y="12"/>
                  </a:lnTo>
                  <a:lnTo>
                    <a:pt x="307" y="4"/>
                  </a:lnTo>
                  <a:lnTo>
                    <a:pt x="341" y="0"/>
                  </a:lnTo>
                  <a:lnTo>
                    <a:pt x="341" y="1333"/>
                  </a:lnTo>
                  <a:lnTo>
                    <a:pt x="302" y="1341"/>
                  </a:lnTo>
                  <a:lnTo>
                    <a:pt x="262" y="1353"/>
                  </a:lnTo>
                  <a:lnTo>
                    <a:pt x="219" y="1373"/>
                  </a:lnTo>
                  <a:lnTo>
                    <a:pt x="177" y="1393"/>
                  </a:lnTo>
                  <a:lnTo>
                    <a:pt x="134" y="1421"/>
                  </a:lnTo>
                  <a:lnTo>
                    <a:pt x="89" y="1456"/>
                  </a:lnTo>
                  <a:lnTo>
                    <a:pt x="46" y="1500"/>
                  </a:lnTo>
                  <a:lnTo>
                    <a:pt x="0" y="1548"/>
                  </a:lnTo>
                  <a:lnTo>
                    <a:pt x="0" y="258"/>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1800">
                <a:solidFill>
                  <a:prstClr val="black"/>
                </a:solidFill>
                <a:latin typeface="Trebuchet MS" panose="020B0603020202020204"/>
                <a:ea typeface="SimSun" panose="02010600030101010101" pitchFamily="2" charset="-122"/>
                <a:cs typeface="Arial" panose="020B0604020202020204" pitchFamily="34" charset="0"/>
              </a:endParaRPr>
            </a:p>
          </p:txBody>
        </p:sp>
        <p:sp>
          <p:nvSpPr>
            <p:cNvPr id="24" name="Freeform 19"/>
            <p:cNvSpPr/>
            <p:nvPr/>
          </p:nvSpPr>
          <p:spPr bwMode="auto">
            <a:xfrm>
              <a:off x="826" y="0"/>
              <a:ext cx="1694" cy="2082"/>
            </a:xfrm>
            <a:custGeom>
              <a:avLst/>
              <a:gdLst>
                <a:gd name="T0" fmla="*/ 2124 w 1513"/>
                <a:gd name="T1" fmla="*/ 0 h 2076"/>
                <a:gd name="T2" fmla="*/ 1710 w 1513"/>
                <a:gd name="T3" fmla="*/ 106 h 2076"/>
                <a:gd name="T4" fmla="*/ 1310 w 1513"/>
                <a:gd name="T5" fmla="*/ 290 h 2076"/>
                <a:gd name="T6" fmla="*/ 949 w 1513"/>
                <a:gd name="T7" fmla="*/ 537 h 2076"/>
                <a:gd name="T8" fmla="*/ 631 w 1513"/>
                <a:gd name="T9" fmla="*/ 816 h 2076"/>
                <a:gd name="T10" fmla="*/ 368 w 1513"/>
                <a:gd name="T11" fmla="*/ 1131 h 2076"/>
                <a:gd name="T12" fmla="*/ 168 w 1513"/>
                <a:gd name="T13" fmla="*/ 1462 h 2076"/>
                <a:gd name="T14" fmla="*/ 40 w 1513"/>
                <a:gd name="T15" fmla="*/ 1790 h 2076"/>
                <a:gd name="T16" fmla="*/ 0 w 1513"/>
                <a:gd name="T17" fmla="*/ 2094 h 2076"/>
                <a:gd name="T18" fmla="*/ 19 w 1513"/>
                <a:gd name="T19" fmla="*/ 2048 h 2076"/>
                <a:gd name="T20" fmla="*/ 40 w 1513"/>
                <a:gd name="T21" fmla="*/ 1964 h 2076"/>
                <a:gd name="T22" fmla="*/ 62 w 1513"/>
                <a:gd name="T23" fmla="*/ 1936 h 2076"/>
                <a:gd name="T24" fmla="*/ 49 w 1513"/>
                <a:gd name="T25" fmla="*/ 1836 h 2076"/>
                <a:gd name="T26" fmla="*/ 113 w 1513"/>
                <a:gd name="T27" fmla="*/ 1698 h 2076"/>
                <a:gd name="T28" fmla="*/ 301 w 1513"/>
                <a:gd name="T29" fmla="*/ 1595 h 2076"/>
                <a:gd name="T30" fmla="*/ 652 w 1513"/>
                <a:gd name="T31" fmla="*/ 1584 h 2076"/>
                <a:gd name="T32" fmla="*/ 702 w 1513"/>
                <a:gd name="T33" fmla="*/ 1519 h 2076"/>
                <a:gd name="T34" fmla="*/ 890 w 1513"/>
                <a:gd name="T35" fmla="*/ 1302 h 2076"/>
                <a:gd name="T36" fmla="*/ 1127 w 1513"/>
                <a:gd name="T37" fmla="*/ 1066 h 2076"/>
                <a:gd name="T38" fmla="*/ 1338 w 1513"/>
                <a:gd name="T39" fmla="*/ 930 h 2076"/>
                <a:gd name="T40" fmla="*/ 1400 w 1513"/>
                <a:gd name="T41" fmla="*/ 933 h 2076"/>
                <a:gd name="T42" fmla="*/ 1333 w 1513"/>
                <a:gd name="T43" fmla="*/ 892 h 2076"/>
                <a:gd name="T44" fmla="*/ 1246 w 1513"/>
                <a:gd name="T45" fmla="*/ 884 h 2076"/>
                <a:gd name="T46" fmla="*/ 1134 w 1513"/>
                <a:gd name="T47" fmla="*/ 900 h 2076"/>
                <a:gd name="T48" fmla="*/ 1020 w 1513"/>
                <a:gd name="T49" fmla="*/ 947 h 2076"/>
                <a:gd name="T50" fmla="*/ 1056 w 1513"/>
                <a:gd name="T51" fmla="*/ 917 h 2076"/>
                <a:gd name="T52" fmla="*/ 1142 w 1513"/>
                <a:gd name="T53" fmla="*/ 860 h 2076"/>
                <a:gd name="T54" fmla="*/ 1256 w 1513"/>
                <a:gd name="T55" fmla="*/ 811 h 2076"/>
                <a:gd name="T56" fmla="*/ 1375 w 1513"/>
                <a:gd name="T57" fmla="*/ 797 h 2076"/>
                <a:gd name="T58" fmla="*/ 1438 w 1513"/>
                <a:gd name="T59" fmla="*/ 800 h 2076"/>
                <a:gd name="T60" fmla="*/ 1444 w 1513"/>
                <a:gd name="T61" fmla="*/ 697 h 2076"/>
                <a:gd name="T62" fmla="*/ 1518 w 1513"/>
                <a:gd name="T63" fmla="*/ 534 h 2076"/>
                <a:gd name="T64" fmla="*/ 1729 w 1513"/>
                <a:gd name="T65" fmla="*/ 309 h 2076"/>
                <a:gd name="T66" fmla="*/ 2124 w 1513"/>
                <a:gd name="T67" fmla="*/ 0 h 20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13"/>
                <a:gd name="T103" fmla="*/ 0 h 2076"/>
                <a:gd name="T104" fmla="*/ 1513 w 1513"/>
                <a:gd name="T105" fmla="*/ 2076 h 20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13" h="2076">
                  <a:moveTo>
                    <a:pt x="1513" y="0"/>
                  </a:moveTo>
                  <a:lnTo>
                    <a:pt x="1513" y="0"/>
                  </a:ln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path>
              </a:pathLst>
            </a:custGeom>
            <a:noFill/>
            <a:ln w="19050">
              <a:solidFill>
                <a:srgbClr val="000080"/>
              </a:solidFill>
              <a:round/>
            </a:ln>
            <a:extLst>
              <a:ext uri="{909E8E84-426E-40DD-AFC4-6F175D3DCCD1}">
                <a14:hiddenFill xmlns:a14="http://schemas.microsoft.com/office/drawing/2010/main">
                  <a:solidFill>
                    <a:srgbClr val="FFFFFF"/>
                  </a:solidFill>
                </a14:hiddenFill>
              </a:ext>
            </a:extLst>
          </p:spPr>
          <p:txBody>
            <a:bodyPr/>
            <a:lstStyle/>
            <a:p>
              <a:endParaRPr lang="en-US" sz="1800">
                <a:solidFill>
                  <a:prstClr val="black"/>
                </a:solidFill>
                <a:latin typeface="Trebuchet MS" panose="020B0603020202020204"/>
                <a:ea typeface="SimSun" panose="02010600030101010101" pitchFamily="2" charset="-122"/>
                <a:cs typeface="Arial" panose="020B0604020202020204" pitchFamily="34" charset="0"/>
              </a:endParaRPr>
            </a:p>
          </p:txBody>
        </p:sp>
        <p:sp>
          <p:nvSpPr>
            <p:cNvPr id="25" name="Freeform 20"/>
            <p:cNvSpPr/>
            <p:nvPr/>
          </p:nvSpPr>
          <p:spPr bwMode="auto">
            <a:xfrm>
              <a:off x="840" y="0"/>
              <a:ext cx="1680" cy="2076"/>
            </a:xfrm>
            <a:custGeom>
              <a:avLst/>
              <a:gdLst>
                <a:gd name="T0" fmla="*/ 2071 w 1513"/>
                <a:gd name="T1" fmla="*/ 0 h 2076"/>
                <a:gd name="T2" fmla="*/ 1863 w 1513"/>
                <a:gd name="T3" fmla="*/ 43 h 2076"/>
                <a:gd name="T4" fmla="*/ 1667 w 1513"/>
                <a:gd name="T5" fmla="*/ 106 h 2076"/>
                <a:gd name="T6" fmla="*/ 1466 w 1513"/>
                <a:gd name="T7" fmla="*/ 192 h 2076"/>
                <a:gd name="T8" fmla="*/ 1277 w 1513"/>
                <a:gd name="T9" fmla="*/ 287 h 2076"/>
                <a:gd name="T10" fmla="*/ 1096 w 1513"/>
                <a:gd name="T11" fmla="*/ 398 h 2076"/>
                <a:gd name="T12" fmla="*/ 926 w 1513"/>
                <a:gd name="T13" fmla="*/ 531 h 2076"/>
                <a:gd name="T14" fmla="*/ 764 w 1513"/>
                <a:gd name="T15" fmla="*/ 667 h 2076"/>
                <a:gd name="T16" fmla="*/ 616 w 1513"/>
                <a:gd name="T17" fmla="*/ 810 h 2076"/>
                <a:gd name="T18" fmla="*/ 480 w 1513"/>
                <a:gd name="T19" fmla="*/ 962 h 2076"/>
                <a:gd name="T20" fmla="*/ 360 w 1513"/>
                <a:gd name="T21" fmla="*/ 1122 h 2076"/>
                <a:gd name="T22" fmla="*/ 250 w 1513"/>
                <a:gd name="T23" fmla="*/ 1284 h 2076"/>
                <a:gd name="T24" fmla="*/ 164 w 1513"/>
                <a:gd name="T25" fmla="*/ 1450 h 2076"/>
                <a:gd name="T26" fmla="*/ 91 w 1513"/>
                <a:gd name="T27" fmla="*/ 1610 h 2076"/>
                <a:gd name="T28" fmla="*/ 40 w 1513"/>
                <a:gd name="T29" fmla="*/ 1775 h 2076"/>
                <a:gd name="T30" fmla="*/ 9 w 1513"/>
                <a:gd name="T31" fmla="*/ 1927 h 2076"/>
                <a:gd name="T32" fmla="*/ 0 w 1513"/>
                <a:gd name="T33" fmla="*/ 2076 h 2076"/>
                <a:gd name="T34" fmla="*/ 18 w 1513"/>
                <a:gd name="T35" fmla="*/ 2030 h 2076"/>
                <a:gd name="T36" fmla="*/ 30 w 1513"/>
                <a:gd name="T37" fmla="*/ 1981 h 2076"/>
                <a:gd name="T38" fmla="*/ 40 w 1513"/>
                <a:gd name="T39" fmla="*/ 1946 h 2076"/>
                <a:gd name="T40" fmla="*/ 60 w 1513"/>
                <a:gd name="T41" fmla="*/ 1918 h 2076"/>
                <a:gd name="T42" fmla="*/ 48 w 1513"/>
                <a:gd name="T43" fmla="*/ 1878 h 2076"/>
                <a:gd name="T44" fmla="*/ 48 w 1513"/>
                <a:gd name="T45" fmla="*/ 1821 h 2076"/>
                <a:gd name="T46" fmla="*/ 67 w 1513"/>
                <a:gd name="T47" fmla="*/ 1756 h 2076"/>
                <a:gd name="T48" fmla="*/ 110 w 1513"/>
                <a:gd name="T49" fmla="*/ 1683 h 2076"/>
                <a:gd name="T50" fmla="*/ 182 w 1513"/>
                <a:gd name="T51" fmla="*/ 1626 h 2076"/>
                <a:gd name="T52" fmla="*/ 293 w 1513"/>
                <a:gd name="T53" fmla="*/ 1580 h 2076"/>
                <a:gd name="T54" fmla="*/ 443 w 1513"/>
                <a:gd name="T55" fmla="*/ 1555 h 2076"/>
                <a:gd name="T56" fmla="*/ 635 w 1513"/>
                <a:gd name="T57" fmla="*/ 1569 h 2076"/>
                <a:gd name="T58" fmla="*/ 684 w 1513"/>
                <a:gd name="T59" fmla="*/ 1507 h 2076"/>
                <a:gd name="T60" fmla="*/ 764 w 1513"/>
                <a:gd name="T61" fmla="*/ 1409 h 2076"/>
                <a:gd name="T62" fmla="*/ 868 w 1513"/>
                <a:gd name="T63" fmla="*/ 1290 h 2076"/>
                <a:gd name="T64" fmla="*/ 983 w 1513"/>
                <a:gd name="T65" fmla="*/ 1165 h 2076"/>
                <a:gd name="T66" fmla="*/ 1099 w 1513"/>
                <a:gd name="T67" fmla="*/ 1057 h 2076"/>
                <a:gd name="T68" fmla="*/ 1216 w 1513"/>
                <a:gd name="T69" fmla="*/ 965 h 2076"/>
                <a:gd name="T70" fmla="*/ 1305 w 1513"/>
                <a:gd name="T71" fmla="*/ 921 h 2076"/>
                <a:gd name="T72" fmla="*/ 1365 w 1513"/>
                <a:gd name="T73" fmla="*/ 924 h 2076"/>
                <a:gd name="T74" fmla="*/ 1338 w 1513"/>
                <a:gd name="T75" fmla="*/ 900 h 2076"/>
                <a:gd name="T76" fmla="*/ 1300 w 1513"/>
                <a:gd name="T77" fmla="*/ 883 h 2076"/>
                <a:gd name="T78" fmla="*/ 1258 w 1513"/>
                <a:gd name="T79" fmla="*/ 875 h 2076"/>
                <a:gd name="T80" fmla="*/ 1216 w 1513"/>
                <a:gd name="T81" fmla="*/ 875 h 2076"/>
                <a:gd name="T82" fmla="*/ 1164 w 1513"/>
                <a:gd name="T83" fmla="*/ 878 h 2076"/>
                <a:gd name="T84" fmla="*/ 1106 w 1513"/>
                <a:gd name="T85" fmla="*/ 891 h 2076"/>
                <a:gd name="T86" fmla="*/ 1050 w 1513"/>
                <a:gd name="T87" fmla="*/ 913 h 2076"/>
                <a:gd name="T88" fmla="*/ 995 w 1513"/>
                <a:gd name="T89" fmla="*/ 938 h 2076"/>
                <a:gd name="T90" fmla="*/ 1029 w 1513"/>
                <a:gd name="T91" fmla="*/ 908 h 2076"/>
                <a:gd name="T92" fmla="*/ 1066 w 1513"/>
                <a:gd name="T93" fmla="*/ 878 h 2076"/>
                <a:gd name="T94" fmla="*/ 1115 w 1513"/>
                <a:gd name="T95" fmla="*/ 854 h 2076"/>
                <a:gd name="T96" fmla="*/ 1166 w 1513"/>
                <a:gd name="T97" fmla="*/ 826 h 2076"/>
                <a:gd name="T98" fmla="*/ 1226 w 1513"/>
                <a:gd name="T99" fmla="*/ 805 h 2076"/>
                <a:gd name="T100" fmla="*/ 1282 w 1513"/>
                <a:gd name="T101" fmla="*/ 794 h 2076"/>
                <a:gd name="T102" fmla="*/ 1341 w 1513"/>
                <a:gd name="T103" fmla="*/ 791 h 2076"/>
                <a:gd name="T104" fmla="*/ 1401 w 1513"/>
                <a:gd name="T105" fmla="*/ 794 h 2076"/>
                <a:gd name="T106" fmla="*/ 1399 w 1513"/>
                <a:gd name="T107" fmla="*/ 748 h 2076"/>
                <a:gd name="T108" fmla="*/ 1409 w 1513"/>
                <a:gd name="T109" fmla="*/ 691 h 2076"/>
                <a:gd name="T110" fmla="*/ 1437 w 1513"/>
                <a:gd name="T111" fmla="*/ 612 h 2076"/>
                <a:gd name="T112" fmla="*/ 1481 w 1513"/>
                <a:gd name="T113" fmla="*/ 528 h 2076"/>
                <a:gd name="T114" fmla="*/ 1563 w 1513"/>
                <a:gd name="T115" fmla="*/ 425 h 2076"/>
                <a:gd name="T116" fmla="*/ 1687 w 1513"/>
                <a:gd name="T117" fmla="*/ 306 h 2076"/>
                <a:gd name="T118" fmla="*/ 1848 w 1513"/>
                <a:gd name="T119" fmla="*/ 163 h 2076"/>
                <a:gd name="T120" fmla="*/ 2071 w 1513"/>
                <a:gd name="T121" fmla="*/ 0 h 20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13"/>
                <a:gd name="T184" fmla="*/ 0 h 2076"/>
                <a:gd name="T185" fmla="*/ 1513 w 1513"/>
                <a:gd name="T186" fmla="*/ 2076 h 20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13" h="2076">
                  <a:moveTo>
                    <a:pt x="1513" y="0"/>
                  </a:move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close/>
                </a:path>
              </a:pathLst>
            </a:cu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en-US" sz="1800">
                <a:solidFill>
                  <a:prstClr val="black"/>
                </a:solidFill>
                <a:latin typeface="Trebuchet MS" panose="020B0603020202020204"/>
                <a:ea typeface="SimSun" panose="02010600030101010101" pitchFamily="2" charset="-122"/>
                <a:cs typeface="Arial" panose="020B0604020202020204" pitchFamily="34" charset="0"/>
              </a:endParaRPr>
            </a:p>
          </p:txBody>
        </p:sp>
        <p:sp>
          <p:nvSpPr>
            <p:cNvPr id="26" name="Freeform 21"/>
            <p:cNvSpPr/>
            <p:nvPr/>
          </p:nvSpPr>
          <p:spPr bwMode="auto">
            <a:xfrm>
              <a:off x="616" y="1846"/>
              <a:ext cx="476" cy="569"/>
            </a:xfrm>
            <a:custGeom>
              <a:avLst/>
              <a:gdLst>
                <a:gd name="T0" fmla="*/ 622 w 395"/>
                <a:gd name="T1" fmla="*/ 569 h 569"/>
                <a:gd name="T2" fmla="*/ 657 w 395"/>
                <a:gd name="T3" fmla="*/ 566 h 569"/>
                <a:gd name="T4" fmla="*/ 688 w 395"/>
                <a:gd name="T5" fmla="*/ 547 h 569"/>
                <a:gd name="T6" fmla="*/ 692 w 395"/>
                <a:gd name="T7" fmla="*/ 512 h 569"/>
                <a:gd name="T8" fmla="*/ 692 w 395"/>
                <a:gd name="T9" fmla="*/ 466 h 569"/>
                <a:gd name="T10" fmla="*/ 664 w 395"/>
                <a:gd name="T11" fmla="*/ 368 h 569"/>
                <a:gd name="T12" fmla="*/ 640 w 395"/>
                <a:gd name="T13" fmla="*/ 295 h 569"/>
                <a:gd name="T14" fmla="*/ 609 w 395"/>
                <a:gd name="T15" fmla="*/ 241 h 569"/>
                <a:gd name="T16" fmla="*/ 587 w 395"/>
                <a:gd name="T17" fmla="*/ 208 h 569"/>
                <a:gd name="T18" fmla="*/ 558 w 395"/>
                <a:gd name="T19" fmla="*/ 189 h 569"/>
                <a:gd name="T20" fmla="*/ 527 w 395"/>
                <a:gd name="T21" fmla="*/ 179 h 569"/>
                <a:gd name="T22" fmla="*/ 495 w 395"/>
                <a:gd name="T23" fmla="*/ 170 h 569"/>
                <a:gd name="T24" fmla="*/ 469 w 395"/>
                <a:gd name="T25" fmla="*/ 170 h 569"/>
                <a:gd name="T26" fmla="*/ 469 w 395"/>
                <a:gd name="T27" fmla="*/ 168 h 569"/>
                <a:gd name="T28" fmla="*/ 469 w 395"/>
                <a:gd name="T29" fmla="*/ 154 h 569"/>
                <a:gd name="T30" fmla="*/ 469 w 395"/>
                <a:gd name="T31" fmla="*/ 141 h 569"/>
                <a:gd name="T32" fmla="*/ 469 w 395"/>
                <a:gd name="T33" fmla="*/ 119 h 569"/>
                <a:gd name="T34" fmla="*/ 507 w 395"/>
                <a:gd name="T35" fmla="*/ 114 h 569"/>
                <a:gd name="T36" fmla="*/ 539 w 395"/>
                <a:gd name="T37" fmla="*/ 97 h 569"/>
                <a:gd name="T38" fmla="*/ 566 w 395"/>
                <a:gd name="T39" fmla="*/ 73 h 569"/>
                <a:gd name="T40" fmla="*/ 571 w 395"/>
                <a:gd name="T41" fmla="*/ 49 h 569"/>
                <a:gd name="T42" fmla="*/ 566 w 395"/>
                <a:gd name="T43" fmla="*/ 27 h 569"/>
                <a:gd name="T44" fmla="*/ 539 w 395"/>
                <a:gd name="T45" fmla="*/ 8 h 569"/>
                <a:gd name="T46" fmla="*/ 507 w 395"/>
                <a:gd name="T47" fmla="*/ 0 h 569"/>
                <a:gd name="T48" fmla="*/ 469 w 395"/>
                <a:gd name="T49" fmla="*/ 0 h 569"/>
                <a:gd name="T50" fmla="*/ 225 w 395"/>
                <a:gd name="T51" fmla="*/ 0 h 569"/>
                <a:gd name="T52" fmla="*/ 184 w 395"/>
                <a:gd name="T53" fmla="*/ 0 h 569"/>
                <a:gd name="T54" fmla="*/ 155 w 395"/>
                <a:gd name="T55" fmla="*/ 8 h 569"/>
                <a:gd name="T56" fmla="*/ 134 w 395"/>
                <a:gd name="T57" fmla="*/ 27 h 569"/>
                <a:gd name="T58" fmla="*/ 125 w 395"/>
                <a:gd name="T59" fmla="*/ 49 h 569"/>
                <a:gd name="T60" fmla="*/ 134 w 395"/>
                <a:gd name="T61" fmla="*/ 73 h 569"/>
                <a:gd name="T62" fmla="*/ 155 w 395"/>
                <a:gd name="T63" fmla="*/ 97 h 569"/>
                <a:gd name="T64" fmla="*/ 184 w 395"/>
                <a:gd name="T65" fmla="*/ 114 h 569"/>
                <a:gd name="T66" fmla="*/ 225 w 395"/>
                <a:gd name="T67" fmla="*/ 119 h 569"/>
                <a:gd name="T68" fmla="*/ 225 w 395"/>
                <a:gd name="T69" fmla="*/ 141 h 569"/>
                <a:gd name="T70" fmla="*/ 225 w 395"/>
                <a:gd name="T71" fmla="*/ 154 h 569"/>
                <a:gd name="T72" fmla="*/ 225 w 395"/>
                <a:gd name="T73" fmla="*/ 168 h 569"/>
                <a:gd name="T74" fmla="*/ 225 w 395"/>
                <a:gd name="T75" fmla="*/ 170 h 569"/>
                <a:gd name="T76" fmla="*/ 194 w 395"/>
                <a:gd name="T77" fmla="*/ 170 h 569"/>
                <a:gd name="T78" fmla="*/ 169 w 395"/>
                <a:gd name="T79" fmla="*/ 179 h 569"/>
                <a:gd name="T80" fmla="*/ 136 w 395"/>
                <a:gd name="T81" fmla="*/ 189 h 569"/>
                <a:gd name="T82" fmla="*/ 108 w 395"/>
                <a:gd name="T83" fmla="*/ 208 h 569"/>
                <a:gd name="T84" fmla="*/ 86 w 395"/>
                <a:gd name="T85" fmla="*/ 241 h 569"/>
                <a:gd name="T86" fmla="*/ 54 w 395"/>
                <a:gd name="T87" fmla="*/ 295 h 569"/>
                <a:gd name="T88" fmla="*/ 33 w 395"/>
                <a:gd name="T89" fmla="*/ 368 h 569"/>
                <a:gd name="T90" fmla="*/ 0 w 395"/>
                <a:gd name="T91" fmla="*/ 466 h 569"/>
                <a:gd name="T92" fmla="*/ 0 w 395"/>
                <a:gd name="T93" fmla="*/ 512 h 569"/>
                <a:gd name="T94" fmla="*/ 16 w 395"/>
                <a:gd name="T95" fmla="*/ 547 h 569"/>
                <a:gd name="T96" fmla="*/ 35 w 395"/>
                <a:gd name="T97" fmla="*/ 566 h 569"/>
                <a:gd name="T98" fmla="*/ 74 w 395"/>
                <a:gd name="T99" fmla="*/ 569 h 569"/>
                <a:gd name="T100" fmla="*/ 622 w 395"/>
                <a:gd name="T101" fmla="*/ 569 h 5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5"/>
                <a:gd name="T154" fmla="*/ 0 h 569"/>
                <a:gd name="T155" fmla="*/ 395 w 395"/>
                <a:gd name="T156" fmla="*/ 569 h 5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5" h="569">
                  <a:moveTo>
                    <a:pt x="355" y="569"/>
                  </a:moveTo>
                  <a:lnTo>
                    <a:pt x="375" y="566"/>
                  </a:lnTo>
                  <a:lnTo>
                    <a:pt x="393" y="547"/>
                  </a:lnTo>
                  <a:lnTo>
                    <a:pt x="395" y="512"/>
                  </a:lnTo>
                  <a:lnTo>
                    <a:pt x="395" y="466"/>
                  </a:lnTo>
                  <a:lnTo>
                    <a:pt x="379" y="368"/>
                  </a:lnTo>
                  <a:lnTo>
                    <a:pt x="366" y="295"/>
                  </a:lnTo>
                  <a:lnTo>
                    <a:pt x="348" y="241"/>
                  </a:lnTo>
                  <a:lnTo>
                    <a:pt x="335" y="208"/>
                  </a:lnTo>
                  <a:lnTo>
                    <a:pt x="319" y="189"/>
                  </a:lnTo>
                  <a:lnTo>
                    <a:pt x="301" y="179"/>
                  </a:lnTo>
                  <a:lnTo>
                    <a:pt x="283" y="170"/>
                  </a:lnTo>
                  <a:lnTo>
                    <a:pt x="268" y="170"/>
                  </a:lnTo>
                  <a:lnTo>
                    <a:pt x="268" y="168"/>
                  </a:lnTo>
                  <a:lnTo>
                    <a:pt x="268" y="154"/>
                  </a:lnTo>
                  <a:lnTo>
                    <a:pt x="268" y="141"/>
                  </a:lnTo>
                  <a:lnTo>
                    <a:pt x="268" y="119"/>
                  </a:lnTo>
                  <a:lnTo>
                    <a:pt x="290" y="114"/>
                  </a:lnTo>
                  <a:lnTo>
                    <a:pt x="308" y="97"/>
                  </a:lnTo>
                  <a:lnTo>
                    <a:pt x="324" y="73"/>
                  </a:lnTo>
                  <a:lnTo>
                    <a:pt x="326" y="49"/>
                  </a:lnTo>
                  <a:lnTo>
                    <a:pt x="324" y="27"/>
                  </a:lnTo>
                  <a:lnTo>
                    <a:pt x="308" y="8"/>
                  </a:lnTo>
                  <a:lnTo>
                    <a:pt x="290" y="0"/>
                  </a:lnTo>
                  <a:lnTo>
                    <a:pt x="268" y="0"/>
                  </a:lnTo>
                  <a:lnTo>
                    <a:pt x="129" y="0"/>
                  </a:lnTo>
                  <a:lnTo>
                    <a:pt x="105" y="0"/>
                  </a:lnTo>
                  <a:lnTo>
                    <a:pt x="89" y="8"/>
                  </a:lnTo>
                  <a:lnTo>
                    <a:pt x="76" y="27"/>
                  </a:lnTo>
                  <a:lnTo>
                    <a:pt x="71" y="49"/>
                  </a:lnTo>
                  <a:lnTo>
                    <a:pt x="76" y="73"/>
                  </a:lnTo>
                  <a:lnTo>
                    <a:pt x="89" y="97"/>
                  </a:lnTo>
                  <a:lnTo>
                    <a:pt x="105" y="114"/>
                  </a:lnTo>
                  <a:lnTo>
                    <a:pt x="129" y="119"/>
                  </a:lnTo>
                  <a:lnTo>
                    <a:pt x="129" y="141"/>
                  </a:lnTo>
                  <a:lnTo>
                    <a:pt x="129" y="154"/>
                  </a:lnTo>
                  <a:lnTo>
                    <a:pt x="129" y="168"/>
                  </a:lnTo>
                  <a:lnTo>
                    <a:pt x="129" y="170"/>
                  </a:lnTo>
                  <a:lnTo>
                    <a:pt x="111" y="170"/>
                  </a:lnTo>
                  <a:lnTo>
                    <a:pt x="96" y="179"/>
                  </a:lnTo>
                  <a:lnTo>
                    <a:pt x="78" y="189"/>
                  </a:lnTo>
                  <a:lnTo>
                    <a:pt x="62" y="208"/>
                  </a:lnTo>
                  <a:lnTo>
                    <a:pt x="49" y="241"/>
                  </a:lnTo>
                  <a:lnTo>
                    <a:pt x="31" y="295"/>
                  </a:lnTo>
                  <a:lnTo>
                    <a:pt x="18" y="368"/>
                  </a:lnTo>
                  <a:lnTo>
                    <a:pt x="0" y="466"/>
                  </a:lnTo>
                  <a:lnTo>
                    <a:pt x="0" y="512"/>
                  </a:lnTo>
                  <a:lnTo>
                    <a:pt x="9" y="547"/>
                  </a:lnTo>
                  <a:lnTo>
                    <a:pt x="20" y="566"/>
                  </a:lnTo>
                  <a:lnTo>
                    <a:pt x="42" y="569"/>
                  </a:lnTo>
                  <a:lnTo>
                    <a:pt x="355" y="56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1800">
                <a:solidFill>
                  <a:prstClr val="black"/>
                </a:solidFill>
                <a:latin typeface="Trebuchet MS" panose="020B0603020202020204"/>
                <a:ea typeface="SimSun" panose="02010600030101010101" pitchFamily="2" charset="-122"/>
                <a:cs typeface="Arial" panose="020B0604020202020204" pitchFamily="34" charset="0"/>
              </a:endParaRPr>
            </a:p>
          </p:txBody>
        </p:sp>
        <p:sp>
          <p:nvSpPr>
            <p:cNvPr id="27" name="Freeform 22"/>
            <p:cNvSpPr/>
            <p:nvPr/>
          </p:nvSpPr>
          <p:spPr bwMode="auto">
            <a:xfrm>
              <a:off x="1302" y="2335"/>
              <a:ext cx="1404" cy="318"/>
            </a:xfrm>
            <a:custGeom>
              <a:avLst/>
              <a:gdLst>
                <a:gd name="T0" fmla="*/ 120 w 1404"/>
                <a:gd name="T1" fmla="*/ 99 h 318"/>
                <a:gd name="T2" fmla="*/ 205 w 1404"/>
                <a:gd name="T3" fmla="*/ 131 h 318"/>
                <a:gd name="T4" fmla="*/ 282 w 1404"/>
                <a:gd name="T5" fmla="*/ 151 h 318"/>
                <a:gd name="T6" fmla="*/ 350 w 1404"/>
                <a:gd name="T7" fmla="*/ 163 h 318"/>
                <a:gd name="T8" fmla="*/ 415 w 1404"/>
                <a:gd name="T9" fmla="*/ 163 h 318"/>
                <a:gd name="T10" fmla="*/ 481 w 1404"/>
                <a:gd name="T11" fmla="*/ 151 h 318"/>
                <a:gd name="T12" fmla="*/ 546 w 1404"/>
                <a:gd name="T13" fmla="*/ 131 h 318"/>
                <a:gd name="T14" fmla="*/ 617 w 1404"/>
                <a:gd name="T15" fmla="*/ 103 h 318"/>
                <a:gd name="T16" fmla="*/ 694 w 1404"/>
                <a:gd name="T17" fmla="*/ 67 h 318"/>
                <a:gd name="T18" fmla="*/ 793 w 1404"/>
                <a:gd name="T19" fmla="*/ 36 h 318"/>
                <a:gd name="T20" fmla="*/ 910 w 1404"/>
                <a:gd name="T21" fmla="*/ 12 h 318"/>
                <a:gd name="T22" fmla="*/ 1029 w 1404"/>
                <a:gd name="T23" fmla="*/ 0 h 318"/>
                <a:gd name="T24" fmla="*/ 1149 w 1404"/>
                <a:gd name="T25" fmla="*/ 12 h 318"/>
                <a:gd name="T26" fmla="*/ 1254 w 1404"/>
                <a:gd name="T27" fmla="*/ 51 h 318"/>
                <a:gd name="T28" fmla="*/ 1339 w 1404"/>
                <a:gd name="T29" fmla="*/ 123 h 318"/>
                <a:gd name="T30" fmla="*/ 1393 w 1404"/>
                <a:gd name="T31" fmla="*/ 235 h 318"/>
                <a:gd name="T32" fmla="*/ 1396 w 1404"/>
                <a:gd name="T33" fmla="*/ 310 h 318"/>
                <a:gd name="T34" fmla="*/ 1379 w 1404"/>
                <a:gd name="T35" fmla="*/ 314 h 318"/>
                <a:gd name="T36" fmla="*/ 1345 w 1404"/>
                <a:gd name="T37" fmla="*/ 290 h 318"/>
                <a:gd name="T38" fmla="*/ 1294 w 1404"/>
                <a:gd name="T39" fmla="*/ 243 h 318"/>
                <a:gd name="T40" fmla="*/ 1234 w 1404"/>
                <a:gd name="T41" fmla="*/ 203 h 318"/>
                <a:gd name="T42" fmla="*/ 1168 w 1404"/>
                <a:gd name="T43" fmla="*/ 175 h 318"/>
                <a:gd name="T44" fmla="*/ 1092 w 1404"/>
                <a:gd name="T45" fmla="*/ 159 h 318"/>
                <a:gd name="T46" fmla="*/ 1006 w 1404"/>
                <a:gd name="T47" fmla="*/ 159 h 318"/>
                <a:gd name="T48" fmla="*/ 910 w 1404"/>
                <a:gd name="T49" fmla="*/ 179 h 318"/>
                <a:gd name="T50" fmla="*/ 799 w 1404"/>
                <a:gd name="T51" fmla="*/ 215 h 318"/>
                <a:gd name="T52" fmla="*/ 694 w 1404"/>
                <a:gd name="T53" fmla="*/ 262 h 318"/>
                <a:gd name="T54" fmla="*/ 592 w 1404"/>
                <a:gd name="T55" fmla="*/ 282 h 318"/>
                <a:gd name="T56" fmla="*/ 481 w 1404"/>
                <a:gd name="T57" fmla="*/ 286 h 318"/>
                <a:gd name="T58" fmla="*/ 370 w 1404"/>
                <a:gd name="T59" fmla="*/ 282 h 318"/>
                <a:gd name="T60" fmla="*/ 262 w 1404"/>
                <a:gd name="T61" fmla="*/ 266 h 318"/>
                <a:gd name="T62" fmla="*/ 165 w 1404"/>
                <a:gd name="T63" fmla="*/ 247 h 318"/>
                <a:gd name="T64" fmla="*/ 83 w 1404"/>
                <a:gd name="T65" fmla="*/ 227 h 318"/>
                <a:gd name="T66" fmla="*/ 20 w 1404"/>
                <a:gd name="T67" fmla="*/ 211 h 318"/>
                <a:gd name="T68" fmla="*/ 17 w 1404"/>
                <a:gd name="T69" fmla="*/ 175 h 318"/>
                <a:gd name="T70" fmla="*/ 60 w 1404"/>
                <a:gd name="T71" fmla="*/ 103 h 3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04"/>
                <a:gd name="T109" fmla="*/ 0 h 318"/>
                <a:gd name="T110" fmla="*/ 1404 w 1404"/>
                <a:gd name="T111" fmla="*/ 318 h 3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04" h="318">
                  <a:moveTo>
                    <a:pt x="74" y="79"/>
                  </a:moveTo>
                  <a:lnTo>
                    <a:pt x="120" y="99"/>
                  </a:lnTo>
                  <a:lnTo>
                    <a:pt x="165" y="115"/>
                  </a:lnTo>
                  <a:lnTo>
                    <a:pt x="205" y="131"/>
                  </a:lnTo>
                  <a:lnTo>
                    <a:pt x="245" y="143"/>
                  </a:lnTo>
                  <a:lnTo>
                    <a:pt x="282" y="151"/>
                  </a:lnTo>
                  <a:lnTo>
                    <a:pt x="316" y="159"/>
                  </a:lnTo>
                  <a:lnTo>
                    <a:pt x="350" y="163"/>
                  </a:lnTo>
                  <a:lnTo>
                    <a:pt x="384" y="163"/>
                  </a:lnTo>
                  <a:lnTo>
                    <a:pt x="415" y="163"/>
                  </a:lnTo>
                  <a:lnTo>
                    <a:pt x="447" y="159"/>
                  </a:lnTo>
                  <a:lnTo>
                    <a:pt x="481" y="151"/>
                  </a:lnTo>
                  <a:lnTo>
                    <a:pt x="512" y="143"/>
                  </a:lnTo>
                  <a:lnTo>
                    <a:pt x="546" y="131"/>
                  </a:lnTo>
                  <a:lnTo>
                    <a:pt x="580" y="119"/>
                  </a:lnTo>
                  <a:lnTo>
                    <a:pt x="617" y="103"/>
                  </a:lnTo>
                  <a:lnTo>
                    <a:pt x="654" y="87"/>
                  </a:lnTo>
                  <a:lnTo>
                    <a:pt x="694" y="67"/>
                  </a:lnTo>
                  <a:lnTo>
                    <a:pt x="742" y="51"/>
                  </a:lnTo>
                  <a:lnTo>
                    <a:pt x="793" y="36"/>
                  </a:lnTo>
                  <a:lnTo>
                    <a:pt x="850" y="24"/>
                  </a:lnTo>
                  <a:lnTo>
                    <a:pt x="910" y="12"/>
                  </a:lnTo>
                  <a:lnTo>
                    <a:pt x="970" y="4"/>
                  </a:lnTo>
                  <a:lnTo>
                    <a:pt x="1029" y="0"/>
                  </a:lnTo>
                  <a:lnTo>
                    <a:pt x="1089" y="4"/>
                  </a:lnTo>
                  <a:lnTo>
                    <a:pt x="1149" y="12"/>
                  </a:lnTo>
                  <a:lnTo>
                    <a:pt x="1203" y="28"/>
                  </a:lnTo>
                  <a:lnTo>
                    <a:pt x="1254" y="51"/>
                  </a:lnTo>
                  <a:lnTo>
                    <a:pt x="1299" y="83"/>
                  </a:lnTo>
                  <a:lnTo>
                    <a:pt x="1339" y="123"/>
                  </a:lnTo>
                  <a:lnTo>
                    <a:pt x="1370" y="175"/>
                  </a:lnTo>
                  <a:lnTo>
                    <a:pt x="1393" y="235"/>
                  </a:lnTo>
                  <a:lnTo>
                    <a:pt x="1404" y="310"/>
                  </a:lnTo>
                  <a:lnTo>
                    <a:pt x="1396" y="310"/>
                  </a:lnTo>
                  <a:lnTo>
                    <a:pt x="1387" y="314"/>
                  </a:lnTo>
                  <a:lnTo>
                    <a:pt x="1379" y="314"/>
                  </a:lnTo>
                  <a:lnTo>
                    <a:pt x="1370" y="318"/>
                  </a:lnTo>
                  <a:lnTo>
                    <a:pt x="1345" y="290"/>
                  </a:lnTo>
                  <a:lnTo>
                    <a:pt x="1319" y="266"/>
                  </a:lnTo>
                  <a:lnTo>
                    <a:pt x="1294" y="243"/>
                  </a:lnTo>
                  <a:lnTo>
                    <a:pt x="1265" y="223"/>
                  </a:lnTo>
                  <a:lnTo>
                    <a:pt x="1234" y="203"/>
                  </a:lnTo>
                  <a:lnTo>
                    <a:pt x="1203" y="187"/>
                  </a:lnTo>
                  <a:lnTo>
                    <a:pt x="1168" y="175"/>
                  </a:lnTo>
                  <a:lnTo>
                    <a:pt x="1132" y="167"/>
                  </a:lnTo>
                  <a:lnTo>
                    <a:pt x="1092" y="159"/>
                  </a:lnTo>
                  <a:lnTo>
                    <a:pt x="1052" y="159"/>
                  </a:lnTo>
                  <a:lnTo>
                    <a:pt x="1006" y="159"/>
                  </a:lnTo>
                  <a:lnTo>
                    <a:pt x="961" y="167"/>
                  </a:lnTo>
                  <a:lnTo>
                    <a:pt x="910" y="179"/>
                  </a:lnTo>
                  <a:lnTo>
                    <a:pt x="856" y="195"/>
                  </a:lnTo>
                  <a:lnTo>
                    <a:pt x="799" y="215"/>
                  </a:lnTo>
                  <a:lnTo>
                    <a:pt x="739" y="243"/>
                  </a:lnTo>
                  <a:lnTo>
                    <a:pt x="694" y="262"/>
                  </a:lnTo>
                  <a:lnTo>
                    <a:pt x="643" y="274"/>
                  </a:lnTo>
                  <a:lnTo>
                    <a:pt x="592" y="282"/>
                  </a:lnTo>
                  <a:lnTo>
                    <a:pt x="538" y="286"/>
                  </a:lnTo>
                  <a:lnTo>
                    <a:pt x="481" y="286"/>
                  </a:lnTo>
                  <a:lnTo>
                    <a:pt x="427" y="286"/>
                  </a:lnTo>
                  <a:lnTo>
                    <a:pt x="370" y="282"/>
                  </a:lnTo>
                  <a:lnTo>
                    <a:pt x="316" y="274"/>
                  </a:lnTo>
                  <a:lnTo>
                    <a:pt x="262" y="266"/>
                  </a:lnTo>
                  <a:lnTo>
                    <a:pt x="211" y="258"/>
                  </a:lnTo>
                  <a:lnTo>
                    <a:pt x="165" y="247"/>
                  </a:lnTo>
                  <a:lnTo>
                    <a:pt x="120" y="235"/>
                  </a:lnTo>
                  <a:lnTo>
                    <a:pt x="83" y="227"/>
                  </a:lnTo>
                  <a:lnTo>
                    <a:pt x="49" y="219"/>
                  </a:lnTo>
                  <a:lnTo>
                    <a:pt x="20" y="211"/>
                  </a:lnTo>
                  <a:lnTo>
                    <a:pt x="0" y="203"/>
                  </a:lnTo>
                  <a:lnTo>
                    <a:pt x="17" y="175"/>
                  </a:lnTo>
                  <a:lnTo>
                    <a:pt x="40" y="139"/>
                  </a:lnTo>
                  <a:lnTo>
                    <a:pt x="60" y="103"/>
                  </a:lnTo>
                  <a:lnTo>
                    <a:pt x="74" y="79"/>
                  </a:lnTo>
                  <a:close/>
                </a:path>
              </a:pathLst>
            </a:custGeom>
            <a:solidFill>
              <a:srgbClr val="3366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1800">
                <a:solidFill>
                  <a:prstClr val="black"/>
                </a:solidFill>
                <a:latin typeface="Trebuchet MS" panose="020B0603020202020204"/>
                <a:ea typeface="SimSun" panose="02010600030101010101" pitchFamily="2" charset="-122"/>
                <a:cs typeface="Arial" panose="020B0604020202020204" pitchFamily="34" charset="0"/>
              </a:endParaRPr>
            </a:p>
          </p:txBody>
        </p:sp>
      </p:grpSp>
      <p:sp>
        <p:nvSpPr>
          <p:cNvPr id="28" name="AutoShape 3"/>
          <p:cNvSpPr>
            <a:spLocks noChangeArrowheads="1"/>
          </p:cNvSpPr>
          <p:nvPr/>
        </p:nvSpPr>
        <p:spPr bwMode="auto">
          <a:xfrm>
            <a:off x="6624832" y="3661355"/>
            <a:ext cx="329322" cy="298966"/>
          </a:xfrm>
          <a:prstGeom prst="irregularSeal1">
            <a:avLst/>
          </a:prstGeom>
          <a:gradFill rotWithShape="1">
            <a:gsLst>
              <a:gs pos="0">
                <a:srgbClr val="E6F8A6">
                  <a:alpha val="62000"/>
                </a:srgbClr>
              </a:gs>
              <a:gs pos="100000">
                <a:srgbClr val="FF0066"/>
              </a:gs>
            </a:gsLst>
            <a:lin ang="5400000" scaled="1"/>
          </a:gradFill>
          <a:ln>
            <a:noFill/>
          </a:ln>
          <a:effectLst/>
          <a:extLst>
            <a:ext uri="{91240B29-F687-4F45-9708-019B960494DF}">
              <a14:hiddenLine xmlns:a14="http://schemas.microsoft.com/office/drawing/2010/main" w="9525">
                <a:solidFill>
                  <a:srgbClr val="00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500">
              <a:solidFill>
                <a:srgbClr val="FFFFFF"/>
              </a:solidFill>
              <a:ea typeface="SimSun" panose="02010600030101010101" pitchFamily="2" charset="-122"/>
              <a:cs typeface="Arial" panose="020B0604020202020204" pitchFamily="34" charset="0"/>
            </a:endParaRPr>
          </a:p>
        </p:txBody>
      </p:sp>
      <p:sp>
        <p:nvSpPr>
          <p:cNvPr id="29" name="AutoShape 8"/>
          <p:cNvSpPr>
            <a:spLocks noChangeArrowheads="1"/>
          </p:cNvSpPr>
          <p:nvPr/>
        </p:nvSpPr>
        <p:spPr bwMode="auto">
          <a:xfrm>
            <a:off x="4712321" y="742097"/>
            <a:ext cx="309805" cy="286219"/>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50">
              <a:solidFill>
                <a:srgbClr val="FFFFFF"/>
              </a:solidFill>
              <a:ea typeface="SimSun" panose="02010600030101010101" pitchFamily="2" charset="-122"/>
              <a:cs typeface="Arial" panose="020B0604020202020204" pitchFamily="34" charset="0"/>
            </a:endParaRPr>
          </a:p>
        </p:txBody>
      </p:sp>
      <p:sp>
        <p:nvSpPr>
          <p:cNvPr id="30" name="AutoShape 10"/>
          <p:cNvSpPr>
            <a:spLocks noChangeArrowheads="1"/>
          </p:cNvSpPr>
          <p:nvPr/>
        </p:nvSpPr>
        <p:spPr bwMode="auto">
          <a:xfrm>
            <a:off x="6635304" y="63634"/>
            <a:ext cx="283398" cy="293031"/>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ffectLst/>
          <a:extLs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500">
              <a:solidFill>
                <a:srgbClr val="FFFFFF"/>
              </a:solidFill>
              <a:ea typeface="SimSun" panose="02010600030101010101" pitchFamily="2" charset="-122"/>
              <a:cs typeface="Arial" panose="020B0604020202020204" pitchFamily="34" charset="0"/>
            </a:endParaRPr>
          </a:p>
        </p:txBody>
      </p:sp>
      <p:sp>
        <p:nvSpPr>
          <p:cNvPr id="31" name="AutoShape 14"/>
          <p:cNvSpPr>
            <a:spLocks noChangeArrowheads="1"/>
          </p:cNvSpPr>
          <p:nvPr/>
        </p:nvSpPr>
        <p:spPr bwMode="auto">
          <a:xfrm>
            <a:off x="7481699" y="1491955"/>
            <a:ext cx="296388" cy="320985"/>
          </a:xfrm>
          <a:prstGeom prst="star5">
            <a:avLst/>
          </a:prstGeom>
          <a:gradFill rotWithShape="1">
            <a:gsLst>
              <a:gs pos="0">
                <a:srgbClr val="1D9BB8"/>
              </a:gs>
              <a:gs pos="100000">
                <a:srgbClr val="FF0066"/>
              </a:gs>
            </a:gsLst>
            <a:path path="shape">
              <a:fillToRect l="50000" t="50000" r="50000" b="50000"/>
            </a:path>
          </a:gradFill>
          <a:ln>
            <a:noFill/>
          </a:ln>
          <a:effectLst/>
          <a:extLs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vi-VN" sz="1350" b="0" i="0" u="none" strike="noStrike" kern="0" cap="none" spc="0" normalizeH="0" baseline="0" noProof="0">
              <a:ln>
                <a:noFill/>
              </a:ln>
              <a:solidFill>
                <a:srgbClr val="FFFFFF"/>
              </a:solidFill>
              <a:effectLst/>
              <a:uLnTx/>
              <a:uFillTx/>
              <a:ea typeface="SimSun" panose="02010600030101010101" pitchFamily="2" charset="-122"/>
              <a:cs typeface="Arial" panose="020B0604020202020204" pitchFamily="34" charset="0"/>
            </a:endParaRPr>
          </a:p>
        </p:txBody>
      </p:sp>
      <p:sp>
        <p:nvSpPr>
          <p:cNvPr id="32" name="AutoShape 19"/>
          <p:cNvSpPr>
            <a:spLocks noChangeArrowheads="1"/>
          </p:cNvSpPr>
          <p:nvPr/>
        </p:nvSpPr>
        <p:spPr bwMode="auto">
          <a:xfrm>
            <a:off x="6898619" y="4332255"/>
            <a:ext cx="409819" cy="389351"/>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50">
              <a:solidFill>
                <a:srgbClr val="FFFFFF"/>
              </a:solidFill>
              <a:ea typeface="SimSun" panose="02010600030101010101" pitchFamily="2" charset="-122"/>
              <a:cs typeface="Arial" panose="020B0604020202020204" pitchFamily="34" charset="0"/>
            </a:endParaRPr>
          </a:p>
        </p:txBody>
      </p:sp>
      <p:sp>
        <p:nvSpPr>
          <p:cNvPr id="33" name="AutoShape 4"/>
          <p:cNvSpPr>
            <a:spLocks noChangeArrowheads="1"/>
          </p:cNvSpPr>
          <p:nvPr/>
        </p:nvSpPr>
        <p:spPr bwMode="auto">
          <a:xfrm>
            <a:off x="1144096" y="2654093"/>
            <a:ext cx="281754" cy="315191"/>
          </a:xfrm>
          <a:prstGeom prst="irregularSeal1">
            <a:avLst/>
          </a:prstGeom>
          <a:gradFill rotWithShape="1">
            <a:gsLst>
              <a:gs pos="0">
                <a:srgbClr val="FF0066"/>
              </a:gs>
              <a:gs pos="100000">
                <a:srgbClr val="FF0000">
                  <a:alpha val="3998"/>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500">
              <a:solidFill>
                <a:srgbClr val="FFFFFF"/>
              </a:solidFill>
              <a:ea typeface="SimSun" panose="02010600030101010101" pitchFamily="2" charset="-122"/>
              <a:cs typeface="Arial" panose="020B0604020202020204" pitchFamily="34" charset="0"/>
            </a:endParaRPr>
          </a:p>
        </p:txBody>
      </p:sp>
      <p:sp>
        <p:nvSpPr>
          <p:cNvPr id="34" name="AutoShape 7"/>
          <p:cNvSpPr>
            <a:spLocks noChangeArrowheads="1"/>
          </p:cNvSpPr>
          <p:nvPr/>
        </p:nvSpPr>
        <p:spPr bwMode="auto">
          <a:xfrm>
            <a:off x="2266148" y="87182"/>
            <a:ext cx="351273" cy="500595"/>
          </a:xfrm>
          <a:prstGeom prst="irregularSeal1">
            <a:avLst/>
          </a:prstGeom>
          <a:gradFill rotWithShape="1">
            <a:gsLst>
              <a:gs pos="0">
                <a:srgbClr val="FF00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500">
              <a:solidFill>
                <a:srgbClr val="FFFFFF"/>
              </a:solidFill>
              <a:ea typeface="SimSun" panose="02010600030101010101" pitchFamily="2" charset="-122"/>
              <a:cs typeface="Arial" panose="020B0604020202020204" pitchFamily="34" charset="0"/>
            </a:endParaRPr>
          </a:p>
        </p:txBody>
      </p:sp>
      <p:sp>
        <p:nvSpPr>
          <p:cNvPr id="35" name="WordArt 11"/>
          <p:cNvSpPr>
            <a:spLocks noChangeArrowheads="1" noChangeShapeType="1" noTextEdit="1"/>
          </p:cNvSpPr>
          <p:nvPr/>
        </p:nvSpPr>
        <p:spPr bwMode="auto">
          <a:xfrm>
            <a:off x="1829268" y="1517408"/>
            <a:ext cx="9239984" cy="2207756"/>
          </a:xfrm>
          <a:prstGeom prst="rect">
            <a:avLst/>
          </a:prstGeom>
        </p:spPr>
        <p:txBody>
          <a:bodyPr wrap="none" fromWordArt="1">
            <a:prstTxWarp prst="textWave1">
              <a:avLst>
                <a:gd name="adj1" fmla="val 13005"/>
                <a:gd name="adj2" fmla="val 0"/>
              </a:avLst>
            </a:prstTxWarp>
            <a:scene3d>
              <a:camera prst="legacyObliqueRight"/>
              <a:lightRig rig="legacyHarsh3" dir="t"/>
            </a:scene3d>
            <a:sp3d extrusionH="100000" prstMaterial="legacyMatte">
              <a:extrusionClr>
                <a:srgbClr val="663300"/>
              </a:extrusionClr>
              <a:contourClr>
                <a:srgbClr val="FFFF00"/>
              </a:contourClr>
            </a:sp3d>
          </a:bodyPr>
          <a:lstStyle/>
          <a:p>
            <a:pPr algn="ctr" eaLnBrk="0" fontAlgn="base" hangingPunct="0">
              <a:spcBef>
                <a:spcPct val="0"/>
              </a:spcBef>
              <a:spcAft>
                <a:spcPct val="0"/>
              </a:spcAft>
            </a:pPr>
            <a:r>
              <a:rPr lang="en-US" sz="3595" kern="10" dirty="0">
                <a:ln w="9525">
                  <a:round/>
                </a:ln>
                <a:gradFill rotWithShape="1">
                  <a:gsLst>
                    <a:gs pos="0">
                      <a:srgbClr val="FFFF00"/>
                    </a:gs>
                    <a:gs pos="100000">
                      <a:srgbClr val="FF3300"/>
                    </a:gs>
                  </a:gsLst>
                  <a:path path="rect">
                    <a:fillToRect l="50000" t="50000" r="50000" b="50000"/>
                  </a:path>
                </a:gradFill>
                <a:latin typeface="#9Slide03 Aturdida" pitchFamily="2" charset="0"/>
                <a:cs typeface="#9Slide03 Arima Madurai Black" panose="00000A00000000000000" pitchFamily="2" charset="0"/>
              </a:rPr>
              <a:t>CHÀO MỪNG CÁC EM ĐẾN VỚI TIẾT HỌC NGÀY HÔM NAY</a:t>
            </a:r>
            <a:endParaRPr lang="en-US" sz="3595" kern="10" dirty="0">
              <a:ln w="9525">
                <a:round/>
              </a:ln>
              <a:gradFill rotWithShape="1">
                <a:gsLst>
                  <a:gs pos="0">
                    <a:srgbClr val="FFFF00"/>
                  </a:gs>
                  <a:gs pos="100000">
                    <a:srgbClr val="FF3300"/>
                  </a:gs>
                </a:gsLst>
                <a:path path="rect">
                  <a:fillToRect l="50000" t="50000" r="50000" b="50000"/>
                </a:path>
              </a:gradFill>
              <a:latin typeface="#9Slide03 Aturdida" pitchFamily="2" charset="0"/>
              <a:cs typeface="#9Slide03 Arima Madurai Black" panose="00000A00000000000000" pitchFamily="2" charset="0"/>
            </a:endParaRPr>
          </a:p>
        </p:txBody>
      </p:sp>
      <p:grpSp>
        <p:nvGrpSpPr>
          <p:cNvPr id="37" name="Group 27"/>
          <p:cNvGrpSpPr/>
          <p:nvPr/>
        </p:nvGrpSpPr>
        <p:grpSpPr bwMode="auto">
          <a:xfrm rot="-637170">
            <a:off x="8321018" y="4761809"/>
            <a:ext cx="2425043" cy="994442"/>
            <a:chOff x="336" y="2040"/>
            <a:chExt cx="1200" cy="2016"/>
          </a:xfrm>
        </p:grpSpPr>
        <p:pic>
          <p:nvPicPr>
            <p:cNvPr id="38" name="Picture 28" descr="p3012_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25410">
              <a:off x="636" y="2328"/>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9" descr="p3012_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53848">
              <a:off x="480" y="2040"/>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0" descr="p3012_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407644">
              <a:off x="336" y="2544"/>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mc:AlternateContent xmlns:mc="http://schemas.openxmlformats.org/markup-compatibility/2006">
    <mc:Choice xmlns:p14="http://schemas.microsoft.com/office/powerpoint/2010/main" Requires="p14">
      <p:transition spd="slow" p14:dur="14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23" presetClass="entr" presetSubtype="528" repeatCount="indefinite" fill="hold" grpId="0" nodeType="withEffect">
                                  <p:stCondLst>
                                    <p:cond delay="500"/>
                                  </p:stCondLst>
                                  <p:childTnLst>
                                    <p:set>
                                      <p:cBhvr>
                                        <p:cTn id="11" dur="1" fill="hold">
                                          <p:stCondLst>
                                            <p:cond delay="0"/>
                                          </p:stCondLst>
                                        </p:cTn>
                                        <p:tgtEl>
                                          <p:spTgt spid="28"/>
                                        </p:tgtEl>
                                        <p:attrNameLst>
                                          <p:attrName>style.visibility</p:attrName>
                                        </p:attrNameLst>
                                      </p:cBhvr>
                                      <p:to>
                                        <p:strVal val="visible"/>
                                      </p:to>
                                    </p:set>
                                    <p:anim calcmode="lin" valueType="num">
                                      <p:cBhvr>
                                        <p:cTn id="12" dur="1000" fill="hold"/>
                                        <p:tgtEl>
                                          <p:spTgt spid="28"/>
                                        </p:tgtEl>
                                        <p:attrNameLst>
                                          <p:attrName>ppt_w</p:attrName>
                                        </p:attrNameLst>
                                      </p:cBhvr>
                                      <p:tavLst>
                                        <p:tav tm="0">
                                          <p:val>
                                            <p:fltVal val="0"/>
                                          </p:val>
                                        </p:tav>
                                        <p:tav tm="100000">
                                          <p:val>
                                            <p:strVal val="#ppt_w"/>
                                          </p:val>
                                        </p:tav>
                                      </p:tavLst>
                                    </p:anim>
                                    <p:anim calcmode="lin" valueType="num">
                                      <p:cBhvr>
                                        <p:cTn id="13" dur="1000" fill="hold"/>
                                        <p:tgtEl>
                                          <p:spTgt spid="28"/>
                                        </p:tgtEl>
                                        <p:attrNameLst>
                                          <p:attrName>ppt_h</p:attrName>
                                        </p:attrNameLst>
                                      </p:cBhvr>
                                      <p:tavLst>
                                        <p:tav tm="0">
                                          <p:val>
                                            <p:fltVal val="0"/>
                                          </p:val>
                                        </p:tav>
                                        <p:tav tm="100000">
                                          <p:val>
                                            <p:strVal val="#ppt_h"/>
                                          </p:val>
                                        </p:tav>
                                      </p:tavLst>
                                    </p:anim>
                                    <p:anim calcmode="lin" valueType="num">
                                      <p:cBhvr>
                                        <p:cTn id="14" dur="1000" fill="hold"/>
                                        <p:tgtEl>
                                          <p:spTgt spid="28"/>
                                        </p:tgtEl>
                                        <p:attrNameLst>
                                          <p:attrName>ppt_x</p:attrName>
                                        </p:attrNameLst>
                                      </p:cBhvr>
                                      <p:tavLst>
                                        <p:tav tm="0">
                                          <p:val>
                                            <p:fltVal val="0.5"/>
                                          </p:val>
                                        </p:tav>
                                        <p:tav tm="100000">
                                          <p:val>
                                            <p:strVal val="#ppt_x"/>
                                          </p:val>
                                        </p:tav>
                                      </p:tavLst>
                                    </p:anim>
                                    <p:anim calcmode="lin" valueType="num">
                                      <p:cBhvr>
                                        <p:cTn id="15" dur="1000" fill="hold"/>
                                        <p:tgtEl>
                                          <p:spTgt spid="28"/>
                                        </p:tgtEl>
                                        <p:attrNameLst>
                                          <p:attrName>ppt_y</p:attrName>
                                        </p:attrNameLst>
                                      </p:cBhvr>
                                      <p:tavLst>
                                        <p:tav tm="0">
                                          <p:val>
                                            <p:fltVal val="0.5"/>
                                          </p:val>
                                        </p:tav>
                                        <p:tav tm="100000">
                                          <p:val>
                                            <p:strVal val="#ppt_y"/>
                                          </p:val>
                                        </p:tav>
                                      </p:tavLst>
                                    </p:anim>
                                  </p:childTnLst>
                                </p:cTn>
                              </p:par>
                              <p:par>
                                <p:cTn id="16" presetID="23" presetClass="entr" presetSubtype="528" repeatCount="indefinite"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1000" fill="hold"/>
                                        <p:tgtEl>
                                          <p:spTgt spid="29"/>
                                        </p:tgtEl>
                                        <p:attrNameLst>
                                          <p:attrName>ppt_w</p:attrName>
                                        </p:attrNameLst>
                                      </p:cBhvr>
                                      <p:tavLst>
                                        <p:tav tm="0">
                                          <p:val>
                                            <p:fltVal val="0"/>
                                          </p:val>
                                        </p:tav>
                                        <p:tav tm="100000">
                                          <p:val>
                                            <p:strVal val="#ppt_w"/>
                                          </p:val>
                                        </p:tav>
                                      </p:tavLst>
                                    </p:anim>
                                    <p:anim calcmode="lin" valueType="num">
                                      <p:cBhvr>
                                        <p:cTn id="19" dur="1000" fill="hold"/>
                                        <p:tgtEl>
                                          <p:spTgt spid="29"/>
                                        </p:tgtEl>
                                        <p:attrNameLst>
                                          <p:attrName>ppt_h</p:attrName>
                                        </p:attrNameLst>
                                      </p:cBhvr>
                                      <p:tavLst>
                                        <p:tav tm="0">
                                          <p:val>
                                            <p:fltVal val="0"/>
                                          </p:val>
                                        </p:tav>
                                        <p:tav tm="100000">
                                          <p:val>
                                            <p:strVal val="#ppt_h"/>
                                          </p:val>
                                        </p:tav>
                                      </p:tavLst>
                                    </p:anim>
                                    <p:anim calcmode="lin" valueType="num">
                                      <p:cBhvr>
                                        <p:cTn id="20" dur="1000" fill="hold"/>
                                        <p:tgtEl>
                                          <p:spTgt spid="29"/>
                                        </p:tgtEl>
                                        <p:attrNameLst>
                                          <p:attrName>ppt_x</p:attrName>
                                        </p:attrNameLst>
                                      </p:cBhvr>
                                      <p:tavLst>
                                        <p:tav tm="0">
                                          <p:val>
                                            <p:fltVal val="0.5"/>
                                          </p:val>
                                        </p:tav>
                                        <p:tav tm="100000">
                                          <p:val>
                                            <p:strVal val="#ppt_x"/>
                                          </p:val>
                                        </p:tav>
                                      </p:tavLst>
                                    </p:anim>
                                    <p:anim calcmode="lin" valueType="num">
                                      <p:cBhvr>
                                        <p:cTn id="21" dur="1000" fill="hold"/>
                                        <p:tgtEl>
                                          <p:spTgt spid="29"/>
                                        </p:tgtEl>
                                        <p:attrNameLst>
                                          <p:attrName>ppt_y</p:attrName>
                                        </p:attrNameLst>
                                      </p:cBhvr>
                                      <p:tavLst>
                                        <p:tav tm="0">
                                          <p:val>
                                            <p:fltVal val="0.5"/>
                                          </p:val>
                                        </p:tav>
                                        <p:tav tm="100000">
                                          <p:val>
                                            <p:strVal val="#ppt_y"/>
                                          </p:val>
                                        </p:tav>
                                      </p:tavLst>
                                    </p:anim>
                                  </p:childTnLst>
                                </p:cTn>
                              </p:par>
                              <p:par>
                                <p:cTn id="22" presetID="23" presetClass="entr" presetSubtype="528" repeatCount="indefinite" fill="hold" grpId="0" nodeType="withEffect">
                                  <p:stCondLst>
                                    <p:cond delay="1500"/>
                                  </p:stCondLst>
                                  <p:childTnLst>
                                    <p:set>
                                      <p:cBhvr>
                                        <p:cTn id="23" dur="1" fill="hold">
                                          <p:stCondLst>
                                            <p:cond delay="0"/>
                                          </p:stCondLst>
                                        </p:cTn>
                                        <p:tgtEl>
                                          <p:spTgt spid="30"/>
                                        </p:tgtEl>
                                        <p:attrNameLst>
                                          <p:attrName>style.visibility</p:attrName>
                                        </p:attrNameLst>
                                      </p:cBhvr>
                                      <p:to>
                                        <p:strVal val="visible"/>
                                      </p:to>
                                    </p:set>
                                    <p:anim calcmode="lin" valueType="num">
                                      <p:cBhvr>
                                        <p:cTn id="24" dur="1000" fill="hold"/>
                                        <p:tgtEl>
                                          <p:spTgt spid="30"/>
                                        </p:tgtEl>
                                        <p:attrNameLst>
                                          <p:attrName>ppt_w</p:attrName>
                                        </p:attrNameLst>
                                      </p:cBhvr>
                                      <p:tavLst>
                                        <p:tav tm="0">
                                          <p:val>
                                            <p:fltVal val="0"/>
                                          </p:val>
                                        </p:tav>
                                        <p:tav tm="100000">
                                          <p:val>
                                            <p:strVal val="#ppt_w"/>
                                          </p:val>
                                        </p:tav>
                                      </p:tavLst>
                                    </p:anim>
                                    <p:anim calcmode="lin" valueType="num">
                                      <p:cBhvr>
                                        <p:cTn id="25" dur="1000" fill="hold"/>
                                        <p:tgtEl>
                                          <p:spTgt spid="30"/>
                                        </p:tgtEl>
                                        <p:attrNameLst>
                                          <p:attrName>ppt_h</p:attrName>
                                        </p:attrNameLst>
                                      </p:cBhvr>
                                      <p:tavLst>
                                        <p:tav tm="0">
                                          <p:val>
                                            <p:fltVal val="0"/>
                                          </p:val>
                                        </p:tav>
                                        <p:tav tm="100000">
                                          <p:val>
                                            <p:strVal val="#ppt_h"/>
                                          </p:val>
                                        </p:tav>
                                      </p:tavLst>
                                    </p:anim>
                                    <p:anim calcmode="lin" valueType="num">
                                      <p:cBhvr>
                                        <p:cTn id="26" dur="1000" fill="hold"/>
                                        <p:tgtEl>
                                          <p:spTgt spid="30"/>
                                        </p:tgtEl>
                                        <p:attrNameLst>
                                          <p:attrName>ppt_x</p:attrName>
                                        </p:attrNameLst>
                                      </p:cBhvr>
                                      <p:tavLst>
                                        <p:tav tm="0">
                                          <p:val>
                                            <p:fltVal val="0.5"/>
                                          </p:val>
                                        </p:tav>
                                        <p:tav tm="100000">
                                          <p:val>
                                            <p:strVal val="#ppt_x"/>
                                          </p:val>
                                        </p:tav>
                                      </p:tavLst>
                                    </p:anim>
                                    <p:anim calcmode="lin" valueType="num">
                                      <p:cBhvr>
                                        <p:cTn id="27" dur="1000" fill="hold"/>
                                        <p:tgtEl>
                                          <p:spTgt spid="30"/>
                                        </p:tgtEl>
                                        <p:attrNameLst>
                                          <p:attrName>ppt_y</p:attrName>
                                        </p:attrNameLst>
                                      </p:cBhvr>
                                      <p:tavLst>
                                        <p:tav tm="0">
                                          <p:val>
                                            <p:fltVal val="0.5"/>
                                          </p:val>
                                        </p:tav>
                                        <p:tav tm="100000">
                                          <p:val>
                                            <p:strVal val="#ppt_y"/>
                                          </p:val>
                                        </p:tav>
                                      </p:tavLst>
                                    </p:anim>
                                  </p:childTnLst>
                                </p:cTn>
                              </p:par>
                              <p:par>
                                <p:cTn id="28" presetID="23" presetClass="entr" presetSubtype="528" repeatCount="indefinite"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p:cTn id="30" dur="1000" fill="hold"/>
                                        <p:tgtEl>
                                          <p:spTgt spid="31"/>
                                        </p:tgtEl>
                                        <p:attrNameLst>
                                          <p:attrName>ppt_w</p:attrName>
                                        </p:attrNameLst>
                                      </p:cBhvr>
                                      <p:tavLst>
                                        <p:tav tm="0">
                                          <p:val>
                                            <p:fltVal val="0"/>
                                          </p:val>
                                        </p:tav>
                                        <p:tav tm="100000">
                                          <p:val>
                                            <p:strVal val="#ppt_w"/>
                                          </p:val>
                                        </p:tav>
                                      </p:tavLst>
                                    </p:anim>
                                    <p:anim calcmode="lin" valueType="num">
                                      <p:cBhvr>
                                        <p:cTn id="31" dur="1000" fill="hold"/>
                                        <p:tgtEl>
                                          <p:spTgt spid="31"/>
                                        </p:tgtEl>
                                        <p:attrNameLst>
                                          <p:attrName>ppt_h</p:attrName>
                                        </p:attrNameLst>
                                      </p:cBhvr>
                                      <p:tavLst>
                                        <p:tav tm="0">
                                          <p:val>
                                            <p:fltVal val="0"/>
                                          </p:val>
                                        </p:tav>
                                        <p:tav tm="100000">
                                          <p:val>
                                            <p:strVal val="#ppt_h"/>
                                          </p:val>
                                        </p:tav>
                                      </p:tavLst>
                                    </p:anim>
                                    <p:anim calcmode="lin" valueType="num">
                                      <p:cBhvr>
                                        <p:cTn id="32" dur="1000" fill="hold"/>
                                        <p:tgtEl>
                                          <p:spTgt spid="31"/>
                                        </p:tgtEl>
                                        <p:attrNameLst>
                                          <p:attrName>ppt_x</p:attrName>
                                        </p:attrNameLst>
                                      </p:cBhvr>
                                      <p:tavLst>
                                        <p:tav tm="0">
                                          <p:val>
                                            <p:fltVal val="0.5"/>
                                          </p:val>
                                        </p:tav>
                                        <p:tav tm="100000">
                                          <p:val>
                                            <p:strVal val="#ppt_x"/>
                                          </p:val>
                                        </p:tav>
                                      </p:tavLst>
                                    </p:anim>
                                    <p:anim calcmode="lin" valueType="num">
                                      <p:cBhvr>
                                        <p:cTn id="33" dur="1000" fill="hold"/>
                                        <p:tgtEl>
                                          <p:spTgt spid="31"/>
                                        </p:tgtEl>
                                        <p:attrNameLst>
                                          <p:attrName>ppt_y</p:attrName>
                                        </p:attrNameLst>
                                      </p:cBhvr>
                                      <p:tavLst>
                                        <p:tav tm="0">
                                          <p:val>
                                            <p:fltVal val="0.5"/>
                                          </p:val>
                                        </p:tav>
                                        <p:tav tm="100000">
                                          <p:val>
                                            <p:strVal val="#ppt_y"/>
                                          </p:val>
                                        </p:tav>
                                      </p:tavLst>
                                    </p:anim>
                                  </p:childTnLst>
                                </p:cTn>
                              </p:par>
                              <p:par>
                                <p:cTn id="34" presetID="23" presetClass="entr" presetSubtype="528" repeatCount="indefinite"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1000" fill="hold"/>
                                        <p:tgtEl>
                                          <p:spTgt spid="32"/>
                                        </p:tgtEl>
                                        <p:attrNameLst>
                                          <p:attrName>ppt_w</p:attrName>
                                        </p:attrNameLst>
                                      </p:cBhvr>
                                      <p:tavLst>
                                        <p:tav tm="0">
                                          <p:val>
                                            <p:fltVal val="0"/>
                                          </p:val>
                                        </p:tav>
                                        <p:tav tm="100000">
                                          <p:val>
                                            <p:strVal val="#ppt_w"/>
                                          </p:val>
                                        </p:tav>
                                      </p:tavLst>
                                    </p:anim>
                                    <p:anim calcmode="lin" valueType="num">
                                      <p:cBhvr>
                                        <p:cTn id="37" dur="1000" fill="hold"/>
                                        <p:tgtEl>
                                          <p:spTgt spid="32"/>
                                        </p:tgtEl>
                                        <p:attrNameLst>
                                          <p:attrName>ppt_h</p:attrName>
                                        </p:attrNameLst>
                                      </p:cBhvr>
                                      <p:tavLst>
                                        <p:tav tm="0">
                                          <p:val>
                                            <p:fltVal val="0"/>
                                          </p:val>
                                        </p:tav>
                                        <p:tav tm="100000">
                                          <p:val>
                                            <p:strVal val="#ppt_h"/>
                                          </p:val>
                                        </p:tav>
                                      </p:tavLst>
                                    </p:anim>
                                    <p:anim calcmode="lin" valueType="num">
                                      <p:cBhvr>
                                        <p:cTn id="38" dur="1000" fill="hold"/>
                                        <p:tgtEl>
                                          <p:spTgt spid="32"/>
                                        </p:tgtEl>
                                        <p:attrNameLst>
                                          <p:attrName>ppt_x</p:attrName>
                                        </p:attrNameLst>
                                      </p:cBhvr>
                                      <p:tavLst>
                                        <p:tav tm="0">
                                          <p:val>
                                            <p:fltVal val="0.5"/>
                                          </p:val>
                                        </p:tav>
                                        <p:tav tm="100000">
                                          <p:val>
                                            <p:strVal val="#ppt_x"/>
                                          </p:val>
                                        </p:tav>
                                      </p:tavLst>
                                    </p:anim>
                                    <p:anim calcmode="lin" valueType="num">
                                      <p:cBhvr>
                                        <p:cTn id="39" dur="1000" fill="hold"/>
                                        <p:tgtEl>
                                          <p:spTgt spid="32"/>
                                        </p:tgtEl>
                                        <p:attrNameLst>
                                          <p:attrName>ppt_y</p:attrName>
                                        </p:attrNameLst>
                                      </p:cBhvr>
                                      <p:tavLst>
                                        <p:tav tm="0">
                                          <p:val>
                                            <p:fltVal val="0.5"/>
                                          </p:val>
                                        </p:tav>
                                        <p:tav tm="100000">
                                          <p:val>
                                            <p:strVal val="#ppt_y"/>
                                          </p:val>
                                        </p:tav>
                                      </p:tavLst>
                                    </p:anim>
                                  </p:childTnLst>
                                </p:cTn>
                              </p:par>
                              <p:par>
                                <p:cTn id="40" presetID="23" presetClass="entr" presetSubtype="528" repeatCount="indefinite"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1000" fill="hold"/>
                                        <p:tgtEl>
                                          <p:spTgt spid="33"/>
                                        </p:tgtEl>
                                        <p:attrNameLst>
                                          <p:attrName>ppt_w</p:attrName>
                                        </p:attrNameLst>
                                      </p:cBhvr>
                                      <p:tavLst>
                                        <p:tav tm="0">
                                          <p:val>
                                            <p:fltVal val="0"/>
                                          </p:val>
                                        </p:tav>
                                        <p:tav tm="100000">
                                          <p:val>
                                            <p:strVal val="#ppt_w"/>
                                          </p:val>
                                        </p:tav>
                                      </p:tavLst>
                                    </p:anim>
                                    <p:anim calcmode="lin" valueType="num">
                                      <p:cBhvr>
                                        <p:cTn id="43" dur="1000" fill="hold"/>
                                        <p:tgtEl>
                                          <p:spTgt spid="33"/>
                                        </p:tgtEl>
                                        <p:attrNameLst>
                                          <p:attrName>ppt_h</p:attrName>
                                        </p:attrNameLst>
                                      </p:cBhvr>
                                      <p:tavLst>
                                        <p:tav tm="0">
                                          <p:val>
                                            <p:fltVal val="0"/>
                                          </p:val>
                                        </p:tav>
                                        <p:tav tm="100000">
                                          <p:val>
                                            <p:strVal val="#ppt_h"/>
                                          </p:val>
                                        </p:tav>
                                      </p:tavLst>
                                    </p:anim>
                                    <p:anim calcmode="lin" valueType="num">
                                      <p:cBhvr>
                                        <p:cTn id="44" dur="1000" fill="hold"/>
                                        <p:tgtEl>
                                          <p:spTgt spid="33"/>
                                        </p:tgtEl>
                                        <p:attrNameLst>
                                          <p:attrName>ppt_x</p:attrName>
                                        </p:attrNameLst>
                                      </p:cBhvr>
                                      <p:tavLst>
                                        <p:tav tm="0">
                                          <p:val>
                                            <p:fltVal val="0.5"/>
                                          </p:val>
                                        </p:tav>
                                        <p:tav tm="100000">
                                          <p:val>
                                            <p:strVal val="#ppt_x"/>
                                          </p:val>
                                        </p:tav>
                                      </p:tavLst>
                                    </p:anim>
                                    <p:anim calcmode="lin" valueType="num">
                                      <p:cBhvr>
                                        <p:cTn id="45" dur="1000" fill="hold"/>
                                        <p:tgtEl>
                                          <p:spTgt spid="33"/>
                                        </p:tgtEl>
                                        <p:attrNameLst>
                                          <p:attrName>ppt_y</p:attrName>
                                        </p:attrNameLst>
                                      </p:cBhvr>
                                      <p:tavLst>
                                        <p:tav tm="0">
                                          <p:val>
                                            <p:fltVal val="0.5"/>
                                          </p:val>
                                        </p:tav>
                                        <p:tav tm="100000">
                                          <p:val>
                                            <p:strVal val="#ppt_y"/>
                                          </p:val>
                                        </p:tav>
                                      </p:tavLst>
                                    </p:anim>
                                  </p:childTnLst>
                                </p:cTn>
                              </p:par>
                              <p:par>
                                <p:cTn id="46" presetID="23" presetClass="entr" presetSubtype="528" repeatCount="indefinite" fill="hold" grpId="0" nodeType="withEffect">
                                  <p:stCondLst>
                                    <p:cond delay="50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000" fill="hold"/>
                                        <p:tgtEl>
                                          <p:spTgt spid="34"/>
                                        </p:tgtEl>
                                        <p:attrNameLst>
                                          <p:attrName>ppt_w</p:attrName>
                                        </p:attrNameLst>
                                      </p:cBhvr>
                                      <p:tavLst>
                                        <p:tav tm="0">
                                          <p:val>
                                            <p:fltVal val="0"/>
                                          </p:val>
                                        </p:tav>
                                        <p:tav tm="100000">
                                          <p:val>
                                            <p:strVal val="#ppt_w"/>
                                          </p:val>
                                        </p:tav>
                                      </p:tavLst>
                                    </p:anim>
                                    <p:anim calcmode="lin" valueType="num">
                                      <p:cBhvr>
                                        <p:cTn id="49" dur="1000" fill="hold"/>
                                        <p:tgtEl>
                                          <p:spTgt spid="34"/>
                                        </p:tgtEl>
                                        <p:attrNameLst>
                                          <p:attrName>ppt_h</p:attrName>
                                        </p:attrNameLst>
                                      </p:cBhvr>
                                      <p:tavLst>
                                        <p:tav tm="0">
                                          <p:val>
                                            <p:fltVal val="0"/>
                                          </p:val>
                                        </p:tav>
                                        <p:tav tm="100000">
                                          <p:val>
                                            <p:strVal val="#ppt_h"/>
                                          </p:val>
                                        </p:tav>
                                      </p:tavLst>
                                    </p:anim>
                                    <p:anim calcmode="lin" valueType="num">
                                      <p:cBhvr>
                                        <p:cTn id="50" dur="1000" fill="hold"/>
                                        <p:tgtEl>
                                          <p:spTgt spid="34"/>
                                        </p:tgtEl>
                                        <p:attrNameLst>
                                          <p:attrName>ppt_x</p:attrName>
                                        </p:attrNameLst>
                                      </p:cBhvr>
                                      <p:tavLst>
                                        <p:tav tm="0">
                                          <p:val>
                                            <p:fltVal val="0.5"/>
                                          </p:val>
                                        </p:tav>
                                        <p:tav tm="100000">
                                          <p:val>
                                            <p:strVal val="#ppt_x"/>
                                          </p:val>
                                        </p:tav>
                                      </p:tavLst>
                                    </p:anim>
                                    <p:anim calcmode="lin" valueType="num">
                                      <p:cBhvr>
                                        <p:cTn id="51" dur="1000" fill="hold"/>
                                        <p:tgtEl>
                                          <p:spTgt spid="34"/>
                                        </p:tgtEl>
                                        <p:attrNameLst>
                                          <p:attrName>ppt_y</p:attrName>
                                        </p:attrNameLst>
                                      </p:cBhvr>
                                      <p:tavLst>
                                        <p:tav tm="0">
                                          <p:val>
                                            <p:fltVal val="0.5"/>
                                          </p:val>
                                        </p:tav>
                                        <p:tav tm="100000">
                                          <p:val>
                                            <p:strVal val="#ppt_y"/>
                                          </p:val>
                                        </p:tav>
                                      </p:tavLst>
                                    </p:anim>
                                  </p:childTnLst>
                                </p:cTn>
                              </p:par>
                              <p:par>
                                <p:cTn id="52" presetID="7" presetClass="entr" presetSubtype="4" fill="hold" nodeType="with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0" fill="hold"/>
                                        <p:tgtEl>
                                          <p:spTgt spid="37"/>
                                        </p:tgtEl>
                                        <p:attrNameLst>
                                          <p:attrName>ppt_x</p:attrName>
                                        </p:attrNameLst>
                                      </p:cBhvr>
                                      <p:tavLst>
                                        <p:tav tm="0">
                                          <p:val>
                                            <p:strVal val="#ppt_x"/>
                                          </p:val>
                                        </p:tav>
                                        <p:tav tm="100000">
                                          <p:val>
                                            <p:strVal val="#ppt_x"/>
                                          </p:val>
                                        </p:tav>
                                      </p:tavLst>
                                    </p:anim>
                                    <p:anim calcmode="lin" valueType="num">
                                      <p:cBhvr additive="base">
                                        <p:cTn id="55" dur="50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3" grpId="0" animBg="1"/>
      <p:bldP spid="3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1"/>
          <a:stretch>
            <a:fillRect/>
          </a:stretch>
        </p:blipFill>
        <p:spPr>
          <a:xfrm>
            <a:off x="9707417" y="2463890"/>
            <a:ext cx="2900751" cy="4359018"/>
          </a:xfrm>
          <a:prstGeom prst="rect">
            <a:avLst/>
          </a:prstGeom>
        </p:spPr>
      </p:pic>
      <p:pic>
        <p:nvPicPr>
          <p:cNvPr id="11" name="图片 8" descr="6fc417983c9675ce1b60e983870aeb8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29600" y="5391719"/>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3"/>
          <a:stretch>
            <a:fillRect/>
          </a:stretch>
        </p:blipFill>
        <p:spPr>
          <a:xfrm>
            <a:off x="382270" y="729615"/>
            <a:ext cx="9749155" cy="5487670"/>
          </a:xfrm>
          <a:prstGeom prst="rect">
            <a:avLst/>
          </a:prstGeom>
        </p:spPr>
      </p:pic>
      <p:sp>
        <p:nvSpPr>
          <p:cNvPr id="14" name="Text Box 5"/>
          <p:cNvSpPr txBox="1">
            <a:spLocks noChangeArrowheads="1"/>
          </p:cNvSpPr>
          <p:nvPr/>
        </p:nvSpPr>
        <p:spPr bwMode="auto">
          <a:xfrm>
            <a:off x="2277745" y="1590675"/>
            <a:ext cx="6742430" cy="245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Font typeface="Arial" panose="020B0604020202020204" pitchFamily="34" charset="0"/>
              <a:buNone/>
            </a:pPr>
            <a:r>
              <a:rPr lang="vi-VN" sz="3600" dirty="0">
                <a:solidFill>
                  <a:schemeClr val="bg2">
                    <a:lumMod val="25000"/>
                  </a:schemeClr>
                </a:solidFill>
                <a:latin typeface="Times New Roman" panose="02020603050405020304" pitchFamily="18" charset="0"/>
                <a:cs typeface="Times New Roman" panose="02020603050405020304" pitchFamily="18" charset="0"/>
              </a:rPr>
              <a:t>Yêu thương con người là </a:t>
            </a:r>
            <a:r>
              <a:rPr lang="en-US" altLang="vi-VN" sz="3600" dirty="0">
                <a:solidFill>
                  <a:schemeClr val="bg2">
                    <a:lumMod val="25000"/>
                  </a:schemeClr>
                </a:solidFill>
                <a:latin typeface="Times New Roman" panose="02020603050405020304" pitchFamily="18" charset="0"/>
                <a:cs typeface="Times New Roman" panose="02020603050405020304" pitchFamily="18" charset="0"/>
              </a:rPr>
              <a:t>sự </a:t>
            </a:r>
            <a:r>
              <a:rPr lang="vi-VN" sz="3600" dirty="0">
                <a:solidFill>
                  <a:schemeClr val="bg2">
                    <a:lumMod val="25000"/>
                  </a:schemeClr>
                </a:solidFill>
                <a:latin typeface="Times New Roman" panose="02020603050405020304" pitchFamily="18" charset="0"/>
                <a:cs typeface="Times New Roman" panose="02020603050405020304" pitchFamily="18" charset="0"/>
              </a:rPr>
              <a:t>quan tâm, giúp đỡ và làm những điều tốt đẹp cho người khác, nhất là những </a:t>
            </a:r>
            <a:r>
              <a:rPr lang="en-US" altLang="vi-VN" sz="3600" dirty="0">
                <a:solidFill>
                  <a:schemeClr val="bg2">
                    <a:lumMod val="25000"/>
                  </a:schemeClr>
                </a:solidFill>
                <a:latin typeface="Times New Roman" panose="02020603050405020304" pitchFamily="18" charset="0"/>
                <a:cs typeface="Times New Roman" panose="02020603050405020304" pitchFamily="18" charset="0"/>
              </a:rPr>
              <a:t>người</a:t>
            </a:r>
            <a:r>
              <a:rPr lang="vi-VN" sz="3600" dirty="0">
                <a:solidFill>
                  <a:schemeClr val="bg2">
                    <a:lumMod val="25000"/>
                  </a:schemeClr>
                </a:solidFill>
                <a:latin typeface="Times New Roman" panose="02020603050405020304" pitchFamily="18" charset="0"/>
                <a:cs typeface="Times New Roman" panose="02020603050405020304" pitchFamily="18" charset="0"/>
              </a:rPr>
              <a:t> gặp khó khăn, hoạn nạn.</a:t>
            </a:r>
            <a:endParaRPr lang="vi-VN" sz="3600" dirty="0">
              <a:solidFill>
                <a:schemeClr val="bg2">
                  <a:lumMod val="25000"/>
                </a:schemeClr>
              </a:solidFill>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4"/>
          <a:stretch>
            <a:fillRect/>
          </a:stretch>
        </p:blipFill>
        <p:spPr>
          <a:xfrm>
            <a:off x="10936762" y="0"/>
            <a:ext cx="1255238" cy="93752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Effect transition="in" filter="fade">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3"/>
          <p:cNvSpPr>
            <a:spLocks noChangeArrowheads="1"/>
          </p:cNvSpPr>
          <p:nvPr/>
        </p:nvSpPr>
        <p:spPr bwMode="gray">
          <a:xfrm>
            <a:off x="1847031" y="132917"/>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solidFill>
                  <a:srgbClr val="000000"/>
                </a:solidFill>
                <a:rou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smtClean="0">
                <a:solidFill>
                  <a:srgbClr val="FFFF00"/>
                </a:solidFill>
                <a:latin typeface="Times New Roman" panose="02020603050405020304" pitchFamily="18" charset="0"/>
                <a:cs typeface="Times New Roman" panose="02020603050405020304" pitchFamily="18" charset="0"/>
              </a:rPr>
              <a:t>LUẬN NHÓM BÀN</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10" name="Cloud Callout 9"/>
          <p:cNvSpPr/>
          <p:nvPr/>
        </p:nvSpPr>
        <p:spPr>
          <a:xfrm rot="21416254">
            <a:off x="6856103" y="570575"/>
            <a:ext cx="4283581" cy="1625651"/>
          </a:xfrm>
          <a:prstGeom prst="cloudCallout">
            <a:avLst/>
          </a:prstGeom>
          <a:solidFill>
            <a:srgbClr val="F79646">
              <a:lumMod val="20000"/>
              <a:lumOff val="80000"/>
            </a:srgbClr>
          </a:solidFill>
          <a:ln w="25400" cap="flat" cmpd="sng" algn="ctr">
            <a:noFill/>
            <a:prstDash val="solid"/>
          </a:ln>
          <a:effectLst/>
        </p:spPr>
        <p:txBody>
          <a:bodyPr anchor="ctr"/>
          <a:lstStyle/>
          <a:p>
            <a:pPr algn="ctr">
              <a:defRPr/>
            </a:pPr>
            <a:endParaRPr lang="en-US" sz="2800" b="1" kern="0" dirty="0">
              <a:solidFill>
                <a:prstClr val="black"/>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7686496" y="850910"/>
            <a:ext cx="2620978" cy="1064260"/>
          </a:xfrm>
          <a:prstGeom prst="rect">
            <a:avLst/>
          </a:prstGeom>
        </p:spPr>
        <p:txBody>
          <a:bodyPr wrap="square">
            <a:spAutoFit/>
          </a:bodyPr>
          <a:lstStyle/>
          <a:p>
            <a:pPr eaLnBrk="0" fontAlgn="base" hangingPunct="0">
              <a:lnSpc>
                <a:spcPct val="125000"/>
              </a:lnSpc>
              <a:spcBef>
                <a:spcPct val="0"/>
              </a:spcBef>
              <a:spcAft>
                <a:spcPct val="0"/>
              </a:spcAft>
              <a:defRPr/>
            </a:pPr>
            <a:r>
              <a:rPr lang="en-US" sz="2530" b="1" dirty="0" err="1" smtClean="0">
                <a:solidFill>
                  <a:srgbClr val="0000FF"/>
                </a:solidFill>
                <a:latin typeface="Times New Roman" panose="02020603050405020304" pitchFamily="18" charset="0"/>
                <a:ea typeface="Arial Unicode MS"/>
                <a:cs typeface="Times New Roman" panose="02020603050405020304" pitchFamily="18" charset="0"/>
              </a:rPr>
              <a:t>Quan</a:t>
            </a:r>
            <a:r>
              <a:rPr lang="en-US" sz="2530" b="1" dirty="0" smtClean="0">
                <a:solidFill>
                  <a:srgbClr val="0000FF"/>
                </a:solidFill>
                <a:latin typeface="Times New Roman" panose="02020603050405020304" pitchFamily="18" charset="0"/>
                <a:ea typeface="Arial Unicode MS"/>
                <a:cs typeface="Times New Roman" panose="02020603050405020304" pitchFamily="18" charset="0"/>
              </a:rPr>
              <a:t> </a:t>
            </a:r>
            <a:r>
              <a:rPr lang="en-US" sz="2530" b="1" dirty="0" err="1" smtClean="0">
                <a:solidFill>
                  <a:srgbClr val="0000FF"/>
                </a:solidFill>
                <a:latin typeface="Times New Roman" panose="02020603050405020304" pitchFamily="18" charset="0"/>
                <a:ea typeface="Arial Unicode MS"/>
                <a:cs typeface="Times New Roman" panose="02020603050405020304" pitchFamily="18" charset="0"/>
              </a:rPr>
              <a:t>sát</a:t>
            </a:r>
            <a:r>
              <a:rPr lang="en-US" sz="2530" b="1" dirty="0" smtClean="0">
                <a:solidFill>
                  <a:srgbClr val="0000FF"/>
                </a:solidFill>
                <a:latin typeface="Times New Roman" panose="02020603050405020304" pitchFamily="18" charset="0"/>
                <a:ea typeface="Arial Unicode MS"/>
                <a:cs typeface="Times New Roman" panose="02020603050405020304" pitchFamily="18" charset="0"/>
              </a:rPr>
              <a:t> </a:t>
            </a:r>
            <a:r>
              <a:rPr lang="en-US" sz="2530" b="1" dirty="0" err="1" smtClean="0">
                <a:solidFill>
                  <a:srgbClr val="0000FF"/>
                </a:solidFill>
                <a:latin typeface="Times New Roman" panose="02020603050405020304" pitchFamily="18" charset="0"/>
                <a:ea typeface="Arial Unicode MS"/>
                <a:cs typeface="Times New Roman" panose="02020603050405020304" pitchFamily="18" charset="0"/>
              </a:rPr>
              <a:t>tranh</a:t>
            </a:r>
            <a:r>
              <a:rPr lang="en-US" sz="2530" b="1" dirty="0" smtClean="0">
                <a:solidFill>
                  <a:srgbClr val="0000FF"/>
                </a:solidFill>
                <a:latin typeface="Times New Roman" panose="02020603050405020304" pitchFamily="18" charset="0"/>
                <a:ea typeface="Arial Unicode MS"/>
                <a:cs typeface="Times New Roman" panose="02020603050405020304" pitchFamily="18" charset="0"/>
              </a:rPr>
              <a:t> </a:t>
            </a:r>
            <a:r>
              <a:rPr lang="en-US" sz="2530" b="1" dirty="0" err="1" smtClean="0">
                <a:solidFill>
                  <a:srgbClr val="0000FF"/>
                </a:solidFill>
                <a:latin typeface="Times New Roman" panose="02020603050405020304" pitchFamily="18" charset="0"/>
                <a:ea typeface="Arial Unicode MS"/>
                <a:cs typeface="Times New Roman" panose="02020603050405020304" pitchFamily="18" charset="0"/>
              </a:rPr>
              <a:t>và</a:t>
            </a:r>
            <a:r>
              <a:rPr lang="en-US" sz="2530" b="1" dirty="0" smtClean="0">
                <a:solidFill>
                  <a:srgbClr val="0000FF"/>
                </a:solidFill>
                <a:latin typeface="Times New Roman" panose="02020603050405020304" pitchFamily="18" charset="0"/>
                <a:ea typeface="Arial Unicode MS"/>
                <a:cs typeface="Times New Roman" panose="02020603050405020304" pitchFamily="18" charset="0"/>
              </a:rPr>
              <a:t> </a:t>
            </a:r>
            <a:r>
              <a:rPr lang="en-US" sz="2530" b="1" dirty="0" err="1" smtClean="0">
                <a:solidFill>
                  <a:srgbClr val="0000FF"/>
                </a:solidFill>
                <a:latin typeface="Times New Roman" panose="02020603050405020304" pitchFamily="18" charset="0"/>
                <a:ea typeface="Arial Unicode MS"/>
                <a:cs typeface="Times New Roman" panose="02020603050405020304" pitchFamily="18" charset="0"/>
              </a:rPr>
              <a:t>trả</a:t>
            </a:r>
            <a:r>
              <a:rPr lang="en-US" sz="2530" b="1" dirty="0" smtClean="0">
                <a:solidFill>
                  <a:srgbClr val="0000FF"/>
                </a:solidFill>
                <a:latin typeface="Times New Roman" panose="02020603050405020304" pitchFamily="18" charset="0"/>
                <a:ea typeface="Arial Unicode MS"/>
                <a:cs typeface="Times New Roman" panose="02020603050405020304" pitchFamily="18" charset="0"/>
              </a:rPr>
              <a:t> </a:t>
            </a:r>
            <a:r>
              <a:rPr lang="en-US" sz="2530" b="1" dirty="0" err="1" smtClean="0">
                <a:solidFill>
                  <a:srgbClr val="0000FF"/>
                </a:solidFill>
                <a:latin typeface="Times New Roman" panose="02020603050405020304" pitchFamily="18" charset="0"/>
                <a:ea typeface="Arial Unicode MS"/>
                <a:cs typeface="Times New Roman" panose="02020603050405020304" pitchFamily="18" charset="0"/>
              </a:rPr>
              <a:t>lời</a:t>
            </a:r>
            <a:r>
              <a:rPr lang="en-US" sz="2530" b="1" dirty="0" smtClean="0">
                <a:solidFill>
                  <a:srgbClr val="0000FF"/>
                </a:solidFill>
                <a:latin typeface="Times New Roman" panose="02020603050405020304" pitchFamily="18" charset="0"/>
                <a:ea typeface="Arial Unicode MS"/>
                <a:cs typeface="Times New Roman" panose="02020603050405020304" pitchFamily="18" charset="0"/>
              </a:rPr>
              <a:t> </a:t>
            </a:r>
            <a:r>
              <a:rPr lang="en-US" sz="2530" b="1" dirty="0" err="1" smtClean="0">
                <a:solidFill>
                  <a:srgbClr val="0000FF"/>
                </a:solidFill>
                <a:latin typeface="Times New Roman" panose="02020603050405020304" pitchFamily="18" charset="0"/>
                <a:ea typeface="Arial Unicode MS"/>
                <a:cs typeface="Times New Roman" panose="02020603050405020304" pitchFamily="18" charset="0"/>
              </a:rPr>
              <a:t>câu</a:t>
            </a:r>
            <a:r>
              <a:rPr lang="en-US" sz="2530" b="1" dirty="0" smtClean="0">
                <a:solidFill>
                  <a:srgbClr val="0000FF"/>
                </a:solidFill>
                <a:latin typeface="Times New Roman" panose="02020603050405020304" pitchFamily="18" charset="0"/>
                <a:ea typeface="Arial Unicode MS"/>
                <a:cs typeface="Times New Roman" panose="02020603050405020304" pitchFamily="18" charset="0"/>
              </a:rPr>
              <a:t> </a:t>
            </a:r>
            <a:r>
              <a:rPr lang="en-US" sz="2530" b="1" dirty="0" err="1" smtClean="0">
                <a:solidFill>
                  <a:srgbClr val="0000FF"/>
                </a:solidFill>
                <a:latin typeface="Times New Roman" panose="02020603050405020304" pitchFamily="18" charset="0"/>
                <a:ea typeface="Arial Unicode MS"/>
                <a:cs typeface="Times New Roman" panose="02020603050405020304" pitchFamily="18" charset="0"/>
              </a:rPr>
              <a:t>hỏi</a:t>
            </a:r>
            <a:endParaRPr lang="en-US" sz="2530" b="1" dirty="0">
              <a:solidFill>
                <a:srgbClr val="FF0000"/>
              </a:solidFill>
              <a:latin typeface="Times New Roman" panose="02020603050405020304" pitchFamily="18" charset="0"/>
              <a:ea typeface="Arial Unicode MS"/>
              <a:cs typeface="Times New Roman" panose="02020603050405020304" pitchFamily="18" charset="0"/>
            </a:endParaRPr>
          </a:p>
        </p:txBody>
      </p:sp>
      <p:sp>
        <p:nvSpPr>
          <p:cNvPr id="13"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7324" tIns="798261" rIns="491970" bIns="571320" numCol="1" anchor="ctr" anchorCtr="0" compatLnSpc="1">
            <a:spAutoFit/>
          </a:bodyPr>
          <a:lstStyle/>
          <a:p>
            <a:endParaRPr lang="en-US">
              <a:solidFill>
                <a:prstClr val="black"/>
              </a:solidFill>
            </a:endParaRPr>
          </a:p>
        </p:txBody>
      </p:sp>
      <p:sp>
        <p:nvSpPr>
          <p:cNvPr id="14" name="Rectangle 6"/>
          <p:cNvSpPr>
            <a:spLocks noChangeArrowheads="1"/>
          </p:cNvSpPr>
          <p:nvPr/>
        </p:nvSpPr>
        <p:spPr bwMode="auto">
          <a:xfrm>
            <a:off x="5954788" y="2177067"/>
            <a:ext cx="5863027" cy="1383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indent="292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12700"/>
            <a:r>
              <a:rPr lang="en-US" sz="2800"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T</a:t>
            </a:r>
            <a:r>
              <a:rPr lang="vi-VN" sz="2800"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ình </a:t>
            </a:r>
            <a:r>
              <a:rPr lang="vi-VN"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yêu thương con người được biểu hiện </a:t>
            </a:r>
            <a:r>
              <a:rPr lang="vi-VN" sz="2800"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trong </a:t>
            </a:r>
            <a:r>
              <a:rPr lang="vi-VN"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các mối quan </a:t>
            </a:r>
            <a:r>
              <a:rPr lang="vi-VN" sz="2800"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hệ</a:t>
            </a:r>
            <a:r>
              <a:rPr lang="en-US"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nào</a:t>
            </a:r>
            <a:r>
              <a:rPr lang="en-US" sz="2800"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Với</a:t>
            </a:r>
            <a:r>
              <a:rPr lang="en-US" sz="2800"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những</a:t>
            </a:r>
            <a:r>
              <a:rPr lang="en-US" sz="2800"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hình</a:t>
            </a:r>
            <a:r>
              <a:rPr lang="en-US" sz="2800"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thức</a:t>
            </a:r>
            <a:r>
              <a:rPr lang="en-US" sz="2800"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nào</a:t>
            </a:r>
            <a:r>
              <a:rPr lang="en-US" sz="2800"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a:t>
            </a:r>
            <a:endParaRPr lang="vi-VN" altLang="en-US" sz="2800"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16" name="Picture 15"/>
          <p:cNvPicPr>
            <a:picLocks noChangeAspect="1"/>
          </p:cNvPicPr>
          <p:nvPr/>
        </p:nvPicPr>
        <p:blipFill>
          <a:blip r:embed="rId1"/>
          <a:stretch>
            <a:fillRect/>
          </a:stretch>
        </p:blipFill>
        <p:spPr>
          <a:xfrm>
            <a:off x="10936762" y="0"/>
            <a:ext cx="1255238" cy="937524"/>
          </a:xfrm>
          <a:prstGeom prst="rect">
            <a:avLst/>
          </a:prstGeom>
        </p:spPr>
      </p:pic>
      <p:pic>
        <p:nvPicPr>
          <p:cNvPr id="17" name="Shape 55"/>
          <p:cNvPicPr/>
          <p:nvPr/>
        </p:nvPicPr>
        <p:blipFill>
          <a:blip r:embed="rId2"/>
          <a:stretch>
            <a:fillRect/>
          </a:stretch>
        </p:blipFill>
        <p:spPr>
          <a:xfrm>
            <a:off x="828254" y="1268856"/>
            <a:ext cx="5126534" cy="2243455"/>
          </a:xfrm>
          <a:prstGeom prst="rect">
            <a:avLst/>
          </a:prstGeom>
        </p:spPr>
      </p:pic>
      <p:grpSp>
        <p:nvGrpSpPr>
          <p:cNvPr id="20" name="Group 19"/>
          <p:cNvGrpSpPr/>
          <p:nvPr/>
        </p:nvGrpSpPr>
        <p:grpSpPr>
          <a:xfrm>
            <a:off x="279397" y="4010662"/>
            <a:ext cx="3876963" cy="2430967"/>
            <a:chOff x="5123915" y="1373832"/>
            <a:chExt cx="3876963" cy="1879154"/>
          </a:xfrm>
        </p:grpSpPr>
        <p:pic>
          <p:nvPicPr>
            <p:cNvPr id="18" name="Shape 57"/>
            <p:cNvPicPr/>
            <p:nvPr/>
          </p:nvPicPr>
          <p:blipFill>
            <a:blip r:embed="rId3"/>
            <a:stretch>
              <a:fillRect/>
            </a:stretch>
          </p:blipFill>
          <p:spPr>
            <a:xfrm>
              <a:off x="5123916" y="1857256"/>
              <a:ext cx="3876962" cy="1395730"/>
            </a:xfrm>
            <a:prstGeom prst="rect">
              <a:avLst/>
            </a:prstGeom>
          </p:spPr>
        </p:pic>
        <p:sp>
          <p:nvSpPr>
            <p:cNvPr id="19" name="Shape 59"/>
            <p:cNvSpPr txBox="1"/>
            <p:nvPr/>
          </p:nvSpPr>
          <p:spPr>
            <a:xfrm>
              <a:off x="5365966" y="1383831"/>
              <a:ext cx="3340712" cy="548640"/>
            </a:xfrm>
            <a:prstGeom prst="rect">
              <a:avLst/>
            </a:prstGeom>
            <a:noFill/>
          </p:spPr>
          <p:txBody>
            <a:bodyPr lIns="0" tIns="0" rIns="0" bIns="0"/>
            <a:lstStyle/>
            <a:p>
              <a:pPr algn="just">
                <a:lnSpc>
                  <a:spcPct val="115000"/>
                </a:lnSpc>
              </a:pPr>
              <a:r>
                <a:rPr lang="vi-VN" sz="1000" i="1" dirty="0">
                  <a:solidFill>
                    <a:prstClr val="black"/>
                  </a:solidFill>
                  <a:ea typeface="Arial" panose="020B0604020202020204" pitchFamily="34" charset="0"/>
                </a:rPr>
                <a:t>Thầy tặng em tập vở. Mong em khắc phục hoàn cảnh khó khăn</a:t>
              </a:r>
              <a:r>
                <a:rPr lang="vi-VN" sz="800" dirty="0">
                  <a:solidFill>
                    <a:prstClr val="black"/>
                  </a:solidFill>
                  <a:latin typeface="Times New Roman" panose="02020603050405020304" pitchFamily="18" charset="0"/>
                  <a:ea typeface="Times New Roman" panose="02020603050405020304" pitchFamily="18" charset="0"/>
                </a:rPr>
                <a:t> </a:t>
              </a:r>
              <a:r>
                <a:rPr lang="en-US" sz="800" dirty="0" smtClean="0">
                  <a:solidFill>
                    <a:prstClr val="black"/>
                  </a:solidFill>
                  <a:latin typeface="Times New Roman" panose="02020603050405020304" pitchFamily="18" charset="0"/>
                  <a:ea typeface="Times New Roman" panose="02020603050405020304" pitchFamily="18" charset="0"/>
                </a:rPr>
                <a:t> </a:t>
              </a:r>
              <a:r>
                <a:rPr lang="vi-VN" sz="1000" i="1" dirty="0" smtClean="0">
                  <a:solidFill>
                    <a:prstClr val="black"/>
                  </a:solidFill>
                  <a:ea typeface="Arial" panose="020B0604020202020204" pitchFamily="34" charset="0"/>
                </a:rPr>
                <a:t>để </a:t>
              </a:r>
              <a:r>
                <a:rPr lang="vi-VN" sz="1000" i="1" dirty="0">
                  <a:solidFill>
                    <a:prstClr val="black"/>
                  </a:solidFill>
                  <a:ea typeface="Arial" panose="020B0604020202020204" pitchFamily="34" charset="0"/>
                </a:rPr>
                <a:t>tiếp tục đến lớp học </a:t>
              </a:r>
              <a:r>
                <a:rPr lang="vi-VN" sz="1000" i="1" dirty="0" smtClean="0">
                  <a:solidFill>
                    <a:prstClr val="black"/>
                  </a:solidFill>
                  <a:ea typeface="Arial" panose="020B0604020202020204" pitchFamily="34" charset="0"/>
                </a:rPr>
                <a:t>tập</a:t>
              </a:r>
              <a:endParaRPr lang="en-US" sz="900" i="1" dirty="0">
                <a:solidFill>
                  <a:prstClr val="black"/>
                </a:solidFill>
                <a:latin typeface="Arial" panose="020B0604020202020204" pitchFamily="34" charset="0"/>
                <a:ea typeface="Arial" panose="020B0604020202020204" pitchFamily="34" charset="0"/>
              </a:endParaRPr>
            </a:p>
          </p:txBody>
        </p:sp>
        <p:sp>
          <p:nvSpPr>
            <p:cNvPr id="12" name="Rectangle 11"/>
            <p:cNvSpPr/>
            <p:nvPr/>
          </p:nvSpPr>
          <p:spPr>
            <a:xfrm>
              <a:off x="5123915" y="1373832"/>
              <a:ext cx="3876963" cy="480324"/>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21" name="Shape 61"/>
          <p:cNvPicPr/>
          <p:nvPr/>
        </p:nvPicPr>
        <p:blipFill>
          <a:blip r:embed="rId4"/>
          <a:stretch>
            <a:fillRect/>
          </a:stretch>
        </p:blipFill>
        <p:spPr>
          <a:xfrm>
            <a:off x="4597353" y="4043968"/>
            <a:ext cx="3560685" cy="2308880"/>
          </a:xfrm>
          <a:prstGeom prst="rect">
            <a:avLst/>
          </a:prstGeom>
        </p:spPr>
      </p:pic>
      <p:sp>
        <p:nvSpPr>
          <p:cNvPr id="22" name="Rectangle 6"/>
          <p:cNvSpPr>
            <a:spLocks noChangeArrowheads="1"/>
          </p:cNvSpPr>
          <p:nvPr/>
        </p:nvSpPr>
        <p:spPr bwMode="auto">
          <a:xfrm>
            <a:off x="8491993" y="3558717"/>
            <a:ext cx="3325822" cy="3107690"/>
          </a:xfrm>
          <a:prstGeom prst="rect">
            <a:avLst/>
          </a:prstGeom>
          <a:solidFill>
            <a:schemeClr val="accent6">
              <a:lumMod val="20000"/>
              <a:lumOff val="80000"/>
            </a:schemeClr>
          </a:solidFill>
          <a:ln>
            <a:solidFill>
              <a:srgbClr val="FFC000"/>
            </a:solidFill>
          </a:ln>
          <a:effectLst/>
        </p:spPr>
        <p:txBody>
          <a:bodyPr vert="horz" wrap="square" lIns="91440" tIns="45720" rIns="91440" bIns="45720" numCol="1" anchor="ctr" anchorCtr="0" compatLnSpc="1">
            <a:spAutoFit/>
          </a:bodyPr>
          <a:lstStyle>
            <a:lvl1pPr indent="292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12700" algn="ctr"/>
            <a:r>
              <a:rPr lang="en-US" sz="2800"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T</a:t>
            </a:r>
            <a:r>
              <a:rPr lang="vi-VN" sz="2800"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ình </a:t>
            </a:r>
            <a:r>
              <a:rPr lang="vi-VN"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yêu thương con người được biểu hiện </a:t>
            </a:r>
            <a:r>
              <a:rPr lang="vi-VN" sz="2800"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trong </a:t>
            </a:r>
            <a:r>
              <a:rPr lang="vi-VN"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các mối quan hệ: gia đình, nhà trường, xã hội. </a:t>
            </a:r>
            <a:r>
              <a:rPr lang="en-US" sz="2800" dirty="0" err="1"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Với</a:t>
            </a:r>
            <a:r>
              <a:rPr lang="en-US" sz="2800"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những</a:t>
            </a:r>
            <a:r>
              <a:rPr lang="en-US" sz="2800"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hình</a:t>
            </a:r>
            <a:r>
              <a:rPr lang="en-US" sz="2800"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thức</a:t>
            </a:r>
            <a:r>
              <a:rPr lang="en-US" sz="2800"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Lời</a:t>
            </a:r>
            <a:r>
              <a:rPr lang="en-US" sz="2800"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nói</a:t>
            </a:r>
            <a:r>
              <a:rPr lang="en-US" sz="2800"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việc</a:t>
            </a:r>
            <a:r>
              <a:rPr lang="en-US" sz="2800"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làm</a:t>
            </a:r>
            <a:r>
              <a:rPr lang="en-US" sz="2800"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thái</a:t>
            </a:r>
            <a:r>
              <a:rPr lang="en-US" sz="2800"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độ</a:t>
            </a:r>
            <a:r>
              <a:rPr lang="en-US" sz="2800"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a:t>
            </a:r>
            <a:endParaRPr kumimoji="0" lang="vi-VN" altLang="en-US" sz="2800" i="0" u="none" strike="noStrike" cap="none" normalizeH="0" baseline="0" dirty="0" smtClean="0">
              <a:ln>
                <a:noFill/>
              </a:ln>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4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arn(inVertical)">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p:bldP spid="14" grpId="0" bldLvl="0" animBg="1"/>
      <p:bldP spid="22"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custDataLst>
              <p:tags r:id="rId1"/>
            </p:custDataLst>
          </p:nvPr>
        </p:nvGraphicFramePr>
        <p:xfrm>
          <a:off x="403225" y="2310765"/>
          <a:ext cx="11162030" cy="4083050"/>
        </p:xfrm>
        <a:graphic>
          <a:graphicData uri="http://schemas.openxmlformats.org/drawingml/2006/table">
            <a:tbl>
              <a:tblPr firstRow="1" firstCol="1" bandRow="1"/>
              <a:tblGrid>
                <a:gridCol w="2239645"/>
                <a:gridCol w="2655570"/>
                <a:gridCol w="3476625"/>
                <a:gridCol w="2790190"/>
              </a:tblGrid>
              <a:tr h="1126490">
                <a:tc>
                  <a:txBody>
                    <a:bodyPr/>
                    <a:lstStyle/>
                    <a:p>
                      <a:pPr marL="0" marR="0" algn="r">
                        <a:lnSpc>
                          <a:spcPct val="115000"/>
                        </a:lnSpc>
                        <a:spcBef>
                          <a:spcPts val="0"/>
                        </a:spcBef>
                        <a:spcAft>
                          <a:spcPts val="600"/>
                        </a:spcAft>
                      </a:pPr>
                      <a:r>
                        <a:rPr lang="en-US" sz="28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Mối quan hệ</a:t>
                      </a:r>
                      <a:endParaRPr lang="en-US" sz="28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endParaRPr>
                    </a:p>
                    <a:p>
                      <a:pPr marL="0" marR="0" algn="just">
                        <a:lnSpc>
                          <a:spcPct val="115000"/>
                        </a:lnSpc>
                        <a:spcBef>
                          <a:spcPts val="0"/>
                        </a:spcBef>
                        <a:spcAft>
                          <a:spcPts val="600"/>
                        </a:spcAft>
                      </a:pPr>
                      <a:r>
                        <a:rPr lang="en-US" sz="28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Hình thức</a:t>
                      </a:r>
                      <a:endParaRPr lang="en-US" sz="28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dirty="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vi-VN" sz="2800" dirty="0" smtClean="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rPr>
                        <a:t>G</a:t>
                      </a:r>
                      <a:r>
                        <a:rPr lang="en-US" sz="2800" dirty="0" err="1" smtClean="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rPr>
                        <a:t>ia</a:t>
                      </a:r>
                      <a:r>
                        <a:rPr lang="en-US" sz="2800" dirty="0" smtClean="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rPr>
                        <a:t>đình</a:t>
                      </a:r>
                      <a:endParaRPr lang="en-US" sz="28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dirty="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vi-VN" sz="2800" dirty="0" smtClean="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rPr>
                        <a:t>N</a:t>
                      </a:r>
                      <a:r>
                        <a:rPr lang="en-US" sz="2800" dirty="0" err="1" smtClean="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rPr>
                        <a:t>hà</a:t>
                      </a:r>
                      <a:r>
                        <a:rPr lang="en-US" sz="2800" baseline="0" dirty="0" smtClean="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2800" baseline="0" dirty="0" err="1" smtClean="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rPr>
                        <a:t>trường</a:t>
                      </a:r>
                      <a:endParaRPr lang="en-US" sz="28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dirty="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vi-VN" sz="2800" dirty="0" smtClean="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rPr>
                        <a:t>X</a:t>
                      </a:r>
                      <a:r>
                        <a:rPr lang="en-US" sz="2800" dirty="0" smtClean="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rPr>
                        <a:t>ã</a:t>
                      </a:r>
                      <a:r>
                        <a:rPr lang="en-US" sz="2800" baseline="0" dirty="0" smtClean="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2800" baseline="0" dirty="0" err="1" smtClean="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rPr>
                        <a:t>hội</a:t>
                      </a:r>
                      <a:endParaRPr lang="en-US" sz="28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739140">
                <a:tc>
                  <a:txBody>
                    <a:bodyPr/>
                    <a:lstStyle/>
                    <a:p>
                      <a:pPr marL="0" marR="0" algn="just">
                        <a:lnSpc>
                          <a:spcPct val="115000"/>
                        </a:lnSpc>
                        <a:spcBef>
                          <a:spcPts val="0"/>
                        </a:spcBef>
                        <a:spcAft>
                          <a:spcPts val="600"/>
                        </a:spcAft>
                      </a:pPr>
                      <a:r>
                        <a:rPr lang="vi-VN" sz="2800" dirty="0">
                          <a:solidFill>
                            <a:srgbClr val="0000FF"/>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smtClean="0">
                          <a:solidFill>
                            <a:srgbClr val="0000FF"/>
                          </a:solidFill>
                          <a:effectLst/>
                          <a:latin typeface="Times New Roman" panose="02020603050405020304" pitchFamily="18" charset="0"/>
                          <a:ea typeface="Courier New" panose="02070309020205020404" pitchFamily="49" charset="0"/>
                          <a:cs typeface="Times New Roman" panose="02020603050405020304" pitchFamily="18" charset="0"/>
                        </a:rPr>
                        <a:t>Lời</a:t>
                      </a:r>
                      <a:r>
                        <a:rPr lang="en-US" sz="2800" baseline="0" dirty="0" smtClean="0">
                          <a:solidFill>
                            <a:srgbClr val="0000FF"/>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2800" baseline="0" dirty="0" err="1" smtClean="0">
                          <a:solidFill>
                            <a:srgbClr val="0000FF"/>
                          </a:solidFill>
                          <a:effectLst/>
                          <a:latin typeface="Times New Roman" panose="02020603050405020304" pitchFamily="18" charset="0"/>
                          <a:ea typeface="Courier New" panose="02070309020205020404" pitchFamily="49" charset="0"/>
                          <a:cs typeface="Times New Roman" panose="02020603050405020304" pitchFamily="18" charset="0"/>
                        </a:rPr>
                        <a:t>nói</a:t>
                      </a:r>
                      <a:endParaRPr lang="en-US" sz="28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Times New Roman" panose="02020603050405020304" pitchFamily="18" charset="0"/>
                          <a:ea typeface="Courier New" panose="02070309020205020404" pitchFamily="49" charset="0"/>
                          <a:cs typeface="Times New Roman" panose="02020603050405020304" pitchFamily="18" charset="0"/>
                        </a:rPr>
                        <a:t> </a:t>
                      </a:r>
                      <a:endParaRPr lang="vi-VN" sz="1200" dirty="0">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Times New Roman" panose="02020603050405020304" pitchFamily="18" charset="0"/>
                          <a:ea typeface="Courier New" panose="02070309020205020404" pitchFamily="49" charset="0"/>
                          <a:cs typeface="Times New Roman" panose="02020603050405020304" pitchFamily="18" charset="0"/>
                        </a:rPr>
                        <a:t> </a:t>
                      </a:r>
                      <a:endParaRPr lang="vi-VN" sz="1200" dirty="0">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Times New Roman" panose="02020603050405020304" pitchFamily="18" charset="0"/>
                          <a:ea typeface="Courier New" panose="02070309020205020404" pitchFamily="49" charset="0"/>
                          <a:cs typeface="Times New Roman" panose="02020603050405020304" pitchFamily="18" charset="0"/>
                        </a:rPr>
                        <a:t> </a:t>
                      </a:r>
                      <a:endParaRPr lang="vi-VN" sz="1200" dirty="0">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739775">
                <a:tc>
                  <a:txBody>
                    <a:bodyPr/>
                    <a:lstStyle/>
                    <a:p>
                      <a:pPr marL="0" marR="0" algn="just">
                        <a:lnSpc>
                          <a:spcPct val="115000"/>
                        </a:lnSpc>
                        <a:spcBef>
                          <a:spcPts val="0"/>
                        </a:spcBef>
                        <a:spcAft>
                          <a:spcPts val="600"/>
                        </a:spcAft>
                      </a:pPr>
                      <a:r>
                        <a:rPr lang="vi-VN" sz="2800" dirty="0">
                          <a:solidFill>
                            <a:srgbClr val="0000FF"/>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smtClean="0">
                          <a:solidFill>
                            <a:srgbClr val="0000FF"/>
                          </a:solidFill>
                          <a:effectLst/>
                          <a:latin typeface="Times New Roman" panose="02020603050405020304" pitchFamily="18" charset="0"/>
                          <a:ea typeface="Courier New" panose="02070309020205020404" pitchFamily="49" charset="0"/>
                          <a:cs typeface="Times New Roman" panose="02020603050405020304" pitchFamily="18" charset="0"/>
                        </a:rPr>
                        <a:t>Việc</a:t>
                      </a:r>
                      <a:r>
                        <a:rPr lang="en-US" sz="2800" baseline="0" dirty="0" smtClean="0">
                          <a:solidFill>
                            <a:srgbClr val="0000FF"/>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2800" baseline="0" dirty="0" err="1" smtClean="0">
                          <a:solidFill>
                            <a:srgbClr val="0000FF"/>
                          </a:solidFill>
                          <a:effectLst/>
                          <a:latin typeface="Times New Roman" panose="02020603050405020304" pitchFamily="18" charset="0"/>
                          <a:ea typeface="Courier New" panose="02070309020205020404" pitchFamily="49" charset="0"/>
                          <a:cs typeface="Times New Roman" panose="02020603050405020304" pitchFamily="18" charset="0"/>
                        </a:rPr>
                        <a:t>làm</a:t>
                      </a:r>
                      <a:endParaRPr lang="en-US" sz="28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Times New Roman" panose="02020603050405020304" pitchFamily="18" charset="0"/>
                          <a:ea typeface="Courier New" panose="02070309020205020404" pitchFamily="49" charset="0"/>
                          <a:cs typeface="Times New Roman" panose="02020603050405020304" pitchFamily="18" charset="0"/>
                        </a:rPr>
                        <a:t> </a:t>
                      </a:r>
                      <a:endParaRPr lang="vi-VN" sz="1200" dirty="0">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Times New Roman" panose="02020603050405020304" pitchFamily="18" charset="0"/>
                          <a:ea typeface="Courier New" panose="02070309020205020404" pitchFamily="49" charset="0"/>
                          <a:cs typeface="Times New Roman" panose="02020603050405020304" pitchFamily="18" charset="0"/>
                        </a:rPr>
                        <a:t> </a:t>
                      </a:r>
                      <a:endParaRPr lang="vi-VN" sz="1200" dirty="0">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Times New Roman" panose="02020603050405020304" pitchFamily="18" charset="0"/>
                          <a:ea typeface="Courier New" panose="02070309020205020404" pitchFamily="49" charset="0"/>
                          <a:cs typeface="Times New Roman" panose="02020603050405020304" pitchFamily="18" charset="0"/>
                        </a:rPr>
                        <a:t> </a:t>
                      </a:r>
                      <a:endParaRPr lang="vi-VN" sz="1200" dirty="0">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738505">
                <a:tc>
                  <a:txBody>
                    <a:bodyPr/>
                    <a:lstStyle/>
                    <a:p>
                      <a:pPr marL="0" marR="0" algn="just">
                        <a:lnSpc>
                          <a:spcPct val="115000"/>
                        </a:lnSpc>
                        <a:spcBef>
                          <a:spcPts val="0"/>
                        </a:spcBef>
                        <a:spcAft>
                          <a:spcPts val="600"/>
                        </a:spcAft>
                      </a:pPr>
                      <a:r>
                        <a:rPr lang="vi-VN" sz="2800" dirty="0">
                          <a:solidFill>
                            <a:srgbClr val="0000FF"/>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vi-VN" sz="2800" dirty="0" smtClean="0">
                          <a:solidFill>
                            <a:srgbClr val="0000FF"/>
                          </a:solidFill>
                          <a:effectLst/>
                          <a:latin typeface="Times New Roman" panose="02020603050405020304" pitchFamily="18" charset="0"/>
                          <a:ea typeface="Courier New" panose="02070309020205020404" pitchFamily="49" charset="0"/>
                          <a:cs typeface="Times New Roman" panose="02020603050405020304" pitchFamily="18" charset="0"/>
                        </a:rPr>
                        <a:t>T</a:t>
                      </a:r>
                      <a:r>
                        <a:rPr lang="en-US" sz="2800" dirty="0" err="1" smtClean="0">
                          <a:solidFill>
                            <a:srgbClr val="0000FF"/>
                          </a:solidFill>
                          <a:effectLst/>
                          <a:latin typeface="Times New Roman" panose="02020603050405020304" pitchFamily="18" charset="0"/>
                          <a:ea typeface="Courier New" panose="02070309020205020404" pitchFamily="49" charset="0"/>
                          <a:cs typeface="Times New Roman" panose="02020603050405020304" pitchFamily="18" charset="0"/>
                        </a:rPr>
                        <a:t>hái</a:t>
                      </a:r>
                      <a:r>
                        <a:rPr lang="en-US" sz="2800" baseline="0" dirty="0" smtClean="0">
                          <a:solidFill>
                            <a:srgbClr val="0000FF"/>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2800" baseline="0" dirty="0" err="1" smtClean="0">
                          <a:solidFill>
                            <a:srgbClr val="0000FF"/>
                          </a:solidFill>
                          <a:effectLst/>
                          <a:latin typeface="Times New Roman" panose="02020603050405020304" pitchFamily="18" charset="0"/>
                          <a:ea typeface="Courier New" panose="02070309020205020404" pitchFamily="49" charset="0"/>
                          <a:cs typeface="Times New Roman" panose="02020603050405020304" pitchFamily="18" charset="0"/>
                        </a:rPr>
                        <a:t>độ</a:t>
                      </a:r>
                      <a:endParaRPr lang="en-US" sz="28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Times New Roman" panose="02020603050405020304" pitchFamily="18" charset="0"/>
                          <a:ea typeface="Courier New" panose="02070309020205020404" pitchFamily="49" charset="0"/>
                          <a:cs typeface="Times New Roman" panose="02020603050405020304" pitchFamily="18" charset="0"/>
                        </a:rPr>
                        <a:t> </a:t>
                      </a:r>
                      <a:endParaRPr lang="vi-VN" sz="1200" dirty="0">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Times New Roman" panose="02020603050405020304" pitchFamily="18" charset="0"/>
                          <a:ea typeface="Courier New" panose="02070309020205020404" pitchFamily="49" charset="0"/>
                          <a:cs typeface="Times New Roman" panose="02020603050405020304" pitchFamily="18" charset="0"/>
                        </a:rPr>
                        <a:t> </a:t>
                      </a:r>
                      <a:endParaRPr lang="vi-VN" sz="1200" dirty="0">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Times New Roman" panose="02020603050405020304" pitchFamily="18" charset="0"/>
                          <a:ea typeface="Courier New" panose="02070309020205020404" pitchFamily="49" charset="0"/>
                          <a:cs typeface="Times New Roman" panose="02020603050405020304" pitchFamily="18" charset="0"/>
                        </a:rPr>
                        <a:t> </a:t>
                      </a:r>
                      <a:endParaRPr lang="vi-VN" sz="1200" dirty="0">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739140">
                <a:tc>
                  <a:txBody>
                    <a:bodyPr/>
                    <a:lstStyle/>
                    <a:p>
                      <a:pPr marL="0" marR="0" algn="just">
                        <a:lnSpc>
                          <a:spcPct val="115000"/>
                        </a:lnSpc>
                        <a:spcBef>
                          <a:spcPts val="0"/>
                        </a:spcBef>
                        <a:spcAft>
                          <a:spcPts val="600"/>
                        </a:spcAft>
                      </a:pPr>
                      <a:r>
                        <a:rPr lang="vi-VN" sz="1200">
                          <a:effectLst/>
                          <a:latin typeface="Times New Roman" panose="02020603050405020304" pitchFamily="18" charset="0"/>
                          <a:ea typeface="Courier New" panose="02070309020205020404" pitchFamily="49" charset="0"/>
                          <a:cs typeface="Times New Roman" panose="02020603050405020304" pitchFamily="18" charset="0"/>
                        </a:rPr>
                        <a:t> </a:t>
                      </a:r>
                      <a:endParaRPr lang="vi-VN" sz="1200">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a:effectLst/>
                          <a:latin typeface="Times New Roman" panose="02020603050405020304" pitchFamily="18" charset="0"/>
                          <a:ea typeface="Courier New" panose="02070309020205020404" pitchFamily="49" charset="0"/>
                          <a:cs typeface="Times New Roman" panose="02020603050405020304" pitchFamily="18" charset="0"/>
                        </a:rPr>
                        <a:t> </a:t>
                      </a:r>
                      <a:endParaRPr lang="vi-VN" sz="1200">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a:effectLst/>
                          <a:latin typeface="Times New Roman" panose="02020603050405020304" pitchFamily="18" charset="0"/>
                          <a:ea typeface="Courier New" panose="02070309020205020404" pitchFamily="49" charset="0"/>
                          <a:cs typeface="Times New Roman" panose="02020603050405020304" pitchFamily="18" charset="0"/>
                        </a:rPr>
                        <a:t> </a:t>
                      </a:r>
                      <a:endParaRPr lang="vi-VN" sz="1200">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dirty="0">
                          <a:effectLst/>
                          <a:latin typeface="Times New Roman" panose="02020603050405020304" pitchFamily="18" charset="0"/>
                          <a:ea typeface="Courier New" panose="02070309020205020404" pitchFamily="49" charset="0"/>
                          <a:cs typeface="Times New Roman" panose="02020603050405020304" pitchFamily="18" charset="0"/>
                        </a:rPr>
                        <a:t> </a:t>
                      </a:r>
                      <a:endParaRPr lang="vi-VN" sz="1200" dirty="0">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835"/>
            <a:ext cx="2400300" cy="1383030"/>
          </a:xfrm>
          <a:prstGeom prst="rect">
            <a:avLst/>
          </a:prstGeom>
          <a:solidFill>
            <a:srgbClr val="FFCCFF"/>
          </a:solidFill>
        </p:spPr>
      </p:pic>
      <p:sp>
        <p:nvSpPr>
          <p:cNvPr id="7" name="TextBox 6"/>
          <p:cNvSpPr txBox="1"/>
          <p:nvPr/>
        </p:nvSpPr>
        <p:spPr>
          <a:xfrm>
            <a:off x="4445" y="0"/>
            <a:ext cx="2395220" cy="584200"/>
          </a:xfrm>
          <a:prstGeom prst="rect">
            <a:avLst/>
          </a:prstGeom>
          <a:solidFill>
            <a:schemeClr val="accent6">
              <a:lumMod val="40000"/>
              <a:lumOff val="60000"/>
            </a:schemeClr>
          </a:solidFill>
        </p:spPr>
        <p:txBody>
          <a:bodyPr wrap="square" rtlCol="0">
            <a:noAutofit/>
          </a:bodyPr>
          <a:lstStyle/>
          <a:p>
            <a:r>
              <a:rPr lang="en-US" sz="2400" dirty="0" smtClean="0">
                <a:solidFill>
                  <a:srgbClr val="0000FF"/>
                </a:solidFill>
                <a:latin typeface="Microsoft YaHei" panose="020B0503020204020204" pitchFamily="34" charset="-122"/>
                <a:ea typeface="Microsoft YaHei" panose="020B0503020204020204" pitchFamily="34" charset="-122"/>
              </a:rPr>
              <a:t>TEAM WORK</a:t>
            </a:r>
            <a:endParaRPr lang="en-US" sz="2400" dirty="0" smtClean="0">
              <a:solidFill>
                <a:srgbClr val="0000FF"/>
              </a:solidFill>
              <a:latin typeface="Microsoft YaHei" panose="020B0503020204020204" pitchFamily="34" charset="-122"/>
              <a:ea typeface="Microsoft YaHei" panose="020B0503020204020204" pitchFamily="34" charset="-122"/>
            </a:endParaRPr>
          </a:p>
        </p:txBody>
      </p:sp>
      <p:sp>
        <p:nvSpPr>
          <p:cNvPr id="9" name="Rectangle: Rounded Corners 1"/>
          <p:cNvSpPr/>
          <p:nvPr/>
        </p:nvSpPr>
        <p:spPr>
          <a:xfrm>
            <a:off x="2997835" y="236855"/>
            <a:ext cx="6861810" cy="917575"/>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solidFill>
                  <a:srgbClr val="0000FF"/>
                </a:solidFill>
                <a:latin typeface="SVN-Steady" pitchFamily="50" charset="0"/>
                <a:ea typeface="Times New Roman" panose="02020603050405020304" pitchFamily="18" charset="0"/>
              </a:rPr>
              <a:t>PHIẾU BÀI </a:t>
            </a:r>
            <a:r>
              <a:rPr lang="en-US" sz="3000" b="1" dirty="0" smtClean="0">
                <a:solidFill>
                  <a:srgbClr val="0000FF"/>
                </a:solidFill>
                <a:latin typeface="SVN-Steady" pitchFamily="50" charset="0"/>
                <a:ea typeface="Times New Roman" panose="02020603050405020304" pitchFamily="18" charset="0"/>
              </a:rPr>
              <a:t>TẬP (THẢO LUẬN NHÓM)</a:t>
            </a:r>
            <a:endParaRPr lang="en-US" sz="3000" dirty="0">
              <a:solidFill>
                <a:prstClr val="white"/>
              </a:solidFill>
              <a:latin typeface="Times New Roman" panose="02020603050405020304" pitchFamily="18" charset="0"/>
              <a:ea typeface="Times New Roman" panose="02020603050405020304" pitchFamily="18" charset="0"/>
            </a:endParaRPr>
          </a:p>
        </p:txBody>
      </p:sp>
      <p:sp>
        <p:nvSpPr>
          <p:cNvPr id="10" name="Rectangle 9"/>
          <p:cNvSpPr/>
          <p:nvPr/>
        </p:nvSpPr>
        <p:spPr>
          <a:xfrm>
            <a:off x="2724112" y="970059"/>
            <a:ext cx="8841850" cy="1341755"/>
          </a:xfrm>
          <a:prstGeom prst="rect">
            <a:avLst/>
          </a:prstGeom>
        </p:spPr>
        <p:txBody>
          <a:bodyPr wrap="square">
            <a:spAutoFit/>
          </a:bodyPr>
          <a:lstStyle/>
          <a:p>
            <a:pPr indent="279400" algn="just">
              <a:lnSpc>
                <a:spcPct val="127000"/>
              </a:lnSpc>
              <a:spcAft>
                <a:spcPts val="500"/>
              </a:spcAft>
            </a:pPr>
            <a:r>
              <a:rPr lang="vi-VN" sz="3200" dirty="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Tìm hiểu biểu hiện của tình yêu thương con </a:t>
            </a:r>
            <a:r>
              <a:rPr lang="vi-VN" sz="3200" dirty="0" smtClean="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3200" dirty="0" smtClean="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3200" dirty="0" smtClean="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hoàn</a:t>
            </a:r>
            <a:r>
              <a:rPr lang="en-US" sz="3200" dirty="0" smtClean="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thiện</a:t>
            </a:r>
            <a:r>
              <a:rPr lang="en-US" sz="3200" dirty="0" smtClean="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phiếu</a:t>
            </a:r>
            <a:r>
              <a:rPr lang="en-US" sz="3200" dirty="0" smtClean="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200" dirty="0" smtClean="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tập.</a:t>
            </a:r>
            <a:endParaRPr lang="en-US" sz="3200" dirty="0">
              <a:solidFill>
                <a:srgbClr val="353635"/>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20999" y="1355342"/>
          <a:ext cx="11718451" cy="5288915"/>
        </p:xfrm>
        <a:graphic>
          <a:graphicData uri="http://schemas.openxmlformats.org/drawingml/2006/table">
            <a:tbl>
              <a:tblPr firstRow="1" firstCol="1" bandRow="1"/>
              <a:tblGrid>
                <a:gridCol w="1225550"/>
                <a:gridCol w="4191370"/>
                <a:gridCol w="3377157"/>
                <a:gridCol w="2924374"/>
              </a:tblGrid>
              <a:tr h="479425">
                <a:tc>
                  <a:txBody>
                    <a:bodyPr/>
                    <a:lstStyle/>
                    <a:p>
                      <a:pPr marL="0" marR="0" algn="just">
                        <a:lnSpc>
                          <a:spcPct val="115000"/>
                        </a:lnSpc>
                        <a:spcBef>
                          <a:spcPts val="0"/>
                        </a:spcBef>
                        <a:spcAft>
                          <a:spcPts val="600"/>
                        </a:spcAft>
                      </a:pPr>
                      <a:r>
                        <a:rPr lang="vi-VN" sz="2400" dirty="0">
                          <a:effectLst/>
                          <a:latin typeface="Times New Roman" panose="02020603050405020304" pitchFamily="18" charset="0"/>
                          <a:ea typeface="Courier New" panose="02070309020205020404" pitchFamily="49" charset="0"/>
                          <a:cs typeface="Times New Roman" panose="02020603050405020304" pitchFamily="18" charset="0"/>
                        </a:rPr>
                        <a:t> </a:t>
                      </a:r>
                      <a:r>
                        <a:rPr lang="en-US" sz="2400" dirty="0" smtClean="0">
                          <a:effectLst/>
                          <a:latin typeface="Times New Roman" panose="02020603050405020304" pitchFamily="18" charset="0"/>
                          <a:ea typeface="Courier New" panose="02070309020205020404" pitchFamily="49" charset="0"/>
                          <a:cs typeface="Times New Roman" panose="02020603050405020304" pitchFamily="18" charset="0"/>
                        </a:rPr>
                        <a:t> </a:t>
                      </a:r>
                      <a:endParaRPr lang="en-US" sz="24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400" dirty="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vi-VN" sz="2400" dirty="0" smtClean="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rPr>
                        <a:t>G</a:t>
                      </a:r>
                      <a:r>
                        <a:rPr lang="en-US" sz="2400" dirty="0" err="1" smtClean="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rPr>
                        <a:t>ia</a:t>
                      </a:r>
                      <a:r>
                        <a:rPr lang="en-US" sz="2400" dirty="0" smtClean="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2400" dirty="0" err="1" smtClean="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rPr>
                        <a:t>đình</a:t>
                      </a:r>
                      <a:endParaRPr lang="en-US" sz="2400" dirty="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400" dirty="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vi-VN" sz="2400" dirty="0" smtClean="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rPr>
                        <a:t>N</a:t>
                      </a:r>
                      <a:r>
                        <a:rPr lang="en-US" sz="2400" dirty="0" err="1" smtClean="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rPr>
                        <a:t>hà</a:t>
                      </a:r>
                      <a:r>
                        <a:rPr lang="en-US" sz="2400" baseline="0" dirty="0" smtClean="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2400" baseline="0" dirty="0" err="1" smtClean="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rPr>
                        <a:t>trường</a:t>
                      </a:r>
                      <a:endParaRPr lang="en-US" sz="2400" dirty="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400" dirty="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vi-VN" sz="2400" dirty="0" smtClean="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rPr>
                        <a:t>X</a:t>
                      </a:r>
                      <a:r>
                        <a:rPr lang="en-US" sz="2400" dirty="0" smtClean="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rPr>
                        <a:t>ã</a:t>
                      </a:r>
                      <a:r>
                        <a:rPr lang="en-US" sz="2400" baseline="0" dirty="0" smtClean="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2400" baseline="0" dirty="0" err="1" smtClean="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rPr>
                        <a:t>hội</a:t>
                      </a:r>
                      <a:endParaRPr lang="en-US" sz="2400" dirty="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1883410">
                <a:tc>
                  <a:txBody>
                    <a:bodyPr/>
                    <a:lstStyle/>
                    <a:p>
                      <a:pPr marL="0" marR="0" algn="just">
                        <a:lnSpc>
                          <a:spcPct val="115000"/>
                        </a:lnSpc>
                        <a:spcBef>
                          <a:spcPts val="0"/>
                        </a:spcBef>
                        <a:spcAft>
                          <a:spcPts val="600"/>
                        </a:spcAft>
                      </a:pPr>
                      <a:r>
                        <a:rPr lang="vi-VN" sz="2400" dirty="0">
                          <a:solidFill>
                            <a:srgbClr val="0000FF"/>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2400" dirty="0" err="1" smtClean="0">
                          <a:solidFill>
                            <a:srgbClr val="0000FF"/>
                          </a:solidFill>
                          <a:effectLst/>
                          <a:latin typeface="Times New Roman" panose="02020603050405020304" pitchFamily="18" charset="0"/>
                          <a:ea typeface="Courier New" panose="02070309020205020404" pitchFamily="49" charset="0"/>
                          <a:cs typeface="Times New Roman" panose="02020603050405020304" pitchFamily="18" charset="0"/>
                        </a:rPr>
                        <a:t>Lời</a:t>
                      </a:r>
                      <a:r>
                        <a:rPr lang="en-US" sz="2400" baseline="0" dirty="0" smtClean="0">
                          <a:solidFill>
                            <a:srgbClr val="0000FF"/>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2400" baseline="0" dirty="0" err="1" smtClean="0">
                          <a:solidFill>
                            <a:srgbClr val="0000FF"/>
                          </a:solidFill>
                          <a:effectLst/>
                          <a:latin typeface="Times New Roman" panose="02020603050405020304" pitchFamily="18" charset="0"/>
                          <a:ea typeface="Courier New" panose="02070309020205020404" pitchFamily="49" charset="0"/>
                          <a:cs typeface="Times New Roman" panose="02020603050405020304" pitchFamily="18" charset="0"/>
                        </a:rPr>
                        <a:t>nói</a:t>
                      </a:r>
                      <a:endParaRPr lang="en-US" sz="2400" dirty="0">
                        <a:solidFill>
                          <a:srgbClr val="0000FF"/>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spcBef>
                          <a:spcPts val="0"/>
                        </a:spcBef>
                        <a:spcAft>
                          <a:spcPts val="0"/>
                        </a:spcAft>
                      </a:pPr>
                      <a:r>
                        <a:rPr lang="vi-VN" sz="2400" b="0" dirty="0">
                          <a:solidFill>
                            <a:schemeClr val="bg2">
                              <a:lumMod val="25000"/>
                            </a:schemeClr>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vi-VN" sz="2400" b="0" dirty="0" smtClean="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Không sao đâu, mọi chuyện sẽ qua thôi, </a:t>
                      </a:r>
                      <a:r>
                        <a:rPr lang="en-US" sz="2400" b="0" dirty="0" err="1" smtClean="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2400" b="0" baseline="0" dirty="0" smtClean="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baseline="0" dirty="0" err="1" smtClean="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vi-VN" sz="2400" b="0" dirty="0" smtClean="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luôn bên </a:t>
                      </a:r>
                      <a:r>
                        <a:rPr lang="en-US" sz="2400" b="0" dirty="0" smtClean="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con</a:t>
                      </a:r>
                      <a:r>
                        <a:rPr lang="vi-VN" sz="2400" b="0" dirty="0" smtClean="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b="0" dirty="0" smtClean="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vi-VN" sz="2400" b="0" dirty="0" smtClean="0">
                          <a:solidFill>
                            <a:schemeClr val="bg2">
                              <a:lumMod val="25000"/>
                            </a:schemeClr>
                          </a:solidFill>
                          <a:effectLst/>
                          <a:latin typeface="Times New Roman" panose="02020603050405020304" pitchFamily="18" charset="0"/>
                          <a:ea typeface="Courier New" panose="02070309020205020404" pitchFamily="49" charset="0"/>
                          <a:cs typeface="Times New Roman" panose="02020603050405020304" pitchFamily="18" charset="0"/>
                        </a:rPr>
                        <a:t>- Hãy để </a:t>
                      </a:r>
                      <a:r>
                        <a:rPr lang="en-US" sz="2400" b="0" dirty="0" smtClean="0">
                          <a:solidFill>
                            <a:schemeClr val="bg2">
                              <a:lumMod val="25000"/>
                            </a:schemeClr>
                          </a:solidFill>
                          <a:effectLst/>
                          <a:latin typeface="Times New Roman" panose="02020603050405020304" pitchFamily="18" charset="0"/>
                          <a:ea typeface="Courier New" panose="02070309020205020404" pitchFamily="49" charset="0"/>
                          <a:cs typeface="Times New Roman" panose="02020603050405020304" pitchFamily="18" charset="0"/>
                        </a:rPr>
                        <a:t>con</a:t>
                      </a:r>
                      <a:r>
                        <a:rPr lang="vi-VN" sz="2400" b="0" dirty="0" smtClean="0">
                          <a:solidFill>
                            <a:schemeClr val="bg2">
                              <a:lumMod val="25000"/>
                            </a:schemeClr>
                          </a:solidFill>
                          <a:effectLst/>
                          <a:latin typeface="Times New Roman" panose="02020603050405020304" pitchFamily="18" charset="0"/>
                          <a:ea typeface="Courier New" panose="02070309020205020404" pitchFamily="49" charset="0"/>
                          <a:cs typeface="Times New Roman" panose="02020603050405020304" pitchFamily="18" charset="0"/>
                        </a:rPr>
                        <a:t> giúp </a:t>
                      </a:r>
                      <a:r>
                        <a:rPr lang="en-US" sz="2400" b="0" dirty="0" err="1" smtClean="0">
                          <a:solidFill>
                            <a:schemeClr val="bg2">
                              <a:lumMod val="25000"/>
                            </a:schemeClr>
                          </a:solidFill>
                          <a:effectLst/>
                          <a:latin typeface="Times New Roman" panose="02020603050405020304" pitchFamily="18" charset="0"/>
                          <a:ea typeface="Courier New" panose="02070309020205020404" pitchFamily="49" charset="0"/>
                          <a:cs typeface="Times New Roman" panose="02020603050405020304" pitchFamily="18" charset="0"/>
                        </a:rPr>
                        <a:t>bố</a:t>
                      </a:r>
                      <a:r>
                        <a:rPr lang="en-US" sz="2400" b="0" baseline="0" dirty="0" smtClean="0">
                          <a:solidFill>
                            <a:schemeClr val="bg2">
                              <a:lumMod val="25000"/>
                            </a:schemeClr>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2400" b="0" baseline="0" dirty="0" err="1" smtClean="0">
                          <a:solidFill>
                            <a:schemeClr val="bg2">
                              <a:lumMod val="25000"/>
                            </a:schemeClr>
                          </a:solidFill>
                          <a:effectLst/>
                          <a:latin typeface="Times New Roman" panose="02020603050405020304" pitchFamily="18" charset="0"/>
                          <a:ea typeface="Courier New" panose="02070309020205020404" pitchFamily="49" charset="0"/>
                          <a:cs typeface="Times New Roman" panose="02020603050405020304" pitchFamily="18" charset="0"/>
                        </a:rPr>
                        <a:t>mẹ</a:t>
                      </a:r>
                      <a:r>
                        <a:rPr lang="en-US" sz="2400" b="0" baseline="0" dirty="0" smtClean="0">
                          <a:solidFill>
                            <a:schemeClr val="bg2">
                              <a:lumMod val="25000"/>
                            </a:schemeClr>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vi-VN" sz="2400" b="0" dirty="0" smtClean="0">
                          <a:solidFill>
                            <a:schemeClr val="bg2">
                              <a:lumMod val="25000"/>
                            </a:schemeClr>
                          </a:solidFill>
                          <a:effectLst/>
                          <a:latin typeface="Times New Roman" panose="02020603050405020304" pitchFamily="18" charset="0"/>
                          <a:ea typeface="Courier New" panose="02070309020205020404" pitchFamily="49" charset="0"/>
                          <a:cs typeface="Times New Roman" panose="02020603050405020304" pitchFamily="18" charset="0"/>
                        </a:rPr>
                        <a:t>một tay </a:t>
                      </a:r>
                      <a:r>
                        <a:rPr lang="en-US" sz="2400" b="0" dirty="0" smtClean="0">
                          <a:solidFill>
                            <a:schemeClr val="bg2">
                              <a:lumMod val="25000"/>
                            </a:schemeClr>
                          </a:solidFill>
                          <a:effectLst/>
                          <a:latin typeface="Times New Roman" panose="02020603050405020304" pitchFamily="18" charset="0"/>
                          <a:ea typeface="Courier New" panose="02070309020205020404" pitchFamily="49" charset="0"/>
                          <a:cs typeface="Times New Roman" panose="02020603050405020304" pitchFamily="18" charset="0"/>
                        </a:rPr>
                        <a:t>ạ</a:t>
                      </a:r>
                      <a:r>
                        <a:rPr lang="vi-VN" sz="2400" b="0" dirty="0" smtClean="0">
                          <a:solidFill>
                            <a:schemeClr val="bg2">
                              <a:lumMod val="25000"/>
                            </a:schemeClr>
                          </a:solidFill>
                          <a:effectLst/>
                          <a:latin typeface="Times New Roman" panose="02020603050405020304" pitchFamily="18" charset="0"/>
                          <a:ea typeface="Courier New" panose="02070309020205020404" pitchFamily="49" charset="0"/>
                          <a:cs typeface="Times New Roman" panose="02020603050405020304" pitchFamily="18" charset="0"/>
                        </a:rPr>
                        <a:t>!</a:t>
                      </a:r>
                      <a:endParaRPr lang="vi-VN" sz="2400" b="0" dirty="0" smtClean="0">
                        <a:solidFill>
                          <a:schemeClr val="bg2">
                            <a:lumMod val="25000"/>
                          </a:schemeClr>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vi-VN" sz="2400" b="0" dirty="0">
                          <a:solidFill>
                            <a:schemeClr val="bg2">
                              <a:lumMod val="25000"/>
                            </a:schemeClr>
                          </a:solidFill>
                          <a:effectLst/>
                          <a:latin typeface="Times New Roman" panose="02020603050405020304" pitchFamily="18" charset="0"/>
                          <a:ea typeface="Courier New" panose="02070309020205020404" pitchFamily="49" charset="0"/>
                          <a:cs typeface="Times New Roman" panose="02020603050405020304" pitchFamily="18" charset="0"/>
                        </a:rPr>
                        <a:t> </a:t>
                      </a:r>
                      <a:r>
                        <a:rPr kumimoji="0" lang="vi-VN" sz="2400" b="0" i="0" u="none" strike="noStrike" kern="1200" cap="none" spc="0" normalizeH="0" baseline="0" noProof="0" dirty="0" smtClean="0">
                          <a:ln>
                            <a:noFill/>
                          </a:ln>
                          <a:solidFill>
                            <a:schemeClr val="bg2">
                              <a:lumMod val="2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Không sao đâu, mọi chuyện sẽ qua thôi, mình luôn bên bạn. </a:t>
                      </a:r>
                      <a:endParaRPr kumimoji="0" lang="en-US" sz="2400" b="0" i="0" u="none" strike="noStrike" kern="1200" cap="none" spc="0" normalizeH="0" baseline="0" noProof="0" dirty="0" smtClean="0">
                        <a:ln>
                          <a:noFill/>
                        </a:ln>
                        <a:solidFill>
                          <a:schemeClr val="bg2">
                            <a:lumMod val="2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smtClean="0">
                          <a:ln>
                            <a:noFill/>
                          </a:ln>
                          <a:solidFill>
                            <a:schemeClr val="bg2">
                              <a:lumMod val="25000"/>
                            </a:schemeClr>
                          </a:solidFill>
                          <a:effectLst/>
                          <a:uLnTx/>
                          <a:uFillTx/>
                          <a:latin typeface="Times New Roman" panose="02020603050405020304" pitchFamily="18" charset="0"/>
                          <a:ea typeface="Courier New" panose="02070309020205020404" pitchFamily="49" charset="0"/>
                          <a:cs typeface="Times New Roman" panose="02020603050405020304" pitchFamily="18" charset="0"/>
                        </a:rPr>
                        <a:t>- Hãy để mình giúp bạn một tay nhé!</a:t>
                      </a:r>
                      <a:endParaRPr kumimoji="0" lang="en-US" sz="2400" b="0" i="0" u="none" strike="noStrike" kern="1200" cap="none" spc="0" normalizeH="0" baseline="0" noProof="0" dirty="0" smtClean="0">
                        <a:ln>
                          <a:noFill/>
                        </a:ln>
                        <a:solidFill>
                          <a:schemeClr val="bg2">
                            <a:lumMod val="25000"/>
                          </a:schemeClr>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2400" b="0" dirty="0">
                          <a:solidFill>
                            <a:schemeClr val="bg2">
                              <a:lumMod val="25000"/>
                            </a:schemeClr>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vi-VN" sz="2400" b="0" dirty="0" smtClean="0">
                          <a:solidFill>
                            <a:schemeClr val="bg2">
                              <a:lumMod val="25000"/>
                            </a:schemeClr>
                          </a:solidFill>
                          <a:effectLst/>
                          <a:latin typeface="Times New Roman" panose="02020603050405020304" pitchFamily="18" charset="0"/>
                          <a:ea typeface="Courier New" panose="02070309020205020404" pitchFamily="49" charset="0"/>
                          <a:cs typeface="Times New Roman" panose="02020603050405020304" pitchFamily="18" charset="0"/>
                        </a:rPr>
                        <a:t>- Cháu có thể giúp được gì cho bác không ạ?</a:t>
                      </a:r>
                      <a:endParaRPr lang="vi-VN" sz="2400" b="0" dirty="0" smtClean="0">
                        <a:solidFill>
                          <a:schemeClr val="bg2">
                            <a:lumMod val="25000"/>
                          </a:schemeClr>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965980">
                <a:tc>
                  <a:txBody>
                    <a:bodyPr/>
                    <a:lstStyle/>
                    <a:p>
                      <a:pPr marL="0" marR="0" algn="just">
                        <a:lnSpc>
                          <a:spcPct val="115000"/>
                        </a:lnSpc>
                        <a:spcBef>
                          <a:spcPts val="0"/>
                        </a:spcBef>
                        <a:spcAft>
                          <a:spcPts val="600"/>
                        </a:spcAft>
                      </a:pPr>
                      <a:r>
                        <a:rPr lang="vi-VN" sz="2400" dirty="0">
                          <a:solidFill>
                            <a:srgbClr val="0000FF"/>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2400" dirty="0" err="1" smtClean="0">
                          <a:solidFill>
                            <a:srgbClr val="0000FF"/>
                          </a:solidFill>
                          <a:effectLst/>
                          <a:latin typeface="Times New Roman" panose="02020603050405020304" pitchFamily="18" charset="0"/>
                          <a:ea typeface="Courier New" panose="02070309020205020404" pitchFamily="49" charset="0"/>
                          <a:cs typeface="Times New Roman" panose="02020603050405020304" pitchFamily="18" charset="0"/>
                        </a:rPr>
                        <a:t>Việc</a:t>
                      </a:r>
                      <a:r>
                        <a:rPr lang="en-US" sz="2400" baseline="0" dirty="0" smtClean="0">
                          <a:solidFill>
                            <a:srgbClr val="0000FF"/>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2400" baseline="0" dirty="0" err="1" smtClean="0">
                          <a:solidFill>
                            <a:srgbClr val="0000FF"/>
                          </a:solidFill>
                          <a:effectLst/>
                          <a:latin typeface="Times New Roman" panose="02020603050405020304" pitchFamily="18" charset="0"/>
                          <a:ea typeface="Courier New" panose="02070309020205020404" pitchFamily="49" charset="0"/>
                          <a:cs typeface="Times New Roman" panose="02020603050405020304" pitchFamily="18" charset="0"/>
                        </a:rPr>
                        <a:t>làm</a:t>
                      </a:r>
                      <a:endParaRPr lang="en-US" sz="2400" dirty="0">
                        <a:solidFill>
                          <a:srgbClr val="0000FF"/>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2400" b="0" dirty="0">
                          <a:solidFill>
                            <a:schemeClr val="bg2">
                              <a:lumMod val="25000"/>
                            </a:schemeClr>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vi-VN" sz="2400" b="0" dirty="0" smtClean="0">
                          <a:solidFill>
                            <a:schemeClr val="bg2">
                              <a:lumMod val="25000"/>
                            </a:schemeClr>
                          </a:solidFill>
                          <a:effectLst/>
                          <a:latin typeface="Times New Roman" panose="02020603050405020304" pitchFamily="18" charset="0"/>
                          <a:ea typeface="Courier New" panose="02070309020205020404" pitchFamily="49" charset="0"/>
                          <a:cs typeface="Times New Roman" panose="02020603050405020304" pitchFamily="18" charset="0"/>
                        </a:rPr>
                        <a:t>- Quan tâm, chăm sóc lẫn nhau giữa các thành viên trong gia đình</a:t>
                      </a:r>
                      <a:r>
                        <a:rPr lang="en-US" altLang="vi-VN" sz="2400" b="0" dirty="0" smtClean="0">
                          <a:solidFill>
                            <a:schemeClr val="bg2">
                              <a:lumMod val="25000"/>
                            </a:schemeClr>
                          </a:solidFill>
                          <a:effectLst/>
                          <a:latin typeface="Times New Roman" panose="02020603050405020304" pitchFamily="18" charset="0"/>
                          <a:ea typeface="Courier New" panose="02070309020205020404" pitchFamily="49" charset="0"/>
                          <a:cs typeface="Times New Roman" panose="02020603050405020304" pitchFamily="18" charset="0"/>
                        </a:rPr>
                        <a:t>.</a:t>
                      </a:r>
                      <a:endParaRPr lang="en-US" altLang="vi-VN" sz="2400" b="0" dirty="0" smtClean="0">
                        <a:solidFill>
                          <a:schemeClr val="bg2">
                            <a:lumMod val="25000"/>
                          </a:schemeClr>
                        </a:solidFill>
                        <a:effectLst/>
                        <a:latin typeface="Times New Roman" panose="02020603050405020304" pitchFamily="18" charset="0"/>
                        <a:ea typeface="Courier New" panose="02070309020205020404" pitchFamily="49" charset="0"/>
                        <a:cs typeface="Times New Roman" panose="02020603050405020304" pitchFamily="18" charset="0"/>
                      </a:endParaRPr>
                    </a:p>
                    <a:p>
                      <a:pPr marL="0" marR="0" algn="just">
                        <a:lnSpc>
                          <a:spcPct val="115000"/>
                        </a:lnSpc>
                        <a:spcBef>
                          <a:spcPts val="0"/>
                        </a:spcBef>
                        <a:spcAft>
                          <a:spcPts val="600"/>
                        </a:spcAft>
                      </a:pPr>
                      <a:r>
                        <a:rPr lang="vi-VN" sz="2400" b="0" dirty="0" smtClean="0">
                          <a:solidFill>
                            <a:schemeClr val="bg2">
                              <a:lumMod val="25000"/>
                            </a:schemeClr>
                          </a:solidFill>
                          <a:effectLst/>
                          <a:latin typeface="Times New Roman" panose="02020603050405020304" pitchFamily="18" charset="0"/>
                          <a:ea typeface="Courier New" panose="02070309020205020404" pitchFamily="49" charset="0"/>
                          <a:cs typeface="Times New Roman" panose="02020603050405020304" pitchFamily="18" charset="0"/>
                        </a:rPr>
                        <a:t>- Động viên, giúp đỡ khi gặp khó khăn</a:t>
                      </a:r>
                      <a:r>
                        <a:rPr lang="en-US" altLang="vi-VN" sz="2400" b="0" dirty="0" smtClean="0">
                          <a:solidFill>
                            <a:schemeClr val="bg2">
                              <a:lumMod val="25000"/>
                            </a:schemeClr>
                          </a:solidFill>
                          <a:effectLst/>
                          <a:latin typeface="Times New Roman" panose="02020603050405020304" pitchFamily="18" charset="0"/>
                          <a:ea typeface="Courier New" panose="02070309020205020404" pitchFamily="49" charset="0"/>
                          <a:cs typeface="Times New Roman" panose="02020603050405020304" pitchFamily="18" charset="0"/>
                        </a:rPr>
                        <a:t>.</a:t>
                      </a:r>
                      <a:endParaRPr lang="en-US" altLang="vi-VN" sz="2400" b="0" dirty="0" smtClean="0">
                        <a:solidFill>
                          <a:schemeClr val="bg2">
                            <a:lumMod val="25000"/>
                          </a:schemeClr>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indent="0">
                        <a:spcBef>
                          <a:spcPts val="0"/>
                        </a:spcBef>
                        <a:spcAft>
                          <a:spcPts val="0"/>
                        </a:spcAft>
                      </a:pPr>
                      <a:r>
                        <a:rPr lang="vi-VN" sz="2400" b="0" dirty="0">
                          <a:solidFill>
                            <a:schemeClr val="bg2">
                              <a:lumMod val="25000"/>
                            </a:schemeClr>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vi-VN" sz="2400" b="0" dirty="0" smtClean="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Các bạn hỗ trợ, giúp đỡ lẫn nhau tron</a:t>
                      </a:r>
                      <a:r>
                        <a:rPr lang="en-US" altLang="vi-VN" sz="2400" b="0" dirty="0" smtClean="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g </a:t>
                      </a:r>
                      <a:r>
                        <a:rPr lang="vi-VN" sz="2400" b="0" dirty="0" smtClean="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học tập và rèn luyện</a:t>
                      </a:r>
                      <a:r>
                        <a:rPr lang="en-US" altLang="vi-VN" sz="2400" b="0" dirty="0" smtClean="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0" dirty="0" smtClean="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spcBef>
                          <a:spcPts val="0"/>
                        </a:spcBef>
                        <a:spcAft>
                          <a:spcPts val="0"/>
                        </a:spcAft>
                      </a:pPr>
                      <a:r>
                        <a:rPr lang="vi-VN" sz="2400" b="0" dirty="0" smtClean="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Thầy </a:t>
                      </a:r>
                      <a:r>
                        <a:rPr lang="en-US" altLang="vi-VN" sz="2400" b="0" dirty="0" smtClean="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cô </a:t>
                      </a:r>
                      <a:r>
                        <a:rPr lang="vi-VN" sz="2400" b="0" dirty="0" smtClean="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động viên, dìu dắt, dạy bảo các em học sinh</a:t>
                      </a:r>
                      <a:r>
                        <a:rPr lang="en-US" altLang="vi-VN" sz="2400" b="0" dirty="0" smtClean="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0" dirty="0" smtClean="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vi-VN" sz="2400" b="0" dirty="0" smtClean="0">
                          <a:solidFill>
                            <a:schemeClr val="bg2">
                              <a:lumMod val="25000"/>
                            </a:schemeClr>
                          </a:solidFill>
                          <a:effectLst/>
                          <a:latin typeface="Times New Roman" panose="02020603050405020304" pitchFamily="18" charset="0"/>
                          <a:ea typeface="Courier New" panose="02070309020205020404" pitchFamily="49" charset="0"/>
                          <a:cs typeface="Times New Roman" panose="02020603050405020304" pitchFamily="18" charset="0"/>
                        </a:rPr>
                        <a:t>- Học sinh biết ơn, kính trọng thầy cô</a:t>
                      </a:r>
                      <a:r>
                        <a:rPr lang="en-US" altLang="vi-VN" sz="2400" b="0" dirty="0" smtClean="0">
                          <a:solidFill>
                            <a:schemeClr val="bg2">
                              <a:lumMod val="25000"/>
                            </a:schemeClr>
                          </a:solidFill>
                          <a:effectLst/>
                          <a:latin typeface="Times New Roman" panose="02020603050405020304" pitchFamily="18" charset="0"/>
                          <a:ea typeface="Courier New" panose="02070309020205020404" pitchFamily="49" charset="0"/>
                          <a:cs typeface="Times New Roman" panose="02020603050405020304" pitchFamily="18" charset="0"/>
                        </a:rPr>
                        <a:t>.</a:t>
                      </a:r>
                      <a:endParaRPr lang="en-US" altLang="vi-VN" sz="2400" b="0" dirty="0" smtClean="0">
                        <a:solidFill>
                          <a:schemeClr val="bg2">
                            <a:lumMod val="25000"/>
                          </a:schemeClr>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2400" b="0" u="none" strike="noStrike" spc="0" dirty="0" smtClean="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Giúp đỡ người nghèo</a:t>
                      </a:r>
                      <a:r>
                        <a:rPr lang="en-US" altLang="vi-VN" sz="2400" b="0" u="none" strike="noStrike" spc="0" dirty="0" smtClean="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0" u="none" strike="noStrike" spc="0" dirty="0" smtClean="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2400" b="0" u="none" strike="noStrike" spc="0" dirty="0" smtClean="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Giúp đỡ các bạn có hoàn cảnh khó khăn</a:t>
                      </a:r>
                      <a:r>
                        <a:rPr lang="en-US" altLang="vi-VN" sz="2400" b="0" u="none" strike="noStrike" spc="0" dirty="0" smtClean="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0" u="none" strike="noStrike" spc="0" dirty="0" smtClean="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2400" b="0" u="none" strike="noStrike" spc="0" dirty="0" smtClean="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Giúp đỡ người</a:t>
                      </a:r>
                      <a:r>
                        <a:rPr lang="en-US" altLang="vi-VN" sz="2400" b="0" u="none" strike="noStrike" spc="0" dirty="0" smtClean="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b="0" u="none" strike="noStrike" spc="0" dirty="0" smtClean="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khuyết tật</a:t>
                      </a:r>
                      <a:r>
                        <a:rPr lang="en-US" altLang="vi-VN" sz="2400" b="0" u="none" strike="noStrike" spc="0" dirty="0" smtClean="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altLang="vi-VN" sz="2400" b="0" u="none" strike="noStrike" spc="0" dirty="0" smtClean="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bl>
          </a:graphicData>
        </a:graphic>
      </p:graphicFrame>
      <p:pic>
        <p:nvPicPr>
          <p:cNvPr id="6" name="Picture 4" descr="Bạn là nhân vật nào trong teamwork?"/>
          <p:cNvPicPr>
            <a:picLocks noChangeAspect="1" noChangeArrowheads="1"/>
          </p:cNvPicPr>
          <p:nvPr/>
        </p:nvPicPr>
        <p:blipFill>
          <a:blip r:embed="rId1">
            <a:extLst>
              <a:ext uri="{BEBA8EAE-BF5A-486C-A8C5-ECC9F3942E4B}">
                <a14:imgProps xmlns:a14="http://schemas.microsoft.com/office/drawing/2010/main">
                  <a14:imgLayer r:embed="rId2">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724112" cy="744567"/>
          </a:xfrm>
          <a:prstGeom prst="rect">
            <a:avLst/>
          </a:prstGeom>
          <a:solidFill>
            <a:srgbClr val="FFCCFF"/>
          </a:solidFill>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r>
              <a:rPr lang="en-US" sz="3200" dirty="0" smtClean="0">
                <a:solidFill>
                  <a:srgbClr val="0000FF"/>
                </a:solidFill>
                <a:latin typeface="Microsoft YaHei" panose="020B0503020204020204" pitchFamily="34" charset="-122"/>
                <a:ea typeface="Microsoft YaHei" panose="020B0503020204020204" pitchFamily="34" charset="-122"/>
              </a:rPr>
              <a:t>TEAM WORK</a:t>
            </a:r>
            <a:endParaRPr lang="en-US" sz="3200" dirty="0">
              <a:solidFill>
                <a:srgbClr val="0000FF"/>
              </a:solidFill>
              <a:latin typeface="Microsoft YaHei" panose="020B0503020204020204" pitchFamily="34" charset="-122"/>
              <a:ea typeface="Microsoft YaHei" panose="020B0503020204020204" pitchFamily="34" charset="-122"/>
            </a:endParaRPr>
          </a:p>
        </p:txBody>
      </p:sp>
      <p:sp>
        <p:nvSpPr>
          <p:cNvPr id="9" name="Rectangle: Rounded Corners 1"/>
          <p:cNvSpPr/>
          <p:nvPr/>
        </p:nvSpPr>
        <p:spPr>
          <a:xfrm>
            <a:off x="2997835" y="104140"/>
            <a:ext cx="7516495" cy="714375"/>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smtClean="0">
              <a:solidFill>
                <a:srgbClr val="0000FF"/>
              </a:solidFill>
              <a:latin typeface="SVN-Steady" pitchFamily="50" charset="0"/>
              <a:ea typeface="Times New Roman" panose="02020603050405020304" pitchFamily="18" charset="0"/>
            </a:endParaRPr>
          </a:p>
          <a:p>
            <a:pPr algn="ctr"/>
            <a:r>
              <a:rPr lang="en-US" sz="2800" b="1" dirty="0" smtClean="0">
                <a:solidFill>
                  <a:srgbClr val="0000FF"/>
                </a:solidFill>
                <a:latin typeface="SVN-Steady" pitchFamily="50" charset="0"/>
                <a:ea typeface="Times New Roman" panose="02020603050405020304" pitchFamily="18" charset="0"/>
              </a:rPr>
              <a:t>PHIẾU BÀI TẬP (THẢO LUẬN NHÓM)</a:t>
            </a:r>
            <a:endParaRPr lang="en-US" sz="2800" b="1" dirty="0">
              <a:solidFill>
                <a:srgbClr val="0000FF"/>
              </a:solidFill>
              <a:latin typeface="SVN-Steady" pitchFamily="50" charset="0"/>
              <a:ea typeface="Times New Roman" panose="02020603050405020304"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endParaRPr lang="en-US" dirty="0">
              <a:solidFill>
                <a:prstClr val="white"/>
              </a:solidFill>
              <a:latin typeface="Times New Roman" panose="02020603050405020304" pitchFamily="18" charset="0"/>
              <a:ea typeface="Times New Roman" panose="02020603050405020304" pitchFamily="18" charset="0"/>
            </a:endParaRPr>
          </a:p>
        </p:txBody>
      </p:sp>
      <p:pic>
        <p:nvPicPr>
          <p:cNvPr id="11" name="Picture 10"/>
          <p:cNvPicPr>
            <a:picLocks noChangeAspect="1"/>
          </p:cNvPicPr>
          <p:nvPr/>
        </p:nvPicPr>
        <p:blipFill>
          <a:blip r:embed="rId3"/>
          <a:stretch>
            <a:fillRect/>
          </a:stretch>
        </p:blipFill>
        <p:spPr>
          <a:xfrm>
            <a:off x="10936762" y="0"/>
            <a:ext cx="1255238" cy="937524"/>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41954" y="1355342"/>
          <a:ext cx="11697496" cy="2837815"/>
        </p:xfrm>
        <a:graphic>
          <a:graphicData uri="http://schemas.openxmlformats.org/drawingml/2006/table">
            <a:tbl>
              <a:tblPr firstRow="1" firstCol="1" bandRow="1"/>
              <a:tblGrid>
                <a:gridCol w="1204595"/>
                <a:gridCol w="3048635"/>
                <a:gridCol w="3605530"/>
                <a:gridCol w="3838736"/>
              </a:tblGrid>
              <a:tr h="479425">
                <a:tc>
                  <a:txBody>
                    <a:bodyPr/>
                    <a:lstStyle/>
                    <a:p>
                      <a:pPr marL="0" marR="0" algn="just">
                        <a:lnSpc>
                          <a:spcPct val="115000"/>
                        </a:lnSpc>
                        <a:spcBef>
                          <a:spcPts val="0"/>
                        </a:spcBef>
                        <a:spcAft>
                          <a:spcPts val="600"/>
                        </a:spcAft>
                      </a:pPr>
                      <a:r>
                        <a:rPr lang="vi-VN" sz="2400" dirty="0">
                          <a:effectLst/>
                          <a:latin typeface="Times New Roman" panose="02020603050405020304" pitchFamily="18" charset="0"/>
                          <a:ea typeface="Courier New" panose="02070309020205020404" pitchFamily="49" charset="0"/>
                          <a:cs typeface="Times New Roman" panose="02020603050405020304" pitchFamily="18" charset="0"/>
                        </a:rPr>
                        <a:t> </a:t>
                      </a:r>
                      <a:r>
                        <a:rPr lang="en-US" sz="2400" dirty="0" smtClean="0">
                          <a:effectLst/>
                          <a:latin typeface="Times New Roman" panose="02020603050405020304" pitchFamily="18" charset="0"/>
                          <a:ea typeface="Courier New" panose="02070309020205020404" pitchFamily="49" charset="0"/>
                          <a:cs typeface="Times New Roman" panose="02020603050405020304" pitchFamily="18" charset="0"/>
                        </a:rPr>
                        <a:t> </a:t>
                      </a:r>
                      <a:endParaRPr lang="en-US" sz="24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400" dirty="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vi-VN" sz="2400" dirty="0" smtClean="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rPr>
                        <a:t>G</a:t>
                      </a:r>
                      <a:r>
                        <a:rPr lang="en-US" sz="2400" dirty="0" err="1" smtClean="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rPr>
                        <a:t>ia</a:t>
                      </a:r>
                      <a:r>
                        <a:rPr lang="en-US" sz="2400" dirty="0" smtClean="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2400" dirty="0" err="1" smtClean="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rPr>
                        <a:t>đình</a:t>
                      </a:r>
                      <a:endParaRPr lang="en-US" sz="2400" dirty="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400" dirty="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vi-VN" sz="2400" dirty="0" smtClean="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rPr>
                        <a:t>N</a:t>
                      </a:r>
                      <a:r>
                        <a:rPr lang="en-US" sz="2400" dirty="0" err="1" smtClean="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rPr>
                        <a:t>hà</a:t>
                      </a:r>
                      <a:r>
                        <a:rPr lang="en-US" sz="2400" baseline="0" dirty="0" smtClean="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2400" baseline="0" dirty="0" err="1" smtClean="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rPr>
                        <a:t>trường</a:t>
                      </a:r>
                      <a:endParaRPr lang="en-US" sz="2400" dirty="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400" dirty="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vi-VN" sz="2400" dirty="0" smtClean="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rPr>
                        <a:t>X</a:t>
                      </a:r>
                      <a:r>
                        <a:rPr lang="en-US" sz="2400" dirty="0" smtClean="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rPr>
                        <a:t>ã</a:t>
                      </a:r>
                      <a:r>
                        <a:rPr lang="en-US" sz="2400" baseline="0" dirty="0" smtClean="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2400" baseline="0" dirty="0" err="1" smtClean="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rPr>
                        <a:t>hội</a:t>
                      </a:r>
                      <a:endParaRPr lang="en-US" sz="2400" dirty="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1883410">
                <a:tc>
                  <a:txBody>
                    <a:bodyPr/>
                    <a:lstStyle/>
                    <a:p>
                      <a:pPr marL="0" marR="0" algn="just">
                        <a:lnSpc>
                          <a:spcPct val="115000"/>
                        </a:lnSpc>
                        <a:spcBef>
                          <a:spcPts val="0"/>
                        </a:spcBef>
                        <a:spcAft>
                          <a:spcPts val="600"/>
                        </a:spcAft>
                      </a:pPr>
                      <a:r>
                        <a:rPr lang="en-US" sz="2400" dirty="0">
                          <a:solidFill>
                            <a:srgbClr val="0000FF"/>
                          </a:solidFill>
                          <a:effectLst/>
                          <a:latin typeface="Times New Roman" panose="02020603050405020304" pitchFamily="18" charset="0"/>
                          <a:ea typeface="Courier New" panose="02070309020205020404" pitchFamily="49" charset="0"/>
                          <a:cs typeface="Times New Roman" panose="02020603050405020304" pitchFamily="18" charset="0"/>
                        </a:rPr>
                        <a:t>Thái độ</a:t>
                      </a:r>
                      <a:endParaRPr lang="en-US" sz="2400" baseline="0" dirty="0" err="1" smtClean="0">
                        <a:solidFill>
                          <a:srgbClr val="0000FF"/>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lvl="0" indent="0">
                        <a:spcBef>
                          <a:spcPts val="0"/>
                        </a:spcBef>
                        <a:spcAft>
                          <a:spcPts val="0"/>
                        </a:spcAft>
                        <a:buClr>
                          <a:srgbClr val="000000"/>
                        </a:buClr>
                        <a:buSzPts val="1200"/>
                        <a:buFont typeface="Symbol" panose="05050102010706020507" pitchFamily="18" charset="2"/>
                        <a:buNone/>
                        <a:tabLst>
                          <a:tab pos="90805" algn="l"/>
                        </a:tabLst>
                      </a:pPr>
                      <a:r>
                        <a:rPr lang="en-US" altLang="vi-VN" sz="2400" dirty="0" smtClean="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vi-VN" sz="2400" dirty="0" smtClean="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Quan tâm.</a:t>
                      </a:r>
                      <a:endParaRPr lang="en-US" sz="2400" b="0" u="none" strike="noStrike" spc="0" dirty="0" smtClean="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R="0" lvl="0" indent="0">
                        <a:spcBef>
                          <a:spcPts val="0"/>
                        </a:spcBef>
                        <a:spcAft>
                          <a:spcPts val="0"/>
                        </a:spcAft>
                        <a:buClr>
                          <a:srgbClr val="000000"/>
                        </a:buClr>
                        <a:buSzPts val="1200"/>
                        <a:buFont typeface="Symbol" panose="05050102010706020507" pitchFamily="18" charset="2"/>
                        <a:buNone/>
                        <a:tabLst>
                          <a:tab pos="90805" algn="l"/>
                        </a:tabLst>
                      </a:pPr>
                      <a:r>
                        <a:rPr lang="en-US" altLang="vi-VN" sz="2400" dirty="0" smtClean="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vi-VN" sz="2400" dirty="0" smtClean="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Cảm thông.</a:t>
                      </a:r>
                      <a:endParaRPr lang="en-US" sz="2400" b="0" u="none" strike="noStrike" spc="0" dirty="0" smtClean="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R="0" lvl="0" indent="0">
                        <a:spcBef>
                          <a:spcPts val="0"/>
                        </a:spcBef>
                        <a:spcAft>
                          <a:spcPts val="0"/>
                        </a:spcAft>
                        <a:buClr>
                          <a:srgbClr val="000000"/>
                        </a:buClr>
                        <a:buSzPts val="1200"/>
                        <a:buFont typeface="Symbol" panose="05050102010706020507" pitchFamily="18" charset="2"/>
                        <a:buNone/>
                        <a:tabLst>
                          <a:tab pos="90805" algn="l"/>
                        </a:tabLst>
                      </a:pPr>
                      <a:r>
                        <a:rPr lang="en-US" altLang="vi-VN" sz="2400" dirty="0" smtClean="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L</a:t>
                      </a:r>
                      <a:r>
                        <a:rPr lang="vi-VN" sz="2400" dirty="0" smtClean="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o lắng và đồng cảm</a:t>
                      </a:r>
                      <a:r>
                        <a:rPr lang="en-US" altLang="vi-VN" sz="2400" dirty="0" smtClean="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a:t>
                      </a:r>
                      <a:endParaRPr lang="en-US" sz="2400" b="0" u="none" strike="noStrike" spc="0" dirty="0" smtClean="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spcBef>
                          <a:spcPts val="0"/>
                        </a:spcBef>
                        <a:spcAft>
                          <a:spcPts val="0"/>
                        </a:spcAft>
                      </a:pPr>
                      <a:r>
                        <a:rPr lang="en-US" sz="2400" dirty="0" smtClean="0">
                          <a:solidFill>
                            <a:schemeClr val="bg2">
                              <a:lumMod val="25000"/>
                            </a:schemeClr>
                          </a:solidFill>
                          <a:effectLst/>
                          <a:latin typeface="Times New Roman" panose="02020603050405020304" pitchFamily="18" charset="0"/>
                          <a:ea typeface="Courier New" panose="02070309020205020404" pitchFamily="49" charset="0"/>
                          <a:cs typeface="Times New Roman" panose="02020603050405020304" pitchFamily="18" charset="0"/>
                          <a:sym typeface="+mn-ea"/>
                        </a:rPr>
                        <a:t>- </a:t>
                      </a:r>
                      <a:r>
                        <a:rPr lang="vi-VN" sz="2400" dirty="0" smtClean="0">
                          <a:solidFill>
                            <a:schemeClr val="bg2">
                              <a:lumMod val="25000"/>
                            </a:schemeClr>
                          </a:solidFill>
                          <a:effectLst/>
                          <a:latin typeface="Times New Roman" panose="02020603050405020304" pitchFamily="18" charset="0"/>
                          <a:ea typeface="Courier New" panose="02070309020205020404" pitchFamily="49" charset="0"/>
                          <a:cs typeface="Times New Roman" panose="02020603050405020304" pitchFamily="18" charset="0"/>
                          <a:sym typeface="+mn-ea"/>
                        </a:rPr>
                        <a:t>Chia sẻ.</a:t>
                      </a:r>
                      <a:endParaRPr lang="vi-VN" sz="2400" b="0" dirty="0" smtClean="0">
                        <a:solidFill>
                          <a:schemeClr val="bg2">
                            <a:lumMod val="25000"/>
                          </a:schemeClr>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just">
                        <a:lnSpc>
                          <a:spcPct val="115000"/>
                        </a:lnSpc>
                        <a:spcBef>
                          <a:spcPts val="0"/>
                        </a:spcBef>
                        <a:spcAft>
                          <a:spcPts val="600"/>
                        </a:spcAft>
                      </a:pPr>
                      <a:r>
                        <a:rPr lang="en-US" altLang="vi-VN" sz="2400" b="0" dirty="0">
                          <a:solidFill>
                            <a:schemeClr val="bg2">
                              <a:lumMod val="25000"/>
                            </a:schemeClr>
                          </a:solidFill>
                          <a:effectLst/>
                          <a:latin typeface="Times New Roman" panose="02020603050405020304" pitchFamily="18" charset="0"/>
                          <a:ea typeface="Courier New" panose="02070309020205020404" pitchFamily="49" charset="0"/>
                          <a:cs typeface="Times New Roman" panose="02020603050405020304" pitchFamily="18" charset="0"/>
                        </a:rPr>
                        <a:t>-</a:t>
                      </a:r>
                      <a:r>
                        <a:rPr lang="vi-VN" sz="2400" dirty="0" smtClean="0">
                          <a:solidFill>
                            <a:schemeClr val="bg2">
                              <a:lumMod val="25000"/>
                            </a:schemeClr>
                          </a:solidFill>
                          <a:effectLst/>
                          <a:latin typeface="Times New Roman" panose="02020603050405020304" pitchFamily="18" charset="0"/>
                          <a:ea typeface="Courier New" panose="02070309020205020404" pitchFamily="49" charset="0"/>
                          <a:cs typeface="Times New Roman" panose="02020603050405020304" pitchFamily="18" charset="0"/>
                          <a:sym typeface="+mn-ea"/>
                        </a:rPr>
                        <a:t> Học sinh biết ơn, kính trọng thầy cô</a:t>
                      </a:r>
                      <a:r>
                        <a:rPr lang="en-US" altLang="vi-VN" sz="2400" dirty="0" smtClean="0">
                          <a:solidFill>
                            <a:schemeClr val="bg2">
                              <a:lumMod val="25000"/>
                            </a:schemeClr>
                          </a:solidFill>
                          <a:effectLst/>
                          <a:latin typeface="Times New Roman" panose="02020603050405020304" pitchFamily="18" charset="0"/>
                          <a:ea typeface="Courier New" panose="02070309020205020404" pitchFamily="49" charset="0"/>
                          <a:cs typeface="Times New Roman" panose="02020603050405020304" pitchFamily="18" charset="0"/>
                          <a:sym typeface="+mn-ea"/>
                        </a:rPr>
                        <a:t>.</a:t>
                      </a:r>
                      <a:endParaRPr lang="en-US" sz="2400" b="0" dirty="0" smtClean="0">
                        <a:solidFill>
                          <a:schemeClr val="bg2">
                            <a:lumMod val="25000"/>
                          </a:schemeClr>
                        </a:solidFill>
                        <a:effectLst/>
                        <a:latin typeface="Times New Roman" panose="02020603050405020304" pitchFamily="18" charset="0"/>
                        <a:ea typeface="Courier New" panose="02070309020205020404" pitchFamily="49"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
                          <a:srgbClr val="000000"/>
                        </a:buClr>
                        <a:buSzPts val="1200"/>
                        <a:buFont typeface="Symbol" panose="05050102010706020507" pitchFamily="18" charset="2"/>
                        <a:buNone/>
                        <a:tabLst>
                          <a:tab pos="90805" algn="l"/>
                        </a:tabLst>
                        <a:defRPr/>
                      </a:pPr>
                      <a:r>
                        <a:rPr lang="en-US" sz="2400" noProof="0" dirty="0" smtClean="0">
                          <a:ln>
                            <a:noFill/>
                          </a:ln>
                          <a:solidFill>
                            <a:schemeClr val="bg2">
                              <a:lumMod val="2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400" noProof="0" dirty="0" err="1" smtClean="0">
                          <a:ln>
                            <a:noFill/>
                          </a:ln>
                          <a:solidFill>
                            <a:schemeClr val="bg2">
                              <a:lumMod val="2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Thầy</a:t>
                      </a:r>
                      <a:r>
                        <a:rPr lang="en-US" sz="2400" noProof="0" dirty="0" smtClean="0">
                          <a:ln>
                            <a:noFill/>
                          </a:ln>
                          <a:solidFill>
                            <a:schemeClr val="bg2">
                              <a:lumMod val="2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400" noProof="0" dirty="0" err="1" smtClean="0">
                          <a:ln>
                            <a:noFill/>
                          </a:ln>
                          <a:solidFill>
                            <a:schemeClr val="bg2">
                              <a:lumMod val="2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cô</a:t>
                      </a:r>
                      <a:r>
                        <a:rPr lang="en-US" sz="2400" noProof="0" dirty="0" smtClean="0">
                          <a:ln>
                            <a:noFill/>
                          </a:ln>
                          <a:solidFill>
                            <a:schemeClr val="bg2">
                              <a:lumMod val="2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 l</a:t>
                      </a:r>
                      <a:r>
                        <a:rPr lang="vi-VN" sz="2400" noProof="0" dirty="0" smtClean="0">
                          <a:ln>
                            <a:noFill/>
                          </a:ln>
                          <a:solidFill>
                            <a:schemeClr val="bg2">
                              <a:lumMod val="2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o lắng và đồng cảm</a:t>
                      </a:r>
                      <a:r>
                        <a:rPr lang="en-US" sz="2400" noProof="0" dirty="0" smtClean="0">
                          <a:ln>
                            <a:noFill/>
                          </a:ln>
                          <a:solidFill>
                            <a:schemeClr val="bg2">
                              <a:lumMod val="2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n-ea"/>
                        </a:rPr>
                        <a:t>, c</a:t>
                      </a:r>
                      <a:r>
                        <a:rPr lang="vi-VN" sz="2400" noProof="0" dirty="0" smtClean="0">
                          <a:ln>
                            <a:noFill/>
                          </a:ln>
                          <a:solidFill>
                            <a:schemeClr val="bg2">
                              <a:lumMod val="25000"/>
                            </a:schemeClr>
                          </a:solidFill>
                          <a:effectLst/>
                          <a:uLnTx/>
                          <a:uFillTx/>
                          <a:latin typeface="Times New Roman" panose="02020603050405020304" pitchFamily="18" charset="0"/>
                          <a:ea typeface="Courier New" panose="02070309020205020404" pitchFamily="49" charset="0"/>
                          <a:cs typeface="Times New Roman" panose="02020603050405020304" pitchFamily="18" charset="0"/>
                          <a:sym typeface="+mn-ea"/>
                        </a:rPr>
                        <a:t>hia sẻ.</a:t>
                      </a:r>
                      <a:r>
                        <a:rPr lang="en-US" sz="2400" noProof="0" dirty="0" smtClean="0">
                          <a:ln>
                            <a:noFill/>
                          </a:ln>
                          <a:solidFill>
                            <a:schemeClr val="bg2">
                              <a:lumMod val="25000"/>
                            </a:schemeClr>
                          </a:solidFill>
                          <a:effectLst/>
                          <a:uLnTx/>
                          <a:uFillTx/>
                          <a:latin typeface="Times New Roman" panose="02020603050405020304" pitchFamily="18" charset="0"/>
                          <a:ea typeface="Courier New" panose="02070309020205020404" pitchFamily="49" charset="0"/>
                          <a:cs typeface="Times New Roman" panose="02020603050405020304" pitchFamily="18" charset="0"/>
                          <a:sym typeface="+mn-ea"/>
                        </a:rPr>
                        <a:t> </a:t>
                      </a:r>
                      <a:r>
                        <a:rPr lang="en-US" sz="2400" noProof="0" dirty="0" err="1" smtClean="0">
                          <a:ln>
                            <a:noFill/>
                          </a:ln>
                          <a:solidFill>
                            <a:schemeClr val="bg2">
                              <a:lumMod val="25000"/>
                            </a:schemeClr>
                          </a:solidFill>
                          <a:effectLst/>
                          <a:uLnTx/>
                          <a:uFillTx/>
                          <a:latin typeface="Times New Roman" panose="02020603050405020304" pitchFamily="18" charset="0"/>
                          <a:ea typeface="Courier New" panose="02070309020205020404" pitchFamily="49" charset="0"/>
                          <a:cs typeface="Times New Roman" panose="02020603050405020304" pitchFamily="18" charset="0"/>
                          <a:sym typeface="+mn-ea"/>
                        </a:rPr>
                        <a:t>với</a:t>
                      </a:r>
                      <a:r>
                        <a:rPr lang="en-US" sz="2400" noProof="0" dirty="0" smtClean="0">
                          <a:ln>
                            <a:noFill/>
                          </a:ln>
                          <a:solidFill>
                            <a:schemeClr val="bg2">
                              <a:lumMod val="25000"/>
                            </a:schemeClr>
                          </a:solidFill>
                          <a:effectLst/>
                          <a:uLnTx/>
                          <a:uFillTx/>
                          <a:latin typeface="Times New Roman" panose="02020603050405020304" pitchFamily="18" charset="0"/>
                          <a:ea typeface="Courier New" panose="02070309020205020404" pitchFamily="49" charset="0"/>
                          <a:cs typeface="Times New Roman" panose="02020603050405020304" pitchFamily="18" charset="0"/>
                          <a:sym typeface="+mn-ea"/>
                        </a:rPr>
                        <a:t> </a:t>
                      </a:r>
                      <a:r>
                        <a:rPr lang="en-US" sz="2400" noProof="0" dirty="0" err="1" smtClean="0">
                          <a:ln>
                            <a:noFill/>
                          </a:ln>
                          <a:solidFill>
                            <a:schemeClr val="bg2">
                              <a:lumMod val="25000"/>
                            </a:schemeClr>
                          </a:solidFill>
                          <a:effectLst/>
                          <a:uLnTx/>
                          <a:uFillTx/>
                          <a:latin typeface="Times New Roman" panose="02020603050405020304" pitchFamily="18" charset="0"/>
                          <a:ea typeface="Courier New" panose="02070309020205020404" pitchFamily="49" charset="0"/>
                          <a:cs typeface="Times New Roman" panose="02020603050405020304" pitchFamily="18" charset="0"/>
                          <a:sym typeface="+mn-ea"/>
                        </a:rPr>
                        <a:t>học</a:t>
                      </a:r>
                      <a:r>
                        <a:rPr lang="en-US" sz="2400" noProof="0" dirty="0" smtClean="0">
                          <a:ln>
                            <a:noFill/>
                          </a:ln>
                          <a:solidFill>
                            <a:schemeClr val="bg2">
                              <a:lumMod val="25000"/>
                            </a:schemeClr>
                          </a:solidFill>
                          <a:effectLst/>
                          <a:uLnTx/>
                          <a:uFillTx/>
                          <a:latin typeface="Times New Roman" panose="02020603050405020304" pitchFamily="18" charset="0"/>
                          <a:ea typeface="Courier New" panose="02070309020205020404" pitchFamily="49" charset="0"/>
                          <a:cs typeface="Times New Roman" panose="02020603050405020304" pitchFamily="18" charset="0"/>
                          <a:sym typeface="+mn-ea"/>
                        </a:rPr>
                        <a:t> </a:t>
                      </a:r>
                      <a:r>
                        <a:rPr lang="en-US" sz="2400" noProof="0" dirty="0" err="1" smtClean="0">
                          <a:ln>
                            <a:noFill/>
                          </a:ln>
                          <a:solidFill>
                            <a:schemeClr val="bg2">
                              <a:lumMod val="25000"/>
                            </a:schemeClr>
                          </a:solidFill>
                          <a:effectLst/>
                          <a:uLnTx/>
                          <a:uFillTx/>
                          <a:latin typeface="Times New Roman" panose="02020603050405020304" pitchFamily="18" charset="0"/>
                          <a:ea typeface="Courier New" panose="02070309020205020404" pitchFamily="49" charset="0"/>
                          <a:cs typeface="Times New Roman" panose="02020603050405020304" pitchFamily="18" charset="0"/>
                          <a:sym typeface="+mn-ea"/>
                        </a:rPr>
                        <a:t>sinh.</a:t>
                      </a:r>
                      <a:endParaRPr kumimoji="0" lang="vi-VN" sz="2400" b="0" i="0" u="none" strike="noStrike" kern="1200" cap="none" spc="0" normalizeH="0" baseline="0" noProof="0" dirty="0" smtClean="0">
                        <a:ln>
                          <a:noFill/>
                        </a:ln>
                        <a:solidFill>
                          <a:schemeClr val="bg2">
                            <a:lumMod val="25000"/>
                          </a:schemeClr>
                        </a:solidFill>
                        <a:effectLst/>
                        <a:uLnTx/>
                        <a:uFillTx/>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indent="0" algn="just">
                        <a:spcBef>
                          <a:spcPts val="0"/>
                        </a:spcBef>
                        <a:spcAft>
                          <a:spcPts val="0"/>
                        </a:spcAft>
                      </a:pPr>
                      <a:r>
                        <a:rPr lang="vi-VN" sz="2400" dirty="0" smtClean="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Mọi người yêu thương, cảm thông, lụt, hạn hán chia sẻ với nhau.</a:t>
                      </a:r>
                      <a:endParaRPr lang="en-US" sz="2400" b="0" dirty="0" smtClean="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600"/>
                        </a:spcAft>
                      </a:pPr>
                      <a:r>
                        <a:rPr lang="en-US" altLang="vi-VN" sz="2400" dirty="0" smtClean="0">
                          <a:solidFill>
                            <a:schemeClr val="bg2">
                              <a:lumMod val="25000"/>
                            </a:schemeClr>
                          </a:solidFill>
                          <a:effectLst/>
                          <a:latin typeface="Times New Roman" panose="02020603050405020304" pitchFamily="18" charset="0"/>
                          <a:ea typeface="Courier New" panose="02070309020205020404" pitchFamily="49" charset="0"/>
                          <a:cs typeface="Times New Roman" panose="02020603050405020304" pitchFamily="18" charset="0"/>
                          <a:sym typeface="+mn-ea"/>
                        </a:rPr>
                        <a:t>- </a:t>
                      </a:r>
                      <a:r>
                        <a:rPr lang="vi-VN" sz="2400" dirty="0" smtClean="0">
                          <a:solidFill>
                            <a:schemeClr val="bg2">
                              <a:lumMod val="25000"/>
                            </a:schemeClr>
                          </a:solidFill>
                          <a:effectLst/>
                          <a:latin typeface="Times New Roman" panose="02020603050405020304" pitchFamily="18" charset="0"/>
                          <a:ea typeface="Courier New" panose="02070309020205020404" pitchFamily="49" charset="0"/>
                          <a:cs typeface="Times New Roman" panose="02020603050405020304" pitchFamily="18" charset="0"/>
                          <a:sym typeface="+mn-ea"/>
                        </a:rPr>
                        <a:t>Cùng nhau giúp đỡ người dân ở các vùng miền khó khăn</a:t>
                      </a:r>
                      <a:r>
                        <a:rPr lang="en-US" altLang="vi-VN" sz="2400" dirty="0" smtClean="0">
                          <a:solidFill>
                            <a:schemeClr val="bg2">
                              <a:lumMod val="25000"/>
                            </a:schemeClr>
                          </a:solidFill>
                          <a:effectLst/>
                          <a:latin typeface="Times New Roman" panose="02020603050405020304" pitchFamily="18" charset="0"/>
                          <a:ea typeface="Courier New" panose="02070309020205020404" pitchFamily="49" charset="0"/>
                          <a:cs typeface="Times New Roman" panose="02020603050405020304" pitchFamily="18" charset="0"/>
                          <a:sym typeface="+mn-ea"/>
                        </a:rPr>
                        <a:t>.</a:t>
                      </a:r>
                      <a:endParaRPr lang="en-US" altLang="vi-VN" sz="2400" b="0" dirty="0" smtClean="0">
                        <a:solidFill>
                          <a:schemeClr val="bg2">
                            <a:lumMod val="25000"/>
                          </a:schemeClr>
                        </a:solidFill>
                        <a:effectLst/>
                        <a:latin typeface="Times New Roman" panose="02020603050405020304" pitchFamily="18" charset="0"/>
                        <a:ea typeface="Courier New" panose="02070309020205020404" pitchFamily="49" charset="0"/>
                        <a:cs typeface="Times New Roman" panose="02020603050405020304" pitchFamily="18" charset="0"/>
                        <a:sym typeface="+mn-e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bl>
          </a:graphicData>
        </a:graphic>
      </p:graphicFrame>
      <p:pic>
        <p:nvPicPr>
          <p:cNvPr id="6" name="Picture 4" descr="Bạn là nhân vật nào trong teamwork?"/>
          <p:cNvPicPr>
            <a:picLocks noChangeAspect="1" noChangeArrowheads="1"/>
          </p:cNvPicPr>
          <p:nvPr/>
        </p:nvPicPr>
        <p:blipFill>
          <a:blip r:embed="rId1">
            <a:extLst>
              <a:ext uri="{BEBA8EAE-BF5A-486C-A8C5-ECC9F3942E4B}">
                <a14:imgProps xmlns:a14="http://schemas.microsoft.com/office/drawing/2010/main">
                  <a14:imgLayer r:embed="rId2">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724112" cy="744567"/>
          </a:xfrm>
          <a:prstGeom prst="rect">
            <a:avLst/>
          </a:prstGeom>
          <a:solidFill>
            <a:srgbClr val="FFCCFF"/>
          </a:solidFill>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r>
              <a:rPr lang="en-US" sz="3200" dirty="0" smtClean="0">
                <a:solidFill>
                  <a:srgbClr val="0000FF"/>
                </a:solidFill>
                <a:latin typeface="Microsoft YaHei" panose="020B0503020204020204" pitchFamily="34" charset="-122"/>
                <a:ea typeface="Microsoft YaHei" panose="020B0503020204020204" pitchFamily="34" charset="-122"/>
              </a:rPr>
              <a:t>TEAM WORK</a:t>
            </a:r>
            <a:endParaRPr lang="en-US" sz="3200" dirty="0">
              <a:solidFill>
                <a:srgbClr val="0000FF"/>
              </a:solidFill>
              <a:latin typeface="Microsoft YaHei" panose="020B0503020204020204" pitchFamily="34" charset="-122"/>
              <a:ea typeface="Microsoft YaHei" panose="020B0503020204020204" pitchFamily="34" charset="-122"/>
            </a:endParaRPr>
          </a:p>
        </p:txBody>
      </p:sp>
      <p:sp>
        <p:nvSpPr>
          <p:cNvPr id="9" name="Rectangle: Rounded Corners 1"/>
          <p:cNvSpPr/>
          <p:nvPr/>
        </p:nvSpPr>
        <p:spPr>
          <a:xfrm>
            <a:off x="2997835" y="104140"/>
            <a:ext cx="7516495" cy="714375"/>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smtClean="0">
              <a:solidFill>
                <a:srgbClr val="0000FF"/>
              </a:solidFill>
              <a:latin typeface="SVN-Steady" pitchFamily="50" charset="0"/>
              <a:ea typeface="Times New Roman" panose="02020603050405020304" pitchFamily="18" charset="0"/>
            </a:endParaRPr>
          </a:p>
          <a:p>
            <a:pPr algn="ctr"/>
            <a:r>
              <a:rPr lang="en-US" sz="2800" b="1" dirty="0" smtClean="0">
                <a:solidFill>
                  <a:srgbClr val="0000FF"/>
                </a:solidFill>
                <a:latin typeface="SVN-Steady" pitchFamily="50" charset="0"/>
                <a:ea typeface="Times New Roman" panose="02020603050405020304" pitchFamily="18" charset="0"/>
              </a:rPr>
              <a:t>PHIẾU BÀI TẬP (THẢO LUẬN NHÓM)</a:t>
            </a:r>
            <a:endParaRPr lang="en-US" sz="2800" b="1" dirty="0">
              <a:solidFill>
                <a:srgbClr val="0000FF"/>
              </a:solidFill>
              <a:latin typeface="SVN-Steady" pitchFamily="50" charset="0"/>
              <a:ea typeface="Times New Roman" panose="02020603050405020304"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endParaRPr lang="en-US" dirty="0">
              <a:solidFill>
                <a:prstClr val="white"/>
              </a:solidFill>
              <a:latin typeface="Times New Roman" panose="02020603050405020304" pitchFamily="18" charset="0"/>
              <a:ea typeface="Times New Roman" panose="02020603050405020304" pitchFamily="18" charset="0"/>
            </a:endParaRPr>
          </a:p>
        </p:txBody>
      </p:sp>
      <p:pic>
        <p:nvPicPr>
          <p:cNvPr id="11" name="Picture 10"/>
          <p:cNvPicPr>
            <a:picLocks noChangeAspect="1"/>
          </p:cNvPicPr>
          <p:nvPr/>
        </p:nvPicPr>
        <p:blipFill>
          <a:blip r:embed="rId3"/>
          <a:stretch>
            <a:fillRect/>
          </a:stretch>
        </p:blipFill>
        <p:spPr>
          <a:xfrm>
            <a:off x="10936762" y="0"/>
            <a:ext cx="1255238" cy="937524"/>
          </a:xfrm>
          <a:prstGeom prst="rect">
            <a:avLst/>
          </a:prstGeom>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8"/>
          <p:cNvSpPr/>
          <p:nvPr/>
        </p:nvSpPr>
        <p:spPr bwMode="auto">
          <a:xfrm>
            <a:off x="4019233" y="2370138"/>
            <a:ext cx="3587750" cy="4487862"/>
          </a:xfrm>
          <a:custGeom>
            <a:avLst/>
            <a:gdLst/>
            <a:ahLst/>
            <a:cxnLst>
              <a:cxn ang="0">
                <a:pos x="935" y="802"/>
              </a:cxn>
              <a:cxn ang="0">
                <a:pos x="1068" y="631"/>
              </a:cxn>
              <a:cxn ang="0">
                <a:pos x="859" y="776"/>
              </a:cxn>
              <a:cxn ang="0">
                <a:pos x="733" y="833"/>
              </a:cxn>
              <a:cxn ang="0">
                <a:pos x="756" y="774"/>
              </a:cxn>
              <a:cxn ang="0">
                <a:pos x="787" y="673"/>
              </a:cxn>
              <a:cxn ang="0">
                <a:pos x="1102" y="378"/>
              </a:cxn>
              <a:cxn ang="0">
                <a:pos x="799" y="562"/>
              </a:cxn>
              <a:cxn ang="0">
                <a:pos x="784" y="427"/>
              </a:cxn>
              <a:cxn ang="0">
                <a:pos x="899" y="191"/>
              </a:cxn>
              <a:cxn ang="0">
                <a:pos x="763" y="361"/>
              </a:cxn>
              <a:cxn ang="0">
                <a:pos x="690" y="229"/>
              </a:cxn>
              <a:cxn ang="0">
                <a:pos x="721" y="695"/>
              </a:cxn>
              <a:cxn ang="0">
                <a:pos x="558" y="380"/>
              </a:cxn>
              <a:cxn ang="0">
                <a:pos x="641" y="869"/>
              </a:cxn>
              <a:cxn ang="0">
                <a:pos x="590" y="1012"/>
              </a:cxn>
              <a:cxn ang="0">
                <a:pos x="493" y="807"/>
              </a:cxn>
              <a:cxn ang="0">
                <a:pos x="539" y="595"/>
              </a:cxn>
              <a:cxn ang="0">
                <a:pos x="471" y="746"/>
              </a:cxn>
              <a:cxn ang="0">
                <a:pos x="459" y="704"/>
              </a:cxn>
              <a:cxn ang="0">
                <a:pos x="605" y="0"/>
              </a:cxn>
              <a:cxn ang="0">
                <a:pos x="474" y="213"/>
              </a:cxn>
              <a:cxn ang="0">
                <a:pos x="357" y="22"/>
              </a:cxn>
              <a:cxn ang="0">
                <a:pos x="440" y="298"/>
              </a:cxn>
              <a:cxn ang="0">
                <a:pos x="391" y="665"/>
              </a:cxn>
              <a:cxn ang="0">
                <a:pos x="423" y="846"/>
              </a:cxn>
              <a:cxn ang="0">
                <a:pos x="282" y="227"/>
              </a:cxn>
              <a:cxn ang="0">
                <a:pos x="271" y="507"/>
              </a:cxn>
              <a:cxn ang="0">
                <a:pos x="0" y="422"/>
              </a:cxn>
              <a:cxn ang="0">
                <a:pos x="276" y="569"/>
              </a:cxn>
              <a:cxn ang="0">
                <a:pos x="346" y="842"/>
              </a:cxn>
              <a:cxn ang="0">
                <a:pos x="212" y="826"/>
              </a:cxn>
              <a:cxn ang="0">
                <a:pos x="54" y="627"/>
              </a:cxn>
              <a:cxn ang="0">
                <a:pos x="167" y="836"/>
              </a:cxn>
              <a:cxn ang="0">
                <a:pos x="22" y="913"/>
              </a:cxn>
              <a:cxn ang="0">
                <a:pos x="389" y="929"/>
              </a:cxn>
              <a:cxn ang="0">
                <a:pos x="440" y="1007"/>
              </a:cxn>
              <a:cxn ang="0">
                <a:pos x="655" y="1517"/>
              </a:cxn>
              <a:cxn ang="0">
                <a:pos x="485" y="1601"/>
              </a:cxn>
              <a:cxn ang="0">
                <a:pos x="978" y="1601"/>
              </a:cxn>
              <a:cxn ang="0">
                <a:pos x="843" y="1513"/>
              </a:cxn>
              <a:cxn ang="0">
                <a:pos x="843" y="1513"/>
              </a:cxn>
              <a:cxn ang="0">
                <a:pos x="707" y="1144"/>
              </a:cxn>
              <a:cxn ang="0">
                <a:pos x="688" y="1006"/>
              </a:cxn>
              <a:cxn ang="0">
                <a:pos x="874" y="822"/>
              </a:cxn>
              <a:cxn ang="0">
                <a:pos x="876" y="822"/>
              </a:cxn>
              <a:cxn ang="0">
                <a:pos x="1091" y="949"/>
              </a:cxn>
              <a:cxn ang="0">
                <a:pos x="935" y="802"/>
              </a:cxn>
            </a:cxnLst>
            <a:rect l="0" t="0" r="r" b="b"/>
            <a:pathLst>
              <a:path w="1102" h="1601">
                <a:moveTo>
                  <a:pt x="935" y="802"/>
                </a:moveTo>
                <a:cubicBezTo>
                  <a:pt x="1004" y="772"/>
                  <a:pt x="1064" y="712"/>
                  <a:pt x="1068" y="631"/>
                </a:cubicBezTo>
                <a:cubicBezTo>
                  <a:pt x="1047" y="762"/>
                  <a:pt x="933" y="762"/>
                  <a:pt x="859" y="776"/>
                </a:cubicBezTo>
                <a:cubicBezTo>
                  <a:pt x="800" y="786"/>
                  <a:pt x="766" y="801"/>
                  <a:pt x="733" y="833"/>
                </a:cubicBezTo>
                <a:cubicBezTo>
                  <a:pt x="740" y="815"/>
                  <a:pt x="747" y="795"/>
                  <a:pt x="756" y="774"/>
                </a:cubicBezTo>
                <a:cubicBezTo>
                  <a:pt x="769" y="741"/>
                  <a:pt x="780" y="707"/>
                  <a:pt x="787" y="673"/>
                </a:cubicBezTo>
                <a:cubicBezTo>
                  <a:pt x="837" y="539"/>
                  <a:pt x="931" y="384"/>
                  <a:pt x="1102" y="378"/>
                </a:cubicBezTo>
                <a:cubicBezTo>
                  <a:pt x="1000" y="373"/>
                  <a:pt x="882" y="453"/>
                  <a:pt x="799" y="562"/>
                </a:cubicBezTo>
                <a:cubicBezTo>
                  <a:pt x="799" y="517"/>
                  <a:pt x="795" y="472"/>
                  <a:pt x="784" y="427"/>
                </a:cubicBezTo>
                <a:cubicBezTo>
                  <a:pt x="779" y="342"/>
                  <a:pt x="802" y="248"/>
                  <a:pt x="899" y="191"/>
                </a:cubicBezTo>
                <a:cubicBezTo>
                  <a:pt x="839" y="221"/>
                  <a:pt x="785" y="279"/>
                  <a:pt x="763" y="361"/>
                </a:cubicBezTo>
                <a:cubicBezTo>
                  <a:pt x="746" y="315"/>
                  <a:pt x="722" y="271"/>
                  <a:pt x="690" y="229"/>
                </a:cubicBezTo>
                <a:cubicBezTo>
                  <a:pt x="803" y="411"/>
                  <a:pt x="773" y="565"/>
                  <a:pt x="721" y="695"/>
                </a:cubicBezTo>
                <a:cubicBezTo>
                  <a:pt x="713" y="559"/>
                  <a:pt x="646" y="447"/>
                  <a:pt x="558" y="380"/>
                </a:cubicBezTo>
                <a:cubicBezTo>
                  <a:pt x="696" y="522"/>
                  <a:pt x="690" y="728"/>
                  <a:pt x="641" y="869"/>
                </a:cubicBezTo>
                <a:cubicBezTo>
                  <a:pt x="614" y="927"/>
                  <a:pt x="596" y="967"/>
                  <a:pt x="590" y="1012"/>
                </a:cubicBezTo>
                <a:cubicBezTo>
                  <a:pt x="552" y="943"/>
                  <a:pt x="518" y="871"/>
                  <a:pt x="493" y="807"/>
                </a:cubicBezTo>
                <a:cubicBezTo>
                  <a:pt x="549" y="704"/>
                  <a:pt x="539" y="595"/>
                  <a:pt x="539" y="595"/>
                </a:cubicBezTo>
                <a:cubicBezTo>
                  <a:pt x="540" y="660"/>
                  <a:pt x="494" y="719"/>
                  <a:pt x="471" y="746"/>
                </a:cubicBezTo>
                <a:cubicBezTo>
                  <a:pt x="466" y="731"/>
                  <a:pt x="462" y="717"/>
                  <a:pt x="459" y="704"/>
                </a:cubicBezTo>
                <a:cubicBezTo>
                  <a:pt x="417" y="531"/>
                  <a:pt x="425" y="253"/>
                  <a:pt x="605" y="0"/>
                </a:cubicBezTo>
                <a:cubicBezTo>
                  <a:pt x="558" y="58"/>
                  <a:pt x="511" y="131"/>
                  <a:pt x="474" y="213"/>
                </a:cubicBezTo>
                <a:cubicBezTo>
                  <a:pt x="462" y="127"/>
                  <a:pt x="415" y="60"/>
                  <a:pt x="357" y="22"/>
                </a:cubicBezTo>
                <a:cubicBezTo>
                  <a:pt x="457" y="97"/>
                  <a:pt x="461" y="209"/>
                  <a:pt x="440" y="298"/>
                </a:cubicBezTo>
                <a:cubicBezTo>
                  <a:pt x="398" y="414"/>
                  <a:pt x="376" y="541"/>
                  <a:pt x="391" y="665"/>
                </a:cubicBezTo>
                <a:cubicBezTo>
                  <a:pt x="395" y="695"/>
                  <a:pt x="406" y="786"/>
                  <a:pt x="423" y="846"/>
                </a:cubicBezTo>
                <a:cubicBezTo>
                  <a:pt x="321" y="706"/>
                  <a:pt x="254" y="499"/>
                  <a:pt x="282" y="227"/>
                </a:cubicBezTo>
                <a:cubicBezTo>
                  <a:pt x="267" y="310"/>
                  <a:pt x="263" y="406"/>
                  <a:pt x="271" y="507"/>
                </a:cubicBezTo>
                <a:cubicBezTo>
                  <a:pt x="192" y="422"/>
                  <a:pt x="86" y="400"/>
                  <a:pt x="0" y="422"/>
                </a:cubicBezTo>
                <a:cubicBezTo>
                  <a:pt x="143" y="398"/>
                  <a:pt x="233" y="482"/>
                  <a:pt x="276" y="569"/>
                </a:cubicBezTo>
                <a:cubicBezTo>
                  <a:pt x="289" y="663"/>
                  <a:pt x="310" y="754"/>
                  <a:pt x="346" y="842"/>
                </a:cubicBezTo>
                <a:cubicBezTo>
                  <a:pt x="301" y="826"/>
                  <a:pt x="256" y="822"/>
                  <a:pt x="212" y="826"/>
                </a:cubicBezTo>
                <a:cubicBezTo>
                  <a:pt x="139" y="798"/>
                  <a:pt x="67" y="740"/>
                  <a:pt x="54" y="627"/>
                </a:cubicBezTo>
                <a:cubicBezTo>
                  <a:pt x="58" y="702"/>
                  <a:pt x="96" y="784"/>
                  <a:pt x="167" y="836"/>
                </a:cubicBezTo>
                <a:cubicBezTo>
                  <a:pt x="114" y="850"/>
                  <a:pt x="64" y="876"/>
                  <a:pt x="22" y="913"/>
                </a:cubicBezTo>
                <a:cubicBezTo>
                  <a:pt x="188" y="850"/>
                  <a:pt x="303" y="870"/>
                  <a:pt x="389" y="929"/>
                </a:cubicBezTo>
                <a:cubicBezTo>
                  <a:pt x="404" y="955"/>
                  <a:pt x="421" y="983"/>
                  <a:pt x="440" y="1007"/>
                </a:cubicBezTo>
                <a:cubicBezTo>
                  <a:pt x="578" y="1192"/>
                  <a:pt x="661" y="1342"/>
                  <a:pt x="655" y="1517"/>
                </a:cubicBezTo>
                <a:cubicBezTo>
                  <a:pt x="653" y="1533"/>
                  <a:pt x="632" y="1582"/>
                  <a:pt x="485" y="1601"/>
                </a:cubicBezTo>
                <a:cubicBezTo>
                  <a:pt x="978" y="1601"/>
                  <a:pt x="978" y="1601"/>
                  <a:pt x="978" y="1601"/>
                </a:cubicBezTo>
                <a:cubicBezTo>
                  <a:pt x="978" y="1601"/>
                  <a:pt x="865" y="1568"/>
                  <a:pt x="843" y="1513"/>
                </a:cubicBezTo>
                <a:cubicBezTo>
                  <a:pt x="843" y="1513"/>
                  <a:pt x="843" y="1513"/>
                  <a:pt x="843" y="1513"/>
                </a:cubicBezTo>
                <a:cubicBezTo>
                  <a:pt x="836" y="1386"/>
                  <a:pt x="791" y="1260"/>
                  <a:pt x="707" y="1144"/>
                </a:cubicBezTo>
                <a:cubicBezTo>
                  <a:pt x="692" y="1093"/>
                  <a:pt x="685" y="1050"/>
                  <a:pt x="688" y="1006"/>
                </a:cubicBezTo>
                <a:cubicBezTo>
                  <a:pt x="721" y="915"/>
                  <a:pt x="766" y="845"/>
                  <a:pt x="874" y="822"/>
                </a:cubicBezTo>
                <a:cubicBezTo>
                  <a:pt x="876" y="822"/>
                  <a:pt x="876" y="822"/>
                  <a:pt x="876" y="822"/>
                </a:cubicBezTo>
                <a:cubicBezTo>
                  <a:pt x="953" y="822"/>
                  <a:pt x="1040" y="848"/>
                  <a:pt x="1091" y="949"/>
                </a:cubicBezTo>
                <a:cubicBezTo>
                  <a:pt x="1064" y="886"/>
                  <a:pt x="1010" y="828"/>
                  <a:pt x="935" y="802"/>
                </a:cubicBezTo>
                <a:close/>
              </a:path>
            </a:pathLst>
          </a:custGeom>
          <a:solidFill>
            <a:schemeClr val="bg2">
              <a:lumMod val="25000"/>
            </a:schemeClr>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Microsoft YaHei" panose="020B0503020204020204" pitchFamily="34" charset="-122"/>
              <a:cs typeface="Arial" panose="020B0604020202020204" pitchFamily="34" charset="0"/>
              <a:sym typeface="Arial" panose="020B0604020202020204" pitchFamily="34" charset="0"/>
            </a:endParaRPr>
          </a:p>
        </p:txBody>
      </p:sp>
      <p:sp>
        <p:nvSpPr>
          <p:cNvPr id="7" name="Freeform 7"/>
          <p:cNvSpPr/>
          <p:nvPr/>
        </p:nvSpPr>
        <p:spPr bwMode="auto">
          <a:xfrm>
            <a:off x="4965700" y="3292475"/>
            <a:ext cx="265113" cy="458788"/>
          </a:xfrm>
          <a:custGeom>
            <a:avLst/>
            <a:gdLst/>
            <a:ahLst/>
            <a:cxnLst>
              <a:cxn ang="0">
                <a:pos x="39" y="170"/>
              </a:cxn>
              <a:cxn ang="0">
                <a:pos x="11" y="106"/>
              </a:cxn>
              <a:cxn ang="0">
                <a:pos x="15" y="0"/>
              </a:cxn>
              <a:cxn ang="0">
                <a:pos x="96" y="116"/>
              </a:cxn>
              <a:cxn ang="0">
                <a:pos x="49" y="170"/>
              </a:cxn>
              <a:cxn ang="0">
                <a:pos x="34" y="32"/>
              </a:cxn>
              <a:cxn ang="0">
                <a:pos x="39" y="170"/>
              </a:cxn>
            </a:cxnLst>
            <a:rect l="0" t="0" r="r" b="b"/>
            <a:pathLst>
              <a:path w="100" h="172">
                <a:moveTo>
                  <a:pt x="39" y="170"/>
                </a:moveTo>
                <a:cubicBezTo>
                  <a:pt x="11" y="156"/>
                  <a:pt x="0" y="130"/>
                  <a:pt x="11" y="106"/>
                </a:cubicBezTo>
                <a:cubicBezTo>
                  <a:pt x="24" y="72"/>
                  <a:pt x="24" y="36"/>
                  <a:pt x="15" y="0"/>
                </a:cubicBezTo>
                <a:cubicBezTo>
                  <a:pt x="51" y="28"/>
                  <a:pt x="90" y="62"/>
                  <a:pt x="96" y="116"/>
                </a:cubicBezTo>
                <a:cubicBezTo>
                  <a:pt x="100" y="152"/>
                  <a:pt x="86" y="172"/>
                  <a:pt x="49" y="170"/>
                </a:cubicBezTo>
                <a:cubicBezTo>
                  <a:pt x="53" y="130"/>
                  <a:pt x="51" y="80"/>
                  <a:pt x="34" y="32"/>
                </a:cubicBezTo>
                <a:cubicBezTo>
                  <a:pt x="51" y="86"/>
                  <a:pt x="49" y="128"/>
                  <a:pt x="39" y="170"/>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Microsoft YaHei" panose="020B0503020204020204" pitchFamily="34" charset="-122"/>
              <a:cs typeface="Arial" panose="020B0604020202020204" pitchFamily="34" charset="0"/>
              <a:sym typeface="Arial" panose="020B0604020202020204" pitchFamily="34" charset="0"/>
            </a:endParaRPr>
          </a:p>
        </p:txBody>
      </p:sp>
      <p:sp>
        <p:nvSpPr>
          <p:cNvPr id="8" name="Freeform 8"/>
          <p:cNvSpPr/>
          <p:nvPr/>
        </p:nvSpPr>
        <p:spPr bwMode="auto">
          <a:xfrm>
            <a:off x="5668963" y="4127500"/>
            <a:ext cx="265112" cy="454025"/>
          </a:xfrm>
          <a:custGeom>
            <a:avLst/>
            <a:gdLst/>
            <a:ahLst/>
            <a:cxnLst>
              <a:cxn ang="0">
                <a:pos x="40" y="169"/>
              </a:cxn>
              <a:cxn ang="0">
                <a:pos x="11" y="105"/>
              </a:cxn>
              <a:cxn ang="0">
                <a:pos x="15" y="0"/>
              </a:cxn>
              <a:cxn ang="0">
                <a:pos x="96" y="115"/>
              </a:cxn>
              <a:cxn ang="0">
                <a:pos x="49" y="169"/>
              </a:cxn>
              <a:cxn ang="0">
                <a:pos x="34" y="31"/>
              </a:cxn>
              <a:cxn ang="0">
                <a:pos x="40" y="169"/>
              </a:cxn>
            </a:cxnLst>
            <a:rect l="0" t="0" r="r" b="b"/>
            <a:pathLst>
              <a:path w="100" h="171">
                <a:moveTo>
                  <a:pt x="40" y="169"/>
                </a:moveTo>
                <a:cubicBezTo>
                  <a:pt x="11" y="155"/>
                  <a:pt x="0" y="129"/>
                  <a:pt x="11" y="105"/>
                </a:cubicBezTo>
                <a:cubicBezTo>
                  <a:pt x="25" y="71"/>
                  <a:pt x="25" y="35"/>
                  <a:pt x="15" y="0"/>
                </a:cubicBezTo>
                <a:cubicBezTo>
                  <a:pt x="51" y="27"/>
                  <a:pt x="90" y="61"/>
                  <a:pt x="96" y="115"/>
                </a:cubicBezTo>
                <a:cubicBezTo>
                  <a:pt x="100" y="151"/>
                  <a:pt x="87" y="171"/>
                  <a:pt x="49" y="169"/>
                </a:cubicBezTo>
                <a:cubicBezTo>
                  <a:pt x="53" y="129"/>
                  <a:pt x="51" y="79"/>
                  <a:pt x="34" y="31"/>
                </a:cubicBezTo>
                <a:cubicBezTo>
                  <a:pt x="51" y="85"/>
                  <a:pt x="49" y="127"/>
                  <a:pt x="40" y="169"/>
                </a:cubicBezTo>
                <a:close/>
              </a:path>
            </a:pathLst>
          </a:custGeom>
          <a:solidFill>
            <a:srgbClr val="E71F3C"/>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Microsoft YaHei" panose="020B0503020204020204" pitchFamily="34" charset="-122"/>
              <a:cs typeface="Arial" panose="020B0604020202020204" pitchFamily="34" charset="0"/>
              <a:sym typeface="Arial" panose="020B0604020202020204" pitchFamily="34" charset="0"/>
            </a:endParaRPr>
          </a:p>
        </p:txBody>
      </p:sp>
      <p:sp>
        <p:nvSpPr>
          <p:cNvPr id="9" name="Freeform 10"/>
          <p:cNvSpPr/>
          <p:nvPr/>
        </p:nvSpPr>
        <p:spPr bwMode="auto">
          <a:xfrm>
            <a:off x="4416108" y="4415790"/>
            <a:ext cx="244475" cy="409575"/>
          </a:xfrm>
          <a:custGeom>
            <a:avLst/>
            <a:gdLst/>
            <a:ahLst/>
            <a:cxnLst>
              <a:cxn ang="0">
                <a:pos x="80" y="217"/>
              </a:cxn>
              <a:cxn ang="0">
                <a:pos x="119" y="138"/>
              </a:cxn>
              <a:cxn ang="0">
                <a:pos x="125" y="0"/>
              </a:cxn>
              <a:cxn ang="0">
                <a:pos x="7" y="140"/>
              </a:cxn>
              <a:cxn ang="0">
                <a:pos x="73" y="217"/>
              </a:cxn>
              <a:cxn ang="0">
                <a:pos x="96" y="38"/>
              </a:cxn>
              <a:cxn ang="0">
                <a:pos x="80" y="217"/>
              </a:cxn>
            </a:cxnLst>
            <a:rect l="0" t="0" r="r" b="b"/>
            <a:pathLst>
              <a:path w="130" h="217">
                <a:moveTo>
                  <a:pt x="80" y="217"/>
                </a:moveTo>
                <a:cubicBezTo>
                  <a:pt x="119" y="204"/>
                  <a:pt x="130" y="171"/>
                  <a:pt x="119" y="138"/>
                </a:cubicBezTo>
                <a:cubicBezTo>
                  <a:pt x="106" y="91"/>
                  <a:pt x="109" y="47"/>
                  <a:pt x="125" y="0"/>
                </a:cubicBezTo>
                <a:cubicBezTo>
                  <a:pt x="75" y="33"/>
                  <a:pt x="21" y="71"/>
                  <a:pt x="7" y="140"/>
                </a:cubicBezTo>
                <a:cubicBezTo>
                  <a:pt x="0" y="187"/>
                  <a:pt x="21" y="215"/>
                  <a:pt x="73" y="217"/>
                </a:cubicBezTo>
                <a:cubicBezTo>
                  <a:pt x="54" y="157"/>
                  <a:pt x="67" y="94"/>
                  <a:pt x="96" y="38"/>
                </a:cubicBezTo>
                <a:cubicBezTo>
                  <a:pt x="67" y="107"/>
                  <a:pt x="65" y="162"/>
                  <a:pt x="80" y="217"/>
                </a:cubicBezTo>
                <a:close/>
              </a:path>
            </a:pathLst>
          </a:custGeom>
          <a:solidFill>
            <a:srgbClr val="FCC725"/>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Microsoft YaHei" panose="020B0503020204020204" pitchFamily="34" charset="-122"/>
              <a:cs typeface="Arial" panose="020B0604020202020204" pitchFamily="34" charset="0"/>
              <a:sym typeface="Arial" panose="020B0604020202020204" pitchFamily="34" charset="0"/>
            </a:endParaRPr>
          </a:p>
        </p:txBody>
      </p:sp>
      <p:sp>
        <p:nvSpPr>
          <p:cNvPr id="10" name="Freeform 12"/>
          <p:cNvSpPr/>
          <p:nvPr/>
        </p:nvSpPr>
        <p:spPr bwMode="auto">
          <a:xfrm>
            <a:off x="4953000" y="3062288"/>
            <a:ext cx="349250" cy="274637"/>
          </a:xfrm>
          <a:custGeom>
            <a:avLst/>
            <a:gdLst/>
            <a:ahLst/>
            <a:cxnLst>
              <a:cxn ang="0">
                <a:pos x="116" y="84"/>
              </a:cxn>
              <a:cxn ang="0">
                <a:pos x="46" y="69"/>
              </a:cxn>
              <a:cxn ang="0">
                <a:pos x="0" y="10"/>
              </a:cxn>
              <a:cxn ang="0">
                <a:pos x="98" y="27"/>
              </a:cxn>
              <a:cxn ang="0">
                <a:pos x="121" y="76"/>
              </a:cxn>
              <a:cxn ang="0">
                <a:pos x="32" y="17"/>
              </a:cxn>
              <a:cxn ang="0">
                <a:pos x="116" y="84"/>
              </a:cxn>
            </a:cxnLst>
            <a:rect l="0" t="0" r="r" b="b"/>
            <a:pathLst>
              <a:path w="130" h="103">
                <a:moveTo>
                  <a:pt x="116" y="84"/>
                </a:moveTo>
                <a:cubicBezTo>
                  <a:pt x="91" y="103"/>
                  <a:pt x="63" y="101"/>
                  <a:pt x="46" y="69"/>
                </a:cubicBezTo>
                <a:cubicBezTo>
                  <a:pt x="35" y="47"/>
                  <a:pt x="23" y="24"/>
                  <a:pt x="0" y="10"/>
                </a:cubicBezTo>
                <a:cubicBezTo>
                  <a:pt x="37" y="0"/>
                  <a:pt x="70" y="5"/>
                  <a:pt x="98" y="27"/>
                </a:cubicBezTo>
                <a:cubicBezTo>
                  <a:pt x="98" y="27"/>
                  <a:pt x="130" y="44"/>
                  <a:pt x="121" y="76"/>
                </a:cubicBezTo>
                <a:cubicBezTo>
                  <a:pt x="98" y="52"/>
                  <a:pt x="65" y="29"/>
                  <a:pt x="32" y="17"/>
                </a:cubicBezTo>
                <a:cubicBezTo>
                  <a:pt x="70" y="37"/>
                  <a:pt x="95" y="57"/>
                  <a:pt x="116" y="84"/>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Microsoft YaHei" panose="020B0503020204020204" pitchFamily="34" charset="-122"/>
              <a:cs typeface="Arial" panose="020B0604020202020204" pitchFamily="34" charset="0"/>
              <a:sym typeface="Arial" panose="020B0604020202020204" pitchFamily="34" charset="0"/>
            </a:endParaRPr>
          </a:p>
        </p:txBody>
      </p:sp>
      <p:sp>
        <p:nvSpPr>
          <p:cNvPr id="11" name="Freeform 13"/>
          <p:cNvSpPr/>
          <p:nvPr/>
        </p:nvSpPr>
        <p:spPr bwMode="auto">
          <a:xfrm>
            <a:off x="5727700" y="3333750"/>
            <a:ext cx="608013"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Microsoft YaHei" panose="020B0503020204020204" pitchFamily="34" charset="-122"/>
              <a:cs typeface="Arial" panose="020B0604020202020204" pitchFamily="34" charset="0"/>
              <a:sym typeface="Arial" panose="020B0604020202020204" pitchFamily="34" charset="0"/>
            </a:endParaRPr>
          </a:p>
        </p:txBody>
      </p:sp>
      <p:sp>
        <p:nvSpPr>
          <p:cNvPr id="12" name="Freeform 14"/>
          <p:cNvSpPr/>
          <p:nvPr/>
        </p:nvSpPr>
        <p:spPr bwMode="auto">
          <a:xfrm>
            <a:off x="7585075" y="3101975"/>
            <a:ext cx="704850" cy="511175"/>
          </a:xfrm>
          <a:custGeom>
            <a:avLst/>
            <a:gdLst/>
            <a:ahLst/>
            <a:cxnLst>
              <a:cxn ang="0">
                <a:pos x="8" y="136"/>
              </a:cxn>
              <a:cxn ang="0">
                <a:pos x="149" y="138"/>
              </a:cxn>
              <a:cxn ang="0">
                <a:pos x="264" y="40"/>
              </a:cxn>
              <a:cxn ang="0">
                <a:pos x="64" y="32"/>
              </a:cxn>
              <a:cxn ang="0">
                <a:pos x="2" y="124"/>
              </a:cxn>
              <a:cxn ang="0">
                <a:pos x="200" y="42"/>
              </a:cxn>
              <a:cxn ang="0">
                <a:pos x="8" y="136"/>
              </a:cxn>
            </a:cxnLst>
            <a:rect l="0" t="0" r="r" b="b"/>
            <a:pathLst>
              <a:path w="264" h="192">
                <a:moveTo>
                  <a:pt x="8" y="136"/>
                </a:moveTo>
                <a:cubicBezTo>
                  <a:pt x="49" y="186"/>
                  <a:pt x="108" y="192"/>
                  <a:pt x="149" y="138"/>
                </a:cubicBezTo>
                <a:cubicBezTo>
                  <a:pt x="181" y="96"/>
                  <a:pt x="213" y="58"/>
                  <a:pt x="264" y="40"/>
                </a:cubicBezTo>
                <a:cubicBezTo>
                  <a:pt x="196" y="8"/>
                  <a:pt x="128" y="0"/>
                  <a:pt x="64" y="32"/>
                </a:cubicBezTo>
                <a:cubicBezTo>
                  <a:pt x="64" y="32"/>
                  <a:pt x="0" y="58"/>
                  <a:pt x="2" y="124"/>
                </a:cubicBezTo>
                <a:cubicBezTo>
                  <a:pt x="61" y="78"/>
                  <a:pt x="128" y="52"/>
                  <a:pt x="200" y="42"/>
                </a:cubicBezTo>
                <a:cubicBezTo>
                  <a:pt x="115" y="60"/>
                  <a:pt x="57" y="92"/>
                  <a:pt x="8" y="136"/>
                </a:cubicBezTo>
                <a:close/>
              </a:path>
            </a:pathLst>
          </a:custGeom>
          <a:solidFill>
            <a:srgbClr val="A5CA36"/>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Microsoft YaHei" panose="020B0503020204020204" pitchFamily="34" charset="-122"/>
              <a:cs typeface="Arial" panose="020B0604020202020204" pitchFamily="34" charset="0"/>
              <a:sym typeface="Arial" panose="020B0604020202020204" pitchFamily="34" charset="0"/>
            </a:endParaRPr>
          </a:p>
        </p:txBody>
      </p:sp>
      <p:sp>
        <p:nvSpPr>
          <p:cNvPr id="13" name="Freeform 16"/>
          <p:cNvSpPr/>
          <p:nvPr/>
        </p:nvSpPr>
        <p:spPr bwMode="auto">
          <a:xfrm>
            <a:off x="6778308" y="4408488"/>
            <a:ext cx="177800" cy="268287"/>
          </a:xfrm>
          <a:custGeom>
            <a:avLst/>
            <a:gdLst/>
            <a:ahLst/>
            <a:cxnLst>
              <a:cxn ang="0">
                <a:pos x="30" y="100"/>
              </a:cxn>
              <a:cxn ang="0">
                <a:pos x="8" y="64"/>
              </a:cxn>
              <a:cxn ang="0">
                <a:pos x="0" y="0"/>
              </a:cxn>
              <a:cxn ang="0">
                <a:pos x="60" y="60"/>
              </a:cxn>
              <a:cxn ang="0">
                <a:pos x="34" y="98"/>
              </a:cxn>
              <a:cxn ang="0">
                <a:pos x="15" y="18"/>
              </a:cxn>
              <a:cxn ang="0">
                <a:pos x="30" y="100"/>
              </a:cxn>
            </a:cxnLst>
            <a:rect l="0" t="0" r="r" b="b"/>
            <a:pathLst>
              <a:path w="66" h="100">
                <a:moveTo>
                  <a:pt x="30" y="100"/>
                </a:moveTo>
                <a:cubicBezTo>
                  <a:pt x="13" y="94"/>
                  <a:pt x="6" y="80"/>
                  <a:pt x="8" y="64"/>
                </a:cubicBezTo>
                <a:cubicBezTo>
                  <a:pt x="13" y="42"/>
                  <a:pt x="10" y="20"/>
                  <a:pt x="0" y="0"/>
                </a:cubicBezTo>
                <a:cubicBezTo>
                  <a:pt x="25" y="12"/>
                  <a:pt x="51" y="28"/>
                  <a:pt x="60" y="60"/>
                </a:cubicBezTo>
                <a:cubicBezTo>
                  <a:pt x="66" y="80"/>
                  <a:pt x="59" y="94"/>
                  <a:pt x="34" y="98"/>
                </a:cubicBezTo>
                <a:cubicBezTo>
                  <a:pt x="40" y="70"/>
                  <a:pt x="30" y="42"/>
                  <a:pt x="15" y="18"/>
                </a:cubicBezTo>
                <a:cubicBezTo>
                  <a:pt x="32" y="48"/>
                  <a:pt x="36" y="72"/>
                  <a:pt x="30" y="100"/>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Microsoft YaHei" panose="020B0503020204020204" pitchFamily="34" charset="-122"/>
              <a:cs typeface="Arial" panose="020B0604020202020204" pitchFamily="34" charset="0"/>
              <a:sym typeface="Arial" panose="020B0604020202020204" pitchFamily="34" charset="0"/>
            </a:endParaRPr>
          </a:p>
        </p:txBody>
      </p:sp>
      <p:sp>
        <p:nvSpPr>
          <p:cNvPr id="14" name="Freeform 13"/>
          <p:cNvSpPr/>
          <p:nvPr/>
        </p:nvSpPr>
        <p:spPr bwMode="auto">
          <a:xfrm rot="5400000">
            <a:off x="6939757" y="2483644"/>
            <a:ext cx="608012"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Microsoft YaHei" panose="020B0503020204020204" pitchFamily="34" charset="-122"/>
              <a:cs typeface="Arial" panose="020B0604020202020204" pitchFamily="34" charset="0"/>
              <a:sym typeface="Arial" panose="020B0604020202020204" pitchFamily="34" charset="0"/>
            </a:endParaRPr>
          </a:p>
        </p:txBody>
      </p:sp>
      <p:sp>
        <p:nvSpPr>
          <p:cNvPr id="15" name="Freeform 13"/>
          <p:cNvSpPr/>
          <p:nvPr/>
        </p:nvSpPr>
        <p:spPr bwMode="auto">
          <a:xfrm>
            <a:off x="5089525" y="2301875"/>
            <a:ext cx="606425"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Microsoft YaHei" panose="020B0503020204020204" pitchFamily="34" charset="-122"/>
              <a:cs typeface="Arial" panose="020B0604020202020204" pitchFamily="34" charset="0"/>
              <a:sym typeface="Arial" panose="020B0604020202020204" pitchFamily="34" charset="0"/>
            </a:endParaRPr>
          </a:p>
        </p:txBody>
      </p:sp>
      <p:sp>
        <p:nvSpPr>
          <p:cNvPr id="16" name="Freeform 13"/>
          <p:cNvSpPr/>
          <p:nvPr/>
        </p:nvSpPr>
        <p:spPr bwMode="auto">
          <a:xfrm rot="6413141">
            <a:off x="7250387" y="3996530"/>
            <a:ext cx="606425"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Microsoft YaHei" panose="020B0503020204020204" pitchFamily="34" charset="-122"/>
              <a:cs typeface="Arial" panose="020B0604020202020204" pitchFamily="34" charset="0"/>
              <a:sym typeface="Arial" panose="020B0604020202020204" pitchFamily="34" charset="0"/>
            </a:endParaRPr>
          </a:p>
        </p:txBody>
      </p:sp>
      <p:sp>
        <p:nvSpPr>
          <p:cNvPr id="17" name="Freeform 13"/>
          <p:cNvSpPr/>
          <p:nvPr/>
        </p:nvSpPr>
        <p:spPr bwMode="auto">
          <a:xfrm>
            <a:off x="3971925" y="3159125"/>
            <a:ext cx="606425"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Microsoft YaHei" panose="020B0503020204020204" pitchFamily="34" charset="-122"/>
              <a:cs typeface="Arial" panose="020B0604020202020204" pitchFamily="34" charset="0"/>
              <a:sym typeface="Arial" panose="020B0604020202020204" pitchFamily="34" charset="0"/>
            </a:endParaRPr>
          </a:p>
        </p:txBody>
      </p:sp>
      <p:sp>
        <p:nvSpPr>
          <p:cNvPr id="18" name="Freeform 17"/>
          <p:cNvSpPr/>
          <p:nvPr/>
        </p:nvSpPr>
        <p:spPr bwMode="auto">
          <a:xfrm rot="19297052">
            <a:off x="7205360" y="4368801"/>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Microsoft YaHei" panose="020B0503020204020204" pitchFamily="34" charset="-122"/>
              <a:cs typeface="Arial" panose="020B0604020202020204" pitchFamily="34" charset="0"/>
              <a:sym typeface="Arial" panose="020B0604020202020204" pitchFamily="34" charset="0"/>
            </a:endParaRPr>
          </a:p>
        </p:txBody>
      </p:sp>
      <p:sp>
        <p:nvSpPr>
          <p:cNvPr id="20" name="Subtitle 19"/>
          <p:cNvSpPr>
            <a:spLocks noGrp="1"/>
          </p:cNvSpPr>
          <p:nvPr>
            <p:ph type="subTitle" idx="1"/>
          </p:nvPr>
        </p:nvSpPr>
        <p:spPr>
          <a:xfrm rot="1292703">
            <a:off x="7106126" y="4866887"/>
            <a:ext cx="1697037" cy="433387"/>
          </a:xfrm>
        </p:spPr>
        <p:txBody>
          <a:bodyPr rtlCol="0">
            <a:normAutofit fontScale="75000" lnSpcReduction="20000"/>
          </a:bodyPr>
          <a:lstStyle/>
          <a:p>
            <a:pPr eaLnBrk="1" fontAlgn="auto" hangingPunct="1">
              <a:spcAft>
                <a:spcPts val="0"/>
              </a:spcAft>
              <a:defRPr/>
            </a:pPr>
            <a:r>
              <a:rPr lang="en-US" dirty="0" err="1" smtClean="0">
                <a:solidFill>
                  <a:schemeClr val="tx1"/>
                </a:solidFill>
                <a:latin typeface="Times New Roman" panose="02020603050405020304" pitchFamily="18" charset="0"/>
                <a:cs typeface="Times New Roman" panose="02020603050405020304" pitchFamily="18" charset="0"/>
              </a:rPr>
              <a:t>Thái</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độ</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24" name="Cloud Callout 23"/>
          <p:cNvSpPr/>
          <p:nvPr/>
        </p:nvSpPr>
        <p:spPr>
          <a:xfrm rot="304414">
            <a:off x="8872906" y="3972225"/>
            <a:ext cx="3245574" cy="2082180"/>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anose="02020603050405020304" pitchFamily="18" charset="0"/>
              <a:cs typeface="Times New Roman" panose="02020603050405020304" pitchFamily="18" charset="0"/>
            </a:endParaRPr>
          </a:p>
        </p:txBody>
      </p:sp>
      <p:sp>
        <p:nvSpPr>
          <p:cNvPr id="25" name="Cloud Callout 24"/>
          <p:cNvSpPr/>
          <p:nvPr/>
        </p:nvSpPr>
        <p:spPr>
          <a:xfrm rot="19915998" flipH="1">
            <a:off x="445770" y="2312670"/>
            <a:ext cx="1841500" cy="2707640"/>
          </a:xfrm>
          <a:prstGeom prst="cloudCallou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800" b="1" dirty="0">
                <a:solidFill>
                  <a:schemeClr val="bg2">
                    <a:lumMod val="25000"/>
                  </a:schemeClr>
                </a:solidFill>
                <a:latin typeface="Times New Roman" panose="02020603050405020304" pitchFamily="18" charset="0"/>
                <a:ea typeface="Arial Unicode MS"/>
                <a:cs typeface="Times New Roman" panose="02020603050405020304" pitchFamily="18" charset="0"/>
              </a:rPr>
              <a:t>Chia </a:t>
            </a:r>
            <a:r>
              <a:rPr lang="en-US" sz="2800" b="1" dirty="0" err="1">
                <a:solidFill>
                  <a:schemeClr val="bg2">
                    <a:lumMod val="25000"/>
                  </a:schemeClr>
                </a:solidFill>
                <a:latin typeface="Times New Roman" panose="02020603050405020304" pitchFamily="18" charset="0"/>
                <a:ea typeface="Arial Unicode MS"/>
                <a:cs typeface="Times New Roman" panose="02020603050405020304" pitchFamily="18" charset="0"/>
              </a:rPr>
              <a:t>lớp</a:t>
            </a:r>
            <a:r>
              <a:rPr lang="en-US" sz="2800" b="1" dirty="0">
                <a:solidFill>
                  <a:schemeClr val="bg2">
                    <a:lumMod val="25000"/>
                  </a:schemeClr>
                </a:solidFill>
                <a:latin typeface="Times New Roman" panose="02020603050405020304" pitchFamily="18" charset="0"/>
                <a:ea typeface="Arial Unicode MS"/>
                <a:cs typeface="Times New Roman" panose="02020603050405020304" pitchFamily="18" charset="0"/>
              </a:rPr>
              <a:t> </a:t>
            </a:r>
            <a:r>
              <a:rPr lang="en-US" sz="2800" b="1" dirty="0" err="1">
                <a:solidFill>
                  <a:schemeClr val="bg2">
                    <a:lumMod val="25000"/>
                  </a:schemeClr>
                </a:solidFill>
                <a:latin typeface="Times New Roman" panose="02020603050405020304" pitchFamily="18" charset="0"/>
                <a:ea typeface="Arial Unicode MS"/>
                <a:cs typeface="Times New Roman" panose="02020603050405020304" pitchFamily="18" charset="0"/>
              </a:rPr>
              <a:t>ra</a:t>
            </a:r>
            <a:r>
              <a:rPr lang="en-US" sz="2800" b="1" dirty="0">
                <a:solidFill>
                  <a:schemeClr val="bg2">
                    <a:lumMod val="25000"/>
                  </a:schemeClr>
                </a:solidFill>
                <a:latin typeface="Times New Roman" panose="02020603050405020304" pitchFamily="18" charset="0"/>
                <a:ea typeface="Arial Unicode MS"/>
                <a:cs typeface="Times New Roman" panose="02020603050405020304" pitchFamily="18" charset="0"/>
              </a:rPr>
              <a:t> </a:t>
            </a:r>
            <a:r>
              <a:rPr lang="en-US" sz="2800" b="1" dirty="0" err="1">
                <a:solidFill>
                  <a:schemeClr val="bg2">
                    <a:lumMod val="25000"/>
                  </a:schemeClr>
                </a:solidFill>
                <a:latin typeface="Times New Roman" panose="02020603050405020304" pitchFamily="18" charset="0"/>
                <a:ea typeface="Arial Unicode MS"/>
                <a:cs typeface="Times New Roman" panose="02020603050405020304" pitchFamily="18" charset="0"/>
              </a:rPr>
              <a:t>thành</a:t>
            </a:r>
            <a:r>
              <a:rPr lang="en-US" sz="2800" b="1" dirty="0">
                <a:solidFill>
                  <a:schemeClr val="bg2">
                    <a:lumMod val="25000"/>
                  </a:schemeClr>
                </a:solidFill>
                <a:latin typeface="Times New Roman" panose="02020603050405020304" pitchFamily="18" charset="0"/>
                <a:ea typeface="Arial Unicode MS"/>
                <a:cs typeface="Times New Roman" panose="02020603050405020304" pitchFamily="18" charset="0"/>
              </a:rPr>
              <a:t> hai</a:t>
            </a:r>
            <a:r>
              <a:rPr lang="en-US" sz="2800" b="1" dirty="0" smtClean="0">
                <a:solidFill>
                  <a:schemeClr val="bg2">
                    <a:lumMod val="25000"/>
                  </a:schemeClr>
                </a:solidFill>
                <a:latin typeface="Times New Roman" panose="02020603050405020304" pitchFamily="18" charset="0"/>
                <a:ea typeface="Arial Unicode MS"/>
                <a:cs typeface="Times New Roman" panose="02020603050405020304" pitchFamily="18" charset="0"/>
              </a:rPr>
              <a:t> </a:t>
            </a:r>
            <a:r>
              <a:rPr lang="en-US" sz="2800" b="1" dirty="0" err="1">
                <a:solidFill>
                  <a:schemeClr val="bg2">
                    <a:lumMod val="25000"/>
                  </a:schemeClr>
                </a:solidFill>
                <a:latin typeface="Times New Roman" panose="02020603050405020304" pitchFamily="18" charset="0"/>
                <a:ea typeface="Arial Unicode MS"/>
                <a:cs typeface="Times New Roman" panose="02020603050405020304" pitchFamily="18" charset="0"/>
              </a:rPr>
              <a:t>đội</a:t>
            </a:r>
            <a:endParaRPr lang="en-US" altLang="en-US" sz="2800" b="1" dirty="0" err="1">
              <a:solidFill>
                <a:schemeClr val="bg2">
                  <a:lumMod val="25000"/>
                </a:schemeClr>
              </a:solidFill>
              <a:latin typeface="Times New Roman" panose="02020603050405020304" pitchFamily="18" charset="0"/>
              <a:ea typeface="Arial Unicode MS"/>
              <a:cs typeface="Times New Roman" panose="02020603050405020304" pitchFamily="18" charset="0"/>
              <a:sym typeface="Microsoft YaHei" panose="020B0503020204020204" pitchFamily="34" charset="-122"/>
            </a:endParaRPr>
          </a:p>
        </p:txBody>
      </p:sp>
      <p:sp>
        <p:nvSpPr>
          <p:cNvPr id="27" name="Cloud Callout 26"/>
          <p:cNvSpPr/>
          <p:nvPr/>
        </p:nvSpPr>
        <p:spPr>
          <a:xfrm rot="21416254">
            <a:off x="7951509" y="1332872"/>
            <a:ext cx="4209127" cy="1902178"/>
          </a:xfrm>
          <a:prstGeom prst="cloudCallout">
            <a:avLst>
              <a:gd name="adj1" fmla="val -23304"/>
              <a:gd name="adj2" fmla="val 89482"/>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anose="02020603050405020304" pitchFamily="18" charset="0"/>
              <a:cs typeface="Times New Roman" panose="02020603050405020304" pitchFamily="18" charset="0"/>
            </a:endParaRPr>
          </a:p>
        </p:txBody>
      </p:sp>
      <p:sp>
        <p:nvSpPr>
          <p:cNvPr id="2" name="Rectangle 1"/>
          <p:cNvSpPr/>
          <p:nvPr/>
        </p:nvSpPr>
        <p:spPr>
          <a:xfrm>
            <a:off x="8319366" y="1388803"/>
            <a:ext cx="3663128" cy="2039789"/>
          </a:xfrm>
          <a:prstGeom prst="rect">
            <a:avLst/>
          </a:prstGeom>
        </p:spPr>
        <p:txBody>
          <a:bodyPr wrap="square">
            <a:spAutoFit/>
          </a:bodyPr>
          <a:lstStyle/>
          <a:p>
            <a:pPr lvl="0" eaLnBrk="0" fontAlgn="base" hangingPunct="0">
              <a:lnSpc>
                <a:spcPct val="125000"/>
              </a:lnSpc>
              <a:spcBef>
                <a:spcPct val="0"/>
              </a:spcBef>
              <a:spcAft>
                <a:spcPct val="0"/>
              </a:spcAft>
              <a:defRPr/>
            </a:pPr>
            <a:r>
              <a:rPr lang="en-US" sz="2530" b="1" dirty="0" err="1">
                <a:solidFill>
                  <a:srgbClr val="FF0000"/>
                </a:solidFill>
                <a:latin typeface="Times New Roman" panose="02020603050405020304" pitchFamily="18" charset="0"/>
                <a:ea typeface="Arial Unicode MS"/>
                <a:cs typeface="Times New Roman" panose="02020603050405020304" pitchFamily="18" charset="0"/>
              </a:rPr>
              <a:t>Đạ</a:t>
            </a:r>
            <a:r>
              <a:rPr lang="it-IT" sz="2530" b="1" dirty="0">
                <a:solidFill>
                  <a:srgbClr val="FF0000"/>
                </a:solidFill>
                <a:latin typeface="Times New Roman" panose="02020603050405020304" pitchFamily="18" charset="0"/>
                <a:ea typeface="Arial Unicode MS"/>
                <a:cs typeface="Times New Roman" panose="02020603050405020304" pitchFamily="18" charset="0"/>
              </a:rPr>
              <a:t>i di</a:t>
            </a:r>
            <a:r>
              <a:rPr lang="en-US" sz="2530" b="1" dirty="0" err="1">
                <a:solidFill>
                  <a:srgbClr val="FF0000"/>
                </a:solidFill>
                <a:latin typeface="Times New Roman" panose="02020603050405020304" pitchFamily="18" charset="0"/>
                <a:ea typeface="Arial Unicode MS"/>
                <a:cs typeface="Times New Roman" panose="02020603050405020304" pitchFamily="18" charset="0"/>
              </a:rPr>
              <a:t>ện</a:t>
            </a:r>
            <a:r>
              <a:rPr lang="en-US" sz="2530" b="1" dirty="0">
                <a:solidFill>
                  <a:srgbClr val="FF0000"/>
                </a:solidFill>
                <a:latin typeface="Times New Roman" panose="02020603050405020304" pitchFamily="18" charset="0"/>
                <a:ea typeface="Arial Unicode MS"/>
                <a:cs typeface="Times New Roman" panose="02020603050405020304" pitchFamily="18" charset="0"/>
              </a:rPr>
              <a:t> </a:t>
            </a:r>
            <a:r>
              <a:rPr lang="en-US" sz="2530" b="1" dirty="0" err="1">
                <a:solidFill>
                  <a:srgbClr val="FF0000"/>
                </a:solidFill>
                <a:latin typeface="Times New Roman" panose="02020603050405020304" pitchFamily="18" charset="0"/>
                <a:ea typeface="Arial Unicode MS"/>
                <a:cs typeface="Times New Roman" panose="02020603050405020304" pitchFamily="18" charset="0"/>
              </a:rPr>
              <a:t>hai</a:t>
            </a:r>
            <a:r>
              <a:rPr lang="en-US" sz="2530" b="1" dirty="0">
                <a:solidFill>
                  <a:srgbClr val="FF0000"/>
                </a:solidFill>
                <a:latin typeface="Times New Roman" panose="02020603050405020304" pitchFamily="18" charset="0"/>
                <a:ea typeface="Arial Unicode MS"/>
                <a:cs typeface="Times New Roman" panose="02020603050405020304" pitchFamily="18" charset="0"/>
              </a:rPr>
              <a:t> </a:t>
            </a:r>
            <a:r>
              <a:rPr lang="en-US" sz="2530" b="1" dirty="0" err="1">
                <a:solidFill>
                  <a:srgbClr val="FF0000"/>
                </a:solidFill>
                <a:latin typeface="Times New Roman" panose="02020603050405020304" pitchFamily="18" charset="0"/>
                <a:ea typeface="Arial Unicode MS"/>
                <a:cs typeface="Times New Roman" panose="02020603050405020304" pitchFamily="18" charset="0"/>
              </a:rPr>
              <a:t>đội</a:t>
            </a:r>
            <a:r>
              <a:rPr lang="en-US" sz="2530" b="1" dirty="0">
                <a:solidFill>
                  <a:srgbClr val="FF0000"/>
                </a:solidFill>
                <a:latin typeface="Times New Roman" panose="02020603050405020304" pitchFamily="18" charset="0"/>
                <a:ea typeface="Arial Unicode MS"/>
                <a:cs typeface="Times New Roman" panose="02020603050405020304" pitchFamily="18" charset="0"/>
              </a:rPr>
              <a:t> l</a:t>
            </a:r>
            <a:r>
              <a:rPr lang="fr-FR" sz="2530" b="1" dirty="0">
                <a:solidFill>
                  <a:srgbClr val="FF0000"/>
                </a:solidFill>
                <a:latin typeface="Times New Roman" panose="02020603050405020304" pitchFamily="18" charset="0"/>
                <a:ea typeface="Arial Unicode MS"/>
                <a:cs typeface="Times New Roman" panose="02020603050405020304" pitchFamily="18" charset="0"/>
              </a:rPr>
              <a:t>ê</a:t>
            </a:r>
            <a:r>
              <a:rPr lang="en-US" sz="2530" b="1" dirty="0">
                <a:solidFill>
                  <a:srgbClr val="FF0000"/>
                </a:solidFill>
                <a:latin typeface="Times New Roman" panose="02020603050405020304" pitchFamily="18" charset="0"/>
                <a:ea typeface="Arial Unicode MS"/>
                <a:cs typeface="Times New Roman" panose="02020603050405020304" pitchFamily="18" charset="0"/>
              </a:rPr>
              <a:t>n </a:t>
            </a:r>
            <a:r>
              <a:rPr lang="en-US" sz="2530" b="1" dirty="0" err="1">
                <a:solidFill>
                  <a:srgbClr val="FF0000"/>
                </a:solidFill>
                <a:latin typeface="Times New Roman" panose="02020603050405020304" pitchFamily="18" charset="0"/>
                <a:ea typeface="Arial Unicode MS"/>
                <a:cs typeface="Times New Roman" panose="02020603050405020304" pitchFamily="18" charset="0"/>
              </a:rPr>
              <a:t>bả</a:t>
            </a:r>
            <a:r>
              <a:rPr lang="nl-NL" sz="2530" b="1" dirty="0">
                <a:solidFill>
                  <a:srgbClr val="FF0000"/>
                </a:solidFill>
                <a:latin typeface="Times New Roman" panose="02020603050405020304" pitchFamily="18" charset="0"/>
                <a:ea typeface="Arial Unicode MS"/>
                <a:cs typeface="Times New Roman" panose="02020603050405020304" pitchFamily="18" charset="0"/>
              </a:rPr>
              <a:t>ng v</a:t>
            </a:r>
            <a:r>
              <a:rPr lang="fr-FR" sz="2530" b="1" dirty="0">
                <a:solidFill>
                  <a:srgbClr val="FF0000"/>
                </a:solidFill>
                <a:latin typeface="Times New Roman" panose="02020603050405020304" pitchFamily="18" charset="0"/>
                <a:ea typeface="Arial Unicode MS"/>
                <a:cs typeface="Times New Roman" panose="02020603050405020304" pitchFamily="18" charset="0"/>
              </a:rPr>
              <a:t>à </a:t>
            </a:r>
            <a:r>
              <a:rPr lang="en-US" sz="2530" b="1" dirty="0" err="1">
                <a:solidFill>
                  <a:srgbClr val="FF0000"/>
                </a:solidFill>
                <a:latin typeface="Times New Roman" panose="02020603050405020304" pitchFamily="18" charset="0"/>
                <a:ea typeface="Arial Unicode MS"/>
                <a:cs typeface="Times New Roman" panose="02020603050405020304" pitchFamily="18" charset="0"/>
              </a:rPr>
              <a:t>viết</a:t>
            </a:r>
            <a:r>
              <a:rPr lang="en-US" sz="2530" b="1" dirty="0">
                <a:solidFill>
                  <a:srgbClr val="FF0000"/>
                </a:solidFill>
                <a:latin typeface="Times New Roman" panose="02020603050405020304" pitchFamily="18" charset="0"/>
                <a:ea typeface="Arial Unicode MS"/>
                <a:cs typeface="Times New Roman" panose="02020603050405020304" pitchFamily="18" charset="0"/>
              </a:rPr>
              <a:t>, </a:t>
            </a:r>
            <a:r>
              <a:rPr lang="en-US" sz="2530" b="1" dirty="0" err="1">
                <a:solidFill>
                  <a:srgbClr val="FF0000"/>
                </a:solidFill>
                <a:latin typeface="Times New Roman" panose="02020603050405020304" pitchFamily="18" charset="0"/>
                <a:ea typeface="Arial Unicode MS"/>
                <a:cs typeface="Times New Roman" panose="02020603050405020304" pitchFamily="18" charset="0"/>
              </a:rPr>
              <a:t>dán</a:t>
            </a:r>
            <a:r>
              <a:rPr lang="en-US" sz="2530" b="1" dirty="0">
                <a:solidFill>
                  <a:srgbClr val="FF0000"/>
                </a:solidFill>
                <a:latin typeface="Times New Roman" panose="02020603050405020304" pitchFamily="18" charset="0"/>
                <a:ea typeface="Arial Unicode MS"/>
                <a:cs typeface="Times New Roman" panose="02020603050405020304" pitchFamily="18" charset="0"/>
              </a:rPr>
              <a:t> </a:t>
            </a:r>
            <a:r>
              <a:rPr lang="en-US" sz="2530" b="1" dirty="0" err="1">
                <a:solidFill>
                  <a:srgbClr val="FF0000"/>
                </a:solidFill>
                <a:latin typeface="Times New Roman" panose="02020603050405020304" pitchFamily="18" charset="0"/>
                <a:ea typeface="Arial Unicode MS"/>
                <a:cs typeface="Times New Roman" panose="02020603050405020304" pitchFamily="18" charset="0"/>
              </a:rPr>
              <a:t>những</a:t>
            </a:r>
            <a:r>
              <a:rPr lang="en-US" sz="2530" b="1" dirty="0">
                <a:solidFill>
                  <a:srgbClr val="FF0000"/>
                </a:solidFill>
                <a:latin typeface="Times New Roman" panose="02020603050405020304" pitchFamily="18" charset="0"/>
                <a:ea typeface="Arial Unicode MS"/>
                <a:cs typeface="Times New Roman" panose="02020603050405020304" pitchFamily="18" charset="0"/>
              </a:rPr>
              <a:t> </a:t>
            </a:r>
            <a:r>
              <a:rPr lang="en-US" sz="2530" b="1" dirty="0" err="1">
                <a:solidFill>
                  <a:srgbClr val="FF0000"/>
                </a:solidFill>
                <a:latin typeface="Times New Roman" panose="02020603050405020304" pitchFamily="18" charset="0"/>
                <a:ea typeface="Arial Unicode MS"/>
                <a:cs typeface="Times New Roman" panose="02020603050405020304" pitchFamily="18" charset="0"/>
              </a:rPr>
              <a:t>biểu</a:t>
            </a:r>
            <a:r>
              <a:rPr lang="en-US" sz="2530" b="1" dirty="0">
                <a:solidFill>
                  <a:srgbClr val="FF0000"/>
                </a:solidFill>
                <a:latin typeface="Times New Roman" panose="02020603050405020304" pitchFamily="18" charset="0"/>
                <a:ea typeface="Arial Unicode MS"/>
                <a:cs typeface="Times New Roman" panose="02020603050405020304" pitchFamily="18" charset="0"/>
              </a:rPr>
              <a:t> </a:t>
            </a:r>
            <a:r>
              <a:rPr lang="en-US" sz="2530" b="1" dirty="0" err="1">
                <a:solidFill>
                  <a:srgbClr val="FF0000"/>
                </a:solidFill>
                <a:latin typeface="Times New Roman" panose="02020603050405020304" pitchFamily="18" charset="0"/>
                <a:ea typeface="Arial Unicode MS"/>
                <a:cs typeface="Times New Roman" panose="02020603050405020304" pitchFamily="18" charset="0"/>
              </a:rPr>
              <a:t>hiện</a:t>
            </a:r>
            <a:r>
              <a:rPr lang="en-US" sz="2530" b="1" dirty="0">
                <a:solidFill>
                  <a:srgbClr val="FF0000"/>
                </a:solidFill>
                <a:latin typeface="Times New Roman" panose="02020603050405020304" pitchFamily="18" charset="0"/>
                <a:ea typeface="Arial Unicode MS"/>
                <a:cs typeface="Times New Roman" panose="02020603050405020304" pitchFamily="18" charset="0"/>
              </a:rPr>
              <a:t> </a:t>
            </a:r>
            <a:r>
              <a:rPr lang="en-US" sz="2530" b="1" dirty="0" err="1">
                <a:solidFill>
                  <a:srgbClr val="FF0000"/>
                </a:solidFill>
                <a:latin typeface="Times New Roman" panose="02020603050405020304" pitchFamily="18" charset="0"/>
                <a:ea typeface="Arial Unicode MS"/>
                <a:cs typeface="Times New Roman" panose="02020603050405020304" pitchFamily="18" charset="0"/>
              </a:rPr>
              <a:t>của</a:t>
            </a:r>
            <a:r>
              <a:rPr lang="en-US" sz="2530" b="1" dirty="0">
                <a:solidFill>
                  <a:srgbClr val="FF0000"/>
                </a:solidFill>
                <a:latin typeface="Times New Roman" panose="02020603050405020304" pitchFamily="18" charset="0"/>
                <a:ea typeface="Arial Unicode MS"/>
                <a:cs typeface="Times New Roman" panose="02020603050405020304" pitchFamily="18" charset="0"/>
              </a:rPr>
              <a:t> </a:t>
            </a:r>
            <a:r>
              <a:rPr lang="en-US" sz="2530" b="1" dirty="0" err="1">
                <a:solidFill>
                  <a:srgbClr val="FF0000"/>
                </a:solidFill>
                <a:latin typeface="Times New Roman" panose="02020603050405020304" pitchFamily="18" charset="0"/>
                <a:ea typeface="Arial Unicode MS"/>
                <a:cs typeface="Times New Roman" panose="02020603050405020304" pitchFamily="18" charset="0"/>
              </a:rPr>
              <a:t>yêu</a:t>
            </a:r>
            <a:r>
              <a:rPr lang="en-US" sz="2530" b="1" dirty="0">
                <a:solidFill>
                  <a:srgbClr val="FF0000"/>
                </a:solidFill>
                <a:latin typeface="Times New Roman" panose="02020603050405020304" pitchFamily="18" charset="0"/>
                <a:ea typeface="Arial Unicode MS"/>
                <a:cs typeface="Times New Roman" panose="02020603050405020304" pitchFamily="18" charset="0"/>
              </a:rPr>
              <a:t> </a:t>
            </a:r>
            <a:r>
              <a:rPr lang="en-US" sz="2530" b="1" dirty="0" err="1">
                <a:solidFill>
                  <a:srgbClr val="FF0000"/>
                </a:solidFill>
                <a:latin typeface="Times New Roman" panose="02020603050405020304" pitchFamily="18" charset="0"/>
                <a:ea typeface="Arial Unicode MS"/>
                <a:cs typeface="Times New Roman" panose="02020603050405020304" pitchFamily="18" charset="0"/>
              </a:rPr>
              <a:t>thương</a:t>
            </a:r>
            <a:r>
              <a:rPr lang="en-US" sz="2530" b="1" dirty="0">
                <a:solidFill>
                  <a:srgbClr val="FF0000"/>
                </a:solidFill>
                <a:latin typeface="Times New Roman" panose="02020603050405020304" pitchFamily="18" charset="0"/>
                <a:ea typeface="Arial Unicode MS"/>
                <a:cs typeface="Times New Roman" panose="02020603050405020304" pitchFamily="18" charset="0"/>
              </a:rPr>
              <a:t> con </a:t>
            </a:r>
            <a:r>
              <a:rPr lang="en-US" sz="2530" b="1" dirty="0" err="1">
                <a:solidFill>
                  <a:srgbClr val="FF0000"/>
                </a:solidFill>
                <a:latin typeface="Times New Roman" panose="02020603050405020304" pitchFamily="18" charset="0"/>
                <a:ea typeface="Arial Unicode MS"/>
                <a:cs typeface="Times New Roman" panose="02020603050405020304" pitchFamily="18" charset="0"/>
              </a:rPr>
              <a:t>người</a:t>
            </a:r>
            <a:r>
              <a:rPr lang="en-US" sz="2530" b="1" dirty="0">
                <a:solidFill>
                  <a:srgbClr val="FF0000"/>
                </a:solidFill>
                <a:latin typeface="Times New Roman" panose="02020603050405020304" pitchFamily="18" charset="0"/>
                <a:ea typeface="Arial Unicode MS"/>
                <a:cs typeface="Times New Roman" panose="02020603050405020304" pitchFamily="18" charset="0"/>
              </a:rPr>
              <a:t> </a:t>
            </a:r>
            <a:r>
              <a:rPr lang="en-US" sz="2530" b="1" dirty="0" err="1">
                <a:solidFill>
                  <a:srgbClr val="FF0000"/>
                </a:solidFill>
                <a:latin typeface="Times New Roman" panose="02020603050405020304" pitchFamily="18" charset="0"/>
                <a:ea typeface="Arial Unicode MS"/>
                <a:cs typeface="Times New Roman" panose="02020603050405020304" pitchFamily="18" charset="0"/>
              </a:rPr>
              <a:t>trong</a:t>
            </a:r>
            <a:r>
              <a:rPr lang="en-US" sz="2530" b="1" dirty="0">
                <a:solidFill>
                  <a:srgbClr val="FF0000"/>
                </a:solidFill>
                <a:latin typeface="Times New Roman" panose="02020603050405020304" pitchFamily="18" charset="0"/>
                <a:ea typeface="Arial Unicode MS"/>
                <a:cs typeface="Times New Roman" panose="02020603050405020304" pitchFamily="18" charset="0"/>
              </a:rPr>
              <a:t> 5’</a:t>
            </a:r>
            <a:endParaRPr lang="en-US" sz="2530" b="1" dirty="0">
              <a:solidFill>
                <a:srgbClr val="FF0000"/>
              </a:solidFill>
              <a:latin typeface="Times New Roman" panose="02020603050405020304" pitchFamily="18" charset="0"/>
              <a:ea typeface="Arial Unicode MS"/>
              <a:cs typeface="Times New Roman" panose="02020603050405020304" pitchFamily="18" charset="0"/>
            </a:endParaRPr>
          </a:p>
        </p:txBody>
      </p:sp>
      <p:sp>
        <p:nvSpPr>
          <p:cNvPr id="3" name="Rectangle 2"/>
          <p:cNvSpPr/>
          <p:nvPr/>
        </p:nvSpPr>
        <p:spPr>
          <a:xfrm>
            <a:off x="9173261" y="4415758"/>
            <a:ext cx="3024784" cy="871264"/>
          </a:xfrm>
          <a:prstGeom prst="rect">
            <a:avLst/>
          </a:prstGeom>
        </p:spPr>
        <p:txBody>
          <a:bodyPr wrap="square">
            <a:spAutoFit/>
          </a:bodyPr>
          <a:lstStyle/>
          <a:p>
            <a:pPr lvl="0" eaLnBrk="0" fontAlgn="base" hangingPunct="0">
              <a:spcBef>
                <a:spcPct val="0"/>
              </a:spcBef>
              <a:spcAft>
                <a:spcPct val="0"/>
              </a:spcAft>
              <a:defRPr/>
            </a:pPr>
            <a:r>
              <a:rPr lang="en-US" sz="2530" b="1" dirty="0" err="1">
                <a:solidFill>
                  <a:srgbClr val="FF0000"/>
                </a:solidFill>
                <a:latin typeface="Times New Roman" panose="02020603050405020304" pitchFamily="18" charset="0"/>
                <a:ea typeface="Arial Unicode MS"/>
                <a:cs typeface="Times New Roman" panose="02020603050405020304" pitchFamily="18" charset="0"/>
              </a:rPr>
              <a:t>Đội</a:t>
            </a:r>
            <a:r>
              <a:rPr lang="en-US" sz="2530" b="1" dirty="0">
                <a:solidFill>
                  <a:srgbClr val="FF0000"/>
                </a:solidFill>
                <a:latin typeface="Times New Roman" panose="02020603050405020304" pitchFamily="18" charset="0"/>
                <a:ea typeface="Arial Unicode MS"/>
                <a:cs typeface="Times New Roman" panose="02020603050405020304" pitchFamily="18" charset="0"/>
              </a:rPr>
              <a:t> n</a:t>
            </a:r>
            <a:r>
              <a:rPr lang="fr-FR" sz="2530" b="1" dirty="0">
                <a:solidFill>
                  <a:srgbClr val="FF0000"/>
                </a:solidFill>
                <a:latin typeface="Times New Roman" panose="02020603050405020304" pitchFamily="18" charset="0"/>
                <a:ea typeface="Arial Unicode MS"/>
                <a:cs typeface="Times New Roman" panose="02020603050405020304" pitchFamily="18" charset="0"/>
              </a:rPr>
              <a:t>à</a:t>
            </a:r>
            <a:r>
              <a:rPr lang="en-US" sz="2530" b="1" dirty="0">
                <a:solidFill>
                  <a:srgbClr val="FF0000"/>
                </a:solidFill>
                <a:latin typeface="Times New Roman" panose="02020603050405020304" pitchFamily="18" charset="0"/>
                <a:ea typeface="Arial Unicode MS"/>
                <a:cs typeface="Times New Roman" panose="02020603050405020304" pitchFamily="18" charset="0"/>
              </a:rPr>
              <a:t>o </a:t>
            </a:r>
            <a:r>
              <a:rPr lang="en-US" sz="2530" b="1" dirty="0" err="1">
                <a:solidFill>
                  <a:srgbClr val="FF0000"/>
                </a:solidFill>
                <a:latin typeface="Times New Roman" panose="02020603050405020304" pitchFamily="18" charset="0"/>
                <a:ea typeface="Arial Unicode MS"/>
                <a:cs typeface="Times New Roman" panose="02020603050405020304" pitchFamily="18" charset="0"/>
              </a:rPr>
              <a:t>viết</a:t>
            </a:r>
            <a:r>
              <a:rPr lang="en-US" sz="2530" b="1" dirty="0">
                <a:solidFill>
                  <a:srgbClr val="FF0000"/>
                </a:solidFill>
                <a:latin typeface="Times New Roman" panose="02020603050405020304" pitchFamily="18" charset="0"/>
                <a:ea typeface="Arial Unicode MS"/>
                <a:cs typeface="Times New Roman" panose="02020603050405020304" pitchFamily="18" charset="0"/>
              </a:rPr>
              <a:t> </a:t>
            </a:r>
            <a:r>
              <a:rPr lang="en-US" sz="2530" b="1" dirty="0" err="1">
                <a:solidFill>
                  <a:srgbClr val="FF0000"/>
                </a:solidFill>
                <a:latin typeface="Times New Roman" panose="02020603050405020304" pitchFamily="18" charset="0"/>
                <a:ea typeface="Arial Unicode MS"/>
                <a:cs typeface="Times New Roman" panose="02020603050405020304" pitchFamily="18" charset="0"/>
              </a:rPr>
              <a:t>đượ</a:t>
            </a:r>
            <a:r>
              <a:rPr lang="pt-PT" sz="2530" b="1" dirty="0">
                <a:solidFill>
                  <a:srgbClr val="FF0000"/>
                </a:solidFill>
                <a:latin typeface="Times New Roman" panose="02020603050405020304" pitchFamily="18" charset="0"/>
                <a:ea typeface="Arial Unicode MS"/>
                <a:cs typeface="Times New Roman" panose="02020603050405020304" pitchFamily="18" charset="0"/>
              </a:rPr>
              <a:t>c nhi</a:t>
            </a:r>
            <a:r>
              <a:rPr lang="en-US" sz="2530" b="1" dirty="0" err="1">
                <a:solidFill>
                  <a:srgbClr val="FF0000"/>
                </a:solidFill>
                <a:latin typeface="Times New Roman" panose="02020603050405020304" pitchFamily="18" charset="0"/>
                <a:ea typeface="Arial Unicode MS"/>
                <a:cs typeface="Times New Roman" panose="02020603050405020304" pitchFamily="18" charset="0"/>
              </a:rPr>
              <a:t>ều</a:t>
            </a:r>
            <a:r>
              <a:rPr lang="en-US" sz="2530" b="1" dirty="0">
                <a:solidFill>
                  <a:srgbClr val="FF0000"/>
                </a:solidFill>
                <a:latin typeface="Times New Roman" panose="02020603050405020304" pitchFamily="18" charset="0"/>
                <a:ea typeface="Arial Unicode MS"/>
                <a:cs typeface="Times New Roman" panose="02020603050405020304" pitchFamily="18" charset="0"/>
              </a:rPr>
              <a:t> </a:t>
            </a:r>
            <a:r>
              <a:rPr lang="en-US" sz="2530" b="1" dirty="0" err="1">
                <a:solidFill>
                  <a:srgbClr val="FF0000"/>
                </a:solidFill>
                <a:latin typeface="Times New Roman" panose="02020603050405020304" pitchFamily="18" charset="0"/>
                <a:ea typeface="Arial Unicode MS"/>
                <a:cs typeface="Times New Roman" panose="02020603050405020304" pitchFamily="18" charset="0"/>
              </a:rPr>
              <a:t>truyền</a:t>
            </a:r>
            <a:r>
              <a:rPr lang="en-US" sz="2530" b="1" dirty="0">
                <a:solidFill>
                  <a:srgbClr val="FF0000"/>
                </a:solidFill>
                <a:latin typeface="Times New Roman" panose="02020603050405020304" pitchFamily="18" charset="0"/>
                <a:ea typeface="Arial Unicode MS"/>
                <a:cs typeface="Times New Roman" panose="02020603050405020304" pitchFamily="18" charset="0"/>
              </a:rPr>
              <a:t> </a:t>
            </a:r>
            <a:r>
              <a:rPr lang="en-US" sz="2530" b="1" dirty="0" err="1">
                <a:solidFill>
                  <a:srgbClr val="FF0000"/>
                </a:solidFill>
                <a:latin typeface="Times New Roman" panose="02020603050405020304" pitchFamily="18" charset="0"/>
                <a:ea typeface="Arial Unicode MS"/>
                <a:cs typeface="Times New Roman" panose="02020603050405020304" pitchFamily="18" charset="0"/>
              </a:rPr>
              <a:t>thống</a:t>
            </a:r>
            <a:r>
              <a:rPr lang="en-US" sz="2530" b="1" dirty="0">
                <a:solidFill>
                  <a:srgbClr val="FF0000"/>
                </a:solidFill>
                <a:latin typeface="Times New Roman" panose="02020603050405020304" pitchFamily="18" charset="0"/>
                <a:ea typeface="Arial Unicode MS"/>
                <a:cs typeface="Times New Roman" panose="02020603050405020304" pitchFamily="18" charset="0"/>
              </a:rPr>
              <a:t> </a:t>
            </a:r>
            <a:r>
              <a:rPr lang="en-US" sz="2530" b="1" dirty="0" err="1">
                <a:solidFill>
                  <a:srgbClr val="FF0000"/>
                </a:solidFill>
                <a:latin typeface="Times New Roman" panose="02020603050405020304" pitchFamily="18" charset="0"/>
                <a:ea typeface="Arial Unicode MS"/>
                <a:cs typeface="Times New Roman" panose="02020603050405020304" pitchFamily="18" charset="0"/>
              </a:rPr>
              <a:t>sẽ</a:t>
            </a:r>
            <a:r>
              <a:rPr lang="en-US" sz="2530" b="1" dirty="0">
                <a:solidFill>
                  <a:srgbClr val="FF0000"/>
                </a:solidFill>
                <a:latin typeface="Times New Roman" panose="02020603050405020304" pitchFamily="18" charset="0"/>
                <a:ea typeface="Arial Unicode MS"/>
                <a:cs typeface="Times New Roman" panose="02020603050405020304" pitchFamily="18" charset="0"/>
              </a:rPr>
              <a:t> </a:t>
            </a:r>
            <a:r>
              <a:rPr lang="en-US" sz="2530" b="1" dirty="0" err="1">
                <a:solidFill>
                  <a:srgbClr val="FF0000"/>
                </a:solidFill>
                <a:latin typeface="Times New Roman" panose="02020603050405020304" pitchFamily="18" charset="0"/>
                <a:ea typeface="Arial Unicode MS"/>
                <a:cs typeface="Times New Roman" panose="02020603050405020304" pitchFamily="18" charset="0"/>
              </a:rPr>
              <a:t>được</a:t>
            </a:r>
            <a:r>
              <a:rPr lang="en-US" sz="2530" b="1" dirty="0">
                <a:solidFill>
                  <a:srgbClr val="FF0000"/>
                </a:solidFill>
                <a:latin typeface="Times New Roman" panose="02020603050405020304" pitchFamily="18" charset="0"/>
                <a:ea typeface="Arial Unicode MS"/>
                <a:cs typeface="Times New Roman" panose="02020603050405020304" pitchFamily="18" charset="0"/>
              </a:rPr>
              <a:t> 10 </a:t>
            </a:r>
            <a:r>
              <a:rPr lang="en-US" sz="2530" b="1" dirty="0" err="1">
                <a:solidFill>
                  <a:srgbClr val="FF0000"/>
                </a:solidFill>
                <a:latin typeface="Times New Roman" panose="02020603050405020304" pitchFamily="18" charset="0"/>
                <a:ea typeface="Arial Unicode MS"/>
                <a:cs typeface="Times New Roman" panose="02020603050405020304" pitchFamily="18" charset="0"/>
              </a:rPr>
              <a:t>điểm</a:t>
            </a:r>
            <a:r>
              <a:rPr lang="en-US" sz="2530" b="1" dirty="0">
                <a:solidFill>
                  <a:srgbClr val="FF0000"/>
                </a:solidFill>
                <a:latin typeface="Times New Roman" panose="02020603050405020304" pitchFamily="18" charset="0"/>
                <a:ea typeface="Arial Unicode MS"/>
                <a:cs typeface="Times New Roman" panose="02020603050405020304" pitchFamily="18" charset="0"/>
              </a:rPr>
              <a:t>. </a:t>
            </a:r>
            <a:endParaRPr lang="en-SG" sz="2530" b="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29" name="图片 1"/>
          <p:cNvPicPr>
            <a:picLocks noChangeAspect="1"/>
          </p:cNvPicPr>
          <p:nvPr/>
        </p:nvPicPr>
        <p:blipFill>
          <a:blip r:embed="rId1">
            <a:extLst>
              <a:ext uri="{28A0092B-C50C-407E-A947-70E740481C1C}">
                <a14:useLocalDpi xmlns:a14="http://schemas.microsoft.com/office/drawing/2010/main" val="0"/>
              </a:ext>
            </a:extLst>
          </a:blip>
          <a:srcRect l="8347" r="32761"/>
          <a:stretch>
            <a:fillRect/>
          </a:stretch>
        </p:blipFill>
        <p:spPr bwMode="auto">
          <a:xfrm>
            <a:off x="1899386" y="5077456"/>
            <a:ext cx="1517073" cy="173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p:cNvSpPr>
            <a:spLocks noChangeArrowheads="1"/>
          </p:cNvSpPr>
          <p:nvPr/>
        </p:nvSpPr>
        <p:spPr bwMode="auto">
          <a:xfrm>
            <a:off x="388296" y="98738"/>
            <a:ext cx="7582064"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icrosoft YaHei" panose="020B0503020204020204" pitchFamily="34" charset="-122"/>
              </a:defRPr>
            </a:lvl1pPr>
            <a:lvl2pPr marL="742950" indent="-285750">
              <a:defRPr>
                <a:solidFill>
                  <a:schemeClr val="tx1"/>
                </a:solidFill>
                <a:latin typeface="Calibri" panose="020F0502020204030204" pitchFamily="34" charset="0"/>
                <a:ea typeface="Microsoft YaHei" panose="020B0503020204020204" pitchFamily="34" charset="-122"/>
              </a:defRPr>
            </a:lvl2pPr>
            <a:lvl3pPr marL="1143000" indent="-228600">
              <a:defRPr>
                <a:solidFill>
                  <a:schemeClr val="tx1"/>
                </a:solidFill>
                <a:latin typeface="Calibri" panose="020F0502020204030204" pitchFamily="34" charset="0"/>
                <a:ea typeface="Microsoft YaHei" panose="020B0503020204020204" pitchFamily="34" charset="-122"/>
              </a:defRPr>
            </a:lvl3pPr>
            <a:lvl4pPr marL="1600200" indent="-228600">
              <a:defRPr>
                <a:solidFill>
                  <a:schemeClr val="tx1"/>
                </a:solidFill>
                <a:latin typeface="Calibri" panose="020F0502020204030204" pitchFamily="34" charset="0"/>
                <a:ea typeface="Microsoft YaHei" panose="020B0503020204020204" pitchFamily="34" charset="-122"/>
              </a:defRPr>
            </a:lvl4pPr>
            <a:lvl5pPr marL="2057400" indent="-228600">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9pPr>
          </a:lstStyle>
          <a:p>
            <a:pPr algn="ctr" eaLnBrk="0" fontAlgn="base" hangingPunct="0">
              <a:spcBef>
                <a:spcPct val="0"/>
              </a:spcBef>
              <a:spcAft>
                <a:spcPct val="0"/>
              </a:spcAft>
            </a:pPr>
            <a:r>
              <a:rPr lang="en-US" altLang="en-US" sz="3200" b="1" dirty="0">
                <a:solidFill>
                  <a:srgbClr val="FF0000"/>
                </a:solidFill>
                <a:latin typeface="#9Slide05 Fourth" panose="00000500000000000000" pitchFamily="2" charset="0"/>
                <a:ea typeface="Helvetica Neue"/>
                <a:cs typeface="Helvetica Neue"/>
              </a:rPr>
              <a:t>TRÒ CHƠI </a:t>
            </a:r>
            <a:endParaRPr lang="en-US" altLang="en-US" sz="3200" b="1" dirty="0">
              <a:solidFill>
                <a:srgbClr val="FF0000"/>
              </a:solidFill>
              <a:latin typeface="#9Slide05 Fourth" panose="00000500000000000000" pitchFamily="2" charset="0"/>
              <a:ea typeface="Helvetica Neue"/>
              <a:cs typeface="Helvetica Neue"/>
            </a:endParaRPr>
          </a:p>
          <a:p>
            <a:pPr algn="ctr" eaLnBrk="0" fontAlgn="base" hangingPunct="0">
              <a:spcBef>
                <a:spcPct val="0"/>
              </a:spcBef>
              <a:spcAft>
                <a:spcPct val="0"/>
              </a:spcAft>
            </a:pPr>
            <a:r>
              <a:rPr lang="en-US" altLang="en-US" sz="3200" b="1" dirty="0" smtClean="0">
                <a:solidFill>
                  <a:srgbClr val="FF0000"/>
                </a:solidFill>
                <a:latin typeface="#9Slide05 Fourth" panose="00000500000000000000" pitchFamily="2" charset="0"/>
                <a:ea typeface="Helvetica Neue"/>
                <a:cs typeface="Helvetica Neue"/>
              </a:rPr>
              <a:t>“NGƯỜI LÀM VƯỜN NHÂN HẬU”</a:t>
            </a:r>
            <a:endParaRPr lang="en-SG" altLang="en-US" sz="3200" b="1" dirty="0">
              <a:solidFill>
                <a:srgbClr val="FF0000"/>
              </a:solidFill>
              <a:latin typeface="#9Slide05 Fourth" panose="00000500000000000000" pitchFamily="2" charset="0"/>
            </a:endParaRPr>
          </a:p>
        </p:txBody>
      </p:sp>
      <p:pic>
        <p:nvPicPr>
          <p:cNvPr id="33" name="Picture 32"/>
          <p:cNvPicPr>
            <a:picLocks noChangeAspect="1"/>
          </p:cNvPicPr>
          <p:nvPr/>
        </p:nvPicPr>
        <p:blipFill>
          <a:blip r:embed="rId2"/>
          <a:stretch>
            <a:fillRect/>
          </a:stretch>
        </p:blipFill>
        <p:spPr>
          <a:xfrm>
            <a:off x="10936762" y="0"/>
            <a:ext cx="1255238" cy="937524"/>
          </a:xfrm>
          <a:prstGeom prst="rect">
            <a:avLst/>
          </a:prstGeom>
        </p:spPr>
      </p:pic>
      <p:sp>
        <p:nvSpPr>
          <p:cNvPr id="19" name="Freeform 6"/>
          <p:cNvSpPr/>
          <p:nvPr/>
        </p:nvSpPr>
        <p:spPr bwMode="auto">
          <a:xfrm>
            <a:off x="2168525" y="3593465"/>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Microsoft YaHei" panose="020B0503020204020204" pitchFamily="34" charset="-122"/>
              <a:cs typeface="Arial" panose="020B0604020202020204" pitchFamily="34" charset="0"/>
              <a:sym typeface="Arial" panose="020B0604020202020204" pitchFamily="34" charset="0"/>
            </a:endParaRPr>
          </a:p>
        </p:txBody>
      </p:sp>
      <p:sp>
        <p:nvSpPr>
          <p:cNvPr id="21" name="Freeform 20"/>
          <p:cNvSpPr/>
          <p:nvPr/>
        </p:nvSpPr>
        <p:spPr bwMode="auto">
          <a:xfrm>
            <a:off x="5537200" y="1388428"/>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Microsoft YaHei" panose="020B0503020204020204" pitchFamily="34" charset="-122"/>
              <a:cs typeface="Arial" panose="020B0604020202020204" pitchFamily="34" charset="0"/>
              <a:sym typeface="Arial" panose="020B0604020202020204" pitchFamily="34" charset="0"/>
            </a:endParaRPr>
          </a:p>
        </p:txBody>
      </p:sp>
      <p:sp>
        <p:nvSpPr>
          <p:cNvPr id="26" name="Freeform 8"/>
          <p:cNvSpPr/>
          <p:nvPr/>
        </p:nvSpPr>
        <p:spPr bwMode="auto">
          <a:xfrm>
            <a:off x="5195888" y="4371340"/>
            <a:ext cx="265112" cy="454025"/>
          </a:xfrm>
          <a:custGeom>
            <a:avLst/>
            <a:gdLst/>
            <a:ahLst/>
            <a:cxnLst>
              <a:cxn ang="0">
                <a:pos x="40" y="169"/>
              </a:cxn>
              <a:cxn ang="0">
                <a:pos x="11" y="105"/>
              </a:cxn>
              <a:cxn ang="0">
                <a:pos x="15" y="0"/>
              </a:cxn>
              <a:cxn ang="0">
                <a:pos x="96" y="115"/>
              </a:cxn>
              <a:cxn ang="0">
                <a:pos x="49" y="169"/>
              </a:cxn>
              <a:cxn ang="0">
                <a:pos x="34" y="31"/>
              </a:cxn>
              <a:cxn ang="0">
                <a:pos x="40" y="169"/>
              </a:cxn>
            </a:cxnLst>
            <a:rect l="0" t="0" r="r" b="b"/>
            <a:pathLst>
              <a:path w="100" h="171">
                <a:moveTo>
                  <a:pt x="40" y="169"/>
                </a:moveTo>
                <a:cubicBezTo>
                  <a:pt x="11" y="155"/>
                  <a:pt x="0" y="129"/>
                  <a:pt x="11" y="105"/>
                </a:cubicBezTo>
                <a:cubicBezTo>
                  <a:pt x="25" y="71"/>
                  <a:pt x="25" y="35"/>
                  <a:pt x="15" y="0"/>
                </a:cubicBezTo>
                <a:cubicBezTo>
                  <a:pt x="51" y="27"/>
                  <a:pt x="90" y="61"/>
                  <a:pt x="96" y="115"/>
                </a:cubicBezTo>
                <a:cubicBezTo>
                  <a:pt x="100" y="151"/>
                  <a:pt x="87" y="171"/>
                  <a:pt x="49" y="169"/>
                </a:cubicBezTo>
                <a:cubicBezTo>
                  <a:pt x="53" y="129"/>
                  <a:pt x="51" y="79"/>
                  <a:pt x="34" y="31"/>
                </a:cubicBezTo>
                <a:cubicBezTo>
                  <a:pt x="51" y="85"/>
                  <a:pt x="49" y="127"/>
                  <a:pt x="40" y="169"/>
                </a:cubicBezTo>
                <a:close/>
              </a:path>
            </a:pathLst>
          </a:custGeom>
          <a:solidFill>
            <a:srgbClr val="E71F3C"/>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Microsoft YaHei" panose="020B0503020204020204" pitchFamily="34" charset="-122"/>
              <a:cs typeface="Arial" panose="020B0604020202020204" pitchFamily="34" charset="0"/>
              <a:sym typeface="Arial" panose="020B0604020202020204" pitchFamily="34" charset="0"/>
            </a:endParaRPr>
          </a:p>
        </p:txBody>
      </p:sp>
      <p:sp>
        <p:nvSpPr>
          <p:cNvPr id="28" name="Freeform 10"/>
          <p:cNvSpPr/>
          <p:nvPr/>
        </p:nvSpPr>
        <p:spPr bwMode="auto">
          <a:xfrm>
            <a:off x="4143058" y="4667885"/>
            <a:ext cx="244475" cy="409575"/>
          </a:xfrm>
          <a:custGeom>
            <a:avLst/>
            <a:gdLst/>
            <a:ahLst/>
            <a:cxnLst>
              <a:cxn ang="0">
                <a:pos x="80" y="217"/>
              </a:cxn>
              <a:cxn ang="0">
                <a:pos x="119" y="138"/>
              </a:cxn>
              <a:cxn ang="0">
                <a:pos x="125" y="0"/>
              </a:cxn>
              <a:cxn ang="0">
                <a:pos x="7" y="140"/>
              </a:cxn>
              <a:cxn ang="0">
                <a:pos x="73" y="217"/>
              </a:cxn>
              <a:cxn ang="0">
                <a:pos x="96" y="38"/>
              </a:cxn>
              <a:cxn ang="0">
                <a:pos x="80" y="217"/>
              </a:cxn>
            </a:cxnLst>
            <a:rect l="0" t="0" r="r" b="b"/>
            <a:pathLst>
              <a:path w="130" h="217">
                <a:moveTo>
                  <a:pt x="80" y="217"/>
                </a:moveTo>
                <a:cubicBezTo>
                  <a:pt x="119" y="204"/>
                  <a:pt x="130" y="171"/>
                  <a:pt x="119" y="138"/>
                </a:cubicBezTo>
                <a:cubicBezTo>
                  <a:pt x="106" y="91"/>
                  <a:pt x="109" y="47"/>
                  <a:pt x="125" y="0"/>
                </a:cubicBezTo>
                <a:cubicBezTo>
                  <a:pt x="75" y="33"/>
                  <a:pt x="21" y="71"/>
                  <a:pt x="7" y="140"/>
                </a:cubicBezTo>
                <a:cubicBezTo>
                  <a:pt x="0" y="187"/>
                  <a:pt x="21" y="215"/>
                  <a:pt x="73" y="217"/>
                </a:cubicBezTo>
                <a:cubicBezTo>
                  <a:pt x="54" y="157"/>
                  <a:pt x="67" y="94"/>
                  <a:pt x="96" y="38"/>
                </a:cubicBezTo>
                <a:cubicBezTo>
                  <a:pt x="67" y="107"/>
                  <a:pt x="65" y="162"/>
                  <a:pt x="80" y="217"/>
                </a:cubicBezTo>
                <a:close/>
              </a:path>
            </a:pathLst>
          </a:custGeom>
          <a:solidFill>
            <a:srgbClr val="FCC725"/>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Microsoft YaHei" panose="020B0503020204020204" pitchFamily="34" charset="-122"/>
              <a:cs typeface="Arial" panose="020B0604020202020204" pitchFamily="34" charset="0"/>
              <a:sym typeface="Arial" panose="020B0604020202020204" pitchFamily="34" charset="0"/>
            </a:endParaRPr>
          </a:p>
        </p:txBody>
      </p:sp>
      <p:sp>
        <p:nvSpPr>
          <p:cNvPr id="31" name="Freeform 12"/>
          <p:cNvSpPr/>
          <p:nvPr/>
        </p:nvSpPr>
        <p:spPr bwMode="auto">
          <a:xfrm>
            <a:off x="4479925" y="3306128"/>
            <a:ext cx="349250" cy="274637"/>
          </a:xfrm>
          <a:custGeom>
            <a:avLst/>
            <a:gdLst/>
            <a:ahLst/>
            <a:cxnLst>
              <a:cxn ang="0">
                <a:pos x="116" y="84"/>
              </a:cxn>
              <a:cxn ang="0">
                <a:pos x="46" y="69"/>
              </a:cxn>
              <a:cxn ang="0">
                <a:pos x="0" y="10"/>
              </a:cxn>
              <a:cxn ang="0">
                <a:pos x="98" y="27"/>
              </a:cxn>
              <a:cxn ang="0">
                <a:pos x="121" y="76"/>
              </a:cxn>
              <a:cxn ang="0">
                <a:pos x="32" y="17"/>
              </a:cxn>
              <a:cxn ang="0">
                <a:pos x="116" y="84"/>
              </a:cxn>
            </a:cxnLst>
            <a:rect l="0" t="0" r="r" b="b"/>
            <a:pathLst>
              <a:path w="130" h="103">
                <a:moveTo>
                  <a:pt x="116" y="84"/>
                </a:moveTo>
                <a:cubicBezTo>
                  <a:pt x="91" y="103"/>
                  <a:pt x="63" y="101"/>
                  <a:pt x="46" y="69"/>
                </a:cubicBezTo>
                <a:cubicBezTo>
                  <a:pt x="35" y="47"/>
                  <a:pt x="23" y="24"/>
                  <a:pt x="0" y="10"/>
                </a:cubicBezTo>
                <a:cubicBezTo>
                  <a:pt x="37" y="0"/>
                  <a:pt x="70" y="5"/>
                  <a:pt x="98" y="27"/>
                </a:cubicBezTo>
                <a:cubicBezTo>
                  <a:pt x="98" y="27"/>
                  <a:pt x="130" y="44"/>
                  <a:pt x="121" y="76"/>
                </a:cubicBezTo>
                <a:cubicBezTo>
                  <a:pt x="98" y="52"/>
                  <a:pt x="65" y="29"/>
                  <a:pt x="32" y="17"/>
                </a:cubicBezTo>
                <a:cubicBezTo>
                  <a:pt x="70" y="37"/>
                  <a:pt x="95" y="57"/>
                  <a:pt x="116" y="84"/>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Microsoft YaHei" panose="020B0503020204020204" pitchFamily="34" charset="-122"/>
              <a:cs typeface="Arial" panose="020B0604020202020204" pitchFamily="34" charset="0"/>
              <a:sym typeface="Arial" panose="020B0604020202020204" pitchFamily="34" charset="0"/>
            </a:endParaRPr>
          </a:p>
        </p:txBody>
      </p:sp>
      <p:sp>
        <p:nvSpPr>
          <p:cNvPr id="32" name="Freeform 13"/>
          <p:cNvSpPr/>
          <p:nvPr/>
        </p:nvSpPr>
        <p:spPr bwMode="auto">
          <a:xfrm>
            <a:off x="5254625" y="3577590"/>
            <a:ext cx="608013"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Microsoft YaHei" panose="020B0503020204020204" pitchFamily="34" charset="-122"/>
              <a:cs typeface="Arial" panose="020B0604020202020204" pitchFamily="34" charset="0"/>
              <a:sym typeface="Arial" panose="020B0604020202020204" pitchFamily="34" charset="0"/>
            </a:endParaRPr>
          </a:p>
        </p:txBody>
      </p:sp>
      <p:sp>
        <p:nvSpPr>
          <p:cNvPr id="34" name="Freeform 14"/>
          <p:cNvSpPr/>
          <p:nvPr/>
        </p:nvSpPr>
        <p:spPr bwMode="auto">
          <a:xfrm>
            <a:off x="7112000" y="3345815"/>
            <a:ext cx="704850" cy="511175"/>
          </a:xfrm>
          <a:custGeom>
            <a:avLst/>
            <a:gdLst/>
            <a:ahLst/>
            <a:cxnLst>
              <a:cxn ang="0">
                <a:pos x="8" y="136"/>
              </a:cxn>
              <a:cxn ang="0">
                <a:pos x="149" y="138"/>
              </a:cxn>
              <a:cxn ang="0">
                <a:pos x="264" y="40"/>
              </a:cxn>
              <a:cxn ang="0">
                <a:pos x="64" y="32"/>
              </a:cxn>
              <a:cxn ang="0">
                <a:pos x="2" y="124"/>
              </a:cxn>
              <a:cxn ang="0">
                <a:pos x="200" y="42"/>
              </a:cxn>
              <a:cxn ang="0">
                <a:pos x="8" y="136"/>
              </a:cxn>
            </a:cxnLst>
            <a:rect l="0" t="0" r="r" b="b"/>
            <a:pathLst>
              <a:path w="264" h="192">
                <a:moveTo>
                  <a:pt x="8" y="136"/>
                </a:moveTo>
                <a:cubicBezTo>
                  <a:pt x="49" y="186"/>
                  <a:pt x="108" y="192"/>
                  <a:pt x="149" y="138"/>
                </a:cubicBezTo>
                <a:cubicBezTo>
                  <a:pt x="181" y="96"/>
                  <a:pt x="213" y="58"/>
                  <a:pt x="264" y="40"/>
                </a:cubicBezTo>
                <a:cubicBezTo>
                  <a:pt x="196" y="8"/>
                  <a:pt x="128" y="0"/>
                  <a:pt x="64" y="32"/>
                </a:cubicBezTo>
                <a:cubicBezTo>
                  <a:pt x="64" y="32"/>
                  <a:pt x="0" y="58"/>
                  <a:pt x="2" y="124"/>
                </a:cubicBezTo>
                <a:cubicBezTo>
                  <a:pt x="61" y="78"/>
                  <a:pt x="128" y="52"/>
                  <a:pt x="200" y="42"/>
                </a:cubicBezTo>
                <a:cubicBezTo>
                  <a:pt x="115" y="60"/>
                  <a:pt x="57" y="92"/>
                  <a:pt x="8" y="136"/>
                </a:cubicBezTo>
                <a:close/>
              </a:path>
            </a:pathLst>
          </a:custGeom>
          <a:solidFill>
            <a:srgbClr val="A5CA36"/>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Microsoft YaHei" panose="020B0503020204020204" pitchFamily="34" charset="-122"/>
              <a:cs typeface="Arial" panose="020B0604020202020204" pitchFamily="34" charset="0"/>
              <a:sym typeface="Arial" panose="020B0604020202020204" pitchFamily="34" charset="0"/>
            </a:endParaRPr>
          </a:p>
        </p:txBody>
      </p:sp>
      <p:sp>
        <p:nvSpPr>
          <p:cNvPr id="35" name="Freeform 34"/>
          <p:cNvSpPr/>
          <p:nvPr/>
        </p:nvSpPr>
        <p:spPr bwMode="auto">
          <a:xfrm rot="5400000">
            <a:off x="6466682" y="2727484"/>
            <a:ext cx="608012"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Microsoft YaHei" panose="020B0503020204020204" pitchFamily="34" charset="-122"/>
              <a:cs typeface="Arial" panose="020B0604020202020204" pitchFamily="34" charset="0"/>
              <a:sym typeface="Arial" panose="020B0604020202020204" pitchFamily="34" charset="0"/>
            </a:endParaRPr>
          </a:p>
        </p:txBody>
      </p:sp>
      <p:sp>
        <p:nvSpPr>
          <p:cNvPr id="36" name="Freeform 13"/>
          <p:cNvSpPr/>
          <p:nvPr/>
        </p:nvSpPr>
        <p:spPr bwMode="auto">
          <a:xfrm>
            <a:off x="4616450" y="2545715"/>
            <a:ext cx="606425"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Microsoft YaHei" panose="020B0503020204020204" pitchFamily="34" charset="-122"/>
              <a:cs typeface="Arial" panose="020B0604020202020204" pitchFamily="34" charset="0"/>
              <a:sym typeface="Arial" panose="020B0604020202020204" pitchFamily="34" charset="0"/>
            </a:endParaRPr>
          </a:p>
        </p:txBody>
      </p:sp>
      <p:sp>
        <p:nvSpPr>
          <p:cNvPr id="37" name="Freeform 13"/>
          <p:cNvSpPr/>
          <p:nvPr/>
        </p:nvSpPr>
        <p:spPr bwMode="auto">
          <a:xfrm>
            <a:off x="3498850" y="3402965"/>
            <a:ext cx="606425"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Microsoft YaHei" panose="020B0503020204020204" pitchFamily="34" charset="-122"/>
              <a:cs typeface="Arial" panose="020B0604020202020204" pitchFamily="34" charset="0"/>
              <a:sym typeface="Arial" panose="020B0604020202020204" pitchFamily="34" charset="0"/>
            </a:endParaRPr>
          </a:p>
        </p:txBody>
      </p:sp>
      <p:sp>
        <p:nvSpPr>
          <p:cNvPr id="38" name="Subtitle 19"/>
          <p:cNvSpPr txBox="1"/>
          <p:nvPr/>
        </p:nvSpPr>
        <p:spPr bwMode="auto">
          <a:xfrm rot="-2831555">
            <a:off x="5714206" y="1970247"/>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smtClean="0">
                <a:solidFill>
                  <a:prstClr val="black"/>
                </a:solidFill>
                <a:latin typeface="Times New Roman" panose="02020603050405020304" pitchFamily="18" charset="0"/>
                <a:cs typeface="Times New Roman" panose="02020603050405020304" pitchFamily="18" charset="0"/>
              </a:rPr>
              <a:t>Việc</a:t>
            </a:r>
            <a:r>
              <a:rPr lang="en-US" altLang="en-US" sz="2400" dirty="0" smtClean="0">
                <a:solidFill>
                  <a:prstClr val="black"/>
                </a:solidFill>
                <a:latin typeface="Times New Roman" panose="02020603050405020304" pitchFamily="18" charset="0"/>
                <a:cs typeface="Times New Roman" panose="02020603050405020304" pitchFamily="18" charset="0"/>
              </a:rPr>
              <a:t> </a:t>
            </a:r>
            <a:r>
              <a:rPr lang="en-US" altLang="en-US" sz="2400" dirty="0" err="1" smtClean="0">
                <a:solidFill>
                  <a:prstClr val="black"/>
                </a:solidFill>
                <a:latin typeface="Times New Roman" panose="02020603050405020304" pitchFamily="18" charset="0"/>
                <a:cs typeface="Times New Roman" panose="02020603050405020304" pitchFamily="18" charset="0"/>
              </a:rPr>
              <a:t>làm</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39" name="Subtitle 19"/>
          <p:cNvSpPr txBox="1"/>
          <p:nvPr/>
        </p:nvSpPr>
        <p:spPr bwMode="auto">
          <a:xfrm rot="1916937">
            <a:off x="2459038" y="4330065"/>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smtClean="0">
                <a:solidFill>
                  <a:prstClr val="black"/>
                </a:solidFill>
                <a:latin typeface="Times New Roman" panose="02020603050405020304" pitchFamily="18" charset="0"/>
                <a:cs typeface="Times New Roman" panose="02020603050405020304" pitchFamily="18" charset="0"/>
              </a:rPr>
              <a:t>Lời</a:t>
            </a:r>
            <a:r>
              <a:rPr lang="en-US" altLang="en-US" sz="2400" dirty="0" smtClean="0">
                <a:solidFill>
                  <a:prstClr val="black"/>
                </a:solidFill>
                <a:latin typeface="Times New Roman" panose="02020603050405020304" pitchFamily="18" charset="0"/>
                <a:cs typeface="Times New Roman" panose="02020603050405020304" pitchFamily="18" charset="0"/>
              </a:rPr>
              <a:t> </a:t>
            </a:r>
            <a:r>
              <a:rPr lang="en-US" altLang="en-US" sz="2400" dirty="0" err="1" smtClean="0">
                <a:solidFill>
                  <a:prstClr val="black"/>
                </a:solidFill>
                <a:latin typeface="Times New Roman" panose="02020603050405020304" pitchFamily="18" charset="0"/>
                <a:cs typeface="Times New Roman" panose="02020603050405020304" pitchFamily="18" charset="0"/>
              </a:rPr>
              <a:t>nói</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40" name="Cloud Callout 39"/>
          <p:cNvSpPr/>
          <p:nvPr/>
        </p:nvSpPr>
        <p:spPr>
          <a:xfrm rot="21240000">
            <a:off x="1337945" y="1224280"/>
            <a:ext cx="3559175" cy="1352550"/>
          </a:xfrm>
          <a:prstGeom prst="cloudCallout">
            <a:avLst>
              <a:gd name="adj1" fmla="val -22344"/>
              <a:gd name="adj2" fmla="val 79075"/>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0" fontAlgn="base" hangingPunct="0">
              <a:lnSpc>
                <a:spcPct val="125000"/>
              </a:lnSpc>
              <a:spcBef>
                <a:spcPct val="0"/>
              </a:spcBef>
              <a:spcAft>
                <a:spcPct val="0"/>
              </a:spcAft>
              <a:defRPr/>
            </a:pPr>
            <a:r>
              <a:rPr lang="en-US" sz="2800" dirty="0" err="1">
                <a:solidFill>
                  <a:schemeClr val="accent4">
                    <a:lumMod val="75000"/>
                  </a:schemeClr>
                </a:solidFill>
                <a:latin typeface="Times New Roman" panose="02020603050405020304" pitchFamily="18" charset="0"/>
                <a:ea typeface="Arial Unicode MS"/>
                <a:cs typeface="Times New Roman" panose="02020603050405020304" pitchFamily="18" charset="0"/>
              </a:rPr>
              <a:t>Mỗi</a:t>
            </a:r>
            <a:r>
              <a:rPr lang="en-US" sz="2800" dirty="0">
                <a:solidFill>
                  <a:schemeClr val="accent4">
                    <a:lumMod val="75000"/>
                  </a:schemeClr>
                </a:solidFill>
                <a:latin typeface="Times New Roman" panose="02020603050405020304" pitchFamily="18" charset="0"/>
                <a:ea typeface="Arial Unicode MS"/>
                <a:cs typeface="Times New Roman" panose="02020603050405020304" pitchFamily="18" charset="0"/>
              </a:rPr>
              <a:t> </a:t>
            </a:r>
            <a:r>
              <a:rPr lang="en-US" sz="2800" dirty="0" err="1">
                <a:solidFill>
                  <a:schemeClr val="accent4">
                    <a:lumMod val="75000"/>
                  </a:schemeClr>
                </a:solidFill>
                <a:latin typeface="Times New Roman" panose="02020603050405020304" pitchFamily="18" charset="0"/>
                <a:ea typeface="Arial Unicode MS"/>
                <a:cs typeface="Times New Roman" panose="02020603050405020304" pitchFamily="18" charset="0"/>
              </a:rPr>
              <a:t>đội</a:t>
            </a:r>
            <a:r>
              <a:rPr lang="en-US" sz="2800" dirty="0">
                <a:solidFill>
                  <a:schemeClr val="accent4">
                    <a:lumMod val="75000"/>
                  </a:schemeClr>
                </a:solidFill>
                <a:latin typeface="Times New Roman" panose="02020603050405020304" pitchFamily="18" charset="0"/>
                <a:ea typeface="Arial Unicode MS"/>
                <a:cs typeface="Times New Roman" panose="02020603050405020304" pitchFamily="18" charset="0"/>
              </a:rPr>
              <a:t> </a:t>
            </a:r>
            <a:r>
              <a:rPr lang="en-US" sz="2800" dirty="0" err="1">
                <a:solidFill>
                  <a:schemeClr val="accent4">
                    <a:lumMod val="75000"/>
                  </a:schemeClr>
                </a:solidFill>
                <a:latin typeface="Times New Roman" panose="02020603050405020304" pitchFamily="18" charset="0"/>
                <a:ea typeface="Arial Unicode MS"/>
                <a:cs typeface="Times New Roman" panose="02020603050405020304" pitchFamily="18" charset="0"/>
              </a:rPr>
              <a:t>cử</a:t>
            </a:r>
            <a:r>
              <a:rPr lang="en-US" sz="2800" dirty="0">
                <a:solidFill>
                  <a:schemeClr val="accent4">
                    <a:lumMod val="75000"/>
                  </a:schemeClr>
                </a:solidFill>
                <a:latin typeface="Times New Roman" panose="02020603050405020304" pitchFamily="18" charset="0"/>
                <a:ea typeface="Arial Unicode MS"/>
                <a:cs typeface="Times New Roman" panose="02020603050405020304" pitchFamily="18" charset="0"/>
              </a:rPr>
              <a:t> 5 </a:t>
            </a:r>
            <a:r>
              <a:rPr lang="en-US" sz="2800" dirty="0" err="1">
                <a:solidFill>
                  <a:schemeClr val="accent4">
                    <a:lumMod val="75000"/>
                  </a:schemeClr>
                </a:solidFill>
                <a:latin typeface="Times New Roman" panose="02020603050405020304" pitchFamily="18" charset="0"/>
                <a:ea typeface="Arial Unicode MS"/>
                <a:cs typeface="Times New Roman" panose="02020603050405020304" pitchFamily="18" charset="0"/>
              </a:rPr>
              <a:t>bạn</a:t>
            </a:r>
            <a:r>
              <a:rPr lang="en-US" sz="2800" dirty="0">
                <a:solidFill>
                  <a:schemeClr val="accent4">
                    <a:lumMod val="75000"/>
                  </a:schemeClr>
                </a:solidFill>
                <a:latin typeface="Times New Roman" panose="02020603050405020304" pitchFamily="18" charset="0"/>
                <a:ea typeface="Arial Unicode MS"/>
                <a:cs typeface="Times New Roman" panose="02020603050405020304" pitchFamily="18" charset="0"/>
              </a:rPr>
              <a:t> </a:t>
            </a:r>
            <a:r>
              <a:rPr lang="en-US" sz="2800" dirty="0" err="1">
                <a:solidFill>
                  <a:schemeClr val="accent4">
                    <a:lumMod val="75000"/>
                  </a:schemeClr>
                </a:solidFill>
                <a:latin typeface="Times New Roman" panose="02020603050405020304" pitchFamily="18" charset="0"/>
                <a:ea typeface="Arial Unicode MS"/>
                <a:cs typeface="Times New Roman" panose="02020603050405020304" pitchFamily="18" charset="0"/>
              </a:rPr>
              <a:t>xuất</a:t>
            </a:r>
            <a:r>
              <a:rPr lang="en-US" sz="2800" dirty="0">
                <a:solidFill>
                  <a:schemeClr val="accent4">
                    <a:lumMod val="75000"/>
                  </a:schemeClr>
                </a:solidFill>
                <a:latin typeface="Times New Roman" panose="02020603050405020304" pitchFamily="18" charset="0"/>
                <a:ea typeface="Arial Unicode MS"/>
                <a:cs typeface="Times New Roman" panose="02020603050405020304" pitchFamily="18" charset="0"/>
              </a:rPr>
              <a:t> </a:t>
            </a:r>
            <a:r>
              <a:rPr lang="en-US" sz="2800" dirty="0" err="1">
                <a:solidFill>
                  <a:schemeClr val="accent4">
                    <a:lumMod val="75000"/>
                  </a:schemeClr>
                </a:solidFill>
                <a:latin typeface="Times New Roman" panose="02020603050405020304" pitchFamily="18" charset="0"/>
                <a:ea typeface="Arial Unicode MS"/>
                <a:cs typeface="Times New Roman" panose="02020603050405020304" pitchFamily="18" charset="0"/>
              </a:rPr>
              <a:t>sắc</a:t>
            </a:r>
            <a:r>
              <a:rPr lang="en-US" sz="2800" dirty="0">
                <a:solidFill>
                  <a:schemeClr val="accent4">
                    <a:lumMod val="75000"/>
                  </a:schemeClr>
                </a:solidFill>
                <a:latin typeface="Times New Roman" panose="02020603050405020304" pitchFamily="18" charset="0"/>
                <a:ea typeface="Arial Unicode MS"/>
                <a:cs typeface="Times New Roman" panose="02020603050405020304" pitchFamily="18" charset="0"/>
              </a:rPr>
              <a:t> </a:t>
            </a:r>
            <a:r>
              <a:rPr lang="en-US" sz="2800" dirty="0" err="1">
                <a:solidFill>
                  <a:schemeClr val="accent4">
                    <a:lumMod val="75000"/>
                  </a:schemeClr>
                </a:solidFill>
                <a:latin typeface="Times New Roman" panose="02020603050405020304" pitchFamily="18" charset="0"/>
                <a:ea typeface="Arial Unicode MS"/>
                <a:cs typeface="Times New Roman" panose="02020603050405020304" pitchFamily="18" charset="0"/>
              </a:rPr>
              <a:t>nhất</a:t>
            </a:r>
            <a:endParaRPr lang="en-US" altLang="en-US" sz="2800" dirty="0" err="1">
              <a:solidFill>
                <a:schemeClr val="accent4">
                  <a:lumMod val="75000"/>
                </a:schemeClr>
              </a:solidFill>
              <a:latin typeface="Times New Roman" panose="02020603050405020304" pitchFamily="18" charset="0"/>
              <a:ea typeface="Arial Unicode MS"/>
              <a:cs typeface="Times New Roman" panose="02020603050405020304" pitchFamily="18" charset="0"/>
              <a:sym typeface="Microsoft YaHei"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0">
                                            <p:txEl>
                                              <p:pRg st="0" end="0"/>
                                            </p:txEl>
                                          </p:spTgt>
                                        </p:tgtEl>
                                        <p:attrNameLst>
                                          <p:attrName>style.visibility</p:attrName>
                                        </p:attrNameLst>
                                      </p:cBhvr>
                                      <p:to>
                                        <p:strVal val="visible"/>
                                      </p:to>
                                    </p:set>
                                    <p:animEffect transition="in" filter="fade">
                                      <p:cBhvr>
                                        <p:cTn id="51" dur="500"/>
                                        <p:tgtEl>
                                          <p:spTgt spid="20">
                                            <p:txEl>
                                              <p:pRg st="0" end="0"/>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500"/>
                                        <p:tgtEl>
                                          <p:spTgt spid="2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fade">
                                      <p:cBhvr>
                                        <p:cTn id="63" dur="500"/>
                                        <p:tgtEl>
                                          <p:spTgt spid="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
                                        </p:tgtEl>
                                        <p:attrNameLst>
                                          <p:attrName>style.visibility</p:attrName>
                                        </p:attrNameLst>
                                      </p:cBhvr>
                                      <p:to>
                                        <p:strVal val="visible"/>
                                      </p:to>
                                    </p:set>
                                    <p:animEffect transition="in" filter="fade">
                                      <p:cBhvr>
                                        <p:cTn id="66" dur="500"/>
                                        <p:tgtEl>
                                          <p:spTgt spid="3"/>
                                        </p:tgtEl>
                                      </p:cBhvr>
                                    </p:animEffect>
                                  </p:childTnLst>
                                </p:cTn>
                              </p:par>
                              <p:par>
                                <p:cTn id="67" presetID="10" presetClass="entr" presetSubtype="0" fill="hold" nodeType="with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500"/>
                                        <p:tgtEl>
                                          <p:spTgt spid="29"/>
                                        </p:tgtEl>
                                      </p:cBhvr>
                                    </p:animEffect>
                                  </p:childTnLst>
                                </p:cTn>
                              </p:par>
                              <p:par>
                                <p:cTn id="70" presetID="10" presetClass="entr" presetSubtype="0" fill="hold"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fade">
                                      <p:cBhvr>
                                        <p:cTn id="72" dur="500"/>
                                        <p:tgtEl>
                                          <p:spTgt spid="33"/>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fade">
                                      <p:cBhvr>
                                        <p:cTn id="75" dur="500"/>
                                        <p:tgtEl>
                                          <p:spTgt spid="1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fade">
                                      <p:cBhvr>
                                        <p:cTn id="78" dur="500"/>
                                        <p:tgtEl>
                                          <p:spTgt spid="21"/>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fade">
                                      <p:cBhvr>
                                        <p:cTn id="81" dur="500"/>
                                        <p:tgtEl>
                                          <p:spTgt spid="26"/>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fade">
                                      <p:cBhvr>
                                        <p:cTn id="84" dur="500"/>
                                        <p:tgtEl>
                                          <p:spTgt spid="28"/>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fade">
                                      <p:cBhvr>
                                        <p:cTn id="87" dur="500"/>
                                        <p:tgtEl>
                                          <p:spTgt spid="31"/>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2"/>
                                        </p:tgtEl>
                                        <p:attrNameLst>
                                          <p:attrName>style.visibility</p:attrName>
                                        </p:attrNameLst>
                                      </p:cBhvr>
                                      <p:to>
                                        <p:strVal val="visible"/>
                                      </p:to>
                                    </p:set>
                                    <p:animEffect transition="in" filter="fade">
                                      <p:cBhvr>
                                        <p:cTn id="90" dur="500"/>
                                        <p:tgtEl>
                                          <p:spTgt spid="32"/>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34"/>
                                        </p:tgtEl>
                                        <p:attrNameLst>
                                          <p:attrName>style.visibility</p:attrName>
                                        </p:attrNameLst>
                                      </p:cBhvr>
                                      <p:to>
                                        <p:strVal val="visible"/>
                                      </p:to>
                                    </p:set>
                                    <p:animEffect transition="in" filter="fade">
                                      <p:cBhvr>
                                        <p:cTn id="93" dur="500"/>
                                        <p:tgtEl>
                                          <p:spTgt spid="34"/>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5"/>
                                        </p:tgtEl>
                                        <p:attrNameLst>
                                          <p:attrName>style.visibility</p:attrName>
                                        </p:attrNameLst>
                                      </p:cBhvr>
                                      <p:to>
                                        <p:strVal val="visible"/>
                                      </p:to>
                                    </p:set>
                                    <p:animEffect transition="in" filter="fade">
                                      <p:cBhvr>
                                        <p:cTn id="96" dur="500"/>
                                        <p:tgtEl>
                                          <p:spTgt spid="35"/>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36"/>
                                        </p:tgtEl>
                                        <p:attrNameLst>
                                          <p:attrName>style.visibility</p:attrName>
                                        </p:attrNameLst>
                                      </p:cBhvr>
                                      <p:to>
                                        <p:strVal val="visible"/>
                                      </p:to>
                                    </p:set>
                                    <p:animEffect transition="in" filter="fade">
                                      <p:cBhvr>
                                        <p:cTn id="99" dur="500"/>
                                        <p:tgtEl>
                                          <p:spTgt spid="36"/>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37"/>
                                        </p:tgtEl>
                                        <p:attrNameLst>
                                          <p:attrName>style.visibility</p:attrName>
                                        </p:attrNameLst>
                                      </p:cBhvr>
                                      <p:to>
                                        <p:strVal val="visible"/>
                                      </p:to>
                                    </p:set>
                                    <p:animEffect transition="in" filter="fade">
                                      <p:cBhvr>
                                        <p:cTn id="102" dur="500"/>
                                        <p:tgtEl>
                                          <p:spTgt spid="37"/>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38"/>
                                        </p:tgtEl>
                                        <p:attrNameLst>
                                          <p:attrName>style.visibility</p:attrName>
                                        </p:attrNameLst>
                                      </p:cBhvr>
                                      <p:to>
                                        <p:strVal val="visible"/>
                                      </p:to>
                                    </p:set>
                                    <p:animEffect transition="in" filter="fade">
                                      <p:cBhvr>
                                        <p:cTn id="105" dur="500"/>
                                        <p:tgtEl>
                                          <p:spTgt spid="38"/>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500"/>
                                        <p:tgtEl>
                                          <p:spTgt spid="39"/>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fade">
                                      <p:cBhvr>
                                        <p:cTn id="11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0" grpId="1"/>
      <p:bldP spid="4"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0" grpId="0" build="p"/>
      <p:bldP spid="24" grpId="0" animBg="1"/>
      <p:bldP spid="25" grpId="0" animBg="1"/>
      <p:bldP spid="27" grpId="0" animBg="1"/>
      <p:bldP spid="2" grpId="0"/>
      <p:bldP spid="3" grpId="0"/>
      <p:bldP spid="19" grpId="0" animBg="1"/>
      <p:bldP spid="21" grpId="0" animBg="1"/>
      <p:bldP spid="26" grpId="0" animBg="1"/>
      <p:bldP spid="28" grpId="0" animBg="1"/>
      <p:bldP spid="31" grpId="0" animBg="1"/>
      <p:bldP spid="32" grpId="0" animBg="1"/>
      <p:bldP spid="34" grpId="0" animBg="1"/>
      <p:bldP spid="35" grpId="0" animBg="1"/>
      <p:bldP spid="36" grpId="0" animBg="1"/>
      <p:bldP spid="37" grpId="0" animBg="1"/>
      <p:bldP spid="38" grpId="0"/>
      <p:bldP spid="39" grpId="0"/>
      <p:bldP spid="40" grpId="0" animBg="1"/>
      <p:bldP spid="4" grpId="1" animBg="1"/>
      <p:bldP spid="7" grpId="1" animBg="1"/>
      <p:bldP spid="8" grpId="1" animBg="1"/>
      <p:bldP spid="9" grpId="1" animBg="1"/>
      <p:bldP spid="10" grpId="1" animBg="1"/>
      <p:bldP spid="11" grpId="1" animBg="1"/>
      <p:bldP spid="12" grpId="1" animBg="1"/>
      <p:bldP spid="13" grpId="1" animBg="1"/>
      <p:bldP spid="14" grpId="1" animBg="1"/>
      <p:bldP spid="15" grpId="1" animBg="1"/>
      <p:bldP spid="16" grpId="1" animBg="1"/>
      <p:bldP spid="17" grpId="1" animBg="1"/>
      <p:bldP spid="18" grpId="1" animBg="1"/>
      <p:bldP spid="20" grpId="1" build="p"/>
      <p:bldP spid="24" grpId="1" animBg="1"/>
      <p:bldP spid="25" grpId="1" animBg="1"/>
      <p:bldP spid="27" grpId="1" animBg="1"/>
      <p:bldP spid="2" grpId="1"/>
      <p:bldP spid="3" grpId="1"/>
      <p:bldP spid="19" grpId="1" animBg="1"/>
      <p:bldP spid="21" grpId="1" animBg="1"/>
      <p:bldP spid="26" grpId="1" animBg="1"/>
      <p:bldP spid="28" grpId="1" animBg="1"/>
      <p:bldP spid="31" grpId="1" animBg="1"/>
      <p:bldP spid="32" grpId="1" animBg="1"/>
      <p:bldP spid="34" grpId="1" animBg="1"/>
      <p:bldP spid="35" grpId="1" animBg="1"/>
      <p:bldP spid="36" grpId="1" animBg="1"/>
      <p:bldP spid="37" grpId="1" animBg="1"/>
      <p:bldP spid="38" grpId="1"/>
      <p:bldP spid="39" grpId="1"/>
      <p:bldP spid="40"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8"/>
          <p:cNvSpPr/>
          <p:nvPr/>
        </p:nvSpPr>
        <p:spPr bwMode="auto">
          <a:xfrm>
            <a:off x="2621141" y="2410159"/>
            <a:ext cx="6095643" cy="4487862"/>
          </a:xfrm>
          <a:custGeom>
            <a:avLst/>
            <a:gdLst/>
            <a:ahLst/>
            <a:cxnLst>
              <a:cxn ang="0">
                <a:pos x="935" y="802"/>
              </a:cxn>
              <a:cxn ang="0">
                <a:pos x="1068" y="631"/>
              </a:cxn>
              <a:cxn ang="0">
                <a:pos x="859" y="776"/>
              </a:cxn>
              <a:cxn ang="0">
                <a:pos x="733" y="833"/>
              </a:cxn>
              <a:cxn ang="0">
                <a:pos x="756" y="774"/>
              </a:cxn>
              <a:cxn ang="0">
                <a:pos x="787" y="673"/>
              </a:cxn>
              <a:cxn ang="0">
                <a:pos x="1102" y="378"/>
              </a:cxn>
              <a:cxn ang="0">
                <a:pos x="799" y="562"/>
              </a:cxn>
              <a:cxn ang="0">
                <a:pos x="784" y="427"/>
              </a:cxn>
              <a:cxn ang="0">
                <a:pos x="899" y="191"/>
              </a:cxn>
              <a:cxn ang="0">
                <a:pos x="763" y="361"/>
              </a:cxn>
              <a:cxn ang="0">
                <a:pos x="690" y="229"/>
              </a:cxn>
              <a:cxn ang="0">
                <a:pos x="721" y="695"/>
              </a:cxn>
              <a:cxn ang="0">
                <a:pos x="558" y="380"/>
              </a:cxn>
              <a:cxn ang="0">
                <a:pos x="641" y="869"/>
              </a:cxn>
              <a:cxn ang="0">
                <a:pos x="590" y="1012"/>
              </a:cxn>
              <a:cxn ang="0">
                <a:pos x="493" y="807"/>
              </a:cxn>
              <a:cxn ang="0">
                <a:pos x="539" y="595"/>
              </a:cxn>
              <a:cxn ang="0">
                <a:pos x="471" y="746"/>
              </a:cxn>
              <a:cxn ang="0">
                <a:pos x="459" y="704"/>
              </a:cxn>
              <a:cxn ang="0">
                <a:pos x="605" y="0"/>
              </a:cxn>
              <a:cxn ang="0">
                <a:pos x="474" y="213"/>
              </a:cxn>
              <a:cxn ang="0">
                <a:pos x="357" y="22"/>
              </a:cxn>
              <a:cxn ang="0">
                <a:pos x="440" y="298"/>
              </a:cxn>
              <a:cxn ang="0">
                <a:pos x="391" y="665"/>
              </a:cxn>
              <a:cxn ang="0">
                <a:pos x="423" y="846"/>
              </a:cxn>
              <a:cxn ang="0">
                <a:pos x="282" y="227"/>
              </a:cxn>
              <a:cxn ang="0">
                <a:pos x="271" y="507"/>
              </a:cxn>
              <a:cxn ang="0">
                <a:pos x="0" y="422"/>
              </a:cxn>
              <a:cxn ang="0">
                <a:pos x="276" y="569"/>
              </a:cxn>
              <a:cxn ang="0">
                <a:pos x="346" y="842"/>
              </a:cxn>
              <a:cxn ang="0">
                <a:pos x="212" y="826"/>
              </a:cxn>
              <a:cxn ang="0">
                <a:pos x="54" y="627"/>
              </a:cxn>
              <a:cxn ang="0">
                <a:pos x="167" y="836"/>
              </a:cxn>
              <a:cxn ang="0">
                <a:pos x="22" y="913"/>
              </a:cxn>
              <a:cxn ang="0">
                <a:pos x="389" y="929"/>
              </a:cxn>
              <a:cxn ang="0">
                <a:pos x="440" y="1007"/>
              </a:cxn>
              <a:cxn ang="0">
                <a:pos x="655" y="1517"/>
              </a:cxn>
              <a:cxn ang="0">
                <a:pos x="485" y="1601"/>
              </a:cxn>
              <a:cxn ang="0">
                <a:pos x="978" y="1601"/>
              </a:cxn>
              <a:cxn ang="0">
                <a:pos x="843" y="1513"/>
              </a:cxn>
              <a:cxn ang="0">
                <a:pos x="843" y="1513"/>
              </a:cxn>
              <a:cxn ang="0">
                <a:pos x="707" y="1144"/>
              </a:cxn>
              <a:cxn ang="0">
                <a:pos x="688" y="1006"/>
              </a:cxn>
              <a:cxn ang="0">
                <a:pos x="874" y="822"/>
              </a:cxn>
              <a:cxn ang="0">
                <a:pos x="876" y="822"/>
              </a:cxn>
              <a:cxn ang="0">
                <a:pos x="1091" y="949"/>
              </a:cxn>
              <a:cxn ang="0">
                <a:pos x="935" y="802"/>
              </a:cxn>
            </a:cxnLst>
            <a:rect l="0" t="0" r="r" b="b"/>
            <a:pathLst>
              <a:path w="1102" h="1601">
                <a:moveTo>
                  <a:pt x="935" y="802"/>
                </a:moveTo>
                <a:cubicBezTo>
                  <a:pt x="1004" y="772"/>
                  <a:pt x="1064" y="712"/>
                  <a:pt x="1068" y="631"/>
                </a:cubicBezTo>
                <a:cubicBezTo>
                  <a:pt x="1047" y="762"/>
                  <a:pt x="933" y="762"/>
                  <a:pt x="859" y="776"/>
                </a:cubicBezTo>
                <a:cubicBezTo>
                  <a:pt x="800" y="786"/>
                  <a:pt x="766" y="801"/>
                  <a:pt x="733" y="833"/>
                </a:cubicBezTo>
                <a:cubicBezTo>
                  <a:pt x="740" y="815"/>
                  <a:pt x="747" y="795"/>
                  <a:pt x="756" y="774"/>
                </a:cubicBezTo>
                <a:cubicBezTo>
                  <a:pt x="769" y="741"/>
                  <a:pt x="780" y="707"/>
                  <a:pt x="787" y="673"/>
                </a:cubicBezTo>
                <a:cubicBezTo>
                  <a:pt x="837" y="539"/>
                  <a:pt x="931" y="384"/>
                  <a:pt x="1102" y="378"/>
                </a:cubicBezTo>
                <a:cubicBezTo>
                  <a:pt x="1000" y="373"/>
                  <a:pt x="882" y="453"/>
                  <a:pt x="799" y="562"/>
                </a:cubicBezTo>
                <a:cubicBezTo>
                  <a:pt x="799" y="517"/>
                  <a:pt x="795" y="472"/>
                  <a:pt x="784" y="427"/>
                </a:cubicBezTo>
                <a:cubicBezTo>
                  <a:pt x="779" y="342"/>
                  <a:pt x="802" y="248"/>
                  <a:pt x="899" y="191"/>
                </a:cubicBezTo>
                <a:cubicBezTo>
                  <a:pt x="839" y="221"/>
                  <a:pt x="785" y="279"/>
                  <a:pt x="763" y="361"/>
                </a:cubicBezTo>
                <a:cubicBezTo>
                  <a:pt x="746" y="315"/>
                  <a:pt x="722" y="271"/>
                  <a:pt x="690" y="229"/>
                </a:cubicBezTo>
                <a:cubicBezTo>
                  <a:pt x="803" y="411"/>
                  <a:pt x="773" y="565"/>
                  <a:pt x="721" y="695"/>
                </a:cubicBezTo>
                <a:cubicBezTo>
                  <a:pt x="713" y="559"/>
                  <a:pt x="646" y="447"/>
                  <a:pt x="558" y="380"/>
                </a:cubicBezTo>
                <a:cubicBezTo>
                  <a:pt x="696" y="522"/>
                  <a:pt x="690" y="728"/>
                  <a:pt x="641" y="869"/>
                </a:cubicBezTo>
                <a:cubicBezTo>
                  <a:pt x="614" y="927"/>
                  <a:pt x="596" y="967"/>
                  <a:pt x="590" y="1012"/>
                </a:cubicBezTo>
                <a:cubicBezTo>
                  <a:pt x="552" y="943"/>
                  <a:pt x="518" y="871"/>
                  <a:pt x="493" y="807"/>
                </a:cubicBezTo>
                <a:cubicBezTo>
                  <a:pt x="549" y="704"/>
                  <a:pt x="539" y="595"/>
                  <a:pt x="539" y="595"/>
                </a:cubicBezTo>
                <a:cubicBezTo>
                  <a:pt x="540" y="660"/>
                  <a:pt x="494" y="719"/>
                  <a:pt x="471" y="746"/>
                </a:cubicBezTo>
                <a:cubicBezTo>
                  <a:pt x="466" y="731"/>
                  <a:pt x="462" y="717"/>
                  <a:pt x="459" y="704"/>
                </a:cubicBezTo>
                <a:cubicBezTo>
                  <a:pt x="417" y="531"/>
                  <a:pt x="425" y="253"/>
                  <a:pt x="605" y="0"/>
                </a:cubicBezTo>
                <a:cubicBezTo>
                  <a:pt x="558" y="58"/>
                  <a:pt x="511" y="131"/>
                  <a:pt x="474" y="213"/>
                </a:cubicBezTo>
                <a:cubicBezTo>
                  <a:pt x="462" y="127"/>
                  <a:pt x="415" y="60"/>
                  <a:pt x="357" y="22"/>
                </a:cubicBezTo>
                <a:cubicBezTo>
                  <a:pt x="457" y="97"/>
                  <a:pt x="461" y="209"/>
                  <a:pt x="440" y="298"/>
                </a:cubicBezTo>
                <a:cubicBezTo>
                  <a:pt x="398" y="414"/>
                  <a:pt x="376" y="541"/>
                  <a:pt x="391" y="665"/>
                </a:cubicBezTo>
                <a:cubicBezTo>
                  <a:pt x="395" y="695"/>
                  <a:pt x="406" y="786"/>
                  <a:pt x="423" y="846"/>
                </a:cubicBezTo>
                <a:cubicBezTo>
                  <a:pt x="321" y="706"/>
                  <a:pt x="254" y="499"/>
                  <a:pt x="282" y="227"/>
                </a:cubicBezTo>
                <a:cubicBezTo>
                  <a:pt x="267" y="310"/>
                  <a:pt x="263" y="406"/>
                  <a:pt x="271" y="507"/>
                </a:cubicBezTo>
                <a:cubicBezTo>
                  <a:pt x="192" y="422"/>
                  <a:pt x="86" y="400"/>
                  <a:pt x="0" y="422"/>
                </a:cubicBezTo>
                <a:cubicBezTo>
                  <a:pt x="143" y="398"/>
                  <a:pt x="233" y="482"/>
                  <a:pt x="276" y="569"/>
                </a:cubicBezTo>
                <a:cubicBezTo>
                  <a:pt x="289" y="663"/>
                  <a:pt x="310" y="754"/>
                  <a:pt x="346" y="842"/>
                </a:cubicBezTo>
                <a:cubicBezTo>
                  <a:pt x="301" y="826"/>
                  <a:pt x="256" y="822"/>
                  <a:pt x="212" y="826"/>
                </a:cubicBezTo>
                <a:cubicBezTo>
                  <a:pt x="139" y="798"/>
                  <a:pt x="67" y="740"/>
                  <a:pt x="54" y="627"/>
                </a:cubicBezTo>
                <a:cubicBezTo>
                  <a:pt x="58" y="702"/>
                  <a:pt x="96" y="784"/>
                  <a:pt x="167" y="836"/>
                </a:cubicBezTo>
                <a:cubicBezTo>
                  <a:pt x="114" y="850"/>
                  <a:pt x="64" y="876"/>
                  <a:pt x="22" y="913"/>
                </a:cubicBezTo>
                <a:cubicBezTo>
                  <a:pt x="188" y="850"/>
                  <a:pt x="303" y="870"/>
                  <a:pt x="389" y="929"/>
                </a:cubicBezTo>
                <a:cubicBezTo>
                  <a:pt x="404" y="955"/>
                  <a:pt x="421" y="983"/>
                  <a:pt x="440" y="1007"/>
                </a:cubicBezTo>
                <a:cubicBezTo>
                  <a:pt x="578" y="1192"/>
                  <a:pt x="661" y="1342"/>
                  <a:pt x="655" y="1517"/>
                </a:cubicBezTo>
                <a:cubicBezTo>
                  <a:pt x="653" y="1533"/>
                  <a:pt x="632" y="1582"/>
                  <a:pt x="485" y="1601"/>
                </a:cubicBezTo>
                <a:cubicBezTo>
                  <a:pt x="978" y="1601"/>
                  <a:pt x="978" y="1601"/>
                  <a:pt x="978" y="1601"/>
                </a:cubicBezTo>
                <a:cubicBezTo>
                  <a:pt x="978" y="1601"/>
                  <a:pt x="865" y="1568"/>
                  <a:pt x="843" y="1513"/>
                </a:cubicBezTo>
                <a:cubicBezTo>
                  <a:pt x="843" y="1513"/>
                  <a:pt x="843" y="1513"/>
                  <a:pt x="843" y="1513"/>
                </a:cubicBezTo>
                <a:cubicBezTo>
                  <a:pt x="836" y="1386"/>
                  <a:pt x="791" y="1260"/>
                  <a:pt x="707" y="1144"/>
                </a:cubicBezTo>
                <a:cubicBezTo>
                  <a:pt x="692" y="1093"/>
                  <a:pt x="685" y="1050"/>
                  <a:pt x="688" y="1006"/>
                </a:cubicBezTo>
                <a:cubicBezTo>
                  <a:pt x="721" y="915"/>
                  <a:pt x="766" y="845"/>
                  <a:pt x="874" y="822"/>
                </a:cubicBezTo>
                <a:cubicBezTo>
                  <a:pt x="876" y="822"/>
                  <a:pt x="876" y="822"/>
                  <a:pt x="876" y="822"/>
                </a:cubicBezTo>
                <a:cubicBezTo>
                  <a:pt x="953" y="822"/>
                  <a:pt x="1040" y="848"/>
                  <a:pt x="1091" y="949"/>
                </a:cubicBezTo>
                <a:cubicBezTo>
                  <a:pt x="1064" y="886"/>
                  <a:pt x="1010" y="828"/>
                  <a:pt x="935" y="802"/>
                </a:cubicBezTo>
                <a:close/>
              </a:path>
            </a:pathLst>
          </a:custGeom>
          <a:solidFill>
            <a:schemeClr val="bg2">
              <a:lumMod val="25000"/>
            </a:schemeClr>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Microsoft YaHei" panose="020B0503020204020204" pitchFamily="34" charset="-122"/>
              <a:cs typeface="Arial" panose="020B0604020202020204" pitchFamily="34" charset="0"/>
              <a:sym typeface="Arial" panose="020B0604020202020204" pitchFamily="34" charset="0"/>
            </a:endParaRPr>
          </a:p>
        </p:txBody>
      </p:sp>
      <p:sp>
        <p:nvSpPr>
          <p:cNvPr id="5" name="Freeform 6"/>
          <p:cNvSpPr/>
          <p:nvPr/>
        </p:nvSpPr>
        <p:spPr bwMode="auto">
          <a:xfrm>
            <a:off x="1374003" y="3378681"/>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Microsoft YaHei" panose="020B0503020204020204" pitchFamily="34" charset="-122"/>
              <a:cs typeface="Arial" panose="020B0604020202020204" pitchFamily="34" charset="0"/>
              <a:sym typeface="Arial" panose="020B0604020202020204" pitchFamily="34" charset="0"/>
            </a:endParaRPr>
          </a:p>
        </p:txBody>
      </p:sp>
      <p:sp>
        <p:nvSpPr>
          <p:cNvPr id="6" name="Freeform 5"/>
          <p:cNvSpPr/>
          <p:nvPr/>
        </p:nvSpPr>
        <p:spPr bwMode="auto">
          <a:xfrm>
            <a:off x="6010275" y="1144588"/>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Microsoft YaHei" panose="020B0503020204020204" pitchFamily="34" charset="-122"/>
              <a:cs typeface="Arial" panose="020B0604020202020204" pitchFamily="34" charset="0"/>
              <a:sym typeface="Arial" panose="020B0604020202020204" pitchFamily="34" charset="0"/>
            </a:endParaRPr>
          </a:p>
        </p:txBody>
      </p:sp>
      <p:sp>
        <p:nvSpPr>
          <p:cNvPr id="7" name="Freeform 7"/>
          <p:cNvSpPr/>
          <p:nvPr/>
        </p:nvSpPr>
        <p:spPr bwMode="auto">
          <a:xfrm>
            <a:off x="4009390" y="2833370"/>
            <a:ext cx="265113" cy="458788"/>
          </a:xfrm>
          <a:custGeom>
            <a:avLst/>
            <a:gdLst/>
            <a:ahLst/>
            <a:cxnLst>
              <a:cxn ang="0">
                <a:pos x="39" y="170"/>
              </a:cxn>
              <a:cxn ang="0">
                <a:pos x="11" y="106"/>
              </a:cxn>
              <a:cxn ang="0">
                <a:pos x="15" y="0"/>
              </a:cxn>
              <a:cxn ang="0">
                <a:pos x="96" y="116"/>
              </a:cxn>
              <a:cxn ang="0">
                <a:pos x="49" y="170"/>
              </a:cxn>
              <a:cxn ang="0">
                <a:pos x="34" y="32"/>
              </a:cxn>
              <a:cxn ang="0">
                <a:pos x="39" y="170"/>
              </a:cxn>
            </a:cxnLst>
            <a:rect l="0" t="0" r="r" b="b"/>
            <a:pathLst>
              <a:path w="100" h="172">
                <a:moveTo>
                  <a:pt x="39" y="170"/>
                </a:moveTo>
                <a:cubicBezTo>
                  <a:pt x="11" y="156"/>
                  <a:pt x="0" y="130"/>
                  <a:pt x="11" y="106"/>
                </a:cubicBezTo>
                <a:cubicBezTo>
                  <a:pt x="24" y="72"/>
                  <a:pt x="24" y="36"/>
                  <a:pt x="15" y="0"/>
                </a:cubicBezTo>
                <a:cubicBezTo>
                  <a:pt x="51" y="28"/>
                  <a:pt x="90" y="62"/>
                  <a:pt x="96" y="116"/>
                </a:cubicBezTo>
                <a:cubicBezTo>
                  <a:pt x="100" y="152"/>
                  <a:pt x="86" y="172"/>
                  <a:pt x="49" y="170"/>
                </a:cubicBezTo>
                <a:cubicBezTo>
                  <a:pt x="53" y="130"/>
                  <a:pt x="51" y="80"/>
                  <a:pt x="34" y="32"/>
                </a:cubicBezTo>
                <a:cubicBezTo>
                  <a:pt x="51" y="86"/>
                  <a:pt x="49" y="128"/>
                  <a:pt x="39" y="170"/>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Microsoft YaHei" panose="020B0503020204020204" pitchFamily="34" charset="-122"/>
              <a:cs typeface="Arial" panose="020B0604020202020204" pitchFamily="34" charset="0"/>
              <a:sym typeface="Arial" panose="020B0604020202020204" pitchFamily="34" charset="0"/>
            </a:endParaRPr>
          </a:p>
        </p:txBody>
      </p:sp>
      <p:sp>
        <p:nvSpPr>
          <p:cNvPr id="9" name="Freeform 10"/>
          <p:cNvSpPr/>
          <p:nvPr/>
        </p:nvSpPr>
        <p:spPr bwMode="auto">
          <a:xfrm>
            <a:off x="4316413" y="4765675"/>
            <a:ext cx="244475" cy="409575"/>
          </a:xfrm>
          <a:custGeom>
            <a:avLst/>
            <a:gdLst/>
            <a:ahLst/>
            <a:cxnLst>
              <a:cxn ang="0">
                <a:pos x="80" y="217"/>
              </a:cxn>
              <a:cxn ang="0">
                <a:pos x="119" y="138"/>
              </a:cxn>
              <a:cxn ang="0">
                <a:pos x="125" y="0"/>
              </a:cxn>
              <a:cxn ang="0">
                <a:pos x="7" y="140"/>
              </a:cxn>
              <a:cxn ang="0">
                <a:pos x="73" y="217"/>
              </a:cxn>
              <a:cxn ang="0">
                <a:pos x="96" y="38"/>
              </a:cxn>
              <a:cxn ang="0">
                <a:pos x="80" y="217"/>
              </a:cxn>
            </a:cxnLst>
            <a:rect l="0" t="0" r="r" b="b"/>
            <a:pathLst>
              <a:path w="130" h="217">
                <a:moveTo>
                  <a:pt x="80" y="217"/>
                </a:moveTo>
                <a:cubicBezTo>
                  <a:pt x="119" y="204"/>
                  <a:pt x="130" y="171"/>
                  <a:pt x="119" y="138"/>
                </a:cubicBezTo>
                <a:cubicBezTo>
                  <a:pt x="106" y="91"/>
                  <a:pt x="109" y="47"/>
                  <a:pt x="125" y="0"/>
                </a:cubicBezTo>
                <a:cubicBezTo>
                  <a:pt x="75" y="33"/>
                  <a:pt x="21" y="71"/>
                  <a:pt x="7" y="140"/>
                </a:cubicBezTo>
                <a:cubicBezTo>
                  <a:pt x="0" y="187"/>
                  <a:pt x="21" y="215"/>
                  <a:pt x="73" y="217"/>
                </a:cubicBezTo>
                <a:cubicBezTo>
                  <a:pt x="54" y="157"/>
                  <a:pt x="67" y="94"/>
                  <a:pt x="96" y="38"/>
                </a:cubicBezTo>
                <a:cubicBezTo>
                  <a:pt x="67" y="107"/>
                  <a:pt x="65" y="162"/>
                  <a:pt x="80" y="217"/>
                </a:cubicBezTo>
                <a:close/>
              </a:path>
            </a:pathLst>
          </a:custGeom>
          <a:solidFill>
            <a:srgbClr val="FCC725"/>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Microsoft YaHei" panose="020B0503020204020204" pitchFamily="34" charset="-122"/>
              <a:cs typeface="Arial" panose="020B0604020202020204" pitchFamily="34" charset="0"/>
              <a:sym typeface="Arial" panose="020B0604020202020204" pitchFamily="34" charset="0"/>
            </a:endParaRPr>
          </a:p>
        </p:txBody>
      </p:sp>
      <p:sp>
        <p:nvSpPr>
          <p:cNvPr id="10" name="Freeform 12"/>
          <p:cNvSpPr/>
          <p:nvPr/>
        </p:nvSpPr>
        <p:spPr bwMode="auto">
          <a:xfrm>
            <a:off x="3485515" y="4438333"/>
            <a:ext cx="349250" cy="274637"/>
          </a:xfrm>
          <a:custGeom>
            <a:avLst/>
            <a:gdLst/>
            <a:ahLst/>
            <a:cxnLst>
              <a:cxn ang="0">
                <a:pos x="116" y="84"/>
              </a:cxn>
              <a:cxn ang="0">
                <a:pos x="46" y="69"/>
              </a:cxn>
              <a:cxn ang="0">
                <a:pos x="0" y="10"/>
              </a:cxn>
              <a:cxn ang="0">
                <a:pos x="98" y="27"/>
              </a:cxn>
              <a:cxn ang="0">
                <a:pos x="121" y="76"/>
              </a:cxn>
              <a:cxn ang="0">
                <a:pos x="32" y="17"/>
              </a:cxn>
              <a:cxn ang="0">
                <a:pos x="116" y="84"/>
              </a:cxn>
            </a:cxnLst>
            <a:rect l="0" t="0" r="r" b="b"/>
            <a:pathLst>
              <a:path w="130" h="103">
                <a:moveTo>
                  <a:pt x="116" y="84"/>
                </a:moveTo>
                <a:cubicBezTo>
                  <a:pt x="91" y="103"/>
                  <a:pt x="63" y="101"/>
                  <a:pt x="46" y="69"/>
                </a:cubicBezTo>
                <a:cubicBezTo>
                  <a:pt x="35" y="47"/>
                  <a:pt x="23" y="24"/>
                  <a:pt x="0" y="10"/>
                </a:cubicBezTo>
                <a:cubicBezTo>
                  <a:pt x="37" y="0"/>
                  <a:pt x="70" y="5"/>
                  <a:pt x="98" y="27"/>
                </a:cubicBezTo>
                <a:cubicBezTo>
                  <a:pt x="98" y="27"/>
                  <a:pt x="130" y="44"/>
                  <a:pt x="121" y="76"/>
                </a:cubicBezTo>
                <a:cubicBezTo>
                  <a:pt x="98" y="52"/>
                  <a:pt x="65" y="29"/>
                  <a:pt x="32" y="17"/>
                </a:cubicBezTo>
                <a:cubicBezTo>
                  <a:pt x="70" y="37"/>
                  <a:pt x="95" y="57"/>
                  <a:pt x="116" y="84"/>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Microsoft YaHei" panose="020B0503020204020204" pitchFamily="34" charset="-122"/>
              <a:cs typeface="Arial" panose="020B0604020202020204" pitchFamily="34" charset="0"/>
              <a:sym typeface="Arial" panose="020B0604020202020204" pitchFamily="34" charset="0"/>
            </a:endParaRPr>
          </a:p>
        </p:txBody>
      </p:sp>
      <p:sp>
        <p:nvSpPr>
          <p:cNvPr id="11" name="Freeform 13"/>
          <p:cNvSpPr/>
          <p:nvPr/>
        </p:nvSpPr>
        <p:spPr bwMode="auto">
          <a:xfrm>
            <a:off x="6181725" y="2730500"/>
            <a:ext cx="608013"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FFC0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Microsoft YaHei" panose="020B0503020204020204" pitchFamily="34" charset="-122"/>
              <a:cs typeface="Arial" panose="020B0604020202020204" pitchFamily="34" charset="0"/>
              <a:sym typeface="Arial" panose="020B0604020202020204" pitchFamily="34" charset="0"/>
            </a:endParaRPr>
          </a:p>
        </p:txBody>
      </p:sp>
      <p:sp>
        <p:nvSpPr>
          <p:cNvPr id="13" name="Freeform 16"/>
          <p:cNvSpPr/>
          <p:nvPr/>
        </p:nvSpPr>
        <p:spPr bwMode="auto">
          <a:xfrm>
            <a:off x="7113588" y="4408488"/>
            <a:ext cx="177800" cy="268287"/>
          </a:xfrm>
          <a:custGeom>
            <a:avLst/>
            <a:gdLst/>
            <a:ahLst/>
            <a:cxnLst>
              <a:cxn ang="0">
                <a:pos x="30" y="100"/>
              </a:cxn>
              <a:cxn ang="0">
                <a:pos x="8" y="64"/>
              </a:cxn>
              <a:cxn ang="0">
                <a:pos x="0" y="0"/>
              </a:cxn>
              <a:cxn ang="0">
                <a:pos x="60" y="60"/>
              </a:cxn>
              <a:cxn ang="0">
                <a:pos x="34" y="98"/>
              </a:cxn>
              <a:cxn ang="0">
                <a:pos x="15" y="18"/>
              </a:cxn>
              <a:cxn ang="0">
                <a:pos x="30" y="100"/>
              </a:cxn>
            </a:cxnLst>
            <a:rect l="0" t="0" r="r" b="b"/>
            <a:pathLst>
              <a:path w="66" h="100">
                <a:moveTo>
                  <a:pt x="30" y="100"/>
                </a:moveTo>
                <a:cubicBezTo>
                  <a:pt x="13" y="94"/>
                  <a:pt x="6" y="80"/>
                  <a:pt x="8" y="64"/>
                </a:cubicBezTo>
                <a:cubicBezTo>
                  <a:pt x="13" y="42"/>
                  <a:pt x="10" y="20"/>
                  <a:pt x="0" y="0"/>
                </a:cubicBezTo>
                <a:cubicBezTo>
                  <a:pt x="25" y="12"/>
                  <a:pt x="51" y="28"/>
                  <a:pt x="60" y="60"/>
                </a:cubicBezTo>
                <a:cubicBezTo>
                  <a:pt x="66" y="80"/>
                  <a:pt x="59" y="94"/>
                  <a:pt x="34" y="98"/>
                </a:cubicBezTo>
                <a:cubicBezTo>
                  <a:pt x="40" y="70"/>
                  <a:pt x="30" y="42"/>
                  <a:pt x="15" y="18"/>
                </a:cubicBezTo>
                <a:cubicBezTo>
                  <a:pt x="32" y="48"/>
                  <a:pt x="36" y="72"/>
                  <a:pt x="30" y="100"/>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Microsoft YaHei" panose="020B0503020204020204" pitchFamily="34" charset="-122"/>
              <a:cs typeface="Arial" panose="020B0604020202020204" pitchFamily="34" charset="0"/>
              <a:sym typeface="Arial" panose="020B0604020202020204" pitchFamily="34" charset="0"/>
            </a:endParaRPr>
          </a:p>
        </p:txBody>
      </p:sp>
      <p:sp>
        <p:nvSpPr>
          <p:cNvPr id="14" name="Freeform 13"/>
          <p:cNvSpPr/>
          <p:nvPr/>
        </p:nvSpPr>
        <p:spPr bwMode="auto">
          <a:xfrm rot="5400000">
            <a:off x="6939757" y="2483644"/>
            <a:ext cx="608012"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FFC0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Microsoft YaHei" panose="020B0503020204020204" pitchFamily="34" charset="-122"/>
              <a:cs typeface="Arial" panose="020B0604020202020204" pitchFamily="34" charset="0"/>
              <a:sym typeface="Arial" panose="020B0604020202020204" pitchFamily="34" charset="0"/>
            </a:endParaRPr>
          </a:p>
        </p:txBody>
      </p:sp>
      <p:sp>
        <p:nvSpPr>
          <p:cNvPr id="15" name="Freeform 13"/>
          <p:cNvSpPr/>
          <p:nvPr/>
        </p:nvSpPr>
        <p:spPr bwMode="auto">
          <a:xfrm>
            <a:off x="2978315" y="1341826"/>
            <a:ext cx="1970286" cy="1614487"/>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Microsoft YaHei" panose="020B0503020204020204" pitchFamily="34" charset="-122"/>
              <a:cs typeface="Arial" panose="020B0604020202020204" pitchFamily="34" charset="0"/>
              <a:sym typeface="Arial" panose="020B0604020202020204" pitchFamily="34" charset="0"/>
            </a:endParaRPr>
          </a:p>
        </p:txBody>
      </p:sp>
      <p:sp>
        <p:nvSpPr>
          <p:cNvPr id="16" name="Freeform 13"/>
          <p:cNvSpPr/>
          <p:nvPr/>
        </p:nvSpPr>
        <p:spPr bwMode="auto">
          <a:xfrm rot="6413141">
            <a:off x="8580437" y="3084196"/>
            <a:ext cx="606425"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FFC0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Microsoft YaHei" panose="020B0503020204020204" pitchFamily="34" charset="-122"/>
              <a:cs typeface="Arial" panose="020B0604020202020204" pitchFamily="34" charset="0"/>
              <a:sym typeface="Arial" panose="020B0604020202020204" pitchFamily="34" charset="0"/>
            </a:endParaRPr>
          </a:p>
        </p:txBody>
      </p:sp>
      <p:sp>
        <p:nvSpPr>
          <p:cNvPr id="17" name="Freeform 13"/>
          <p:cNvSpPr/>
          <p:nvPr/>
        </p:nvSpPr>
        <p:spPr bwMode="auto">
          <a:xfrm>
            <a:off x="5201285" y="2150745"/>
            <a:ext cx="606425"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Microsoft YaHei" panose="020B0503020204020204" pitchFamily="34" charset="-122"/>
              <a:cs typeface="Arial" panose="020B0604020202020204" pitchFamily="34" charset="0"/>
              <a:sym typeface="Arial" panose="020B0604020202020204" pitchFamily="34" charset="0"/>
            </a:endParaRPr>
          </a:p>
        </p:txBody>
      </p:sp>
      <p:sp>
        <p:nvSpPr>
          <p:cNvPr id="18" name="Freeform 17"/>
          <p:cNvSpPr/>
          <p:nvPr/>
        </p:nvSpPr>
        <p:spPr bwMode="auto">
          <a:xfrm rot="18265941">
            <a:off x="7910997" y="3398486"/>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Microsoft YaHei" panose="020B0503020204020204" pitchFamily="34" charset="-122"/>
              <a:cs typeface="Arial" panose="020B0604020202020204" pitchFamily="34" charset="0"/>
              <a:sym typeface="Arial" panose="020B0604020202020204" pitchFamily="34" charset="0"/>
            </a:endParaRPr>
          </a:p>
        </p:txBody>
      </p:sp>
      <p:sp>
        <p:nvSpPr>
          <p:cNvPr id="20" name="Subtitle 19"/>
          <p:cNvSpPr>
            <a:spLocks noGrp="1"/>
          </p:cNvSpPr>
          <p:nvPr>
            <p:ph type="subTitle" idx="1"/>
          </p:nvPr>
        </p:nvSpPr>
        <p:spPr>
          <a:xfrm rot="21063923">
            <a:off x="7732196" y="4150354"/>
            <a:ext cx="1697037" cy="433387"/>
          </a:xfrm>
        </p:spPr>
        <p:txBody>
          <a:bodyPr rtlCol="0">
            <a:normAutofit fontScale="85000" lnSpcReduction="20000"/>
          </a:bodyPr>
          <a:lstStyle/>
          <a:p>
            <a:pPr eaLnBrk="1" fontAlgn="auto" hangingPunct="1">
              <a:spcAft>
                <a:spcPts val="0"/>
              </a:spcAft>
              <a:defRPr/>
            </a:pPr>
            <a:r>
              <a:rPr lang="en-US" altLang="en-US" dirty="0">
                <a:solidFill>
                  <a:prstClr val="black"/>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42002" name="Subtitle 19"/>
          <p:cNvSpPr txBox="1"/>
          <p:nvPr/>
        </p:nvSpPr>
        <p:spPr bwMode="auto">
          <a:xfrm rot="-2831555">
            <a:off x="6187281" y="1726407"/>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42003" name="Subtitle 19"/>
          <p:cNvSpPr txBox="1"/>
          <p:nvPr/>
        </p:nvSpPr>
        <p:spPr bwMode="auto">
          <a:xfrm rot="1916937">
            <a:off x="3988835" y="4854172"/>
            <a:ext cx="1698625" cy="433388"/>
          </a:xfrm>
          <a:prstGeom prst="rect">
            <a:avLst/>
          </a:prstGeom>
          <a:solidFill>
            <a:schemeClr val="accent3">
              <a:lumMod val="20000"/>
              <a:lumOff val="80000"/>
            </a:schemeClr>
          </a:solidFill>
          <a:ln>
            <a:noFill/>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smtClean="0">
                <a:solidFill>
                  <a:prstClr val="black"/>
                </a:solidFill>
                <a:latin typeface="Times New Roman" panose="02020603050405020304" pitchFamily="18" charset="0"/>
                <a:cs typeface="Times New Roman" panose="02020603050405020304" pitchFamily="18" charset="0"/>
              </a:rPr>
              <a:t>Lời</a:t>
            </a:r>
            <a:r>
              <a:rPr lang="en-US" altLang="en-US" sz="2400" dirty="0" smtClean="0">
                <a:solidFill>
                  <a:prstClr val="black"/>
                </a:solidFill>
                <a:latin typeface="Times New Roman" panose="02020603050405020304" pitchFamily="18" charset="0"/>
                <a:cs typeface="Times New Roman" panose="02020603050405020304" pitchFamily="18" charset="0"/>
              </a:rPr>
              <a:t> </a:t>
            </a:r>
            <a:r>
              <a:rPr lang="en-US" altLang="en-US" sz="2400" dirty="0" err="1" smtClean="0">
                <a:solidFill>
                  <a:prstClr val="black"/>
                </a:solidFill>
                <a:latin typeface="Times New Roman" panose="02020603050405020304" pitchFamily="18" charset="0"/>
                <a:cs typeface="Times New Roman" panose="02020603050405020304" pitchFamily="18" charset="0"/>
              </a:rPr>
              <a:t>nói</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28" name="Subtitle 19"/>
          <p:cNvSpPr txBox="1"/>
          <p:nvPr/>
        </p:nvSpPr>
        <p:spPr bwMode="auto">
          <a:xfrm rot="19233125">
            <a:off x="6021730" y="4334756"/>
            <a:ext cx="1697037" cy="433387"/>
          </a:xfrm>
          <a:prstGeom prst="rect">
            <a:avLst/>
          </a:prstGeom>
          <a:solidFill>
            <a:srgbClr val="FFCCFF"/>
          </a:solidFill>
          <a:ln>
            <a:noFill/>
          </a:ln>
        </p:spPr>
        <p:txBody>
          <a:bodyPr vert="horz" wrap="square" lIns="91440" tIns="45720" rIns="91440" bIns="45720" numCol="1" rtlCol="0" anchor="t" anchorCtr="0" compatLnSpc="1">
            <a:normAutofit fontScale="85000" lnSpcReduction="20000"/>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eaLnBrk="1" fontAlgn="auto" hangingPunct="1">
              <a:spcAft>
                <a:spcPts val="0"/>
              </a:spcAft>
              <a:defRPr/>
            </a:pPr>
            <a:r>
              <a:rPr lang="en-US" dirty="0" err="1" smtClean="0">
                <a:solidFill>
                  <a:schemeClr val="tx1"/>
                </a:solidFill>
                <a:latin typeface="Times New Roman" panose="02020603050405020304" pitchFamily="18" charset="0"/>
                <a:cs typeface="Times New Roman" panose="02020603050405020304" pitchFamily="18" charset="0"/>
              </a:rPr>
              <a:t>Thái</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độ</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29" name="Subtitle 19"/>
          <p:cNvSpPr txBox="1"/>
          <p:nvPr/>
        </p:nvSpPr>
        <p:spPr bwMode="auto">
          <a:xfrm rot="17271864">
            <a:off x="4640864" y="3386141"/>
            <a:ext cx="1698625" cy="433388"/>
          </a:xfrm>
          <a:prstGeom prst="rect">
            <a:avLst/>
          </a:prstGeom>
          <a:solidFill>
            <a:schemeClr val="accent2">
              <a:lumMod val="20000"/>
              <a:lumOff val="80000"/>
            </a:schemeClr>
          </a:solidFill>
          <a:ln>
            <a:noFill/>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smtClean="0">
                <a:solidFill>
                  <a:prstClr val="black"/>
                </a:solidFill>
                <a:latin typeface="Times New Roman" panose="02020603050405020304" pitchFamily="18" charset="0"/>
                <a:cs typeface="Times New Roman" panose="02020603050405020304" pitchFamily="18" charset="0"/>
              </a:rPr>
              <a:t>Việc</a:t>
            </a:r>
            <a:r>
              <a:rPr lang="en-US" altLang="en-US" sz="2400" dirty="0" smtClean="0">
                <a:solidFill>
                  <a:prstClr val="black"/>
                </a:solidFill>
                <a:latin typeface="Times New Roman" panose="02020603050405020304" pitchFamily="18" charset="0"/>
                <a:cs typeface="Times New Roman" panose="02020603050405020304" pitchFamily="18" charset="0"/>
              </a:rPr>
              <a:t> </a:t>
            </a:r>
            <a:r>
              <a:rPr lang="en-US" altLang="en-US" sz="2400" dirty="0" err="1" smtClean="0">
                <a:solidFill>
                  <a:prstClr val="black"/>
                </a:solidFill>
                <a:latin typeface="Times New Roman" panose="02020603050405020304" pitchFamily="18" charset="0"/>
                <a:cs typeface="Times New Roman" panose="02020603050405020304" pitchFamily="18" charset="0"/>
              </a:rPr>
              <a:t>làm</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30" name="Subtitle 19"/>
          <p:cNvSpPr txBox="1"/>
          <p:nvPr/>
        </p:nvSpPr>
        <p:spPr bwMode="auto">
          <a:xfrm rot="1916937">
            <a:off x="1633364" y="3928431"/>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31" name="Freeform 6"/>
          <p:cNvSpPr/>
          <p:nvPr/>
        </p:nvSpPr>
        <p:spPr bwMode="auto">
          <a:xfrm rot="19980000">
            <a:off x="154168" y="3993857"/>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Microsoft YaHei" panose="020B0503020204020204" pitchFamily="34" charset="-122"/>
              <a:cs typeface="Arial" panose="020B0604020202020204" pitchFamily="34" charset="0"/>
              <a:sym typeface="Arial" panose="020B0604020202020204" pitchFamily="34" charset="0"/>
            </a:endParaRPr>
          </a:p>
        </p:txBody>
      </p:sp>
      <p:sp>
        <p:nvSpPr>
          <p:cNvPr id="32" name="Subtitle 19"/>
          <p:cNvSpPr txBox="1"/>
          <p:nvPr/>
        </p:nvSpPr>
        <p:spPr bwMode="auto">
          <a:xfrm rot="1016936">
            <a:off x="337518" y="4501135"/>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smtClean="0">
                <a:solidFill>
                  <a:prstClr val="black"/>
                </a:solidFill>
                <a:latin typeface="Times New Roman" panose="02020603050405020304" pitchFamily="18" charset="0"/>
                <a:cs typeface="Times New Roman" panose="02020603050405020304" pitchFamily="18" charset="0"/>
              </a:rPr>
              <a:t>...................</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33" name="Freeform 6"/>
          <p:cNvSpPr/>
          <p:nvPr/>
        </p:nvSpPr>
        <p:spPr bwMode="auto">
          <a:xfrm>
            <a:off x="1449929" y="2120821"/>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Microsoft YaHei" panose="020B0503020204020204" pitchFamily="34" charset="-122"/>
              <a:cs typeface="Arial" panose="020B0604020202020204" pitchFamily="34" charset="0"/>
              <a:sym typeface="Arial" panose="020B0604020202020204" pitchFamily="34" charset="0"/>
            </a:endParaRPr>
          </a:p>
        </p:txBody>
      </p:sp>
      <p:sp>
        <p:nvSpPr>
          <p:cNvPr id="34" name="Subtitle 19"/>
          <p:cNvSpPr txBox="1"/>
          <p:nvPr/>
        </p:nvSpPr>
        <p:spPr bwMode="auto">
          <a:xfrm rot="1916937">
            <a:off x="1646339" y="2614811"/>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35" name="Freeform 6"/>
          <p:cNvSpPr/>
          <p:nvPr/>
        </p:nvSpPr>
        <p:spPr bwMode="auto">
          <a:xfrm rot="17294764">
            <a:off x="1375780" y="5013900"/>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Microsoft YaHei" panose="020B0503020204020204" pitchFamily="34" charset="-122"/>
              <a:cs typeface="Arial" panose="020B0604020202020204" pitchFamily="34" charset="0"/>
              <a:sym typeface="Arial" panose="020B0604020202020204" pitchFamily="34" charset="0"/>
            </a:endParaRPr>
          </a:p>
        </p:txBody>
      </p:sp>
      <p:sp>
        <p:nvSpPr>
          <p:cNvPr id="36" name="Subtitle 19"/>
          <p:cNvSpPr txBox="1"/>
          <p:nvPr/>
        </p:nvSpPr>
        <p:spPr bwMode="auto">
          <a:xfrm rot="19195578">
            <a:off x="1490496" y="5513875"/>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smtClean="0">
                <a:solidFill>
                  <a:prstClr val="black"/>
                </a:solidFill>
                <a:latin typeface="Times New Roman" panose="02020603050405020304" pitchFamily="18" charset="0"/>
                <a:cs typeface="Times New Roman" panose="02020603050405020304" pitchFamily="18" charset="0"/>
              </a:rPr>
              <a:t>...........</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37" name="Freeform 36"/>
          <p:cNvSpPr/>
          <p:nvPr/>
        </p:nvSpPr>
        <p:spPr bwMode="auto">
          <a:xfrm rot="18327244">
            <a:off x="4060513" y="381636"/>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Microsoft YaHei" panose="020B0503020204020204" pitchFamily="34" charset="-122"/>
              <a:cs typeface="Arial" panose="020B0604020202020204" pitchFamily="34" charset="0"/>
              <a:sym typeface="Arial" panose="020B0604020202020204" pitchFamily="34" charset="0"/>
            </a:endParaRPr>
          </a:p>
        </p:txBody>
      </p:sp>
      <p:sp>
        <p:nvSpPr>
          <p:cNvPr id="38" name="Subtitle 19"/>
          <p:cNvSpPr txBox="1"/>
          <p:nvPr/>
        </p:nvSpPr>
        <p:spPr bwMode="auto">
          <a:xfrm rot="16200000">
            <a:off x="4061619" y="820904"/>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39" name="Freeform 38"/>
          <p:cNvSpPr/>
          <p:nvPr/>
        </p:nvSpPr>
        <p:spPr bwMode="auto">
          <a:xfrm>
            <a:off x="5160550" y="730250"/>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Microsoft YaHei" panose="020B0503020204020204" pitchFamily="34" charset="-122"/>
              <a:cs typeface="Arial" panose="020B0604020202020204" pitchFamily="34" charset="0"/>
              <a:sym typeface="Arial" panose="020B0604020202020204" pitchFamily="34" charset="0"/>
            </a:endParaRPr>
          </a:p>
        </p:txBody>
      </p:sp>
      <p:sp>
        <p:nvSpPr>
          <p:cNvPr id="40" name="Subtitle 19"/>
          <p:cNvSpPr txBox="1"/>
          <p:nvPr/>
        </p:nvSpPr>
        <p:spPr bwMode="auto">
          <a:xfrm rot="-2831555">
            <a:off x="5337556" y="1312069"/>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41" name="Freeform 40"/>
          <p:cNvSpPr/>
          <p:nvPr/>
        </p:nvSpPr>
        <p:spPr bwMode="auto">
          <a:xfrm rot="18265941">
            <a:off x="7669406" y="2093391"/>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Microsoft YaHei" panose="020B0503020204020204" pitchFamily="34" charset="-122"/>
              <a:cs typeface="Arial" panose="020B0604020202020204" pitchFamily="34" charset="0"/>
              <a:sym typeface="Arial" panose="020B0604020202020204" pitchFamily="34" charset="0"/>
            </a:endParaRPr>
          </a:p>
        </p:txBody>
      </p:sp>
      <p:sp>
        <p:nvSpPr>
          <p:cNvPr id="42" name="Subtitle 19"/>
          <p:cNvSpPr txBox="1"/>
          <p:nvPr/>
        </p:nvSpPr>
        <p:spPr bwMode="auto">
          <a:xfrm rot="21063923">
            <a:off x="7441407" y="2705869"/>
            <a:ext cx="1697037"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fontScale="85000" lnSpcReduction="20000"/>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eaLnBrk="1" fontAlgn="auto" hangingPunct="1">
              <a:spcAft>
                <a:spcPts val="0"/>
              </a:spcAft>
              <a:defRPr/>
            </a:pPr>
            <a:r>
              <a:rPr lang="en-US" altLang="en-US" dirty="0">
                <a:solidFill>
                  <a:prstClr val="black"/>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43" name="Freeform 42"/>
          <p:cNvSpPr/>
          <p:nvPr/>
        </p:nvSpPr>
        <p:spPr bwMode="auto">
          <a:xfrm rot="18265941">
            <a:off x="8656887" y="4354857"/>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Microsoft YaHei" panose="020B0503020204020204" pitchFamily="34" charset="-122"/>
              <a:cs typeface="Arial" panose="020B0604020202020204" pitchFamily="34" charset="0"/>
              <a:sym typeface="Arial" panose="020B0604020202020204" pitchFamily="34" charset="0"/>
            </a:endParaRPr>
          </a:p>
        </p:txBody>
      </p:sp>
      <p:sp>
        <p:nvSpPr>
          <p:cNvPr id="44" name="Subtitle 19"/>
          <p:cNvSpPr txBox="1"/>
          <p:nvPr/>
        </p:nvSpPr>
        <p:spPr bwMode="auto">
          <a:xfrm rot="21063923">
            <a:off x="8589211" y="5067990"/>
            <a:ext cx="1697037"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fontScale="85000" lnSpcReduction="20000"/>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eaLnBrk="1" fontAlgn="auto" hangingPunct="1">
              <a:spcAft>
                <a:spcPts val="0"/>
              </a:spcAft>
              <a:defRPr/>
            </a:pPr>
            <a:r>
              <a:rPr lang="en-US" altLang="en-US" dirty="0">
                <a:solidFill>
                  <a:prstClr val="black"/>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45" name="Subtitle 19"/>
          <p:cNvSpPr txBox="1"/>
          <p:nvPr/>
        </p:nvSpPr>
        <p:spPr bwMode="auto">
          <a:xfrm rot="1916937">
            <a:off x="3313916" y="1981515"/>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pic>
        <p:nvPicPr>
          <p:cNvPr id="46" name="Picture 45"/>
          <p:cNvPicPr>
            <a:picLocks noChangeAspect="1"/>
          </p:cNvPicPr>
          <p:nvPr/>
        </p:nvPicPr>
        <p:blipFill>
          <a:blip r:embed="rId1"/>
          <a:stretch>
            <a:fillRect/>
          </a:stretch>
        </p:blipFill>
        <p:spPr>
          <a:xfrm>
            <a:off x="10936762" y="0"/>
            <a:ext cx="1255238" cy="937524"/>
          </a:xfrm>
          <a:prstGeom prst="rect">
            <a:avLst/>
          </a:prstGeom>
        </p:spPr>
      </p:pic>
      <p:sp>
        <p:nvSpPr>
          <p:cNvPr id="48" name="Rectangle 47"/>
          <p:cNvSpPr>
            <a:spLocks noChangeArrowheads="1"/>
          </p:cNvSpPr>
          <p:nvPr/>
        </p:nvSpPr>
        <p:spPr bwMode="auto">
          <a:xfrm>
            <a:off x="166618" y="138887"/>
            <a:ext cx="438251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icrosoft YaHei" panose="020B0503020204020204" pitchFamily="34" charset="-122"/>
              </a:defRPr>
            </a:lvl1pPr>
            <a:lvl2pPr marL="742950" indent="-285750">
              <a:defRPr>
                <a:solidFill>
                  <a:schemeClr val="tx1"/>
                </a:solidFill>
                <a:latin typeface="Calibri" panose="020F0502020204030204" pitchFamily="34" charset="0"/>
                <a:ea typeface="Microsoft YaHei" panose="020B0503020204020204" pitchFamily="34" charset="-122"/>
              </a:defRPr>
            </a:lvl2pPr>
            <a:lvl3pPr marL="1143000" indent="-228600">
              <a:defRPr>
                <a:solidFill>
                  <a:schemeClr val="tx1"/>
                </a:solidFill>
                <a:latin typeface="Calibri" panose="020F0502020204030204" pitchFamily="34" charset="0"/>
                <a:ea typeface="Microsoft YaHei" panose="020B0503020204020204" pitchFamily="34" charset="-122"/>
              </a:defRPr>
            </a:lvl3pPr>
            <a:lvl4pPr marL="1600200" indent="-228600">
              <a:defRPr>
                <a:solidFill>
                  <a:schemeClr val="tx1"/>
                </a:solidFill>
                <a:latin typeface="Calibri" panose="020F0502020204030204" pitchFamily="34" charset="0"/>
                <a:ea typeface="Microsoft YaHei" panose="020B0503020204020204" pitchFamily="34" charset="-122"/>
              </a:defRPr>
            </a:lvl4pPr>
            <a:lvl5pPr marL="2057400" indent="-228600">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9pPr>
          </a:lstStyle>
          <a:p>
            <a:pPr algn="ctr" eaLnBrk="0" fontAlgn="base" hangingPunct="0">
              <a:spcBef>
                <a:spcPct val="0"/>
              </a:spcBef>
              <a:spcAft>
                <a:spcPct val="0"/>
              </a:spcAft>
            </a:pPr>
            <a:r>
              <a:rPr lang="en-US" altLang="en-US" sz="2400" b="1" dirty="0">
                <a:solidFill>
                  <a:srgbClr val="FF0000"/>
                </a:solidFill>
                <a:latin typeface="#9Slide05 Fourth" panose="00000500000000000000" pitchFamily="2" charset="0"/>
                <a:ea typeface="Helvetica Neue"/>
                <a:cs typeface="Helvetica Neue"/>
              </a:rPr>
              <a:t>TRÒ CHƠI </a:t>
            </a:r>
            <a:endParaRPr lang="en-US" altLang="en-US" sz="2400" b="1" dirty="0">
              <a:solidFill>
                <a:srgbClr val="FF0000"/>
              </a:solidFill>
              <a:latin typeface="#9Slide05 Fourth" panose="00000500000000000000" pitchFamily="2" charset="0"/>
              <a:ea typeface="Helvetica Neue"/>
              <a:cs typeface="Helvetica Neue"/>
            </a:endParaRPr>
          </a:p>
          <a:p>
            <a:pPr algn="ctr" eaLnBrk="0" fontAlgn="base" hangingPunct="0">
              <a:spcBef>
                <a:spcPct val="0"/>
              </a:spcBef>
              <a:spcAft>
                <a:spcPct val="0"/>
              </a:spcAft>
            </a:pPr>
            <a:r>
              <a:rPr lang="en-US" altLang="en-US" sz="2400" b="1" dirty="0" smtClean="0">
                <a:solidFill>
                  <a:srgbClr val="FF0000"/>
                </a:solidFill>
                <a:latin typeface="#9Slide05 Fourth" panose="00000500000000000000" pitchFamily="2" charset="0"/>
                <a:ea typeface="Helvetica Neue"/>
                <a:cs typeface="Helvetica Neue"/>
              </a:rPr>
              <a:t>“NGƯỜI LÀM VƯỜN NHÂN HẬU”</a:t>
            </a:r>
            <a:endParaRPr lang="en-SG" altLang="en-US" sz="2400" b="1" dirty="0">
              <a:solidFill>
                <a:srgbClr val="FF0000"/>
              </a:solidFill>
              <a:latin typeface="#9Slide05 Fourth" panose="00000500000000000000" pitchFamily="2"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1"/>
          <a:stretch>
            <a:fillRect/>
          </a:stretch>
        </p:blipFill>
        <p:spPr>
          <a:xfrm>
            <a:off x="10026650" y="2463800"/>
            <a:ext cx="2687955" cy="4359275"/>
          </a:xfrm>
          <a:prstGeom prst="rect">
            <a:avLst/>
          </a:prstGeom>
        </p:spPr>
      </p:pic>
      <p:pic>
        <p:nvPicPr>
          <p:cNvPr id="13" name="Picture 12"/>
          <p:cNvPicPr>
            <a:picLocks noChangeAspect="1"/>
          </p:cNvPicPr>
          <p:nvPr/>
        </p:nvPicPr>
        <p:blipFill>
          <a:blip r:embed="rId2"/>
          <a:stretch>
            <a:fillRect/>
          </a:stretch>
        </p:blipFill>
        <p:spPr>
          <a:xfrm>
            <a:off x="635" y="635"/>
            <a:ext cx="10803890" cy="6857365"/>
          </a:xfrm>
          <a:prstGeom prst="rect">
            <a:avLst/>
          </a:prstGeom>
        </p:spPr>
      </p:pic>
      <p:sp>
        <p:nvSpPr>
          <p:cNvPr id="14" name="Text Box 5"/>
          <p:cNvSpPr txBox="1">
            <a:spLocks noChangeArrowheads="1"/>
          </p:cNvSpPr>
          <p:nvPr/>
        </p:nvSpPr>
        <p:spPr bwMode="auto">
          <a:xfrm>
            <a:off x="1467485" y="643890"/>
            <a:ext cx="7830185" cy="4220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Font typeface="Arial" panose="020B0604020202020204" pitchFamily="34" charset="0"/>
              <a:buNone/>
            </a:pPr>
            <a:r>
              <a:rPr lang="vi-VN" i="1" dirty="0">
                <a:solidFill>
                  <a:schemeClr val="tx1"/>
                </a:solidFill>
                <a:latin typeface="Times New Roman" panose="02020603050405020304" pitchFamily="18" charset="0"/>
                <a:cs typeface="Times New Roman" panose="02020603050405020304" pitchFamily="18" charset="0"/>
              </a:rPr>
              <a:t>* </a:t>
            </a:r>
            <a:r>
              <a:rPr lang="vi-VN" i="1" dirty="0" smtClean="0">
                <a:solidFill>
                  <a:schemeClr val="tx1"/>
                </a:solidFill>
                <a:latin typeface="Times New Roman" panose="02020603050405020304" pitchFamily="18" charset="0"/>
                <a:cs typeface="Times New Roman" panose="02020603050405020304" pitchFamily="18" charset="0"/>
              </a:rPr>
              <a:t>Bi</a:t>
            </a:r>
            <a:r>
              <a:rPr lang="en-US" i="1" dirty="0" smtClean="0">
                <a:solidFill>
                  <a:schemeClr val="tx1"/>
                </a:solidFill>
                <a:latin typeface="Times New Roman" panose="02020603050405020304" pitchFamily="18" charset="0"/>
                <a:cs typeface="Times New Roman" panose="02020603050405020304" pitchFamily="18" charset="0"/>
              </a:rPr>
              <a:t>ể</a:t>
            </a:r>
            <a:r>
              <a:rPr lang="vi-VN" i="1" dirty="0" smtClean="0">
                <a:solidFill>
                  <a:schemeClr val="tx1"/>
                </a:solidFill>
                <a:latin typeface="Times New Roman" panose="02020603050405020304" pitchFamily="18" charset="0"/>
                <a:cs typeface="Times New Roman" panose="02020603050405020304" pitchFamily="18" charset="0"/>
              </a:rPr>
              <a:t>u </a:t>
            </a:r>
            <a:r>
              <a:rPr lang="vi-VN" i="1" dirty="0">
                <a:solidFill>
                  <a:schemeClr val="tx1"/>
                </a:solidFill>
                <a:latin typeface="Times New Roman" panose="02020603050405020304" pitchFamily="18" charset="0"/>
                <a:cs typeface="Times New Roman" panose="02020603050405020304" pitchFamily="18" charset="0"/>
              </a:rPr>
              <a:t>hiện của yêu thương con người</a:t>
            </a:r>
            <a:endParaRPr lang="en-US" dirty="0">
              <a:solidFill>
                <a:schemeClr val="tx1"/>
              </a:solidFill>
              <a:latin typeface="Times New Roman" panose="02020603050405020304" pitchFamily="18" charset="0"/>
              <a:cs typeface="Times New Roman" panose="02020603050405020304" pitchFamily="18" charset="0"/>
            </a:endParaRPr>
          </a:p>
          <a:p>
            <a:pPr algn="just">
              <a:buFont typeface="Arial" panose="020B0604020202020204" pitchFamily="34" charset="0"/>
              <a:buNone/>
            </a:pPr>
            <a:r>
              <a:rPr lang="en-US" altLang="vi-VN" i="1" dirty="0">
                <a:solidFill>
                  <a:schemeClr val="tx1"/>
                </a:solidFill>
                <a:latin typeface="Times New Roman" panose="02020603050405020304" pitchFamily="18" charset="0"/>
                <a:cs typeface="Times New Roman" panose="02020603050405020304" pitchFamily="18" charset="0"/>
              </a:rPr>
              <a:t>    </a:t>
            </a:r>
            <a:r>
              <a:rPr lang="vi-VN" i="1" dirty="0">
                <a:solidFill>
                  <a:schemeClr val="tx1"/>
                </a:solidFill>
                <a:latin typeface="Times New Roman" panose="02020603050405020304" pitchFamily="18" charset="0"/>
                <a:cs typeface="Times New Roman" panose="02020603050405020304" pitchFamily="18" charset="0"/>
              </a:rPr>
              <a:t>Yêu thương con người được </a:t>
            </a:r>
            <a:r>
              <a:rPr lang="vi-VN" i="1" dirty="0" smtClean="0">
                <a:solidFill>
                  <a:schemeClr val="tx1"/>
                </a:solidFill>
                <a:latin typeface="Times New Roman" panose="02020603050405020304" pitchFamily="18" charset="0"/>
                <a:cs typeface="Times New Roman" panose="02020603050405020304" pitchFamily="18" charset="0"/>
              </a:rPr>
              <a:t>th</a:t>
            </a:r>
            <a:r>
              <a:rPr lang="en-US" i="1" dirty="0" smtClean="0">
                <a:solidFill>
                  <a:schemeClr val="tx1"/>
                </a:solidFill>
                <a:latin typeface="Times New Roman" panose="02020603050405020304" pitchFamily="18" charset="0"/>
                <a:cs typeface="Times New Roman" panose="02020603050405020304" pitchFamily="18" charset="0"/>
              </a:rPr>
              <a:t>ể</a:t>
            </a:r>
            <a:r>
              <a:rPr lang="vi-VN" i="1" dirty="0" smtClean="0">
                <a:solidFill>
                  <a:schemeClr val="tx1"/>
                </a:solidFill>
                <a:latin typeface="Times New Roman" panose="02020603050405020304" pitchFamily="18" charset="0"/>
                <a:cs typeface="Times New Roman" panose="02020603050405020304" pitchFamily="18" charset="0"/>
              </a:rPr>
              <a:t> </a:t>
            </a:r>
            <a:r>
              <a:rPr lang="vi-VN" i="1" dirty="0">
                <a:solidFill>
                  <a:schemeClr val="tx1"/>
                </a:solidFill>
                <a:latin typeface="Times New Roman" panose="02020603050405020304" pitchFamily="18" charset="0"/>
                <a:cs typeface="Times New Roman" panose="02020603050405020304" pitchFamily="18" charset="0"/>
              </a:rPr>
              <a:t>hiện ngay </a:t>
            </a:r>
            <a:r>
              <a:rPr lang="en-US" i="1" dirty="0" smtClean="0">
                <a:solidFill>
                  <a:schemeClr val="tx1"/>
                </a:solidFill>
                <a:latin typeface="Times New Roman" panose="02020603050405020304" pitchFamily="18" charset="0"/>
                <a:cs typeface="Times New Roman" panose="02020603050405020304" pitchFamily="18" charset="0"/>
              </a:rPr>
              <a:t>ở</a:t>
            </a:r>
            <a:r>
              <a:rPr lang="vi-VN" i="1" dirty="0" smtClean="0">
                <a:solidFill>
                  <a:schemeClr val="tx1"/>
                </a:solidFill>
                <a:latin typeface="Times New Roman" panose="02020603050405020304" pitchFamily="18" charset="0"/>
                <a:cs typeface="Times New Roman" panose="02020603050405020304" pitchFamily="18" charset="0"/>
              </a:rPr>
              <a:t> </a:t>
            </a:r>
            <a:r>
              <a:rPr lang="vi-VN" i="1" dirty="0">
                <a:solidFill>
                  <a:schemeClr val="tx1"/>
                </a:solidFill>
                <a:latin typeface="Times New Roman" panose="02020603050405020304" pitchFamily="18" charset="0"/>
                <a:cs typeface="Times New Roman" panose="02020603050405020304" pitchFamily="18" charset="0"/>
              </a:rPr>
              <a:t>những lời nói, việc </a:t>
            </a:r>
            <a:r>
              <a:rPr lang="en-US" i="1" dirty="0" smtClean="0">
                <a:solidFill>
                  <a:schemeClr val="tx1"/>
                </a:solidFill>
                <a:latin typeface="Times New Roman" panose="02020603050405020304" pitchFamily="18" charset="0"/>
                <a:cs typeface="Times New Roman" panose="02020603050405020304" pitchFamily="18" charset="0"/>
              </a:rPr>
              <a:t>l</a:t>
            </a:r>
            <a:r>
              <a:rPr lang="vi-VN" i="1" dirty="0" smtClean="0">
                <a:solidFill>
                  <a:schemeClr val="tx1"/>
                </a:solidFill>
                <a:latin typeface="Times New Roman" panose="02020603050405020304" pitchFamily="18" charset="0"/>
                <a:cs typeface="Times New Roman" panose="02020603050405020304" pitchFamily="18" charset="0"/>
              </a:rPr>
              <a:t>àm </a:t>
            </a:r>
            <a:r>
              <a:rPr lang="vi-VN" i="1" dirty="0">
                <a:solidFill>
                  <a:schemeClr val="tx1"/>
                </a:solidFill>
                <a:latin typeface="Times New Roman" panose="02020603050405020304" pitchFamily="18" charset="0"/>
                <a:cs typeface="Times New Roman" panose="02020603050405020304" pitchFamily="18" charset="0"/>
              </a:rPr>
              <a:t>và thái độ </a:t>
            </a:r>
            <a:r>
              <a:rPr lang="vi-VN" i="1" dirty="0" smtClean="0">
                <a:solidFill>
                  <a:schemeClr val="tx1"/>
                </a:solidFill>
                <a:latin typeface="Times New Roman" panose="02020603050405020304" pitchFamily="18" charset="0"/>
                <a:cs typeface="Times New Roman" panose="02020603050405020304" pitchFamily="18" charset="0"/>
              </a:rPr>
              <a:t>c</a:t>
            </a:r>
            <a:r>
              <a:rPr lang="en-US" i="1" dirty="0" err="1" smtClean="0">
                <a:solidFill>
                  <a:schemeClr val="tx1"/>
                </a:solidFill>
                <a:latin typeface="Times New Roman" panose="02020603050405020304" pitchFamily="18" charset="0"/>
                <a:cs typeface="Times New Roman" panose="02020603050405020304" pitchFamily="18" charset="0"/>
              </a:rPr>
              <a:t>ủa </a:t>
            </a:r>
            <a:r>
              <a:rPr lang="vi-VN" i="1" dirty="0">
                <a:solidFill>
                  <a:schemeClr val="tx1"/>
                </a:solidFill>
                <a:latin typeface="Times New Roman" panose="02020603050405020304" pitchFamily="18" charset="0"/>
                <a:cs typeface="Times New Roman" panose="02020603050405020304" pitchFamily="18" charset="0"/>
              </a:rPr>
              <a:t>con người trong cuộc </a:t>
            </a:r>
            <a:r>
              <a:rPr lang="vi-VN" i="1" dirty="0" smtClean="0">
                <a:solidFill>
                  <a:schemeClr val="tx1"/>
                </a:solidFill>
                <a:latin typeface="Times New Roman" panose="02020603050405020304" pitchFamily="18" charset="0"/>
                <a:cs typeface="Times New Roman" panose="02020603050405020304" pitchFamily="18" charset="0"/>
              </a:rPr>
              <a:t>s</a:t>
            </a:r>
            <a:r>
              <a:rPr lang="en-US" i="1" dirty="0" smtClean="0">
                <a:solidFill>
                  <a:schemeClr val="tx1"/>
                </a:solidFill>
                <a:latin typeface="Times New Roman" panose="02020603050405020304" pitchFamily="18" charset="0"/>
                <a:cs typeface="Times New Roman" panose="02020603050405020304" pitchFamily="18" charset="0"/>
              </a:rPr>
              <a:t>ố</a:t>
            </a:r>
            <a:r>
              <a:rPr lang="vi-VN" i="1" dirty="0" smtClean="0">
                <a:solidFill>
                  <a:schemeClr val="tx1"/>
                </a:solidFill>
                <a:latin typeface="Times New Roman" panose="02020603050405020304" pitchFamily="18" charset="0"/>
                <a:cs typeface="Times New Roman" panose="02020603050405020304" pitchFamily="18" charset="0"/>
              </a:rPr>
              <a:t>ng </a:t>
            </a:r>
            <a:r>
              <a:rPr lang="vi-VN" i="1" dirty="0">
                <a:solidFill>
                  <a:schemeClr val="tx1"/>
                </a:solidFill>
                <a:latin typeface="Times New Roman" panose="02020603050405020304" pitchFamily="18" charset="0"/>
                <a:cs typeface="Times New Roman" panose="02020603050405020304" pitchFamily="18" charset="0"/>
              </a:rPr>
              <a:t>hàng ngày.</a:t>
            </a:r>
            <a:endParaRPr lang="en-US" dirty="0">
              <a:solidFill>
                <a:schemeClr val="tx1"/>
              </a:solidFill>
              <a:latin typeface="Times New Roman" panose="02020603050405020304" pitchFamily="18" charset="0"/>
              <a:cs typeface="Times New Roman" panose="02020603050405020304" pitchFamily="18" charset="0"/>
            </a:endParaRPr>
          </a:p>
          <a:p>
            <a:pPr algn="just">
              <a:buFont typeface="Arial" panose="020B0604020202020204" pitchFamily="34" charset="0"/>
              <a:buNone/>
            </a:pPr>
            <a:r>
              <a:rPr lang="vi-VN" i="1" dirty="0">
                <a:solidFill>
                  <a:schemeClr val="tx1"/>
                </a:solidFill>
                <a:latin typeface="Times New Roman" panose="02020603050405020304" pitchFamily="18" charset="0"/>
                <a:cs typeface="Times New Roman" panose="02020603050405020304" pitchFamily="18" charset="0"/>
              </a:rPr>
              <a:t> </a:t>
            </a:r>
            <a:r>
              <a:rPr lang="en-US" altLang="vi-VN" i="1" dirty="0">
                <a:solidFill>
                  <a:schemeClr val="tx1"/>
                </a:solidFill>
                <a:latin typeface="Times New Roman" panose="02020603050405020304" pitchFamily="18" charset="0"/>
                <a:cs typeface="Times New Roman" panose="02020603050405020304" pitchFamily="18" charset="0"/>
              </a:rPr>
              <a:t>   </a:t>
            </a:r>
            <a:r>
              <a:rPr lang="vi-VN" i="1" dirty="0" smtClean="0">
                <a:solidFill>
                  <a:schemeClr val="tx1"/>
                </a:solidFill>
                <a:latin typeface="Times New Roman" panose="02020603050405020304" pitchFamily="18" charset="0"/>
                <a:cs typeface="Times New Roman" panose="02020603050405020304" pitchFamily="18" charset="0"/>
              </a:rPr>
              <a:t>Bi</a:t>
            </a:r>
            <a:r>
              <a:rPr lang="en-US" i="1" dirty="0" smtClean="0">
                <a:solidFill>
                  <a:schemeClr val="tx1"/>
                </a:solidFill>
                <a:latin typeface="Times New Roman" panose="02020603050405020304" pitchFamily="18" charset="0"/>
                <a:cs typeface="Times New Roman" panose="02020603050405020304" pitchFamily="18" charset="0"/>
              </a:rPr>
              <a:t>ể</a:t>
            </a:r>
            <a:r>
              <a:rPr lang="vi-VN" i="1" dirty="0" smtClean="0">
                <a:solidFill>
                  <a:schemeClr val="tx1"/>
                </a:solidFill>
                <a:latin typeface="Times New Roman" panose="02020603050405020304" pitchFamily="18" charset="0"/>
                <a:cs typeface="Times New Roman" panose="02020603050405020304" pitchFamily="18" charset="0"/>
              </a:rPr>
              <a:t>u </a:t>
            </a:r>
            <a:r>
              <a:rPr lang="vi-VN" i="1" dirty="0">
                <a:solidFill>
                  <a:schemeClr val="tx1"/>
                </a:solidFill>
                <a:latin typeface="Times New Roman" panose="02020603050405020304" pitchFamily="18" charset="0"/>
                <a:cs typeface="Times New Roman" panose="02020603050405020304" pitchFamily="18" charset="0"/>
              </a:rPr>
              <a:t>hiện của yêu thương con người: Quan tâm, </a:t>
            </a:r>
            <a:r>
              <a:rPr lang="en-US" altLang="vi-VN" i="1" dirty="0">
                <a:solidFill>
                  <a:schemeClr val="tx1"/>
                </a:solidFill>
                <a:latin typeface="Times New Roman" panose="02020603050405020304" pitchFamily="18" charset="0"/>
                <a:cs typeface="Times New Roman" panose="02020603050405020304" pitchFamily="18" charset="0"/>
              </a:rPr>
              <a:t>đồng cảm, chia sẻ, sẵn sàng giúp đỡ lẫn nhau; tham gia các hoạt động nhân đạo, từ thiện; biết tha thứ cho lỗi lầm của người khác khi họ sữa chữa; khi cần thiết có thể hi sinh quyền lợi của bản thân vì người khác;...</a:t>
            </a:r>
            <a:endParaRPr lang="vi-VN" i="1" dirty="0">
              <a:solidFill>
                <a:schemeClr val="tx1"/>
              </a:solidFill>
              <a:latin typeface="Times New Roman" panose="02020603050405020304" pitchFamily="18" charset="0"/>
              <a:cs typeface="Times New Roman" panose="02020603050405020304" pitchFamily="18" charset="0"/>
            </a:endParaRPr>
          </a:p>
        </p:txBody>
      </p:sp>
      <p:pic>
        <p:nvPicPr>
          <p:cNvPr id="12"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8649" y="5359808"/>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4"/>
          <a:stretch>
            <a:fillRect/>
          </a:stretch>
        </p:blipFill>
        <p:spPr>
          <a:xfrm>
            <a:off x="10936762" y="0"/>
            <a:ext cx="1255238" cy="93752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1000" fill="hold"/>
                                        <p:tgtEl>
                                          <p:spTgt spid="14"/>
                                        </p:tgtEl>
                                        <p:attrNameLst>
                                          <p:attrName>ppt_w</p:attrName>
                                        </p:attrNameLst>
                                      </p:cBhvr>
                                      <p:tavLst>
                                        <p:tav tm="0">
                                          <p:val>
                                            <p:fltVal val="0"/>
                                          </p:val>
                                        </p:tav>
                                        <p:tav tm="100000">
                                          <p:val>
                                            <p:strVal val="#ppt_w"/>
                                          </p:val>
                                        </p:tav>
                                      </p:tavLst>
                                    </p:anim>
                                    <p:anim calcmode="lin" valueType="num">
                                      <p:cBhvr>
                                        <p:cTn id="11" dur="1000" fill="hold"/>
                                        <p:tgtEl>
                                          <p:spTgt spid="14"/>
                                        </p:tgtEl>
                                        <p:attrNameLst>
                                          <p:attrName>ppt_h</p:attrName>
                                        </p:attrNameLst>
                                      </p:cBhvr>
                                      <p:tavLst>
                                        <p:tav tm="0">
                                          <p:val>
                                            <p:fltVal val="0"/>
                                          </p:val>
                                        </p:tav>
                                        <p:tav tm="100000">
                                          <p:val>
                                            <p:strVal val="#ppt_h"/>
                                          </p:val>
                                        </p:tav>
                                      </p:tavLst>
                                    </p:anim>
                                    <p:animEffect transition="in" filter="fade">
                                      <p:cBhvr>
                                        <p:cTn id="12" dur="1000"/>
                                        <p:tgtEl>
                                          <p:spTgt spid="14"/>
                                        </p:tgtEl>
                                      </p:cBhvr>
                                    </p:animEffect>
                                  </p:childTnLst>
                                </p:cTn>
                              </p:par>
                            </p:childTnLst>
                          </p:cTn>
                        </p:par>
                        <p:par>
                          <p:cTn id="13" fill="hold">
                            <p:stCondLst>
                              <p:cond delay="2000"/>
                            </p:stCondLst>
                            <p:childTnLst>
                              <p:par>
                                <p:cTn id="14" presetID="37"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900" decel="100000" fill="hold"/>
                                        <p:tgtEl>
                                          <p:spTgt spid="12"/>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1"/>
          <a:stretch>
            <a:fillRect/>
          </a:stretch>
        </p:blipFill>
        <p:spPr>
          <a:xfrm>
            <a:off x="10026650" y="2463800"/>
            <a:ext cx="2687955" cy="4359275"/>
          </a:xfrm>
          <a:prstGeom prst="rect">
            <a:avLst/>
          </a:prstGeom>
        </p:spPr>
      </p:pic>
      <p:pic>
        <p:nvPicPr>
          <p:cNvPr id="13" name="Picture 12"/>
          <p:cNvPicPr>
            <a:picLocks noChangeAspect="1"/>
          </p:cNvPicPr>
          <p:nvPr/>
        </p:nvPicPr>
        <p:blipFill>
          <a:blip r:embed="rId2"/>
          <a:stretch>
            <a:fillRect/>
          </a:stretch>
        </p:blipFill>
        <p:spPr>
          <a:xfrm>
            <a:off x="635" y="635"/>
            <a:ext cx="10316210" cy="6857365"/>
          </a:xfrm>
          <a:prstGeom prst="rect">
            <a:avLst/>
          </a:prstGeom>
        </p:spPr>
      </p:pic>
      <p:sp>
        <p:nvSpPr>
          <p:cNvPr id="14" name="Text Box 5"/>
          <p:cNvSpPr txBox="1">
            <a:spLocks noChangeArrowheads="1"/>
          </p:cNvSpPr>
          <p:nvPr/>
        </p:nvSpPr>
        <p:spPr bwMode="auto">
          <a:xfrm>
            <a:off x="1650365" y="1410970"/>
            <a:ext cx="7464425"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Font typeface="Arial" panose="020B0604020202020204" pitchFamily="34" charset="0"/>
              <a:buNone/>
            </a:pPr>
            <a:r>
              <a:rPr lang="vi-VN" i="1" dirty="0">
                <a:solidFill>
                  <a:schemeClr val="tx1"/>
                </a:solidFill>
                <a:latin typeface="Times New Roman" panose="02020603050405020304" pitchFamily="18" charset="0"/>
                <a:cs typeface="Times New Roman" panose="02020603050405020304" pitchFamily="18" charset="0"/>
              </a:rPr>
              <a:t>* </a:t>
            </a:r>
            <a:r>
              <a:rPr lang="vi-VN" i="1" dirty="0" smtClean="0">
                <a:solidFill>
                  <a:schemeClr val="tx1"/>
                </a:solidFill>
                <a:latin typeface="Times New Roman" panose="02020603050405020304" pitchFamily="18" charset="0"/>
                <a:cs typeface="Times New Roman" panose="02020603050405020304" pitchFamily="18" charset="0"/>
              </a:rPr>
              <a:t>Bi</a:t>
            </a:r>
            <a:r>
              <a:rPr lang="en-US" i="1" dirty="0" smtClean="0">
                <a:solidFill>
                  <a:schemeClr val="tx1"/>
                </a:solidFill>
                <a:latin typeface="Times New Roman" panose="02020603050405020304" pitchFamily="18" charset="0"/>
                <a:cs typeface="Times New Roman" panose="02020603050405020304" pitchFamily="18" charset="0"/>
              </a:rPr>
              <a:t>ể</a:t>
            </a:r>
            <a:r>
              <a:rPr lang="vi-VN" i="1" dirty="0" smtClean="0">
                <a:solidFill>
                  <a:schemeClr val="tx1"/>
                </a:solidFill>
                <a:latin typeface="Times New Roman" panose="02020603050405020304" pitchFamily="18" charset="0"/>
                <a:cs typeface="Times New Roman" panose="02020603050405020304" pitchFamily="18" charset="0"/>
              </a:rPr>
              <a:t>u </a:t>
            </a:r>
            <a:r>
              <a:rPr lang="vi-VN" i="1" dirty="0">
                <a:solidFill>
                  <a:schemeClr val="tx1"/>
                </a:solidFill>
                <a:latin typeface="Times New Roman" panose="02020603050405020304" pitchFamily="18" charset="0"/>
                <a:cs typeface="Times New Roman" panose="02020603050405020304" pitchFamily="18" charset="0"/>
              </a:rPr>
              <a:t>hiện của yêu thương con người</a:t>
            </a:r>
            <a:endParaRPr lang="en-US" dirty="0">
              <a:solidFill>
                <a:schemeClr val="tx1"/>
              </a:solidFill>
              <a:latin typeface="Times New Roman" panose="02020603050405020304" pitchFamily="18" charset="0"/>
              <a:cs typeface="Times New Roman" panose="02020603050405020304" pitchFamily="18" charset="0"/>
            </a:endParaRPr>
          </a:p>
          <a:p>
            <a:pPr algn="just">
              <a:buFont typeface="Arial" panose="020B0604020202020204" pitchFamily="34" charset="0"/>
              <a:buNone/>
            </a:pPr>
            <a:r>
              <a:rPr lang="en-US" altLang="vi-VN" i="1" dirty="0">
                <a:solidFill>
                  <a:schemeClr val="tx1"/>
                </a:solidFill>
                <a:latin typeface="Times New Roman" panose="02020603050405020304" pitchFamily="18" charset="0"/>
                <a:cs typeface="Times New Roman" panose="02020603050405020304" pitchFamily="18" charset="0"/>
              </a:rPr>
              <a:t>     </a:t>
            </a:r>
            <a:r>
              <a:rPr lang="vi-VN" i="1" dirty="0" smtClean="0">
                <a:solidFill>
                  <a:schemeClr val="tx1"/>
                </a:solidFill>
                <a:latin typeface="Times New Roman" panose="02020603050405020304" pitchFamily="18" charset="0"/>
                <a:cs typeface="Times New Roman" panose="02020603050405020304" pitchFamily="18" charset="0"/>
              </a:rPr>
              <a:t>Bi</a:t>
            </a:r>
            <a:r>
              <a:rPr lang="en-US" i="1" dirty="0" smtClean="0">
                <a:solidFill>
                  <a:schemeClr val="tx1"/>
                </a:solidFill>
                <a:latin typeface="Times New Roman" panose="02020603050405020304" pitchFamily="18" charset="0"/>
                <a:cs typeface="Times New Roman" panose="02020603050405020304" pitchFamily="18" charset="0"/>
              </a:rPr>
              <a:t>ể</a:t>
            </a:r>
            <a:r>
              <a:rPr lang="vi-VN" i="1" dirty="0" smtClean="0">
                <a:solidFill>
                  <a:schemeClr val="tx1"/>
                </a:solidFill>
                <a:latin typeface="Times New Roman" panose="02020603050405020304" pitchFamily="18" charset="0"/>
                <a:cs typeface="Times New Roman" panose="02020603050405020304" pitchFamily="18" charset="0"/>
              </a:rPr>
              <a:t>u </a:t>
            </a:r>
            <a:r>
              <a:rPr lang="vi-VN" i="1" dirty="0">
                <a:solidFill>
                  <a:schemeClr val="tx1"/>
                </a:solidFill>
                <a:latin typeface="Times New Roman" panose="02020603050405020304" pitchFamily="18" charset="0"/>
                <a:cs typeface="Times New Roman" panose="02020603050405020304" pitchFamily="18" charset="0"/>
              </a:rPr>
              <a:t>hiện trái với yêu thương con người: </a:t>
            </a:r>
            <a:r>
              <a:rPr lang="vi-VN" i="1" dirty="0" smtClean="0">
                <a:solidFill>
                  <a:schemeClr val="tx1"/>
                </a:solidFill>
                <a:latin typeface="Times New Roman" panose="02020603050405020304" pitchFamily="18" charset="0"/>
                <a:cs typeface="Times New Roman" panose="02020603050405020304" pitchFamily="18" charset="0"/>
              </a:rPr>
              <a:t>Nh</a:t>
            </a:r>
            <a:r>
              <a:rPr lang="en-US" i="1" dirty="0">
                <a:solidFill>
                  <a:schemeClr val="tx1"/>
                </a:solidFill>
                <a:latin typeface="Times New Roman" panose="02020603050405020304" pitchFamily="18" charset="0"/>
                <a:cs typeface="Times New Roman" panose="02020603050405020304" pitchFamily="18" charset="0"/>
              </a:rPr>
              <a:t>ỏ</a:t>
            </a:r>
            <a:r>
              <a:rPr lang="vi-VN" i="1" dirty="0" smtClean="0">
                <a:solidFill>
                  <a:schemeClr val="tx1"/>
                </a:solidFill>
                <a:latin typeface="Times New Roman" panose="02020603050405020304" pitchFamily="18" charset="0"/>
                <a:cs typeface="Times New Roman" panose="02020603050405020304" pitchFamily="18" charset="0"/>
              </a:rPr>
              <a:t> </a:t>
            </a:r>
            <a:r>
              <a:rPr lang="vi-VN" i="1" dirty="0">
                <a:solidFill>
                  <a:schemeClr val="tx1"/>
                </a:solidFill>
                <a:latin typeface="Times New Roman" panose="02020603050405020304" pitchFamily="18" charset="0"/>
                <a:cs typeface="Times New Roman" panose="02020603050405020304" pitchFamily="18" charset="0"/>
              </a:rPr>
              <a:t>nhen, ích k</a:t>
            </a:r>
            <a:r>
              <a:rPr lang="en-US" altLang="vi-VN" i="1" dirty="0">
                <a:solidFill>
                  <a:schemeClr val="tx1"/>
                </a:solidFill>
                <a:latin typeface="Times New Roman" panose="02020603050405020304" pitchFamily="18" charset="0"/>
                <a:cs typeface="Times New Roman" panose="02020603050405020304" pitchFamily="18" charset="0"/>
              </a:rPr>
              <a:t>ỷ,</a:t>
            </a:r>
            <a:r>
              <a:rPr lang="vi-VN" i="1" dirty="0">
                <a:solidFill>
                  <a:schemeClr val="tx1"/>
                </a:solidFill>
                <a:latin typeface="Times New Roman" panose="02020603050405020304" pitchFamily="18" charset="0"/>
                <a:cs typeface="Times New Roman" panose="02020603050405020304" pitchFamily="18" charset="0"/>
              </a:rPr>
              <a:t> thờ ơ trước </a:t>
            </a:r>
            <a:r>
              <a:rPr lang="vi-VN" i="1" dirty="0" smtClean="0">
                <a:solidFill>
                  <a:schemeClr val="tx1"/>
                </a:solidFill>
                <a:latin typeface="Times New Roman" panose="02020603050405020304" pitchFamily="18" charset="0"/>
                <a:cs typeface="Times New Roman" panose="02020603050405020304" pitchFamily="18" charset="0"/>
              </a:rPr>
              <a:t>nh</a:t>
            </a:r>
            <a:r>
              <a:rPr lang="en-US" i="1" dirty="0" smtClean="0">
                <a:solidFill>
                  <a:schemeClr val="tx1"/>
                </a:solidFill>
                <a:latin typeface="Times New Roman" panose="02020603050405020304" pitchFamily="18" charset="0"/>
                <a:cs typeface="Times New Roman" panose="02020603050405020304" pitchFamily="18" charset="0"/>
              </a:rPr>
              <a:t>ữ</a:t>
            </a:r>
            <a:r>
              <a:rPr lang="vi-VN" i="1" dirty="0" smtClean="0">
                <a:solidFill>
                  <a:schemeClr val="tx1"/>
                </a:solidFill>
                <a:latin typeface="Times New Roman" panose="02020603050405020304" pitchFamily="18" charset="0"/>
                <a:cs typeface="Times New Roman" panose="02020603050405020304" pitchFamily="18" charset="0"/>
              </a:rPr>
              <a:t>ng </a:t>
            </a:r>
            <a:r>
              <a:rPr lang="vi-VN" i="1" dirty="0">
                <a:solidFill>
                  <a:schemeClr val="tx1"/>
                </a:solidFill>
                <a:latin typeface="Times New Roman" panose="02020603050405020304" pitchFamily="18" charset="0"/>
                <a:cs typeface="Times New Roman" panose="02020603050405020304" pitchFamily="18" charset="0"/>
              </a:rPr>
              <a:t>khó khăn và đau </a:t>
            </a:r>
            <a:r>
              <a:rPr lang="vi-VN" i="1" dirty="0" smtClean="0">
                <a:solidFill>
                  <a:schemeClr val="tx1"/>
                </a:solidFill>
                <a:latin typeface="Times New Roman" panose="02020603050405020304" pitchFamily="18" charset="0"/>
                <a:cs typeface="Times New Roman" panose="02020603050405020304" pitchFamily="18" charset="0"/>
              </a:rPr>
              <a:t>kh</a:t>
            </a:r>
            <a:r>
              <a:rPr lang="en-US" i="1" dirty="0" smtClean="0">
                <a:solidFill>
                  <a:schemeClr val="tx1"/>
                </a:solidFill>
                <a:latin typeface="Times New Roman" panose="02020603050405020304" pitchFamily="18" charset="0"/>
                <a:cs typeface="Times New Roman" panose="02020603050405020304" pitchFamily="18" charset="0"/>
              </a:rPr>
              <a:t>ổ</a:t>
            </a:r>
            <a:r>
              <a:rPr lang="vi-VN" i="1" dirty="0" smtClean="0">
                <a:solidFill>
                  <a:schemeClr val="tx1"/>
                </a:solidFill>
                <a:latin typeface="Times New Roman" panose="02020603050405020304" pitchFamily="18" charset="0"/>
                <a:cs typeface="Times New Roman" panose="02020603050405020304" pitchFamily="18" charset="0"/>
              </a:rPr>
              <a:t> </a:t>
            </a:r>
            <a:r>
              <a:rPr lang="vi-VN" i="1" dirty="0">
                <a:solidFill>
                  <a:schemeClr val="tx1"/>
                </a:solidFill>
                <a:latin typeface="Times New Roman" panose="02020603050405020304" pitchFamily="18" charset="0"/>
                <a:cs typeface="Times New Roman" panose="02020603050405020304" pitchFamily="18" charset="0"/>
              </a:rPr>
              <a:t>của người khác, bao che cho điều xấu, </a:t>
            </a:r>
            <a:r>
              <a:rPr lang="vi-VN" i="1" dirty="0" smtClean="0">
                <a:solidFill>
                  <a:schemeClr val="tx1"/>
                </a:solidFill>
                <a:latin typeface="Times New Roman" panose="02020603050405020304" pitchFamily="18" charset="0"/>
                <a:cs typeface="Times New Roman" panose="02020603050405020304" pitchFamily="18" charset="0"/>
              </a:rPr>
              <a:t>v</a:t>
            </a:r>
            <a:r>
              <a:rPr lang="en-US" i="1" dirty="0">
                <a:solidFill>
                  <a:schemeClr val="tx1"/>
                </a:solidFill>
                <a:latin typeface="Times New Roman" panose="02020603050405020304" pitchFamily="18" charset="0"/>
                <a:cs typeface="Times New Roman" panose="02020603050405020304" pitchFamily="18" charset="0"/>
              </a:rPr>
              <a:t>ô</a:t>
            </a:r>
            <a:r>
              <a:rPr lang="vi-VN" i="1" dirty="0" smtClean="0">
                <a:solidFill>
                  <a:schemeClr val="tx1"/>
                </a:solidFill>
                <a:latin typeface="Times New Roman" panose="02020603050405020304" pitchFamily="18" charset="0"/>
                <a:cs typeface="Times New Roman" panose="02020603050405020304" pitchFamily="18" charset="0"/>
              </a:rPr>
              <a:t> c</a:t>
            </a:r>
            <a:r>
              <a:rPr lang="en-US" i="1" dirty="0">
                <a:solidFill>
                  <a:schemeClr val="tx1"/>
                </a:solidFill>
                <a:latin typeface="Times New Roman" panose="02020603050405020304" pitchFamily="18" charset="0"/>
                <a:cs typeface="Times New Roman" panose="02020603050405020304" pitchFamily="18" charset="0"/>
              </a:rPr>
              <a:t>ả</a:t>
            </a:r>
            <a:r>
              <a:rPr lang="vi-VN" i="1" dirty="0" smtClean="0">
                <a:solidFill>
                  <a:schemeClr val="tx1"/>
                </a:solidFill>
                <a:latin typeface="Times New Roman" panose="02020603050405020304" pitchFamily="18" charset="0"/>
                <a:cs typeface="Times New Roman" panose="02020603050405020304" pitchFamily="18" charset="0"/>
              </a:rPr>
              <a:t>m</a:t>
            </a:r>
            <a:r>
              <a:rPr lang="vi-VN" i="1" dirty="0">
                <a:solidFill>
                  <a:schemeClr val="tx1"/>
                </a:solidFill>
                <a:latin typeface="Times New Roman" panose="02020603050405020304" pitchFamily="18" charset="0"/>
                <a:cs typeface="Times New Roman" panose="02020603050405020304" pitchFamily="18" charset="0"/>
              </a:rPr>
              <a:t>, </a:t>
            </a:r>
            <a:r>
              <a:rPr lang="vi-VN" i="1" dirty="0" smtClean="0">
                <a:solidFill>
                  <a:schemeClr val="tx1"/>
                </a:solidFill>
                <a:latin typeface="Times New Roman" panose="02020603050405020304" pitchFamily="18" charset="0"/>
                <a:cs typeface="Times New Roman" panose="02020603050405020304" pitchFamily="18" charset="0"/>
              </a:rPr>
              <a:t>v</a:t>
            </a:r>
            <a:r>
              <a:rPr lang="en-US" i="1" dirty="0">
                <a:solidFill>
                  <a:schemeClr val="tx1"/>
                </a:solidFill>
                <a:latin typeface="Times New Roman" panose="02020603050405020304" pitchFamily="18" charset="0"/>
                <a:cs typeface="Times New Roman" panose="02020603050405020304" pitchFamily="18" charset="0"/>
              </a:rPr>
              <a:t>ụ</a:t>
            </a:r>
            <a:r>
              <a:rPr lang="vi-VN" i="1" dirty="0" smtClean="0">
                <a:solidFill>
                  <a:schemeClr val="tx1"/>
                </a:solidFill>
                <a:latin typeface="Times New Roman" panose="02020603050405020304" pitchFamily="18" charset="0"/>
                <a:cs typeface="Times New Roman" panose="02020603050405020304" pitchFamily="18" charset="0"/>
              </a:rPr>
              <a:t> l</a:t>
            </a:r>
            <a:r>
              <a:rPr lang="en-US" i="1" dirty="0" err="1" smtClean="0">
                <a:solidFill>
                  <a:schemeClr val="tx1"/>
                </a:solidFill>
                <a:latin typeface="Times New Roman" panose="02020603050405020304" pitchFamily="18" charset="0"/>
                <a:cs typeface="Times New Roman" panose="02020603050405020304" pitchFamily="18" charset="0"/>
              </a:rPr>
              <a:t>ợi</a:t>
            </a:r>
            <a:r>
              <a:rPr lang="vi-VN" i="1" dirty="0" smtClean="0">
                <a:solidFill>
                  <a:schemeClr val="tx1"/>
                </a:solidFill>
                <a:latin typeface="Times New Roman" panose="02020603050405020304" pitchFamily="18" charset="0"/>
                <a:cs typeface="Times New Roman" panose="02020603050405020304" pitchFamily="18" charset="0"/>
              </a:rPr>
              <a:t> </a:t>
            </a:r>
            <a:r>
              <a:rPr lang="vi-VN" i="1" dirty="0">
                <a:solidFill>
                  <a:schemeClr val="tx1"/>
                </a:solidFill>
                <a:latin typeface="Times New Roman" panose="02020603050405020304" pitchFamily="18" charset="0"/>
                <a:cs typeface="Times New Roman" panose="02020603050405020304" pitchFamily="18" charset="0"/>
              </a:rPr>
              <a:t>cá nhân, đánh đập, </a:t>
            </a:r>
            <a:r>
              <a:rPr lang="vi-VN" i="1" dirty="0" smtClean="0">
                <a:solidFill>
                  <a:schemeClr val="tx1"/>
                </a:solidFill>
                <a:latin typeface="Times New Roman" panose="02020603050405020304" pitchFamily="18" charset="0"/>
                <a:cs typeface="Times New Roman" panose="02020603050405020304" pitchFamily="18" charset="0"/>
              </a:rPr>
              <a:t>s</a:t>
            </a:r>
            <a:r>
              <a:rPr lang="en-US" i="1" dirty="0">
                <a:solidFill>
                  <a:schemeClr val="tx1"/>
                </a:solidFill>
                <a:latin typeface="Times New Roman" panose="02020603050405020304" pitchFamily="18" charset="0"/>
                <a:cs typeface="Times New Roman" panose="02020603050405020304" pitchFamily="18" charset="0"/>
              </a:rPr>
              <a:t>ỉ</a:t>
            </a:r>
            <a:r>
              <a:rPr lang="vi-VN" i="1" dirty="0" smtClean="0">
                <a:solidFill>
                  <a:schemeClr val="tx1"/>
                </a:solidFill>
                <a:latin typeface="Times New Roman" panose="02020603050405020304" pitchFamily="18" charset="0"/>
                <a:cs typeface="Times New Roman" panose="02020603050405020304" pitchFamily="18" charset="0"/>
              </a:rPr>
              <a:t> </a:t>
            </a:r>
            <a:r>
              <a:rPr lang="vi-VN" i="1" dirty="0">
                <a:solidFill>
                  <a:schemeClr val="tx1"/>
                </a:solidFill>
                <a:latin typeface="Times New Roman" panose="02020603050405020304" pitchFamily="18" charset="0"/>
                <a:cs typeface="Times New Roman" panose="02020603050405020304" pitchFamily="18" charset="0"/>
              </a:rPr>
              <a:t>nhục người khác.</a:t>
            </a:r>
            <a:endParaRPr lang="vi-VN" i="1" dirty="0">
              <a:solidFill>
                <a:schemeClr val="tx1"/>
              </a:solidFill>
              <a:latin typeface="Times New Roman" panose="02020603050405020304" pitchFamily="18" charset="0"/>
              <a:cs typeface="Times New Roman" panose="02020603050405020304" pitchFamily="18" charset="0"/>
            </a:endParaRPr>
          </a:p>
        </p:txBody>
      </p:sp>
      <p:pic>
        <p:nvPicPr>
          <p:cNvPr id="12"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8649" y="5359808"/>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4"/>
          <a:stretch>
            <a:fillRect/>
          </a:stretch>
        </p:blipFill>
        <p:spPr>
          <a:xfrm>
            <a:off x="10936762" y="0"/>
            <a:ext cx="1255238" cy="93752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1000" fill="hold"/>
                                        <p:tgtEl>
                                          <p:spTgt spid="14"/>
                                        </p:tgtEl>
                                        <p:attrNameLst>
                                          <p:attrName>ppt_w</p:attrName>
                                        </p:attrNameLst>
                                      </p:cBhvr>
                                      <p:tavLst>
                                        <p:tav tm="0">
                                          <p:val>
                                            <p:fltVal val="0"/>
                                          </p:val>
                                        </p:tav>
                                        <p:tav tm="100000">
                                          <p:val>
                                            <p:strVal val="#ppt_w"/>
                                          </p:val>
                                        </p:tav>
                                      </p:tavLst>
                                    </p:anim>
                                    <p:anim calcmode="lin" valueType="num">
                                      <p:cBhvr>
                                        <p:cTn id="11" dur="1000" fill="hold"/>
                                        <p:tgtEl>
                                          <p:spTgt spid="14"/>
                                        </p:tgtEl>
                                        <p:attrNameLst>
                                          <p:attrName>ppt_h</p:attrName>
                                        </p:attrNameLst>
                                      </p:cBhvr>
                                      <p:tavLst>
                                        <p:tav tm="0">
                                          <p:val>
                                            <p:fltVal val="0"/>
                                          </p:val>
                                        </p:tav>
                                        <p:tav tm="100000">
                                          <p:val>
                                            <p:strVal val="#ppt_h"/>
                                          </p:val>
                                        </p:tav>
                                      </p:tavLst>
                                    </p:anim>
                                    <p:animEffect transition="in" filter="fade">
                                      <p:cBhvr>
                                        <p:cTn id="12" dur="1000"/>
                                        <p:tgtEl>
                                          <p:spTgt spid="14"/>
                                        </p:tgtEl>
                                      </p:cBhvr>
                                    </p:animEffect>
                                  </p:childTnLst>
                                </p:cTn>
                              </p:par>
                            </p:childTnLst>
                          </p:cTn>
                        </p:par>
                        <p:par>
                          <p:cTn id="13" fill="hold">
                            <p:stCondLst>
                              <p:cond delay="2000"/>
                            </p:stCondLst>
                            <p:childTnLst>
                              <p:par>
                                <p:cTn id="14" presetID="37"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900" decel="100000" fill="hold"/>
                                        <p:tgtEl>
                                          <p:spTgt spid="12"/>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915454" y="441228"/>
            <a:ext cx="10174557" cy="5604731"/>
            <a:chOff x="676916" y="624234"/>
            <a:chExt cx="10174557" cy="5604731"/>
          </a:xfrm>
        </p:grpSpPr>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3">
                <a:alphaModFix amt="1000"/>
              </a:blip>
              <a:stretch>
                <a:fillRect/>
              </a:stretch>
            </a:blipFill>
            <a:ln>
              <a:noFill/>
            </a:ln>
          </p:spPr>
        </p:pic>
      </p:grpSp>
      <p:sp>
        <p:nvSpPr>
          <p:cNvPr id="11" name="Rectangle 10"/>
          <p:cNvSpPr/>
          <p:nvPr/>
        </p:nvSpPr>
        <p:spPr>
          <a:xfrm>
            <a:off x="3542590" y="2255484"/>
            <a:ext cx="6035040" cy="1364615"/>
          </a:xfrm>
          <a:prstGeom prst="rect">
            <a:avLst/>
          </a:prstGeom>
        </p:spPr>
        <p:txBody>
          <a:bodyPr wrap="square">
            <a:spAutoFit/>
          </a:bodyPr>
          <a:lstStyle/>
          <a:p>
            <a:pPr>
              <a:lnSpc>
                <a:spcPct val="115000"/>
              </a:lnSpc>
              <a:spcAft>
                <a:spcPts val="500"/>
              </a:spcAft>
              <a:buClr>
                <a:srgbClr val="000000"/>
              </a:buClr>
              <a:buSzPts val="1200"/>
              <a:tabLst>
                <a:tab pos="252730" algn="l"/>
              </a:tabLst>
            </a:pPr>
            <a:r>
              <a:rPr lang="en-US" sz="3600" b="1" dirty="0" smtClean="0">
                <a:solidFill>
                  <a:srgbClr val="FF0000"/>
                </a:solidFill>
                <a:latin typeface="#9Slide06 SVNSlow Attack" pitchFamily="2" charset="0"/>
                <a:ea typeface="Arial" panose="020B0604020202020204" pitchFamily="34" charset="0"/>
                <a:cs typeface="Arial" panose="020B0604020202020204" pitchFamily="34" charset="0"/>
              </a:rPr>
              <a:t>2. Giá trị </a:t>
            </a:r>
            <a:r>
              <a:rPr lang="en-US" sz="3600" b="1" dirty="0" err="1" smtClean="0">
                <a:solidFill>
                  <a:srgbClr val="FF0000"/>
                </a:solidFill>
                <a:latin typeface="#9Slide06 SVNSlow Attack" pitchFamily="2" charset="0"/>
                <a:ea typeface="Arial" panose="020B0604020202020204" pitchFamily="34" charset="0"/>
                <a:cs typeface="Arial" panose="020B0604020202020204" pitchFamily="34" charset="0"/>
              </a:rPr>
              <a:t>của tình</a:t>
            </a:r>
            <a:r>
              <a:rPr lang="en-US" sz="3600" b="1" dirty="0" smtClean="0">
                <a:solidFill>
                  <a:srgbClr val="FF0000"/>
                </a:solidFill>
                <a:latin typeface="#9Slide06 SVNSlow Attack" pitchFamily="2" charset="0"/>
                <a:ea typeface="Arial" panose="020B0604020202020204" pitchFamily="34" charset="0"/>
                <a:cs typeface="Arial" panose="020B0604020202020204" pitchFamily="34" charset="0"/>
              </a:rPr>
              <a:t> y</a:t>
            </a:r>
            <a:r>
              <a:rPr lang="vi-VN" sz="3600" b="1" dirty="0" smtClean="0">
                <a:solidFill>
                  <a:srgbClr val="FF0000"/>
                </a:solidFill>
                <a:latin typeface="#9Slide06 SVNSlow Attack" pitchFamily="2" charset="0"/>
                <a:ea typeface="Arial" panose="020B0604020202020204" pitchFamily="34" charset="0"/>
                <a:cs typeface="Arial" panose="020B0604020202020204" pitchFamily="34" charset="0"/>
              </a:rPr>
              <a:t>êu </a:t>
            </a:r>
            <a:r>
              <a:rPr lang="vi-VN" sz="3600" b="1" dirty="0">
                <a:solidFill>
                  <a:srgbClr val="FF0000"/>
                </a:solidFill>
                <a:latin typeface="#9Slide06 SVNSlow Attack" pitchFamily="2" charset="0"/>
                <a:ea typeface="Arial" panose="020B0604020202020204" pitchFamily="34" charset="0"/>
                <a:cs typeface="Arial" panose="020B0604020202020204" pitchFamily="34" charset="0"/>
              </a:rPr>
              <a:t>thương con người </a:t>
            </a:r>
            <a:endParaRPr lang="en-US" sz="3600" b="1" dirty="0" smtClean="0">
              <a:solidFill>
                <a:srgbClr val="FF0000"/>
              </a:solidFill>
              <a:latin typeface="#9Slide06 SVNSlow Attack" pitchFamily="2" charset="0"/>
              <a:ea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4"/>
          <a:stretch>
            <a:fillRect/>
          </a:stretch>
        </p:blipFill>
        <p:spPr>
          <a:xfrm>
            <a:off x="10936762" y="0"/>
            <a:ext cx="1255238" cy="937524"/>
          </a:xfrm>
          <a:prstGeom prst="rect">
            <a:avLst/>
          </a:prstGeo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Shape 87"/>
          <p:cNvPicPr/>
          <p:nvPr/>
        </p:nvPicPr>
        <p:blipFill>
          <a:blip r:embed="rId1"/>
          <a:stretch>
            <a:fillRect/>
          </a:stretch>
        </p:blipFill>
        <p:spPr>
          <a:xfrm>
            <a:off x="8840591" y="4334612"/>
            <a:ext cx="3229946" cy="2557576"/>
          </a:xfrm>
          <a:prstGeom prst="rect">
            <a:avLst/>
          </a:prstGeom>
        </p:spPr>
      </p:pic>
      <p:sp>
        <p:nvSpPr>
          <p:cNvPr id="21" name="Rectangle 20"/>
          <p:cNvSpPr>
            <a:spLocks noChangeArrowheads="1"/>
          </p:cNvSpPr>
          <p:nvPr/>
        </p:nvSpPr>
        <p:spPr bwMode="auto">
          <a:xfrm>
            <a:off x="455196" y="2797498"/>
            <a:ext cx="11052694"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icrosoft YaHei" panose="020B0503020204020204" pitchFamily="34" charset="-122"/>
              </a:defRPr>
            </a:lvl1pPr>
            <a:lvl2pPr marL="742950" indent="-285750">
              <a:defRPr>
                <a:solidFill>
                  <a:schemeClr val="tx1"/>
                </a:solidFill>
                <a:latin typeface="Calibri" panose="020F0502020204030204" pitchFamily="34" charset="0"/>
                <a:ea typeface="Microsoft YaHei" panose="020B0503020204020204" pitchFamily="34" charset="-122"/>
              </a:defRPr>
            </a:lvl2pPr>
            <a:lvl3pPr marL="1143000" indent="-228600">
              <a:defRPr>
                <a:solidFill>
                  <a:schemeClr val="tx1"/>
                </a:solidFill>
                <a:latin typeface="Calibri" panose="020F0502020204030204" pitchFamily="34" charset="0"/>
                <a:ea typeface="Microsoft YaHei" panose="020B0503020204020204" pitchFamily="34" charset="-122"/>
              </a:defRPr>
            </a:lvl3pPr>
            <a:lvl4pPr marL="1600200" indent="-228600">
              <a:defRPr>
                <a:solidFill>
                  <a:schemeClr val="tx1"/>
                </a:solidFill>
                <a:latin typeface="Calibri" panose="020F0502020204030204" pitchFamily="34" charset="0"/>
                <a:ea typeface="Microsoft YaHei" panose="020B0503020204020204" pitchFamily="34" charset="-122"/>
              </a:defRPr>
            </a:lvl4pPr>
            <a:lvl5pPr marL="2057400" indent="-228600">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9pPr>
          </a:lstStyle>
          <a:p>
            <a:pPr algn="ctr" eaLnBrk="0" fontAlgn="base" hangingPunct="0">
              <a:spcBef>
                <a:spcPct val="0"/>
              </a:spcBef>
              <a:spcAft>
                <a:spcPct val="0"/>
              </a:spcAft>
            </a:pPr>
            <a:r>
              <a:rPr lang="en-US" altLang="en-US" sz="5400" b="1" dirty="0" err="1" smtClean="0">
                <a:solidFill>
                  <a:srgbClr val="0000FF"/>
                </a:solidFill>
                <a:latin typeface="Times New Roman" panose="02020603050405020304" pitchFamily="18" charset="0"/>
                <a:ea typeface="Helvetica Neue"/>
                <a:cs typeface="Times New Roman" panose="02020603050405020304" pitchFamily="18" charset="0"/>
              </a:rPr>
              <a:t>Bài</a:t>
            </a:r>
            <a:r>
              <a:rPr lang="en-US" altLang="en-US" sz="5400" b="1" dirty="0" smtClean="0">
                <a:solidFill>
                  <a:srgbClr val="0000FF"/>
                </a:solidFill>
                <a:latin typeface="Times New Roman" panose="02020603050405020304" pitchFamily="18" charset="0"/>
                <a:ea typeface="Helvetica Neue"/>
                <a:cs typeface="Times New Roman" panose="02020603050405020304" pitchFamily="18" charset="0"/>
              </a:rPr>
              <a:t> 2:</a:t>
            </a:r>
            <a:r>
              <a:rPr lang="en-US" altLang="en-US" sz="5400" b="1" dirty="0" smtClean="0">
                <a:solidFill>
                  <a:srgbClr val="FF0000"/>
                </a:solidFill>
                <a:latin typeface="Times New Roman" panose="02020603050405020304" pitchFamily="18" charset="0"/>
                <a:ea typeface="Helvetica Neue"/>
                <a:cs typeface="Times New Roman" panose="02020603050405020304" pitchFamily="18" charset="0"/>
              </a:rPr>
              <a:t> YÊU THƯƠNG CON NGƯỜI</a:t>
            </a:r>
            <a:endParaRPr lang="en-SG" altLang="en-US" sz="5400" b="1" dirty="0">
              <a:solidFill>
                <a:srgbClr val="0000FF"/>
              </a:solidFill>
              <a:latin typeface="Times New Roman" panose="02020603050405020304" pitchFamily="18" charset="0"/>
              <a:cs typeface="Times New Roman" panose="02020603050405020304" pitchFamily="18" charset="0"/>
            </a:endParaRPr>
          </a:p>
        </p:txBody>
      </p:sp>
      <p:pic>
        <p:nvPicPr>
          <p:cNvPr id="11" name="Shape 51"/>
          <p:cNvPicPr/>
          <p:nvPr/>
        </p:nvPicPr>
        <p:blipFill>
          <a:blip r:embed="rId2"/>
          <a:stretch>
            <a:fillRect/>
          </a:stretch>
        </p:blipFill>
        <p:spPr>
          <a:xfrm>
            <a:off x="455196" y="244404"/>
            <a:ext cx="3364865" cy="2028488"/>
          </a:xfrm>
          <a:prstGeom prst="rect">
            <a:avLst/>
          </a:prstGeom>
        </p:spPr>
      </p:pic>
      <p:pic>
        <p:nvPicPr>
          <p:cNvPr id="12" name="Shape 53"/>
          <p:cNvPicPr/>
          <p:nvPr/>
        </p:nvPicPr>
        <p:blipFill>
          <a:blip r:embed="rId3"/>
          <a:stretch>
            <a:fillRect/>
          </a:stretch>
        </p:blipFill>
        <p:spPr>
          <a:xfrm>
            <a:off x="4155288" y="230781"/>
            <a:ext cx="2531759" cy="2042112"/>
          </a:xfrm>
          <a:prstGeom prst="rect">
            <a:avLst/>
          </a:prstGeom>
        </p:spPr>
      </p:pic>
      <p:pic>
        <p:nvPicPr>
          <p:cNvPr id="13" name="Shape 55"/>
          <p:cNvPicPr/>
          <p:nvPr/>
        </p:nvPicPr>
        <p:blipFill>
          <a:blip r:embed="rId4"/>
          <a:stretch>
            <a:fillRect/>
          </a:stretch>
        </p:blipFill>
        <p:spPr>
          <a:xfrm>
            <a:off x="7128751" y="236240"/>
            <a:ext cx="3584575" cy="2031194"/>
          </a:xfrm>
          <a:prstGeom prst="rect">
            <a:avLst/>
          </a:prstGeom>
        </p:spPr>
      </p:pic>
      <p:pic>
        <p:nvPicPr>
          <p:cNvPr id="14" name="Shape 57"/>
          <p:cNvPicPr/>
          <p:nvPr/>
        </p:nvPicPr>
        <p:blipFill>
          <a:blip r:embed="rId5"/>
          <a:stretch>
            <a:fillRect/>
          </a:stretch>
        </p:blipFill>
        <p:spPr>
          <a:xfrm>
            <a:off x="701755" y="4334612"/>
            <a:ext cx="3118306" cy="2498658"/>
          </a:xfrm>
          <a:prstGeom prst="rect">
            <a:avLst/>
          </a:prstGeom>
        </p:spPr>
      </p:pic>
      <p:pic>
        <p:nvPicPr>
          <p:cNvPr id="17" name="Shape 61"/>
          <p:cNvPicPr/>
          <p:nvPr/>
        </p:nvPicPr>
        <p:blipFill>
          <a:blip r:embed="rId6"/>
          <a:stretch>
            <a:fillRect/>
          </a:stretch>
        </p:blipFill>
        <p:spPr>
          <a:xfrm>
            <a:off x="4372135" y="4334612"/>
            <a:ext cx="3218815" cy="249865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hoasengroup.vn/Content/Uploads/images/6_TRUYEN_THONG/6_2_TAI_TRO/HOAT_DONG_CONG_DONG/CAP_LA_YEU_THUONG/2_Cap%20la%20yeu%20thuong.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93744" y="1264648"/>
            <a:ext cx="3534205" cy="2771775"/>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Xin Chào Cuộc Sống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solidFill>
                <a:prstClr val="black"/>
              </a:solidFill>
            </a:endParaRPr>
          </a:p>
        </p:txBody>
      </p:sp>
      <p:pic>
        <p:nvPicPr>
          <p:cNvPr id="3" name="Picture 2"/>
          <p:cNvPicPr>
            <a:picLocks noChangeAspect="1"/>
          </p:cNvPicPr>
          <p:nvPr/>
        </p:nvPicPr>
        <p:blipFill>
          <a:blip r:embed="rId2"/>
          <a:stretch>
            <a:fillRect/>
          </a:stretch>
        </p:blipFill>
        <p:spPr>
          <a:xfrm>
            <a:off x="4257083" y="1264648"/>
            <a:ext cx="3597865" cy="2556706"/>
          </a:xfrm>
          <a:prstGeom prst="rect">
            <a:avLst/>
          </a:prstGeom>
        </p:spPr>
      </p:pic>
      <p:pic>
        <p:nvPicPr>
          <p:cNvPr id="4" name="Picture 3"/>
          <p:cNvPicPr>
            <a:picLocks noChangeAspect="1"/>
          </p:cNvPicPr>
          <p:nvPr/>
        </p:nvPicPr>
        <p:blipFill>
          <a:blip r:embed="rId3"/>
          <a:stretch>
            <a:fillRect/>
          </a:stretch>
        </p:blipFill>
        <p:spPr>
          <a:xfrm>
            <a:off x="4257040" y="4036695"/>
            <a:ext cx="4065905" cy="2780030"/>
          </a:xfrm>
          <a:prstGeom prst="rect">
            <a:avLst/>
          </a:prstGeom>
        </p:spPr>
      </p:pic>
      <p:sp>
        <p:nvSpPr>
          <p:cNvPr id="6" name="Rectangle 5"/>
          <p:cNvSpPr/>
          <p:nvPr/>
        </p:nvSpPr>
        <p:spPr>
          <a:xfrm>
            <a:off x="155575" y="-72212"/>
            <a:ext cx="8755855" cy="727710"/>
          </a:xfrm>
          <a:prstGeom prst="rect">
            <a:avLst/>
          </a:prstGeom>
        </p:spPr>
        <p:txBody>
          <a:bodyPr wrap="square">
            <a:spAutoFit/>
          </a:bodyPr>
          <a:lstStyle/>
          <a:p>
            <a:pPr>
              <a:lnSpc>
                <a:spcPct val="115000"/>
              </a:lnSpc>
              <a:spcAft>
                <a:spcPts val="500"/>
              </a:spcAft>
              <a:buClr>
                <a:srgbClr val="000000"/>
              </a:buClr>
              <a:buSzPts val="1200"/>
              <a:tabLst>
                <a:tab pos="252730" algn="l"/>
              </a:tabLst>
            </a:pPr>
            <a:r>
              <a:rPr lang="en-US" sz="3600" b="1" dirty="0" err="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Trò</a:t>
            </a:r>
            <a:r>
              <a:rPr lang="en-US" sz="3600"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chơi</a:t>
            </a:r>
            <a:r>
              <a:rPr lang="en-US" sz="3600"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Thử</a:t>
            </a:r>
            <a:r>
              <a:rPr lang="en-US" sz="3600"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tài</a:t>
            </a:r>
            <a:r>
              <a:rPr lang="en-US" sz="3600"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hiểu</a:t>
            </a:r>
            <a:r>
              <a:rPr lang="en-US" sz="3600"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biết</a:t>
            </a:r>
            <a:r>
              <a:rPr lang="vi-VN" sz="3600"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endParaRPr lang="en-US" sz="3600"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5" name="AutoShape 2" descr="Lục Lạc Vàng - Posts | Faceboo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7" name="Picture 6"/>
          <p:cNvPicPr>
            <a:picLocks noChangeAspect="1"/>
          </p:cNvPicPr>
          <p:nvPr/>
        </p:nvPicPr>
        <p:blipFill>
          <a:blip r:embed="rId4"/>
          <a:stretch>
            <a:fillRect/>
          </a:stretch>
        </p:blipFill>
        <p:spPr>
          <a:xfrm>
            <a:off x="201295" y="4249105"/>
            <a:ext cx="3697198" cy="2532696"/>
          </a:xfrm>
          <a:prstGeom prst="rect">
            <a:avLst/>
          </a:prstGeom>
        </p:spPr>
      </p:pic>
      <p:sp>
        <p:nvSpPr>
          <p:cNvPr id="8" name="AutoShape 4" descr="Chương trình Khuyến học Đèn Đom Đóm - Home | Faceboo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3078" name="Picture 6" descr="Chủ tịch Quốc hội Nguyễn Thị Kim Ngân dự và phát biểu tại Chương trìn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8813" y="4036423"/>
            <a:ext cx="3318387" cy="2495006"/>
          </a:xfrm>
          <a:prstGeom prst="rect">
            <a:avLst/>
          </a:prstGeom>
          <a:noFill/>
          <a:extLst>
            <a:ext uri="{909E8E84-426E-40DD-AFC4-6F175D3DCCD1}">
              <a14:hiddenFill xmlns:a14="http://schemas.microsoft.com/office/drawing/2010/main">
                <a:solidFill>
                  <a:srgbClr val="FFFFFF"/>
                </a:solidFill>
              </a14:hiddenFill>
            </a:ext>
          </a:extLst>
        </p:spPr>
      </p:pic>
      <p:sp>
        <p:nvSpPr>
          <p:cNvPr id="11" name="7-Point Star 10"/>
          <p:cNvSpPr/>
          <p:nvPr/>
        </p:nvSpPr>
        <p:spPr>
          <a:xfrm>
            <a:off x="7851775" y="313690"/>
            <a:ext cx="4035425" cy="3115310"/>
          </a:xfrm>
          <a:prstGeom prst="star7">
            <a:avLst/>
          </a:prstGeom>
          <a:solidFill>
            <a:schemeClr val="accent6">
              <a:lumMod val="20000"/>
              <a:lumOff val="8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just"/>
            <a:endParaRPr lang="en-US" sz="2800">
              <a:ln>
                <a:noFill/>
              </a:ln>
              <a:solidFill>
                <a:srgbClr val="FF0000"/>
              </a:solidFill>
              <a:latin typeface="Times New Roman" panose="02020603050405020304" pitchFamily="18" charset="0"/>
              <a:cs typeface="Times New Roman" panose="02020603050405020304" pitchFamily="18" charset="0"/>
              <a:sym typeface="+mn-ea"/>
            </a:endParaRPr>
          </a:p>
          <a:p>
            <a:pPr algn="just"/>
            <a:r>
              <a:rPr lang="en-US" sz="2800">
                <a:ln>
                  <a:noFill/>
                </a:ln>
                <a:solidFill>
                  <a:srgbClr val="FF0000"/>
                </a:solidFill>
                <a:latin typeface="Times New Roman" panose="02020603050405020304" pitchFamily="18" charset="0"/>
                <a:cs typeface="Times New Roman" panose="02020603050405020304" pitchFamily="18" charset="0"/>
                <a:sym typeface="+mn-ea"/>
              </a:rPr>
              <a:t>Kể tên các chương trình nhân ái trên truyền hình mà em biết?</a:t>
            </a:r>
            <a:endParaRPr lang="en-US" sz="2800">
              <a:ln>
                <a:noFill/>
              </a:ln>
              <a:solidFill>
                <a:srgbClr val="FF0000"/>
              </a:solidFill>
              <a:latin typeface="Times New Roman" panose="02020603050405020304" pitchFamily="18" charset="0"/>
              <a:cs typeface="Times New Roman" panose="02020603050405020304" pitchFamily="18" charset="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Picture 5" descr="Ảnh chụp màn hình_24-9-2024_9574_caplayeuthuong.vn"/>
          <p:cNvPicPr>
            <a:picLocks noChangeAspect="1"/>
          </p:cNvPicPr>
          <p:nvPr/>
        </p:nvPicPr>
        <p:blipFill>
          <a:blip r:embed="rId1"/>
          <a:srcRect l="3214" t="3111" r="3141" b="8019"/>
          <a:stretch>
            <a:fillRect/>
          </a:stretch>
        </p:blipFill>
        <p:spPr>
          <a:xfrm>
            <a:off x="187960" y="213360"/>
            <a:ext cx="11816080" cy="6308090"/>
          </a:xfrm>
          <a:prstGeom prst="rect">
            <a:avLst/>
          </a:prstGeom>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64;p9"/>
          <p:cNvPicPr preferRelativeResize="0"/>
          <p:nvPr/>
        </p:nvPicPr>
        <p:blipFill rotWithShape="1">
          <a:blip r:embed="rId1"/>
          <a:srcRect l="15285" t="10430" r="46645" b="11190"/>
          <a:stretch>
            <a:fillRect/>
          </a:stretch>
        </p:blipFill>
        <p:spPr>
          <a:xfrm>
            <a:off x="-1569720" y="-330835"/>
            <a:ext cx="14499590" cy="7437120"/>
          </a:xfrm>
          <a:prstGeom prst="rect">
            <a:avLst/>
          </a:prstGeom>
          <a:noFill/>
          <a:ln>
            <a:noFill/>
          </a:ln>
        </p:spPr>
      </p:pic>
      <p:sp>
        <p:nvSpPr>
          <p:cNvPr id="5" name="TextBox 4"/>
          <p:cNvSpPr txBox="1"/>
          <p:nvPr/>
        </p:nvSpPr>
        <p:spPr>
          <a:xfrm>
            <a:off x="695916" y="3845332"/>
            <a:ext cx="10799250" cy="2245360"/>
          </a:xfrm>
          <a:prstGeom prst="rect">
            <a:avLst/>
          </a:prstGeom>
          <a:noFill/>
        </p:spPr>
        <p:txBody>
          <a:bodyPr wrap="square" rtlCol="0">
            <a:spAutoFit/>
          </a:bodyPr>
          <a:lstStyle/>
          <a:p>
            <a:pPr algn="just"/>
            <a:r>
              <a:rPr lang="en-US" sz="2800" i="1" dirty="0" smtClean="0">
                <a:latin typeface="Times New Roman" panose="02020603050405020304" pitchFamily="18" charset="0"/>
                <a:cs typeface="Times New Roman" panose="02020603050405020304" pitchFamily="18" charset="0"/>
              </a:rPr>
              <a:t>    </a:t>
            </a:r>
            <a:r>
              <a:rPr lang="vi-VN" sz="2800" i="1" dirty="0" smtClean="0">
                <a:latin typeface="Times New Roman" panose="02020603050405020304" pitchFamily="18" charset="0"/>
                <a:cs typeface="Times New Roman" panose="02020603050405020304" pitchFamily="18" charset="0"/>
              </a:rPr>
              <a:t>Các</a:t>
            </a:r>
            <a:r>
              <a:rPr lang="vi-VN" sz="2800" dirty="0" smtClean="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chương trình nhân ái trên truyền hình như những nh</a:t>
            </a:r>
            <a:r>
              <a:rPr lang="en-US" sz="2800" dirty="0">
                <a:latin typeface="Times New Roman" panose="02020603050405020304" pitchFamily="18" charset="0"/>
                <a:cs typeface="Times New Roman" panose="02020603050405020304" pitchFamily="18" charset="0"/>
              </a:rPr>
              <a:t>ị</a:t>
            </a:r>
            <a:r>
              <a:rPr lang="vi-VN" sz="2800" dirty="0">
                <a:latin typeface="Times New Roman" panose="02020603050405020304" pitchFamily="18" charset="0"/>
                <a:cs typeface="Times New Roman" panose="02020603050405020304" pitchFamily="18" charset="0"/>
              </a:rPr>
              <a:t>p cầu, mang phép màu đến v</a:t>
            </a:r>
            <a:r>
              <a:rPr lang="en-US" sz="2800" dirty="0">
                <a:latin typeface="Times New Roman" panose="02020603050405020304" pitchFamily="18" charset="0"/>
                <a:cs typeface="Times New Roman" panose="02020603050405020304" pitchFamily="18" charset="0"/>
              </a:rPr>
              <a:t>ớ</a:t>
            </a:r>
            <a:r>
              <a:rPr lang="vi-VN" sz="2800" dirty="0">
                <a:latin typeface="Times New Roman" panose="02020603050405020304" pitchFamily="18" charset="0"/>
                <a:cs typeface="Times New Roman" panose="02020603050405020304" pitchFamily="18" charset="0"/>
              </a:rPr>
              <a:t>i những người nghèo khổ, bất h</a:t>
            </a:r>
            <a:r>
              <a:rPr lang="en-US" sz="2800" dirty="0">
                <a:latin typeface="Times New Roman" panose="02020603050405020304" pitchFamily="18" charset="0"/>
                <a:cs typeface="Times New Roman" panose="02020603050405020304" pitchFamily="18" charset="0"/>
              </a:rPr>
              <a:t>ạ</a:t>
            </a:r>
            <a:r>
              <a:rPr lang="vi-VN" sz="2800" dirty="0">
                <a:latin typeface="Times New Roman" panose="02020603050405020304" pitchFamily="18" charset="0"/>
                <a:cs typeface="Times New Roman" panose="02020603050405020304" pitchFamily="18" charset="0"/>
              </a:rPr>
              <a:t>nh. </a:t>
            </a:r>
            <a:r>
              <a:rPr lang="en-US" sz="2800" dirty="0">
                <a:latin typeface="Times New Roman" panose="02020603050405020304" pitchFamily="18" charset="0"/>
                <a:cs typeface="Times New Roman" panose="02020603050405020304" pitchFamily="18" charset="0"/>
              </a:rPr>
              <a:t>Đ</a:t>
            </a:r>
            <a:r>
              <a:rPr lang="vi-VN" sz="2800" dirty="0">
                <a:latin typeface="Times New Roman" panose="02020603050405020304" pitchFamily="18" charset="0"/>
                <a:cs typeface="Times New Roman" panose="02020603050405020304" pitchFamily="18" charset="0"/>
              </a:rPr>
              <a:t>ó là thông điệp của lòng yêu thương lan toả t</a:t>
            </a:r>
            <a:r>
              <a:rPr lang="en-US" sz="2800" dirty="0">
                <a:latin typeface="Times New Roman" panose="02020603050405020304" pitchFamily="18" charset="0"/>
                <a:cs typeface="Times New Roman" panose="02020603050405020304" pitchFamily="18" charset="0"/>
              </a:rPr>
              <a:t>ớ</a:t>
            </a:r>
            <a:r>
              <a:rPr lang="vi-VN" sz="2800" dirty="0">
                <a:latin typeface="Times New Roman" panose="02020603050405020304" pitchFamily="18" charset="0"/>
                <a:cs typeface="Times New Roman" panose="02020603050405020304" pitchFamily="18" charset="0"/>
              </a:rPr>
              <a:t>i những trái tim biết rung cảm, thấu hiểu và chia </a:t>
            </a:r>
            <a:r>
              <a:rPr lang="vi-VN" sz="2800" i="1" dirty="0">
                <a:latin typeface="Times New Roman" panose="02020603050405020304" pitchFamily="18" charset="0"/>
                <a:cs typeface="Times New Roman" panose="02020603050405020304" pitchFamily="18" charset="0"/>
              </a:rPr>
              <a:t>sẻ</a:t>
            </a:r>
            <a:r>
              <a:rPr lang="vi-VN" sz="2800" dirty="0">
                <a:latin typeface="Times New Roman" panose="02020603050405020304" pitchFamily="18" charset="0"/>
                <a:cs typeface="Times New Roman" panose="02020603050405020304" pitchFamily="18" charset="0"/>
              </a:rPr>
              <a:t> v</a:t>
            </a:r>
            <a:r>
              <a:rPr lang="en-US" sz="2800" dirty="0">
                <a:latin typeface="Times New Roman" panose="02020603050405020304" pitchFamily="18" charset="0"/>
                <a:cs typeface="Times New Roman" panose="02020603050405020304" pitchFamily="18" charset="0"/>
              </a:rPr>
              <a:t>ớ</a:t>
            </a:r>
            <a:r>
              <a:rPr lang="vi-VN" sz="2800" dirty="0">
                <a:latin typeface="Times New Roman" panose="02020603050405020304" pitchFamily="18" charset="0"/>
                <a:cs typeface="Times New Roman" panose="02020603050405020304" pitchFamily="18" charset="0"/>
              </a:rPr>
              <a:t>i những mảnh đời khốn khó.</a:t>
            </a:r>
            <a:endParaRPr lang="en-US" sz="2800" dirty="0">
              <a:latin typeface="Times New Roman" panose="02020603050405020304" pitchFamily="18" charset="0"/>
              <a:cs typeface="Times New Roman" panose="02020603050405020304" pitchFamily="18" charset="0"/>
            </a:endParaRPr>
          </a:p>
          <a:p>
            <a:pPr algn="just"/>
            <a:r>
              <a:rPr lang="en-US" sz="280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10507102" y="6152606"/>
            <a:ext cx="1684898" cy="705394"/>
          </a:xfrm>
          <a:prstGeom prst="ellipse">
            <a:avLst/>
          </a:prstGeom>
          <a:ln>
            <a:noFill/>
          </a:ln>
          <a:effectLst>
            <a:softEdge rad="112500"/>
          </a:effectLst>
        </p:spPr>
      </p:pic>
      <p:sp>
        <p:nvSpPr>
          <p:cNvPr id="4" name="Content Placeholder 2"/>
          <p:cNvSpPr>
            <a:spLocks noGrp="1"/>
          </p:cNvSpPr>
          <p:nvPr/>
        </p:nvSpPr>
        <p:spPr>
          <a:xfrm>
            <a:off x="3886200" y="740410"/>
            <a:ext cx="7549515" cy="28022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a:latin typeface="Times New Roman" panose="02020603050405020304" pitchFamily="18" charset="0"/>
                <a:cs typeface="Times New Roman" panose="02020603050405020304" pitchFamily="18" charset="0"/>
              </a:rPr>
              <a:t>“Xin chào cuộc sống” do đài truyền hình HTV và bệnh viện Nhi đồng 1 phối hợp thực hiện với phần tài trợ kinh phí sản xuất từ Công ty cổ phần Thép Pomina, giúp những em bé sơ sinh có được cơ hội đến với thế giới. Các em đã được trao một sinh mạng mới, một cuộc sống mới để viết tiếp những ước mơ sau này.</a:t>
            </a:r>
            <a:endParaRPr lang="en-US">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3"/>
          <a:stretch>
            <a:fillRect/>
          </a:stretch>
        </p:blipFill>
        <p:spPr>
          <a:xfrm>
            <a:off x="288290" y="740410"/>
            <a:ext cx="3597910" cy="2980055"/>
          </a:xfrm>
          <a:prstGeom prst="rect">
            <a:avLst/>
          </a:prstGeom>
        </p:spPr>
      </p:pic>
      <p:sp>
        <p:nvSpPr>
          <p:cNvPr id="3" name="Rectangle 7"/>
          <p:cNvSpPr/>
          <p:nvPr/>
        </p:nvSpPr>
        <p:spPr>
          <a:xfrm>
            <a:off x="2756679" y="2146358"/>
            <a:ext cx="6848088" cy="2566035"/>
          </a:xfrm>
          <a:prstGeom prst="rect">
            <a:avLst/>
          </a:prstGeom>
        </p:spPr>
        <p:txBody>
          <a:bodyPr wrap="square">
            <a:spAutoFit/>
          </a:bodyPr>
          <a:p>
            <a:pPr marL="1054100" marR="0" indent="38100" algn="just">
              <a:lnSpc>
                <a:spcPct val="115000"/>
              </a:lnSpc>
              <a:spcBef>
                <a:spcPts val="0"/>
              </a:spcBef>
              <a:spcAft>
                <a:spcPts val="600"/>
              </a:spcAft>
            </a:pPr>
            <a:r>
              <a:rPr lang="vi-VN"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Theo em, tình yêu thương con người có ý nghĩa như thế nào đối với người được nhận tình yêu thương và người </a:t>
            </a:r>
            <a:r>
              <a:rPr lang="vi-VN" sz="2800"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th</a:t>
            </a:r>
            <a:r>
              <a:rPr lang="en-US" sz="2800"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ể</a:t>
            </a:r>
            <a:r>
              <a:rPr lang="vi-VN" sz="2800"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vi-VN"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hiện tình yêu thương với người khác?</a:t>
            </a:r>
            <a:endParaRPr lang="vi-VN" sz="28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par>
                                <p:cTn id="11" presetID="3" presetClass="exit" presetSubtype="10" fill="hold" grpId="0" nodeType="withEffect">
                                  <p:stCondLst>
                                    <p:cond delay="0"/>
                                  </p:stCondLst>
                                  <p:childTnLst>
                                    <p:animEffect transition="out" filter="blinds(horizontal)">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4" grpId="1"/>
      <p:bldP spid="5" grpId="1"/>
      <p:bldP spid="3" grpId="0"/>
      <p:bldP spid="3"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Xin Chào Cuộc Sống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6" name="Google Shape;154;p8"/>
          <p:cNvPicPr preferRelativeResize="0"/>
          <p:nvPr/>
        </p:nvPicPr>
        <p:blipFill rotWithShape="1">
          <a:blip r:embed="rId1"/>
          <a:srcRect l="16992" t="-937" r="50159" b="17086"/>
          <a:stretch>
            <a:fillRect/>
          </a:stretch>
        </p:blipFill>
        <p:spPr>
          <a:xfrm>
            <a:off x="155575" y="-543560"/>
            <a:ext cx="10563860" cy="7933690"/>
          </a:xfrm>
          <a:prstGeom prst="rect">
            <a:avLst/>
          </a:prstGeom>
          <a:noFill/>
          <a:ln>
            <a:noFill/>
          </a:ln>
        </p:spPr>
      </p:pic>
      <p:pic>
        <p:nvPicPr>
          <p:cNvPr id="8" name="Picture 7"/>
          <p:cNvPicPr>
            <a:picLocks noChangeAspect="1"/>
          </p:cNvPicPr>
          <p:nvPr/>
        </p:nvPicPr>
        <p:blipFill>
          <a:blip r:embed="rId2"/>
          <a:stretch>
            <a:fillRect/>
          </a:stretch>
        </p:blipFill>
        <p:spPr>
          <a:xfrm>
            <a:off x="3923717" y="-153988"/>
            <a:ext cx="2584200" cy="1971579"/>
          </a:xfrm>
          <a:prstGeom prst="ellipse">
            <a:avLst/>
          </a:prstGeom>
          <a:ln>
            <a:noFill/>
          </a:ln>
          <a:effectLst>
            <a:softEdge rad="112500"/>
          </a:effectLst>
        </p:spPr>
      </p:pic>
      <p:pic>
        <p:nvPicPr>
          <p:cNvPr id="9" name="Picture 8"/>
          <p:cNvPicPr>
            <a:picLocks noChangeAspect="1"/>
          </p:cNvPicPr>
          <p:nvPr/>
        </p:nvPicPr>
        <p:blipFill>
          <a:blip r:embed="rId3"/>
          <a:stretch>
            <a:fillRect/>
          </a:stretch>
        </p:blipFill>
        <p:spPr>
          <a:xfrm>
            <a:off x="10936762" y="0"/>
            <a:ext cx="1255238" cy="937524"/>
          </a:xfrm>
          <a:prstGeom prst="rect">
            <a:avLst/>
          </a:prstGeom>
        </p:spPr>
      </p:pic>
      <p:pic>
        <p:nvPicPr>
          <p:cNvPr id="10" name="Picture 9"/>
          <p:cNvPicPr>
            <a:picLocks noChangeAspect="1"/>
          </p:cNvPicPr>
          <p:nvPr/>
        </p:nvPicPr>
        <p:blipFill>
          <a:blip r:embed="rId4"/>
          <a:stretch>
            <a:fillRect/>
          </a:stretch>
        </p:blipFill>
        <p:spPr>
          <a:xfrm>
            <a:off x="9707417" y="2463890"/>
            <a:ext cx="2900751" cy="4359018"/>
          </a:xfrm>
          <a:prstGeom prst="rect">
            <a:avLst/>
          </a:prstGeom>
        </p:spPr>
      </p:pic>
      <p:sp>
        <p:nvSpPr>
          <p:cNvPr id="12" name="Text Box 5"/>
          <p:cNvSpPr txBox="1">
            <a:spLocks noChangeArrowheads="1"/>
          </p:cNvSpPr>
          <p:nvPr/>
        </p:nvSpPr>
        <p:spPr bwMode="auto">
          <a:xfrm>
            <a:off x="910590" y="1757680"/>
            <a:ext cx="8565515" cy="460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None/>
            </a:pPr>
            <a:r>
              <a:rPr lang="vi-VN" b="1" i="1" dirty="0">
                <a:solidFill>
                  <a:srgbClr val="0000FF"/>
                </a:solidFill>
                <a:latin typeface="Times New Roman" panose="02020603050405020304" pitchFamily="18" charset="0"/>
                <a:cs typeface="Times New Roman" panose="02020603050405020304" pitchFamily="18" charset="0"/>
              </a:rPr>
              <a:t>* </a:t>
            </a:r>
            <a:r>
              <a:rPr lang="en-US" b="1" i="1" dirty="0" smtClean="0">
                <a:solidFill>
                  <a:srgbClr val="0000FF"/>
                </a:solidFill>
                <a:latin typeface="Times New Roman" panose="02020603050405020304" pitchFamily="18" charset="0"/>
                <a:cs typeface="Times New Roman" panose="02020603050405020304" pitchFamily="18" charset="0"/>
              </a:rPr>
              <a:t>Ý </a:t>
            </a:r>
            <a:r>
              <a:rPr lang="en-US" b="1" i="1" dirty="0" err="1" smtClean="0">
                <a:solidFill>
                  <a:srgbClr val="0000FF"/>
                </a:solidFill>
                <a:latin typeface="Times New Roman" panose="02020603050405020304" pitchFamily="18" charset="0"/>
                <a:cs typeface="Times New Roman" panose="02020603050405020304" pitchFamily="18" charset="0"/>
              </a:rPr>
              <a:t>nghĩa</a:t>
            </a:r>
            <a:r>
              <a:rPr lang="en-US" b="1" i="1" dirty="0" smtClean="0">
                <a:solidFill>
                  <a:srgbClr val="0000FF"/>
                </a:solidFill>
                <a:latin typeface="Times New Roman" panose="02020603050405020304" pitchFamily="18" charset="0"/>
                <a:cs typeface="Times New Roman" panose="02020603050405020304" pitchFamily="18" charset="0"/>
              </a:rPr>
              <a:t> </a:t>
            </a:r>
            <a:r>
              <a:rPr lang="vi-VN" b="1" i="1" dirty="0" smtClean="0">
                <a:solidFill>
                  <a:srgbClr val="0000FF"/>
                </a:solidFill>
                <a:latin typeface="Times New Roman" panose="02020603050405020304" pitchFamily="18" charset="0"/>
                <a:cs typeface="Times New Roman" panose="02020603050405020304" pitchFamily="18" charset="0"/>
              </a:rPr>
              <a:t>của </a:t>
            </a:r>
            <a:r>
              <a:rPr lang="vi-VN" b="1" i="1" dirty="0">
                <a:solidFill>
                  <a:srgbClr val="0000FF"/>
                </a:solidFill>
                <a:latin typeface="Times New Roman" panose="02020603050405020304" pitchFamily="18" charset="0"/>
                <a:cs typeface="Times New Roman" panose="02020603050405020304" pitchFamily="18" charset="0"/>
              </a:rPr>
              <a:t>yêu thương con người</a:t>
            </a:r>
            <a:endParaRPr lang="en-US" b="1" dirty="0">
              <a:solidFill>
                <a:srgbClr val="0000FF"/>
              </a:solidFill>
              <a:latin typeface="Times New Roman" panose="02020603050405020304" pitchFamily="18" charset="0"/>
              <a:cs typeface="Times New Roman" panose="02020603050405020304" pitchFamily="18" charset="0"/>
            </a:endParaRPr>
          </a:p>
          <a:p>
            <a:pPr lvl="0" algn="just">
              <a:buNone/>
            </a:pPr>
            <a:r>
              <a:rPr lang="en-US" dirty="0" smtClean="0">
                <a:latin typeface="Times New Roman" panose="02020603050405020304" pitchFamily="18" charset="0"/>
                <a:cs typeface="Times New Roman" panose="02020603050405020304" pitchFamily="18" charset="0"/>
              </a:rPr>
              <a:t>-</a:t>
            </a:r>
            <a:r>
              <a:rPr lang="vi-VN" dirty="0" smtClean="0">
                <a:latin typeface="Times New Roman" panose="02020603050405020304" pitchFamily="18" charset="0"/>
                <a:cs typeface="Times New Roman" panose="02020603050405020304" pitchFamily="18" charset="0"/>
              </a:rPr>
              <a:t>Tình </a:t>
            </a:r>
            <a:r>
              <a:rPr lang="vi-VN" dirty="0">
                <a:latin typeface="Times New Roman" panose="02020603050405020304" pitchFamily="18" charset="0"/>
                <a:cs typeface="Times New Roman" panose="02020603050405020304" pitchFamily="18" charset="0"/>
              </a:rPr>
              <a:t>yêu thương con người mang lại niềm vui, sự tin tưởng vào bản thân và cuộc sống; giúp con người có thêm sức mạnh vượt qua khó khăn, hoạn nạn; làm cho mối quan hệ giữa con người với con người thêm gần gũi, gắn bó; góp phần xây dựng cộng đồng an toàn, lành mạnh và tốt đẹp hơn. </a:t>
            </a:r>
            <a:endParaRPr lang="en-US" dirty="0" smtClean="0">
              <a:latin typeface="Times New Roman" panose="02020603050405020304" pitchFamily="18" charset="0"/>
              <a:cs typeface="Times New Roman" panose="02020603050405020304" pitchFamily="18" charset="0"/>
            </a:endParaRPr>
          </a:p>
          <a:p>
            <a:pPr lvl="0" algn="just">
              <a:buNone/>
            </a:pPr>
            <a:r>
              <a:rPr lang="en-US" dirty="0">
                <a:latin typeface="Times New Roman" panose="02020603050405020304" pitchFamily="18" charset="0"/>
                <a:cs typeface="Times New Roman" panose="02020603050405020304" pitchFamily="18" charset="0"/>
              </a:rPr>
              <a:t>-</a:t>
            </a:r>
            <a:r>
              <a:rPr lang="vi-VN" dirty="0" smtClean="0">
                <a:latin typeface="Times New Roman" panose="02020603050405020304" pitchFamily="18" charset="0"/>
                <a:cs typeface="Times New Roman" panose="02020603050405020304" pitchFamily="18" charset="0"/>
              </a:rPr>
              <a:t>Người </a:t>
            </a:r>
            <a:r>
              <a:rPr lang="vi-VN" dirty="0">
                <a:latin typeface="Times New Roman" panose="02020603050405020304" pitchFamily="18" charset="0"/>
                <a:cs typeface="Times New Roman" panose="02020603050405020304" pitchFamily="18" charset="0"/>
              </a:rPr>
              <a:t>biết yêu thương con người sẽ được mọi người yêu quý và kính trọng. Yêu thương con người là truyền thống quý báu của dân tộc, cần được giữ gìn và phát huy</a:t>
            </a:r>
            <a:r>
              <a:rPr lang="vi-VN" dirty="0" smtClean="0">
                <a:latin typeface="Times New Roman" panose="02020603050405020304" pitchFamily="18" charset="0"/>
                <a:cs typeface="Times New Roman" panose="02020603050405020304" pitchFamily="18" charset="0"/>
              </a:rPr>
              <a:t>.</a:t>
            </a:r>
            <a:br>
              <a:rPr lang="vi-VN" dirty="0">
                <a:latin typeface="Times New Roman" panose="02020603050405020304" pitchFamily="18" charset="0"/>
                <a:cs typeface="Times New Roman" panose="02020603050405020304" pitchFamily="18" charset="0"/>
              </a:rPr>
            </a:br>
            <a:endParaRPr lang="en-US" b="1" dirty="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fltVal val="0"/>
                                          </p:val>
                                        </p:tav>
                                        <p:tav tm="100000">
                                          <p:val>
                                            <p:strVal val="#ppt_w"/>
                                          </p:val>
                                        </p:tav>
                                      </p:tavLst>
                                    </p:anim>
                                    <p:anim calcmode="lin" valueType="num">
                                      <p:cBhvr>
                                        <p:cTn id="11" dur="1000" fill="hold"/>
                                        <p:tgtEl>
                                          <p:spTgt spid="12"/>
                                        </p:tgtEl>
                                        <p:attrNameLst>
                                          <p:attrName>ppt_h</p:attrName>
                                        </p:attrNameLst>
                                      </p:cBhvr>
                                      <p:tavLst>
                                        <p:tav tm="0">
                                          <p:val>
                                            <p:fltVal val="0"/>
                                          </p:val>
                                        </p:tav>
                                        <p:tav tm="100000">
                                          <p:val>
                                            <p:strVal val="#ppt_h"/>
                                          </p:val>
                                        </p:tav>
                                      </p:tavLst>
                                    </p:anim>
                                    <p:animEffect transition="in" filter="fade">
                                      <p:cBhvr>
                                        <p:cTn id="1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420472"/>
            <a:ext cx="8182303" cy="6592149"/>
            <a:chOff x="114868" y="-346472"/>
            <a:chExt cx="7805125" cy="7426902"/>
          </a:xfrm>
        </p:grpSpPr>
        <p:pic>
          <p:nvPicPr>
            <p:cNvPr id="6" name="Google Shape;154;p8"/>
            <p:cNvPicPr preferRelativeResize="0"/>
            <p:nvPr/>
          </p:nvPicPr>
          <p:blipFill rotWithShape="1">
            <a:blip r:embed="rId1"/>
            <a:srcRect l="16992" t="-937" r="50159" b="17086"/>
            <a:stretch>
              <a:fillRect/>
            </a:stretch>
          </p:blipFill>
          <p:spPr>
            <a:xfrm>
              <a:off x="114868" y="-346472"/>
              <a:ext cx="7805125" cy="6999519"/>
            </a:xfrm>
            <a:prstGeom prst="rect">
              <a:avLst/>
            </a:prstGeom>
            <a:noFill/>
            <a:ln>
              <a:noFill/>
            </a:ln>
          </p:spPr>
        </p:pic>
        <p:pic>
          <p:nvPicPr>
            <p:cNvPr id="7" name="Google Shape;155;p8"/>
            <p:cNvPicPr preferRelativeResize="0"/>
            <p:nvPr/>
          </p:nvPicPr>
          <p:blipFill rotWithShape="1">
            <a:blip r:embed="rId2"/>
            <a:srcRect/>
            <a:stretch>
              <a:fillRect/>
            </a:stretch>
          </p:blipFill>
          <p:spPr>
            <a:xfrm>
              <a:off x="3068240" y="4750073"/>
              <a:ext cx="2072846" cy="2330357"/>
            </a:xfrm>
            <a:prstGeom prst="rect">
              <a:avLst/>
            </a:prstGeom>
            <a:noFill/>
            <a:ln>
              <a:noFill/>
            </a:ln>
          </p:spPr>
        </p:pic>
      </p:grpSp>
      <p:sp>
        <p:nvSpPr>
          <p:cNvPr id="8" name="Rectangle 7"/>
          <p:cNvSpPr/>
          <p:nvPr/>
        </p:nvSpPr>
        <p:spPr>
          <a:xfrm>
            <a:off x="379730" y="1971675"/>
            <a:ext cx="6923405" cy="3423285"/>
          </a:xfrm>
          <a:prstGeom prst="rect">
            <a:avLst/>
          </a:prstGeom>
        </p:spPr>
        <p:txBody>
          <a:bodyPr wrap="square">
            <a:spAutoFit/>
          </a:bodyPr>
          <a:lstStyle/>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vi-VN" sz="280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Em </a:t>
            </a:r>
            <a:r>
              <a:rPr lang="vi-VN" sz="28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hãy thực hiện một việc làm thể hiện tình yêu thương đối với người thân trong gia đình và chia sẻ trước lớp.</a:t>
            </a:r>
            <a:endParaRPr lang="en-US" sz="28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endParaRPr>
          </a:p>
          <a:p>
            <a:pPr marL="342900" indent="-342900" algn="just">
              <a:lnSpc>
                <a:spcPct val="127000"/>
              </a:lnSpc>
              <a:spcAft>
                <a:spcPts val="11300"/>
              </a:spcAft>
              <a:buClr>
                <a:srgbClr val="000000"/>
              </a:buClr>
              <a:buSzPts val="1000"/>
              <a:buFont typeface="Symbol" panose="05050102010706020507" pitchFamily="18" charset="2"/>
              <a:buChar char="-"/>
              <a:tabLst>
                <a:tab pos="544830" algn="l"/>
              </a:tabLst>
            </a:pPr>
            <a:r>
              <a:rPr lang="vi-VN" sz="28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Em hãy thực hiện một hành động hay một lời nói cụ thể thể hiện tình yêu thương với bạn bè, thầy cô trong lớp em.</a:t>
            </a:r>
            <a:endParaRPr lang="en-US" sz="28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9" name="Shape 95"/>
          <p:cNvPicPr/>
          <p:nvPr/>
        </p:nvPicPr>
        <p:blipFill>
          <a:blip r:embed="rId3"/>
          <a:stretch>
            <a:fillRect/>
          </a:stretch>
        </p:blipFill>
        <p:spPr>
          <a:xfrm>
            <a:off x="7635766" y="1040525"/>
            <a:ext cx="4556234" cy="4999320"/>
          </a:xfrm>
          <a:prstGeom prst="rect">
            <a:avLst/>
          </a:prstGeom>
        </p:spPr>
      </p:pic>
      <p:pic>
        <p:nvPicPr>
          <p:cNvPr id="10" name="Picture 9"/>
          <p:cNvPicPr>
            <a:picLocks noChangeAspect="1"/>
          </p:cNvPicPr>
          <p:nvPr/>
        </p:nvPicPr>
        <p:blipFill>
          <a:blip r:embed="rId4"/>
          <a:stretch>
            <a:fillRect/>
          </a:stretch>
        </p:blipFill>
        <p:spPr>
          <a:xfrm>
            <a:off x="10936762" y="0"/>
            <a:ext cx="1255238" cy="937524"/>
          </a:xfrm>
          <a:prstGeom prst="rect">
            <a:avLst/>
          </a:prstGeom>
        </p:spPr>
      </p:pic>
      <p:sp>
        <p:nvSpPr>
          <p:cNvPr id="11" name="Rectangle: Rounded Corners 1"/>
          <p:cNvSpPr/>
          <p:nvPr/>
        </p:nvSpPr>
        <p:spPr>
          <a:xfrm>
            <a:off x="2433667" y="210926"/>
            <a:ext cx="6888480"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65100" algn="just">
              <a:lnSpc>
                <a:spcPct val="130000"/>
              </a:lnSpc>
              <a:spcAft>
                <a:spcPts val="200"/>
              </a:spcAft>
            </a:pPr>
            <a:endParaRPr lang="en-US" sz="3200" b="1" dirty="0" smtClean="0">
              <a:solidFill>
                <a:srgbClr val="FF0000"/>
              </a:solidFill>
              <a:latin typeface="SVN-Vanilla Daisy Pro" panose="00000500000000000000" pitchFamily="2" charset="0"/>
              <a:ea typeface="Times New Roman" panose="02020603050405020304" pitchFamily="18" charset="0"/>
            </a:endParaRPr>
          </a:p>
          <a:p>
            <a:pPr lvl="0" indent="165100" algn="just">
              <a:lnSpc>
                <a:spcPct val="130000"/>
              </a:lnSpc>
              <a:spcAft>
                <a:spcPts val="200"/>
              </a:spcAft>
            </a:pPr>
            <a:r>
              <a:rPr lang="en-US" sz="3200" b="1" dirty="0" err="1" smtClean="0">
                <a:solidFill>
                  <a:srgbClr val="FF0000"/>
                </a:solidFill>
                <a:latin typeface="SVN-Vanilla Daisy Pro" panose="00000500000000000000" pitchFamily="2" charset="0"/>
                <a:ea typeface="Times New Roman" panose="02020603050405020304" pitchFamily="18" charset="0"/>
              </a:rPr>
              <a:t>Hoạt</a:t>
            </a:r>
            <a:r>
              <a:rPr lang="en-US" sz="3200" b="1" dirty="0" smtClean="0">
                <a:solidFill>
                  <a:srgbClr val="FF0000"/>
                </a:solidFill>
                <a:latin typeface="SVN-Vanilla Daisy Pro" panose="00000500000000000000" pitchFamily="2" charset="0"/>
                <a:ea typeface="Times New Roman" panose="02020603050405020304" pitchFamily="18" charset="0"/>
              </a:rPr>
              <a:t> </a:t>
            </a:r>
            <a:r>
              <a:rPr lang="en-US" sz="3200" b="1" dirty="0" err="1" smtClean="0">
                <a:solidFill>
                  <a:srgbClr val="FF0000"/>
                </a:solidFill>
                <a:latin typeface="SVN-Vanilla Daisy Pro" panose="00000500000000000000" pitchFamily="2" charset="0"/>
                <a:ea typeface="Times New Roman" panose="02020603050405020304" pitchFamily="18" charset="0"/>
              </a:rPr>
              <a:t>động</a:t>
            </a:r>
            <a:r>
              <a:rPr lang="en-US" sz="3200" b="1" dirty="0" smtClean="0">
                <a:solidFill>
                  <a:srgbClr val="FF0000"/>
                </a:solidFill>
                <a:latin typeface="SVN-Vanilla Daisy Pro" panose="00000500000000000000" pitchFamily="2" charset="0"/>
                <a:ea typeface="Times New Roman" panose="02020603050405020304" pitchFamily="18" charset="0"/>
              </a:rPr>
              <a:t>: </a:t>
            </a:r>
            <a:r>
              <a:rPr lang="vi-VN" sz="3200" b="1" dirty="0">
                <a:solidFill>
                  <a:srgbClr val="FF0000"/>
                </a:solidFill>
                <a:latin typeface="#9Slide07 Marbelia Regular" panose="02000500000000000000" pitchFamily="2" charset="0"/>
                <a:ea typeface="Arial" panose="020B0604020202020204" pitchFamily="34" charset="0"/>
              </a:rPr>
              <a:t>Thực hiện hành động yêu thương.</a:t>
            </a:r>
            <a:endParaRPr lang="en-US" sz="3200" b="1" dirty="0">
              <a:solidFill>
                <a:srgbClr val="FF0000"/>
              </a:solidFill>
              <a:latin typeface="#9Slide07 Marbelia Regular" panose="02000500000000000000" pitchFamily="2" charset="0"/>
              <a:ea typeface="Arial" panose="020B0604020202020204" pitchFamily="34" charset="0"/>
            </a:endParaRPr>
          </a:p>
          <a:p>
            <a:pPr algn="ctr"/>
            <a:endParaRPr lang="en-US" sz="3200" b="1" dirty="0" smtClean="0">
              <a:solidFill>
                <a:srgbClr val="FF0000"/>
              </a:solidFill>
              <a:latin typeface="SVN-Vanilla Daisy Pro" panose="00000500000000000000" pitchFamily="2" charset="0"/>
              <a:ea typeface="Times New Roman" panose="02020603050405020304" pitchFamily="18" charset="0"/>
            </a:endParaRPr>
          </a:p>
          <a:p>
            <a:pPr algn="ctr"/>
            <a:r>
              <a:rPr lang="en-US" dirty="0">
                <a:solidFill>
                  <a:prstClr val="white"/>
                </a:solidFill>
                <a:latin typeface="Times New Roman" panose="02020603050405020304" pitchFamily="18" charset="0"/>
                <a:ea typeface="Times New Roman" panose="02020603050405020304" pitchFamily="18" charset="0"/>
              </a:rPr>
              <a:t> </a:t>
            </a:r>
            <a:endParaRPr lang="en-US" dirty="0">
              <a:solidFill>
                <a:prstClr val="white"/>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9" name="Picture 25" descr="Cover"/>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135563" y="5843588"/>
            <a:ext cx="3429000" cy="1003300"/>
          </a:xfrm>
          <a:prstGeom prst="rect">
            <a:avLst/>
          </a:prstGeom>
          <a:noFill/>
          <a:extLst>
            <a:ext uri="{909E8E84-426E-40DD-AFC4-6F175D3DCCD1}">
              <a14:hiddenFill xmlns:a14="http://schemas.microsoft.com/office/drawing/2010/main">
                <a:solidFill>
                  <a:srgbClr val="FFFFFF"/>
                </a:solidFill>
              </a14:hiddenFill>
            </a:ext>
          </a:extLst>
        </p:spPr>
      </p:pic>
      <p:pic>
        <p:nvPicPr>
          <p:cNvPr id="21528" name="Picture 24"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5564" y="5832475"/>
            <a:ext cx="4746625" cy="706438"/>
          </a:xfrm>
          <a:prstGeom prst="rect">
            <a:avLst/>
          </a:prstGeom>
          <a:noFill/>
          <a:extLst>
            <a:ext uri="{909E8E84-426E-40DD-AFC4-6F175D3DCCD1}">
              <a14:hiddenFill xmlns:a14="http://schemas.microsoft.com/office/drawing/2010/main">
                <a:solidFill>
                  <a:srgbClr val="FFFFFF"/>
                </a:solidFill>
              </a14:hiddenFill>
            </a:ext>
          </a:extLst>
        </p:spPr>
      </p:pic>
      <p:pic>
        <p:nvPicPr>
          <p:cNvPr id="21527" name="Picture 23"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8100" y="5551489"/>
            <a:ext cx="3429000" cy="523875"/>
          </a:xfrm>
          <a:prstGeom prst="rect">
            <a:avLst/>
          </a:prstGeom>
          <a:noFill/>
          <a:extLst>
            <a:ext uri="{909E8E84-426E-40DD-AFC4-6F175D3DCCD1}">
              <a14:hiddenFill xmlns:a14="http://schemas.microsoft.com/office/drawing/2010/main">
                <a:solidFill>
                  <a:srgbClr val="FFFFFF"/>
                </a:solidFill>
              </a14:hiddenFill>
            </a:ext>
          </a:extLst>
        </p:spPr>
      </p:pic>
      <p:pic>
        <p:nvPicPr>
          <p:cNvPr id="21526" name="Picture 22"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6339" y="5105401"/>
            <a:ext cx="4949825" cy="887413"/>
          </a:xfrm>
          <a:prstGeom prst="rect">
            <a:avLst/>
          </a:prstGeom>
          <a:noFill/>
          <a:extLst>
            <a:ext uri="{909E8E84-426E-40DD-AFC4-6F175D3DCCD1}">
              <a14:hiddenFill xmlns:a14="http://schemas.microsoft.com/office/drawing/2010/main">
                <a:solidFill>
                  <a:srgbClr val="FFFFFF"/>
                </a:solidFill>
              </a14:hiddenFill>
            </a:ext>
          </a:extLst>
        </p:spPr>
      </p:pic>
      <p:pic>
        <p:nvPicPr>
          <p:cNvPr id="21525" name="Picture 21"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8750" y="2827339"/>
            <a:ext cx="2552700" cy="3368675"/>
          </a:xfrm>
          <a:prstGeom prst="rect">
            <a:avLst/>
          </a:prstGeom>
          <a:noFill/>
          <a:extLst>
            <a:ext uri="{909E8E84-426E-40DD-AFC4-6F175D3DCCD1}">
              <a14:hiddenFill xmlns:a14="http://schemas.microsoft.com/office/drawing/2010/main">
                <a:solidFill>
                  <a:srgbClr val="FFFFFF"/>
                </a:solidFill>
              </a14:hiddenFill>
            </a:ext>
          </a:extLst>
        </p:spPr>
      </p:pic>
      <p:pic>
        <p:nvPicPr>
          <p:cNvPr id="21524" name="Picture 20"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5664" y="4140200"/>
            <a:ext cx="5297487" cy="1119188"/>
          </a:xfrm>
          <a:prstGeom prst="rect">
            <a:avLst/>
          </a:prstGeom>
          <a:noFill/>
          <a:extLst>
            <a:ext uri="{909E8E84-426E-40DD-AFC4-6F175D3DCCD1}">
              <a14:hiddenFill xmlns:a14="http://schemas.microsoft.com/office/drawing/2010/main">
                <a:solidFill>
                  <a:srgbClr val="FFFFFF"/>
                </a:solidFill>
              </a14:hiddenFill>
            </a:ext>
          </a:extLst>
        </p:spPr>
      </p:pic>
      <p:pic>
        <p:nvPicPr>
          <p:cNvPr id="21523" name="Picture 19"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65663" y="4002088"/>
            <a:ext cx="5270500" cy="633412"/>
          </a:xfrm>
          <a:prstGeom prst="rect">
            <a:avLst/>
          </a:prstGeom>
          <a:noFill/>
          <a:extLst>
            <a:ext uri="{909E8E84-426E-40DD-AFC4-6F175D3DCCD1}">
              <a14:hiddenFill xmlns:a14="http://schemas.microsoft.com/office/drawing/2010/main">
                <a:solidFill>
                  <a:srgbClr val="FFFFFF"/>
                </a:solidFill>
              </a14:hiddenFill>
            </a:ext>
          </a:extLst>
        </p:spPr>
      </p:pic>
      <p:pic>
        <p:nvPicPr>
          <p:cNvPr id="21522" name="Picture 18"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8026" y="3538538"/>
            <a:ext cx="5419725" cy="749300"/>
          </a:xfrm>
          <a:prstGeom prst="rect">
            <a:avLst/>
          </a:prstGeom>
          <a:noFill/>
          <a:extLst>
            <a:ext uri="{909E8E84-426E-40DD-AFC4-6F175D3DCCD1}">
              <a14:hiddenFill xmlns:a14="http://schemas.microsoft.com/office/drawing/2010/main">
                <a:solidFill>
                  <a:srgbClr val="FFFFFF"/>
                </a:solidFill>
              </a14:hiddenFill>
            </a:ext>
          </a:extLst>
        </p:spPr>
      </p:pic>
      <p:pic>
        <p:nvPicPr>
          <p:cNvPr id="21521" name="Picture 17"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98750" y="2822575"/>
            <a:ext cx="2084388" cy="1670050"/>
          </a:xfrm>
          <a:prstGeom prst="rect">
            <a:avLst/>
          </a:prstGeom>
          <a:noFill/>
          <a:extLst>
            <a:ext uri="{909E8E84-426E-40DD-AFC4-6F175D3DCCD1}">
              <a14:hiddenFill xmlns:a14="http://schemas.microsoft.com/office/drawing/2010/main">
                <a:solidFill>
                  <a:srgbClr val="FFFFFF"/>
                </a:solidFill>
              </a14:hiddenFill>
            </a:ext>
          </a:extLst>
        </p:spPr>
      </p:pic>
      <p:pic>
        <p:nvPicPr>
          <p:cNvPr id="21520" name="Picture 16"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29400" y="2833688"/>
            <a:ext cx="2051050" cy="842962"/>
          </a:xfrm>
          <a:prstGeom prst="rect">
            <a:avLst/>
          </a:prstGeom>
          <a:noFill/>
          <a:extLst>
            <a:ext uri="{909E8E84-426E-40DD-AFC4-6F175D3DCCD1}">
              <a14:hiddenFill xmlns:a14="http://schemas.microsoft.com/office/drawing/2010/main">
                <a:solidFill>
                  <a:srgbClr val="FFFFFF"/>
                </a:solidFill>
              </a14:hiddenFill>
            </a:ext>
          </a:extLst>
        </p:spPr>
      </p:pic>
      <p:pic>
        <p:nvPicPr>
          <p:cNvPr id="21519" name="Picture 15"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29400" y="2795588"/>
            <a:ext cx="2078038" cy="584200"/>
          </a:xfrm>
          <a:prstGeom prst="rect">
            <a:avLst/>
          </a:prstGeom>
          <a:noFill/>
          <a:extLst>
            <a:ext uri="{909E8E84-426E-40DD-AFC4-6F175D3DCCD1}">
              <a14:hiddenFill xmlns:a14="http://schemas.microsoft.com/office/drawing/2010/main">
                <a:solidFill>
                  <a:srgbClr val="FFFFFF"/>
                </a:solidFill>
              </a14:hiddenFill>
            </a:ext>
          </a:extLst>
        </p:spPr>
      </p:pic>
      <p:pic>
        <p:nvPicPr>
          <p:cNvPr id="21518" name="Picture 14"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89713" y="2486025"/>
            <a:ext cx="3357562" cy="590550"/>
          </a:xfrm>
          <a:prstGeom prst="rect">
            <a:avLst/>
          </a:prstGeom>
          <a:noFill/>
          <a:extLst>
            <a:ext uri="{909E8E84-426E-40DD-AFC4-6F175D3DCCD1}">
              <a14:hiddenFill xmlns:a14="http://schemas.microsoft.com/office/drawing/2010/main">
                <a:solidFill>
                  <a:srgbClr val="FFFFFF"/>
                </a:solidFill>
              </a14:hiddenFill>
            </a:ext>
          </a:extLst>
        </p:spPr>
      </p:pic>
      <p:pic>
        <p:nvPicPr>
          <p:cNvPr id="21517" name="Picture 13"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38688" y="2012950"/>
            <a:ext cx="2012950" cy="1239838"/>
          </a:xfrm>
          <a:prstGeom prst="rect">
            <a:avLst/>
          </a:prstGeom>
          <a:noFill/>
          <a:extLst>
            <a:ext uri="{909E8E84-426E-40DD-AFC4-6F175D3DCCD1}">
              <a14:hiddenFill xmlns:a14="http://schemas.microsoft.com/office/drawing/2010/main">
                <a:solidFill>
                  <a:srgbClr val="FFFFFF"/>
                </a:solidFill>
              </a14:hiddenFill>
            </a:ext>
          </a:extLst>
        </p:spPr>
      </p:pic>
      <p:pic>
        <p:nvPicPr>
          <p:cNvPr id="21516" name="Picture 12" descr="Cov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18275" y="1339851"/>
            <a:ext cx="3297238" cy="1273175"/>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descr="Cov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518275" y="1333500"/>
            <a:ext cx="3297238" cy="838200"/>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Cove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18276" y="1201739"/>
            <a:ext cx="3186113" cy="534987"/>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Cove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402388" y="804863"/>
            <a:ext cx="3357562" cy="677862"/>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Cove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369050" y="463551"/>
            <a:ext cx="3390900" cy="1025525"/>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Cove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583113" y="1146176"/>
            <a:ext cx="2055812" cy="1014413"/>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698751" y="1841500"/>
            <a:ext cx="2155825" cy="1295400"/>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659063" y="1"/>
            <a:ext cx="7105650" cy="3148013"/>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05394" y="2481264"/>
            <a:ext cx="2769646" cy="165893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23"/>
          <a:stretch>
            <a:fillRect/>
          </a:stretch>
        </p:blipFill>
        <p:spPr>
          <a:xfrm>
            <a:off x="9842864" y="2498982"/>
            <a:ext cx="2516829" cy="4359018"/>
          </a:xfrm>
          <a:prstGeom prst="rect">
            <a:avLst/>
          </a:prstGeom>
        </p:spPr>
      </p:pic>
      <p:pic>
        <p:nvPicPr>
          <p:cNvPr id="27" name="图片 1"/>
          <p:cNvPicPr>
            <a:picLocks noChangeAspect="1"/>
          </p:cNvPicPr>
          <p:nvPr/>
        </p:nvPicPr>
        <p:blipFill rotWithShape="1">
          <a:blip r:embed="rId24" cstate="print">
            <a:extLst>
              <a:ext uri="{28A0092B-C50C-407E-A947-70E740481C1C}">
                <a14:useLocalDpi xmlns:a14="http://schemas.microsoft.com/office/drawing/2010/main" val="0"/>
              </a:ext>
            </a:extLst>
          </a:blip>
          <a:srcRect l="32760" r="8347"/>
          <a:stretch>
            <a:fillRect/>
          </a:stretch>
        </p:blipFill>
        <p:spPr>
          <a:xfrm flipH="1">
            <a:off x="-160098" y="398193"/>
            <a:ext cx="2150029" cy="2112622"/>
          </a:xfrm>
          <a:prstGeom prst="rect">
            <a:avLst/>
          </a:prstGeom>
        </p:spPr>
      </p:pic>
      <p:pic>
        <p:nvPicPr>
          <p:cNvPr id="29" name="Picture 28"/>
          <p:cNvPicPr>
            <a:picLocks noChangeAspect="1"/>
          </p:cNvPicPr>
          <p:nvPr/>
        </p:nvPicPr>
        <p:blipFill>
          <a:blip r:embed="rId25"/>
          <a:stretch>
            <a:fillRect/>
          </a:stretch>
        </p:blipFill>
        <p:spPr>
          <a:xfrm>
            <a:off x="10936762" y="0"/>
            <a:ext cx="1255238" cy="937524"/>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500"/>
                                        <p:tgtEl>
                                          <p:spTgt spid="215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left)">
                                      <p:cBhvr>
                                        <p:cTn id="47" dur="500"/>
                                        <p:tgtEl>
                                          <p:spTgt spid="2151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1517"/>
                                        </p:tgtEl>
                                        <p:attrNameLst>
                                          <p:attrName>style.visibility</p:attrName>
                                        </p:attrNameLst>
                                      </p:cBhvr>
                                      <p:to>
                                        <p:strVal val="visible"/>
                                      </p:to>
                                    </p:set>
                                    <p:animEffect transition="in" filter="wipe(left)">
                                      <p:cBhvr>
                                        <p:cTn id="52" dur="500"/>
                                        <p:tgtEl>
                                          <p:spTgt spid="2151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1518"/>
                                        </p:tgtEl>
                                        <p:attrNameLst>
                                          <p:attrName>style.visibility</p:attrName>
                                        </p:attrNameLst>
                                      </p:cBhvr>
                                      <p:to>
                                        <p:strVal val="visible"/>
                                      </p:to>
                                    </p:set>
                                    <p:animEffect transition="in" filter="wipe(left)">
                                      <p:cBhvr>
                                        <p:cTn id="57" dur="500"/>
                                        <p:tgtEl>
                                          <p:spTgt spid="2151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1519"/>
                                        </p:tgtEl>
                                        <p:attrNameLst>
                                          <p:attrName>style.visibility</p:attrName>
                                        </p:attrNameLst>
                                      </p:cBhvr>
                                      <p:to>
                                        <p:strVal val="visible"/>
                                      </p:to>
                                    </p:set>
                                    <p:animEffect transition="in" filter="wipe(left)">
                                      <p:cBhvr>
                                        <p:cTn id="62" dur="500"/>
                                        <p:tgtEl>
                                          <p:spTgt spid="2151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1520"/>
                                        </p:tgtEl>
                                        <p:attrNameLst>
                                          <p:attrName>style.visibility</p:attrName>
                                        </p:attrNameLst>
                                      </p:cBhvr>
                                      <p:to>
                                        <p:strVal val="visible"/>
                                      </p:to>
                                    </p:set>
                                    <p:animEffect transition="in" filter="wipe(left)">
                                      <p:cBhvr>
                                        <p:cTn id="67" dur="500"/>
                                        <p:tgtEl>
                                          <p:spTgt spid="21520"/>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1521"/>
                                        </p:tgtEl>
                                        <p:attrNameLst>
                                          <p:attrName>style.visibility</p:attrName>
                                        </p:attrNameLst>
                                      </p:cBhvr>
                                      <p:to>
                                        <p:strVal val="visible"/>
                                      </p:to>
                                    </p:set>
                                    <p:animEffect transition="in" filter="wipe(left)">
                                      <p:cBhvr>
                                        <p:cTn id="72" dur="500"/>
                                        <p:tgtEl>
                                          <p:spTgt spid="21521"/>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21522"/>
                                        </p:tgtEl>
                                        <p:attrNameLst>
                                          <p:attrName>style.visibility</p:attrName>
                                        </p:attrNameLst>
                                      </p:cBhvr>
                                      <p:to>
                                        <p:strVal val="visible"/>
                                      </p:to>
                                    </p:set>
                                    <p:animEffect transition="in" filter="wipe(left)">
                                      <p:cBhvr>
                                        <p:cTn id="77" dur="500"/>
                                        <p:tgtEl>
                                          <p:spTgt spid="21522"/>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21523"/>
                                        </p:tgtEl>
                                        <p:attrNameLst>
                                          <p:attrName>style.visibility</p:attrName>
                                        </p:attrNameLst>
                                      </p:cBhvr>
                                      <p:to>
                                        <p:strVal val="visible"/>
                                      </p:to>
                                    </p:set>
                                    <p:animEffect transition="in" filter="wipe(left)">
                                      <p:cBhvr>
                                        <p:cTn id="82" dur="500"/>
                                        <p:tgtEl>
                                          <p:spTgt spid="21523"/>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21524"/>
                                        </p:tgtEl>
                                        <p:attrNameLst>
                                          <p:attrName>style.visibility</p:attrName>
                                        </p:attrNameLst>
                                      </p:cBhvr>
                                      <p:to>
                                        <p:strVal val="visible"/>
                                      </p:to>
                                    </p:set>
                                    <p:animEffect transition="in" filter="wipe(left)">
                                      <p:cBhvr>
                                        <p:cTn id="87" dur="500"/>
                                        <p:tgtEl>
                                          <p:spTgt spid="21524"/>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21525"/>
                                        </p:tgtEl>
                                        <p:attrNameLst>
                                          <p:attrName>style.visibility</p:attrName>
                                        </p:attrNameLst>
                                      </p:cBhvr>
                                      <p:to>
                                        <p:strVal val="visible"/>
                                      </p:to>
                                    </p:set>
                                    <p:animEffect transition="in" filter="wipe(left)">
                                      <p:cBhvr>
                                        <p:cTn id="92" dur="500"/>
                                        <p:tgtEl>
                                          <p:spTgt spid="21525"/>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childTnLst>
                                    <p:set>
                                      <p:cBhvr>
                                        <p:cTn id="96" dur="1" fill="hold">
                                          <p:stCondLst>
                                            <p:cond delay="0"/>
                                          </p:stCondLst>
                                        </p:cTn>
                                        <p:tgtEl>
                                          <p:spTgt spid="21526"/>
                                        </p:tgtEl>
                                        <p:attrNameLst>
                                          <p:attrName>style.visibility</p:attrName>
                                        </p:attrNameLst>
                                      </p:cBhvr>
                                      <p:to>
                                        <p:strVal val="visible"/>
                                      </p:to>
                                    </p:set>
                                    <p:animEffect transition="in" filter="wipe(left)">
                                      <p:cBhvr>
                                        <p:cTn id="97" dur="500"/>
                                        <p:tgtEl>
                                          <p:spTgt spid="21526"/>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childTnLst>
                                    <p:set>
                                      <p:cBhvr>
                                        <p:cTn id="101" dur="1" fill="hold">
                                          <p:stCondLst>
                                            <p:cond delay="0"/>
                                          </p:stCondLst>
                                        </p:cTn>
                                        <p:tgtEl>
                                          <p:spTgt spid="21527"/>
                                        </p:tgtEl>
                                        <p:attrNameLst>
                                          <p:attrName>style.visibility</p:attrName>
                                        </p:attrNameLst>
                                      </p:cBhvr>
                                      <p:to>
                                        <p:strVal val="visible"/>
                                      </p:to>
                                    </p:set>
                                    <p:animEffect transition="in" filter="wipe(left)">
                                      <p:cBhvr>
                                        <p:cTn id="102" dur="500"/>
                                        <p:tgtEl>
                                          <p:spTgt spid="21527"/>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nodeType="clickEffect">
                                  <p:stCondLst>
                                    <p:cond delay="0"/>
                                  </p:stCondLst>
                                  <p:childTnLst>
                                    <p:set>
                                      <p:cBhvr>
                                        <p:cTn id="106" dur="1" fill="hold">
                                          <p:stCondLst>
                                            <p:cond delay="0"/>
                                          </p:stCondLst>
                                        </p:cTn>
                                        <p:tgtEl>
                                          <p:spTgt spid="21528"/>
                                        </p:tgtEl>
                                        <p:attrNameLst>
                                          <p:attrName>style.visibility</p:attrName>
                                        </p:attrNameLst>
                                      </p:cBhvr>
                                      <p:to>
                                        <p:strVal val="visible"/>
                                      </p:to>
                                    </p:set>
                                    <p:animEffect transition="in" filter="wipe(left)">
                                      <p:cBhvr>
                                        <p:cTn id="107" dur="500"/>
                                        <p:tgtEl>
                                          <p:spTgt spid="21528"/>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nodeType="clickEffect">
                                  <p:stCondLst>
                                    <p:cond delay="0"/>
                                  </p:stCondLst>
                                  <p:childTnLst>
                                    <p:set>
                                      <p:cBhvr>
                                        <p:cTn id="111" dur="1" fill="hold">
                                          <p:stCondLst>
                                            <p:cond delay="0"/>
                                          </p:stCondLst>
                                        </p:cTn>
                                        <p:tgtEl>
                                          <p:spTgt spid="21529"/>
                                        </p:tgtEl>
                                        <p:attrNameLst>
                                          <p:attrName>style.visibility</p:attrName>
                                        </p:attrNameLst>
                                      </p:cBhvr>
                                      <p:to>
                                        <p:strVal val="visible"/>
                                      </p:to>
                                    </p:set>
                                    <p:animEffect transition="in" filter="wipe(left)">
                                      <p:cBhvr>
                                        <p:cTn id="112" dur="500"/>
                                        <p:tgtEl>
                                          <p:spTgt spid="21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2"/>
          <a:srcRect/>
          <a:stretch>
            <a:fill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anose="02020603050405020304" pitchFamily="18" charset="0"/>
              </a:rPr>
              <a:t>III.</a:t>
            </a:r>
            <a:endPar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anose="02020603050405020304" pitchFamily="18" charset="0"/>
            </a:endParaRPr>
          </a:p>
          <a:p>
            <a:pPr algn="ctr" defTabSz="457200"/>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anose="02020603050405020304" pitchFamily="18" charset="0"/>
              </a:rPr>
              <a:t>Luyện</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anose="02020603050405020304" pitchFamily="18" charset="0"/>
              </a:rPr>
              <a:t>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anose="02020603050405020304" pitchFamily="18" charset="0"/>
              </a:rPr>
              <a:t>tập</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anose="02020603050405020304" pitchFamily="18" charset="0"/>
            </a:endParaRPr>
          </a:p>
        </p:txBody>
      </p:sp>
      <p:grpSp>
        <p:nvGrpSpPr>
          <p:cNvPr id="3" name="Group 2"/>
          <p:cNvGrpSpPr/>
          <p:nvPr/>
        </p:nvGrpSpPr>
        <p:grpSpPr>
          <a:xfrm>
            <a:off x="839417" y="578106"/>
            <a:ext cx="5286576" cy="5604731"/>
            <a:chOff x="839417" y="578106"/>
            <a:chExt cx="5286576" cy="5604731"/>
          </a:xfrm>
        </p:grpSpPr>
        <p:pic>
          <p:nvPicPr>
            <p:cNvPr id="8" name="Picture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3"/>
            <a:stretch>
              <a:fillRect/>
            </a:stretch>
          </p:blipFill>
          <p:spPr>
            <a:xfrm>
              <a:off x="979117" y="1288036"/>
              <a:ext cx="4546600" cy="4427855"/>
            </a:xfrm>
            <a:prstGeom prst="rect">
              <a:avLst/>
            </a:prstGeom>
          </p:spPr>
        </p:pic>
        <p:sp>
          <p:nvSpPr>
            <p:cNvPr id="10" name="Rectangle 9"/>
            <p:cNvSpPr>
              <a:spLocks noChangeArrowheads="1"/>
            </p:cNvSpPr>
            <p:nvPr/>
          </p:nvSpPr>
          <p:spPr bwMode="auto">
            <a:xfrm>
              <a:off x="1410628" y="1594131"/>
              <a:ext cx="3315855"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icrosoft YaHei" panose="020B0503020204020204" pitchFamily="34" charset="-122"/>
                </a:defRPr>
              </a:lvl1pPr>
              <a:lvl2pPr marL="742950" indent="-285750">
                <a:defRPr>
                  <a:solidFill>
                    <a:schemeClr val="tx1"/>
                  </a:solidFill>
                  <a:latin typeface="Calibri" panose="020F0502020204030204" pitchFamily="34" charset="0"/>
                  <a:ea typeface="Microsoft YaHei" panose="020B0503020204020204" pitchFamily="34" charset="-122"/>
                </a:defRPr>
              </a:lvl2pPr>
              <a:lvl3pPr marL="1143000" indent="-228600">
                <a:defRPr>
                  <a:solidFill>
                    <a:schemeClr val="tx1"/>
                  </a:solidFill>
                  <a:latin typeface="Calibri" panose="020F0502020204030204" pitchFamily="34" charset="0"/>
                  <a:ea typeface="Microsoft YaHei" panose="020B0503020204020204" pitchFamily="34" charset="-122"/>
                </a:defRPr>
              </a:lvl3pPr>
              <a:lvl4pPr marL="1600200" indent="-228600">
                <a:defRPr>
                  <a:solidFill>
                    <a:schemeClr val="tx1"/>
                  </a:solidFill>
                  <a:latin typeface="Calibri" panose="020F0502020204030204" pitchFamily="34" charset="0"/>
                  <a:ea typeface="Microsoft YaHei" panose="020B0503020204020204" pitchFamily="34" charset="-122"/>
                </a:defRPr>
              </a:lvl4pPr>
              <a:lvl5pPr marL="2057400" indent="-228600">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9Slide05 Fourth" panose="00000500000000000000" pitchFamily="2" charset="0"/>
                  <a:ea typeface="Helvetica Neue"/>
                  <a:cs typeface="Helvetica Neue"/>
                </a:rPr>
                <a:t>Bài</a:t>
              </a:r>
              <a:r>
                <a:rPr lang="en-US" altLang="en-US" sz="4400" b="1" dirty="0" smtClean="0">
                  <a:solidFill>
                    <a:srgbClr val="0000FF"/>
                  </a:solidFill>
                  <a:latin typeface="#9Slide05 Fourth" panose="00000500000000000000" pitchFamily="2" charset="0"/>
                  <a:ea typeface="Helvetica Neue"/>
                  <a:cs typeface="Helvetica Neue"/>
                </a:rPr>
                <a:t> 2:</a:t>
              </a:r>
              <a:r>
                <a:rPr lang="en-US" altLang="en-US" sz="4400" b="1" dirty="0" smtClean="0">
                  <a:solidFill>
                    <a:srgbClr val="FF0000"/>
                  </a:solidFill>
                  <a:latin typeface="#9Slide05 Fourth" panose="00000500000000000000" pitchFamily="2" charset="0"/>
                  <a:ea typeface="Helvetica Neue"/>
                  <a:cs typeface="Helvetica Neue"/>
                </a:rPr>
                <a:t> </a:t>
              </a:r>
              <a:endParaRPr lang="en-US" altLang="en-US" sz="4400" b="1" dirty="0" smtClean="0">
                <a:solidFill>
                  <a:srgbClr val="FF0000"/>
                </a:solidFill>
                <a:latin typeface="#9Slide05 Fourth" panose="00000500000000000000" pitchFamily="2" charset="0"/>
                <a:ea typeface="Helvetica Neue"/>
                <a:cs typeface="Helvetica Neue"/>
              </a:endParaRPr>
            </a:p>
            <a:p>
              <a:pPr algn="ctr" eaLnBrk="0" fontAlgn="base" hangingPunct="0">
                <a:spcBef>
                  <a:spcPct val="0"/>
                </a:spcBef>
                <a:spcAft>
                  <a:spcPct val="0"/>
                </a:spcAft>
              </a:pPr>
              <a:r>
                <a:rPr lang="en-US" altLang="en-US" sz="4400" b="1" dirty="0" smtClean="0">
                  <a:solidFill>
                    <a:srgbClr val="FF0000"/>
                  </a:solidFill>
                  <a:latin typeface="#9Slide05 Fourth" panose="00000500000000000000" pitchFamily="2" charset="0"/>
                  <a:ea typeface="Helvetica Neue"/>
                  <a:cs typeface="Helvetica Neue"/>
                </a:rPr>
                <a:t>YÊU THƯƠNG CON NGƯỜI </a:t>
              </a:r>
              <a:endParaRPr lang="en-SG" altLang="en-US" sz="4400" b="1" dirty="0">
                <a:solidFill>
                  <a:srgbClr val="0000FF"/>
                </a:solidFill>
                <a:latin typeface="#9Slide05 Fourth" panose="00000500000000000000" pitchFamily="2" charset="0"/>
              </a:endParaRPr>
            </a:p>
          </p:txBody>
        </p:sp>
        <p:sp>
          <p:nvSpPr>
            <p:cNvPr id="14" name="Rectangle 1"/>
            <p:cNvSpPr>
              <a:spLocks noChangeArrowheads="1"/>
            </p:cNvSpPr>
            <p:nvPr/>
          </p:nvSpPr>
          <p:spPr bwMode="auto">
            <a:xfrm>
              <a:off x="1258342" y="5490356"/>
              <a:ext cx="4867651" cy="553085"/>
            </a:xfrm>
            <a:prstGeom prst="rect">
              <a:avLst/>
            </a:prstGeom>
            <a:noFill/>
            <a:ln w="9525">
              <a:noFill/>
              <a:miter lim="800000"/>
            </a:ln>
            <a:effectLst/>
          </p:spPr>
          <p:txBody>
            <a:bodyPr vert="horz" wrap="square" lIns="91440" tIns="45720" rIns="91440" bIns="45720" numCol="1" anchor="ctr" anchorCtr="0" compatLnSpc="1">
              <a:spAutoFit/>
            </a:bodyPr>
            <a:lstStyle/>
            <a:p>
              <a:pPr algn="ctr" eaLnBrk="0" fontAlgn="base" hangingPunct="0">
                <a:spcBef>
                  <a:spcPct val="0"/>
                </a:spcBef>
                <a:spcAft>
                  <a:spcPct val="0"/>
                </a:spcAft>
              </a:pPr>
              <a:endParaRPr lang="en-US" sz="3000" dirty="0" smtClean="0">
                <a:solidFill>
                  <a:srgbClr val="FF0000"/>
                </a:solidFill>
                <a:latin typeface="SVN-Very Berry" panose="00000500000000000000" pitchFamily="2" charset="0"/>
                <a:ea typeface="Calibri" panose="020F0502020204030204" pitchFamily="34" charset="0"/>
                <a:cs typeface="Times New Roman" panose="02020603050405020304" pitchFamily="18" charset="0"/>
              </a:endParaRPr>
            </a:p>
          </p:txBody>
        </p:sp>
      </p:grpSp>
      <p:pic>
        <p:nvPicPr>
          <p:cNvPr id="13" name="Picture 12"/>
          <p:cNvPicPr>
            <a:picLocks noChangeAspect="1"/>
          </p:cNvPicPr>
          <p:nvPr/>
        </p:nvPicPr>
        <p:blipFill>
          <a:blip r:embed="rId4"/>
          <a:stretch>
            <a:fillRect/>
          </a:stretch>
        </p:blipFill>
        <p:spPr>
          <a:xfrm>
            <a:off x="10936762" y="0"/>
            <a:ext cx="1255238" cy="937524"/>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360安全浏览器下载\六一\Nipic_2531170_60e991fb751d3f8f\Nipic_2531170_20140501162158900000 [转换].png"/>
          <p:cNvPicPr>
            <a:picLocks noChangeAspect="1" noChangeArrowheads="1"/>
          </p:cNvPicPr>
          <p:nvPr/>
        </p:nvPicPr>
        <p:blipFill>
          <a:blip r:embed="rId1"/>
          <a:srcRect/>
          <a:stretch>
            <a:fillRect/>
          </a:stretch>
        </p:blipFill>
        <p:spPr bwMode="auto">
          <a:xfrm>
            <a:off x="115161" y="2135998"/>
            <a:ext cx="3274783" cy="3175398"/>
          </a:xfrm>
          <a:prstGeom prst="rect">
            <a:avLst/>
          </a:prstGeom>
          <a:noFill/>
          <a:ln w="9525">
            <a:noFill/>
            <a:miter lim="800000"/>
            <a:headEnd/>
            <a:tailEnd/>
          </a:ln>
        </p:spPr>
      </p:pic>
      <p:sp>
        <p:nvSpPr>
          <p:cNvPr id="3" name="Rectangle 189"/>
          <p:cNvSpPr>
            <a:spLocks noChangeArrowheads="1"/>
          </p:cNvSpPr>
          <p:nvPr/>
        </p:nvSpPr>
        <p:spPr bwMode="auto">
          <a:xfrm>
            <a:off x="477794" y="3436103"/>
            <a:ext cx="2667000" cy="829945"/>
          </a:xfrm>
          <a:prstGeom prst="rect">
            <a:avLst/>
          </a:prstGeom>
          <a:noFill/>
          <a:ln>
            <a:noFill/>
          </a:ln>
          <a:effectLst/>
        </p:spPr>
        <p:txBody>
          <a:bodyPr anchor="ctr">
            <a:spAutoFit/>
          </a:bodyPr>
          <a:lstStyle/>
          <a:p>
            <a:pPr algn="ctr">
              <a:defRPr/>
            </a:pPr>
            <a:r>
              <a:rPr lang="en-US" altLang="zh-CN" sz="2400" b="1" kern="0" dirty="0" err="1" smtClean="0">
                <a:solidFill>
                  <a:prstClr val="black">
                    <a:lumMod val="75000"/>
                    <a:lumOff val="25000"/>
                  </a:prstClr>
                </a:solidFill>
                <a:latin typeface="Times New Roman" panose="02020603050405020304" pitchFamily="18" charset="0"/>
                <a:ea typeface="Microsoft YaHei" panose="020B0503020204020204" pitchFamily="34" charset="-122"/>
                <a:cs typeface="Times New Roman" panose="02020603050405020304" pitchFamily="18" charset="0"/>
              </a:rPr>
              <a:t>Hoạt</a:t>
            </a:r>
            <a:r>
              <a:rPr lang="en-US" altLang="zh-CN" sz="2400" b="1" kern="0" dirty="0" smtClean="0">
                <a:solidFill>
                  <a:prstClr val="black">
                    <a:lumMod val="75000"/>
                    <a:lumOff val="25000"/>
                  </a:prst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400" b="1" kern="0" dirty="0" err="1" smtClean="0">
                <a:solidFill>
                  <a:prstClr val="black">
                    <a:lumMod val="75000"/>
                    <a:lumOff val="25000"/>
                  </a:prstClr>
                </a:solidFill>
                <a:latin typeface="Times New Roman" panose="02020603050405020304" pitchFamily="18" charset="0"/>
                <a:ea typeface="Microsoft YaHei" panose="020B0503020204020204" pitchFamily="34" charset="-122"/>
                <a:cs typeface="Times New Roman" panose="02020603050405020304" pitchFamily="18" charset="0"/>
              </a:rPr>
              <a:t>động</a:t>
            </a:r>
            <a:endParaRPr lang="en-US" altLang="zh-CN" sz="2400" b="1" kern="0" dirty="0" smtClean="0">
              <a:solidFill>
                <a:prstClr val="black">
                  <a:lumMod val="75000"/>
                  <a:lumOff val="25000"/>
                </a:prstClr>
              </a:solidFill>
              <a:latin typeface="Times New Roman" panose="02020603050405020304" pitchFamily="18" charset="0"/>
              <a:ea typeface="Microsoft YaHei" panose="020B0503020204020204" pitchFamily="34" charset="-122"/>
              <a:cs typeface="Times New Roman" panose="02020603050405020304" pitchFamily="18" charset="0"/>
            </a:endParaRPr>
          </a:p>
          <a:p>
            <a:pPr algn="ctr">
              <a:defRPr/>
            </a:pPr>
            <a:r>
              <a:rPr lang="en-US" altLang="zh-CN" sz="2400" b="1" kern="0" dirty="0" smtClean="0">
                <a:solidFill>
                  <a:prstClr val="black">
                    <a:lumMod val="75000"/>
                    <a:lumOff val="25000"/>
                  </a:prst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400" b="1" kern="0" dirty="0" err="1" smtClean="0">
                <a:solidFill>
                  <a:prstClr val="black">
                    <a:lumMod val="75000"/>
                    <a:lumOff val="25000"/>
                  </a:prstClr>
                </a:solidFill>
                <a:latin typeface="Times New Roman" panose="02020603050405020304" pitchFamily="18" charset="0"/>
                <a:ea typeface="Microsoft YaHei" panose="020B0503020204020204" pitchFamily="34" charset="-122"/>
                <a:cs typeface="Times New Roman" panose="02020603050405020304" pitchFamily="18" charset="0"/>
              </a:rPr>
              <a:t>nhóm</a:t>
            </a:r>
            <a:endParaRPr lang="en-US" altLang="zh-CN" sz="2400" b="1" kern="0" dirty="0">
              <a:solidFill>
                <a:prstClr val="black">
                  <a:lumMod val="75000"/>
                  <a:lumOff val="25000"/>
                </a:prstClr>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4" name="WordArt 5"/>
          <p:cNvSpPr>
            <a:spLocks noChangeArrowheads="1" noChangeShapeType="1" noTextEdit="1"/>
          </p:cNvSpPr>
          <p:nvPr/>
        </p:nvSpPr>
        <p:spPr bwMode="auto">
          <a:xfrm>
            <a:off x="1752552" y="44454"/>
            <a:ext cx="9091569" cy="1879893"/>
          </a:xfrm>
          <a:prstGeom prst="rect">
            <a:avLst/>
          </a:prstGeom>
          <a:ln w="57150">
            <a:solidFill>
              <a:schemeClr val="tx1"/>
            </a:solidFill>
          </a:ln>
        </p:spPr>
        <p:txBody>
          <a:bodyPr wrap="none" fromWordArt="1">
            <a:prstTxWarp prst="textPlain">
              <a:avLst>
                <a:gd name="adj" fmla="val 49875"/>
              </a:avLst>
            </a:prstTxWarp>
          </a:bodyPr>
          <a:lstStyle/>
          <a:p>
            <a:pPr algn="ctr" eaLnBrk="0" fontAlgn="base" hangingPunct="0">
              <a:spcBef>
                <a:spcPct val="0"/>
              </a:spcBef>
              <a:spcAft>
                <a:spcPct val="0"/>
              </a:spcAft>
            </a:pPr>
            <a:r>
              <a:rPr lang="vi-VN" sz="3200" b="1" i="1" kern="10" dirty="0">
                <a:ln w="9525">
                  <a:solidFill>
                    <a:srgbClr val="000000"/>
                  </a:solidFill>
                  <a:round/>
                </a:ln>
                <a:solidFill>
                  <a:srgbClr val="0000FF"/>
                </a:solidFill>
                <a:effectLst>
                  <a:outerShdw dist="107763" dir="13500000" algn="ctr" rotWithShape="0">
                    <a:srgbClr val="808080">
                      <a:alpha val="50000"/>
                    </a:srgbClr>
                  </a:outerShdw>
                </a:effectLst>
                <a:latin typeface="Times New Roman" panose="02020603050405020304" pitchFamily="18" charset="0"/>
                <a:ea typeface="Verdana" panose="020B0604030504040204" pitchFamily="34" charset="0"/>
                <a:cs typeface="Times New Roman" panose="02020603050405020304" pitchFamily="18" charset="0"/>
              </a:rPr>
              <a:t>Trò chơi </a:t>
            </a:r>
            <a:endParaRPr lang="en-US" sz="3200" b="1" i="1" kern="10" dirty="0" smtClean="0">
              <a:ln w="9525">
                <a:solidFill>
                  <a:srgbClr val="000000"/>
                </a:solidFill>
                <a:round/>
              </a:ln>
              <a:solidFill>
                <a:srgbClr val="0000FF"/>
              </a:solidFill>
              <a:effectLst>
                <a:outerShdw dist="107763" dir="13500000" algn="ctr" rotWithShape="0">
                  <a:srgbClr val="808080">
                    <a:alpha val="50000"/>
                  </a:srgbClr>
                </a:outerShdw>
              </a:effectLst>
              <a:latin typeface="Times New Roman" panose="02020603050405020304" pitchFamily="18" charset="0"/>
              <a:ea typeface="Verdana" panose="020B0604030504040204" pitchFamily="34" charset="0"/>
              <a:cs typeface="Times New Roman" panose="02020603050405020304" pitchFamily="18" charset="0"/>
            </a:endParaRPr>
          </a:p>
          <a:p>
            <a:pPr algn="ctr" eaLnBrk="0" fontAlgn="base" hangingPunct="0">
              <a:spcBef>
                <a:spcPct val="0"/>
              </a:spcBef>
              <a:spcAft>
                <a:spcPct val="0"/>
              </a:spcAft>
            </a:pPr>
            <a:r>
              <a:rPr lang="vi-VN" sz="3200" b="1" i="1" kern="10" dirty="0" smtClean="0">
                <a:ln w="9525">
                  <a:solidFill>
                    <a:srgbClr val="000000"/>
                  </a:solidFill>
                  <a:round/>
                </a:ln>
                <a:solidFill>
                  <a:srgbClr val="FF0000"/>
                </a:solidFill>
                <a:effectLst>
                  <a:outerShdw dist="107763" dir="13500000" algn="ctr" rotWithShape="0">
                    <a:srgbClr val="808080">
                      <a:alpha val="50000"/>
                    </a:srgbClr>
                  </a:outerShdw>
                </a:effectLst>
                <a:latin typeface="Times New Roman" panose="02020603050405020304" pitchFamily="18" charset="0"/>
                <a:ea typeface="Verdana" panose="020B0604030504040204" pitchFamily="34" charset="0"/>
                <a:cs typeface="Times New Roman" panose="02020603050405020304" pitchFamily="18" charset="0"/>
              </a:rPr>
              <a:t>“</a:t>
            </a:r>
            <a:r>
              <a:rPr lang="en-US" sz="3200" b="1" i="1" kern="10" dirty="0" err="1" smtClean="0">
                <a:ln w="9525">
                  <a:solidFill>
                    <a:srgbClr val="000000"/>
                  </a:solidFill>
                  <a:round/>
                </a:ln>
                <a:solidFill>
                  <a:srgbClr val="FF0000"/>
                </a:solidFill>
                <a:effectLst>
                  <a:outerShdw dist="107763" dir="13500000" algn="ctr" rotWithShape="0">
                    <a:srgbClr val="808080">
                      <a:alpha val="50000"/>
                    </a:srgbClr>
                  </a:outerShdw>
                </a:effectLst>
                <a:latin typeface="Times New Roman" panose="02020603050405020304" pitchFamily="18" charset="0"/>
                <a:ea typeface="Verdana" panose="020B0604030504040204" pitchFamily="34" charset="0"/>
                <a:cs typeface="Times New Roman" panose="02020603050405020304" pitchFamily="18" charset="0"/>
              </a:rPr>
              <a:t>Tiếp</a:t>
            </a:r>
            <a:r>
              <a:rPr lang="en-US" sz="3200" b="1" i="1" kern="10" dirty="0" smtClean="0">
                <a:ln w="9525">
                  <a:solidFill>
                    <a:srgbClr val="000000"/>
                  </a:solidFill>
                  <a:round/>
                </a:ln>
                <a:solidFill>
                  <a:srgbClr val="FF0000"/>
                </a:solidFill>
                <a:effectLst>
                  <a:outerShdw dist="107763" dir="13500000" algn="ctr" rotWithShape="0">
                    <a:srgbClr val="808080">
                      <a:alpha val="50000"/>
                    </a:srgbClr>
                  </a:outerShdw>
                </a:effectLst>
                <a:latin typeface="Times New Roman" panose="02020603050405020304" pitchFamily="18" charset="0"/>
                <a:ea typeface="Verdana" panose="020B0604030504040204" pitchFamily="34" charset="0"/>
                <a:cs typeface="Times New Roman" panose="02020603050405020304" pitchFamily="18" charset="0"/>
              </a:rPr>
              <a:t> </a:t>
            </a:r>
            <a:r>
              <a:rPr lang="en-US" sz="3200" b="1" i="1" kern="10" dirty="0" err="1" smtClean="0">
                <a:ln w="9525">
                  <a:solidFill>
                    <a:srgbClr val="000000"/>
                  </a:solidFill>
                  <a:round/>
                </a:ln>
                <a:solidFill>
                  <a:srgbClr val="FF0000"/>
                </a:solidFill>
                <a:effectLst>
                  <a:outerShdw dist="107763" dir="13500000" algn="ctr" rotWithShape="0">
                    <a:srgbClr val="808080">
                      <a:alpha val="50000"/>
                    </a:srgbClr>
                  </a:outerShdw>
                </a:effectLst>
                <a:latin typeface="Times New Roman" panose="02020603050405020304" pitchFamily="18" charset="0"/>
                <a:ea typeface="Verdana" panose="020B0604030504040204" pitchFamily="34" charset="0"/>
                <a:cs typeface="Times New Roman" panose="02020603050405020304" pitchFamily="18" charset="0"/>
              </a:rPr>
              <a:t>sức</a:t>
            </a:r>
            <a:r>
              <a:rPr lang="en-US" sz="3200" b="1" i="1" kern="10" dirty="0" smtClean="0">
                <a:ln w="9525">
                  <a:solidFill>
                    <a:srgbClr val="000000"/>
                  </a:solidFill>
                  <a:round/>
                </a:ln>
                <a:solidFill>
                  <a:srgbClr val="FF0000"/>
                </a:solidFill>
                <a:effectLst>
                  <a:outerShdw dist="107763" dir="13500000" algn="ctr" rotWithShape="0">
                    <a:srgbClr val="808080">
                      <a:alpha val="50000"/>
                    </a:srgbClr>
                  </a:outerShdw>
                </a:effectLst>
                <a:latin typeface="Times New Roman" panose="02020603050405020304" pitchFamily="18" charset="0"/>
                <a:ea typeface="Verdana" panose="020B0604030504040204" pitchFamily="34" charset="0"/>
                <a:cs typeface="Times New Roman" panose="02020603050405020304" pitchFamily="18" charset="0"/>
              </a:rPr>
              <a:t> </a:t>
            </a:r>
            <a:r>
              <a:rPr lang="en-US" sz="3200" b="1" i="1" kern="10" dirty="0" err="1" smtClean="0">
                <a:ln w="9525">
                  <a:solidFill>
                    <a:srgbClr val="000000"/>
                  </a:solidFill>
                  <a:round/>
                </a:ln>
                <a:solidFill>
                  <a:srgbClr val="FF0000"/>
                </a:solidFill>
                <a:effectLst>
                  <a:outerShdw dist="107763" dir="13500000" algn="ctr" rotWithShape="0">
                    <a:srgbClr val="808080">
                      <a:alpha val="50000"/>
                    </a:srgbClr>
                  </a:outerShdw>
                </a:effectLst>
                <a:latin typeface="Times New Roman" panose="02020603050405020304" pitchFamily="18" charset="0"/>
                <a:ea typeface="Verdana" panose="020B0604030504040204" pitchFamily="34" charset="0"/>
                <a:cs typeface="Times New Roman" panose="02020603050405020304" pitchFamily="18" charset="0"/>
              </a:rPr>
              <a:t>đồng</a:t>
            </a:r>
            <a:r>
              <a:rPr lang="en-US" sz="3200" b="1" i="1" kern="10" dirty="0" smtClean="0">
                <a:ln w="9525">
                  <a:solidFill>
                    <a:srgbClr val="000000"/>
                  </a:solidFill>
                  <a:round/>
                </a:ln>
                <a:solidFill>
                  <a:srgbClr val="FF0000"/>
                </a:solidFill>
                <a:effectLst>
                  <a:outerShdw dist="107763" dir="13500000" algn="ctr" rotWithShape="0">
                    <a:srgbClr val="808080">
                      <a:alpha val="50000"/>
                    </a:srgbClr>
                  </a:outerShdw>
                </a:effectLst>
                <a:latin typeface="Times New Roman" panose="02020603050405020304" pitchFamily="18" charset="0"/>
                <a:ea typeface="Verdana" panose="020B0604030504040204" pitchFamily="34" charset="0"/>
                <a:cs typeface="Times New Roman" panose="02020603050405020304" pitchFamily="18" charset="0"/>
              </a:rPr>
              <a:t> </a:t>
            </a:r>
            <a:r>
              <a:rPr lang="en-US" sz="3200" b="1" i="1" kern="10" dirty="0" err="1" smtClean="0">
                <a:ln w="9525">
                  <a:solidFill>
                    <a:srgbClr val="000000"/>
                  </a:solidFill>
                  <a:round/>
                </a:ln>
                <a:solidFill>
                  <a:srgbClr val="FF0000"/>
                </a:solidFill>
                <a:effectLst>
                  <a:outerShdw dist="107763" dir="13500000" algn="ctr" rotWithShape="0">
                    <a:srgbClr val="808080">
                      <a:alpha val="50000"/>
                    </a:srgbClr>
                  </a:outerShdw>
                </a:effectLst>
                <a:latin typeface="Times New Roman" panose="02020603050405020304" pitchFamily="18" charset="0"/>
                <a:ea typeface="Verdana" panose="020B0604030504040204" pitchFamily="34" charset="0"/>
                <a:cs typeface="Times New Roman" panose="02020603050405020304" pitchFamily="18" charset="0"/>
              </a:rPr>
              <a:t>đội</a:t>
            </a:r>
            <a:r>
              <a:rPr lang="vi-VN" sz="3200" b="1" i="1" kern="10" dirty="0" smtClean="0">
                <a:ln w="9525">
                  <a:solidFill>
                    <a:srgbClr val="000000"/>
                  </a:solidFill>
                  <a:round/>
                </a:ln>
                <a:solidFill>
                  <a:srgbClr val="FF0000"/>
                </a:solidFill>
                <a:effectLst>
                  <a:outerShdw dist="107763" dir="13500000" algn="ctr" rotWithShape="0">
                    <a:srgbClr val="808080">
                      <a:alpha val="50000"/>
                    </a:srgbClr>
                  </a:outerShdw>
                </a:effectLst>
                <a:latin typeface="Times New Roman" panose="02020603050405020304" pitchFamily="18" charset="0"/>
                <a:ea typeface="Verdana" panose="020B0604030504040204" pitchFamily="34" charset="0"/>
                <a:cs typeface="Times New Roman" panose="02020603050405020304" pitchFamily="18" charset="0"/>
              </a:rPr>
              <a:t>"</a:t>
            </a:r>
            <a:r>
              <a:rPr lang="en-US" sz="3200" b="1" i="1" kern="10" dirty="0" smtClean="0">
                <a:ln w="9525">
                  <a:solidFill>
                    <a:srgbClr val="000000"/>
                  </a:solidFill>
                  <a:round/>
                </a:ln>
                <a:solidFill>
                  <a:srgbClr val="FF0000"/>
                </a:solidFill>
                <a:effectLst>
                  <a:outerShdw dist="107763" dir="13500000" algn="ctr" rotWithShape="0">
                    <a:srgbClr val="808080">
                      <a:alpha val="50000"/>
                    </a:srgbClr>
                  </a:outerShdw>
                </a:effectLst>
                <a:latin typeface="Times New Roman" panose="02020603050405020304" pitchFamily="18" charset="0"/>
                <a:ea typeface="Verdana" panose="020B0604030504040204" pitchFamily="34" charset="0"/>
                <a:cs typeface="Times New Roman" panose="02020603050405020304" pitchFamily="18" charset="0"/>
              </a:rPr>
              <a:t>  </a:t>
            </a:r>
            <a:endParaRPr lang="en-US" sz="3200" b="1" i="1" kern="10" dirty="0">
              <a:ln w="9525">
                <a:solidFill>
                  <a:srgbClr val="000000"/>
                </a:solidFill>
                <a:round/>
              </a:ln>
              <a:solidFill>
                <a:srgbClr val="FF0000"/>
              </a:solidFill>
              <a:effectLst>
                <a:outerShdw dist="107763" dir="13500000" algn="ctr" rotWithShape="0">
                  <a:srgbClr val="808080">
                    <a:alpha val="50000"/>
                  </a:srgbClr>
                </a:outerShdw>
              </a:effectLst>
              <a:latin typeface="Times New Roman" panose="02020603050405020304" pitchFamily="18" charset="0"/>
              <a:ea typeface="Verdana" panose="020B0604030504040204" pitchFamily="34" charset="0"/>
              <a:cs typeface="Times New Roman" panose="02020603050405020304" pitchFamily="18" charset="0"/>
            </a:endParaRPr>
          </a:p>
        </p:txBody>
      </p:sp>
      <p:sp>
        <p:nvSpPr>
          <p:cNvPr id="5" name="Text Box 33"/>
          <p:cNvSpPr txBox="1">
            <a:spLocks noChangeArrowheads="1"/>
          </p:cNvSpPr>
          <p:nvPr/>
        </p:nvSpPr>
        <p:spPr bwMode="auto">
          <a:xfrm>
            <a:off x="3535681" y="2062462"/>
            <a:ext cx="6365965" cy="1568450"/>
          </a:xfrm>
          <a:prstGeom prst="rect">
            <a:avLst/>
          </a:prstGeom>
          <a:solidFill>
            <a:srgbClr val="FFFF00"/>
          </a:solidFill>
          <a:ln w="9525">
            <a:solidFill>
              <a:srgbClr val="FF3300"/>
            </a:solidFill>
            <a:miter lim="800000"/>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b="1" dirty="0" err="1">
                <a:solidFill>
                  <a:srgbClr val="FF00FF"/>
                </a:solidFill>
                <a:latin typeface="Times New Roman" panose="02020603050405020304" pitchFamily="18" charset="0"/>
                <a:cs typeface="Times New Roman" panose="02020603050405020304" pitchFamily="18" charset="0"/>
              </a:rPr>
              <a:t>Tìm</a:t>
            </a:r>
            <a:r>
              <a:rPr lang="en-US" altLang="en-US" b="1" dirty="0">
                <a:solidFill>
                  <a:srgbClr val="FF00FF"/>
                </a:solidFill>
                <a:latin typeface="Times New Roman" panose="02020603050405020304" pitchFamily="18" charset="0"/>
                <a:cs typeface="Times New Roman" panose="02020603050405020304" pitchFamily="18" charset="0"/>
              </a:rPr>
              <a:t> </a:t>
            </a:r>
            <a:r>
              <a:rPr lang="en-US" altLang="en-US" b="1" dirty="0" err="1" smtClean="0">
                <a:solidFill>
                  <a:srgbClr val="FF00FF"/>
                </a:solidFill>
                <a:latin typeface="Times New Roman" panose="02020603050405020304" pitchFamily="18" charset="0"/>
                <a:cs typeface="Times New Roman" panose="02020603050405020304" pitchFamily="18" charset="0"/>
              </a:rPr>
              <a:t>những</a:t>
            </a:r>
            <a:r>
              <a:rPr lang="en-US" altLang="en-US" b="1" dirty="0" smtClean="0">
                <a:solidFill>
                  <a:srgbClr val="FF00FF"/>
                </a:solidFill>
                <a:latin typeface="Times New Roman" panose="02020603050405020304" pitchFamily="18" charset="0"/>
                <a:cs typeface="Times New Roman" panose="02020603050405020304" pitchFamily="18" charset="0"/>
              </a:rPr>
              <a:t> </a:t>
            </a:r>
            <a:r>
              <a:rPr lang="en-US" altLang="en-US" b="1" dirty="0" err="1" smtClean="0">
                <a:solidFill>
                  <a:srgbClr val="FF00FF"/>
                </a:solidFill>
                <a:latin typeface="Times New Roman" panose="02020603050405020304" pitchFamily="18" charset="0"/>
                <a:cs typeface="Times New Roman" panose="02020603050405020304" pitchFamily="18" charset="0"/>
              </a:rPr>
              <a:t>biểu</a:t>
            </a:r>
            <a:r>
              <a:rPr lang="en-US" altLang="en-US" b="1" dirty="0" smtClean="0">
                <a:solidFill>
                  <a:srgbClr val="FF00FF"/>
                </a:solidFill>
                <a:latin typeface="Times New Roman" panose="02020603050405020304" pitchFamily="18" charset="0"/>
                <a:cs typeface="Times New Roman" panose="02020603050405020304" pitchFamily="18" charset="0"/>
              </a:rPr>
              <a:t> </a:t>
            </a:r>
            <a:r>
              <a:rPr lang="en-US" altLang="en-US" b="1" dirty="0" err="1" smtClean="0">
                <a:solidFill>
                  <a:srgbClr val="FF00FF"/>
                </a:solidFill>
                <a:latin typeface="Times New Roman" panose="02020603050405020304" pitchFamily="18" charset="0"/>
                <a:cs typeface="Times New Roman" panose="02020603050405020304" pitchFamily="18" charset="0"/>
              </a:rPr>
              <a:t>hiện</a:t>
            </a:r>
            <a:r>
              <a:rPr lang="en-US" altLang="en-US" b="1" dirty="0" smtClean="0">
                <a:solidFill>
                  <a:srgbClr val="FF00FF"/>
                </a:solidFill>
                <a:latin typeface="Times New Roman" panose="02020603050405020304" pitchFamily="18" charset="0"/>
                <a:cs typeface="Times New Roman" panose="02020603050405020304" pitchFamily="18" charset="0"/>
              </a:rPr>
              <a:t> </a:t>
            </a:r>
            <a:r>
              <a:rPr lang="en-US" altLang="en-US" b="1" dirty="0" err="1" smtClean="0">
                <a:solidFill>
                  <a:srgbClr val="FF00FF"/>
                </a:solidFill>
                <a:latin typeface="Times New Roman" panose="02020603050405020304" pitchFamily="18" charset="0"/>
                <a:cs typeface="Times New Roman" panose="02020603050405020304" pitchFamily="18" charset="0"/>
              </a:rPr>
              <a:t>yêu</a:t>
            </a:r>
            <a:r>
              <a:rPr lang="en-US" altLang="en-US" b="1" dirty="0" smtClean="0">
                <a:solidFill>
                  <a:srgbClr val="FF00FF"/>
                </a:solidFill>
                <a:latin typeface="Times New Roman" panose="02020603050405020304" pitchFamily="18" charset="0"/>
                <a:cs typeface="Times New Roman" panose="02020603050405020304" pitchFamily="18" charset="0"/>
              </a:rPr>
              <a:t> </a:t>
            </a:r>
            <a:r>
              <a:rPr lang="en-US" altLang="en-US" b="1" dirty="0" err="1" smtClean="0">
                <a:solidFill>
                  <a:srgbClr val="FF00FF"/>
                </a:solidFill>
                <a:latin typeface="Times New Roman" panose="02020603050405020304" pitchFamily="18" charset="0"/>
                <a:cs typeface="Times New Roman" panose="02020603050405020304" pitchFamily="18" charset="0"/>
              </a:rPr>
              <a:t>thương</a:t>
            </a:r>
            <a:r>
              <a:rPr lang="en-US" altLang="en-US" b="1" dirty="0" smtClean="0">
                <a:solidFill>
                  <a:srgbClr val="FF00FF"/>
                </a:solidFill>
                <a:latin typeface="Times New Roman" panose="02020603050405020304" pitchFamily="18" charset="0"/>
                <a:cs typeface="Times New Roman" panose="02020603050405020304" pitchFamily="18" charset="0"/>
              </a:rPr>
              <a:t> con </a:t>
            </a:r>
            <a:r>
              <a:rPr lang="en-US" altLang="en-US" b="1" dirty="0" err="1" smtClean="0">
                <a:solidFill>
                  <a:srgbClr val="FF00FF"/>
                </a:solidFill>
                <a:latin typeface="Times New Roman" panose="02020603050405020304" pitchFamily="18" charset="0"/>
                <a:cs typeface="Times New Roman" panose="02020603050405020304" pitchFamily="18" charset="0"/>
              </a:rPr>
              <a:t>người</a:t>
            </a:r>
            <a:r>
              <a:rPr lang="en-US" altLang="en-US" b="1" dirty="0" smtClean="0">
                <a:solidFill>
                  <a:srgbClr val="FF00FF"/>
                </a:solidFill>
                <a:latin typeface="Times New Roman" panose="02020603050405020304" pitchFamily="18" charset="0"/>
                <a:cs typeface="Times New Roman" panose="02020603050405020304" pitchFamily="18" charset="0"/>
              </a:rPr>
              <a:t>  </a:t>
            </a:r>
            <a:r>
              <a:rPr lang="en-US" altLang="en-US" b="1" dirty="0" err="1" smtClean="0">
                <a:solidFill>
                  <a:srgbClr val="FF00FF"/>
                </a:solidFill>
                <a:latin typeface="Times New Roman" panose="02020603050405020304" pitchFamily="18" charset="0"/>
                <a:cs typeface="Times New Roman" panose="02020603050405020304" pitchFamily="18" charset="0"/>
              </a:rPr>
              <a:t>và</a:t>
            </a:r>
            <a:r>
              <a:rPr lang="en-US" altLang="en-US" b="1" dirty="0" smtClean="0">
                <a:solidFill>
                  <a:srgbClr val="FF00FF"/>
                </a:solidFill>
                <a:latin typeface="Times New Roman" panose="02020603050405020304" pitchFamily="18" charset="0"/>
                <a:cs typeface="Times New Roman" panose="02020603050405020304" pitchFamily="18" charset="0"/>
              </a:rPr>
              <a:t> </a:t>
            </a:r>
            <a:r>
              <a:rPr lang="en-US" altLang="en-US" b="1" dirty="0" err="1" smtClean="0">
                <a:solidFill>
                  <a:srgbClr val="FF00FF"/>
                </a:solidFill>
                <a:latin typeface="Times New Roman" panose="02020603050405020304" pitchFamily="18" charset="0"/>
                <a:cs typeface="Times New Roman" panose="02020603050405020304" pitchFamily="18" charset="0"/>
              </a:rPr>
              <a:t>trái</a:t>
            </a:r>
            <a:r>
              <a:rPr lang="en-US" altLang="en-US" b="1" dirty="0" smtClean="0">
                <a:solidFill>
                  <a:srgbClr val="FF00FF"/>
                </a:solidFill>
                <a:latin typeface="Times New Roman" panose="02020603050405020304" pitchFamily="18" charset="0"/>
                <a:cs typeface="Times New Roman" panose="02020603050405020304" pitchFamily="18" charset="0"/>
              </a:rPr>
              <a:t> </a:t>
            </a:r>
            <a:r>
              <a:rPr lang="en-US" altLang="en-US" b="1" dirty="0" err="1" smtClean="0">
                <a:solidFill>
                  <a:srgbClr val="FF00FF"/>
                </a:solidFill>
                <a:latin typeface="Times New Roman" panose="02020603050405020304" pitchFamily="18" charset="0"/>
                <a:cs typeface="Times New Roman" panose="02020603050405020304" pitchFamily="18" charset="0"/>
              </a:rPr>
              <a:t>với</a:t>
            </a:r>
            <a:r>
              <a:rPr lang="en-US" altLang="en-US" b="1" dirty="0" smtClean="0">
                <a:solidFill>
                  <a:srgbClr val="FF00FF"/>
                </a:solidFill>
                <a:latin typeface="Times New Roman" panose="02020603050405020304" pitchFamily="18" charset="0"/>
                <a:cs typeface="Times New Roman" panose="02020603050405020304" pitchFamily="18" charset="0"/>
              </a:rPr>
              <a:t> </a:t>
            </a:r>
            <a:r>
              <a:rPr lang="en-US" altLang="en-US" b="1" dirty="0" err="1" smtClean="0">
                <a:solidFill>
                  <a:srgbClr val="FF00FF"/>
                </a:solidFill>
                <a:latin typeface="Times New Roman" panose="02020603050405020304" pitchFamily="18" charset="0"/>
                <a:cs typeface="Times New Roman" panose="02020603050405020304" pitchFamily="18" charset="0"/>
              </a:rPr>
              <a:t>yêu</a:t>
            </a:r>
            <a:r>
              <a:rPr lang="en-US" altLang="en-US" b="1" dirty="0" smtClean="0">
                <a:solidFill>
                  <a:srgbClr val="FF00FF"/>
                </a:solidFill>
                <a:latin typeface="Times New Roman" panose="02020603050405020304" pitchFamily="18" charset="0"/>
                <a:cs typeface="Times New Roman" panose="02020603050405020304" pitchFamily="18" charset="0"/>
              </a:rPr>
              <a:t> </a:t>
            </a:r>
            <a:r>
              <a:rPr lang="en-US" altLang="en-US" b="1" dirty="0" err="1" smtClean="0">
                <a:solidFill>
                  <a:srgbClr val="FF00FF"/>
                </a:solidFill>
                <a:latin typeface="Times New Roman" panose="02020603050405020304" pitchFamily="18" charset="0"/>
                <a:cs typeface="Times New Roman" panose="02020603050405020304" pitchFamily="18" charset="0"/>
              </a:rPr>
              <a:t>thương</a:t>
            </a:r>
            <a:r>
              <a:rPr lang="en-US" altLang="en-US" b="1" dirty="0" smtClean="0">
                <a:solidFill>
                  <a:srgbClr val="FF00FF"/>
                </a:solidFill>
                <a:latin typeface="Times New Roman" panose="02020603050405020304" pitchFamily="18" charset="0"/>
                <a:cs typeface="Times New Roman" panose="02020603050405020304" pitchFamily="18" charset="0"/>
              </a:rPr>
              <a:t> con </a:t>
            </a:r>
            <a:r>
              <a:rPr lang="en-US" altLang="en-US" b="1" dirty="0" err="1" smtClean="0">
                <a:solidFill>
                  <a:srgbClr val="FF00FF"/>
                </a:solidFill>
                <a:latin typeface="Times New Roman" panose="02020603050405020304" pitchFamily="18" charset="0"/>
                <a:cs typeface="Times New Roman" panose="02020603050405020304" pitchFamily="18" charset="0"/>
              </a:rPr>
              <a:t>người</a:t>
            </a:r>
            <a:endParaRPr lang="en-US" altLang="en-US" b="1" dirty="0">
              <a:solidFill>
                <a:srgbClr val="FF00FF"/>
              </a:solidFill>
              <a:latin typeface="Times New Roman" panose="02020603050405020304" pitchFamily="18" charset="0"/>
              <a:cs typeface="Times New Roman" panose="02020603050405020304" pitchFamily="18" charset="0"/>
            </a:endParaRPr>
          </a:p>
        </p:txBody>
      </p:sp>
      <p:sp>
        <p:nvSpPr>
          <p:cNvPr id="6" name="Rectangle 5"/>
          <p:cNvSpPr/>
          <p:nvPr/>
        </p:nvSpPr>
        <p:spPr>
          <a:xfrm>
            <a:off x="3295377" y="3851075"/>
            <a:ext cx="6945903" cy="2308324"/>
          </a:xfrm>
          <a:prstGeom prst="rect">
            <a:avLst/>
          </a:prstGeom>
        </p:spPr>
        <p:txBody>
          <a:bodyPr wrap="square">
            <a:spAutoFit/>
          </a:bodyPr>
          <a:lstStyle/>
          <a:p>
            <a:r>
              <a:rPr lang="en-US" sz="2400" b="1" dirty="0">
                <a:solidFill>
                  <a:prstClr val="black"/>
                </a:solidFill>
                <a:latin typeface="Times New Roman" panose="02020603050405020304" pitchFamily="18" charset="0"/>
                <a:cs typeface="Times New Roman" panose="02020603050405020304" pitchFamily="18" charset="0"/>
              </a:rPr>
              <a:t>LUẬT CHƠI</a:t>
            </a:r>
            <a:r>
              <a:rPr lang="en-US" sz="2400" dirty="0">
                <a:solidFill>
                  <a:prstClr val="black"/>
                </a:solidFill>
                <a:latin typeface="Times New Roman" panose="02020603050405020304" pitchFamily="18" charset="0"/>
                <a:cs typeface="Times New Roman" panose="02020603050405020304" pitchFamily="18" charset="0"/>
              </a:rPr>
              <a:t>: </a:t>
            </a:r>
            <a:endParaRPr lang="en-US" sz="2400" dirty="0" smtClean="0">
              <a:solidFill>
                <a:prstClr val="black"/>
              </a:solidFill>
              <a:latin typeface="Times New Roman" panose="02020603050405020304" pitchFamily="18" charset="0"/>
              <a:cs typeface="Times New Roman" panose="02020603050405020304" pitchFamily="18" charset="0"/>
            </a:endParaRPr>
          </a:p>
          <a:p>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Số</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người</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tham</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gia</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cả</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lớp</a:t>
            </a:r>
            <a:endParaRPr lang="en-US" sz="2400" b="1" dirty="0" smtClean="0">
              <a:solidFill>
                <a:prstClr val="black"/>
              </a:solidFill>
              <a:latin typeface="Times New Roman" panose="02020603050405020304" pitchFamily="18" charset="0"/>
              <a:cs typeface="Times New Roman" panose="02020603050405020304" pitchFamily="18" charset="0"/>
            </a:endParaRPr>
          </a:p>
          <a:p>
            <a:pPr marL="342900" indent="-342900">
              <a:buFontTx/>
              <a:buChar char="-"/>
            </a:pPr>
            <a:r>
              <a:rPr lang="en-US" sz="2400" b="1" dirty="0" err="1" smtClean="0">
                <a:solidFill>
                  <a:prstClr val="black"/>
                </a:solidFill>
                <a:latin typeface="Times New Roman" panose="02020603050405020304" pitchFamily="18" charset="0"/>
                <a:cs typeface="Times New Roman" panose="02020603050405020304" pitchFamily="18" charset="0"/>
              </a:rPr>
              <a:t>Cách</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thức</a:t>
            </a:r>
            <a:r>
              <a:rPr lang="en-US" sz="2400" b="1" dirty="0" smtClean="0">
                <a:solidFill>
                  <a:prstClr val="black"/>
                </a:solidFill>
                <a:latin typeface="Times New Roman" panose="02020603050405020304" pitchFamily="18" charset="0"/>
                <a:cs typeface="Times New Roman" panose="02020603050405020304" pitchFamily="18" charset="0"/>
              </a:rPr>
              <a:t>: Chia </a:t>
            </a:r>
            <a:r>
              <a:rPr lang="en-US" sz="2400" b="1" dirty="0" err="1" smtClean="0">
                <a:solidFill>
                  <a:prstClr val="black"/>
                </a:solidFill>
                <a:latin typeface="Times New Roman" panose="02020603050405020304" pitchFamily="18" charset="0"/>
                <a:cs typeface="Times New Roman" panose="02020603050405020304" pitchFamily="18" charset="0"/>
              </a:rPr>
              <a:t>lớp</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làm</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hai</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đội</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theo</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dãy</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bàn</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Mỗi</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dãy</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cử</a:t>
            </a:r>
            <a:r>
              <a:rPr lang="en-US" sz="2400" b="1" dirty="0" smtClean="0">
                <a:solidFill>
                  <a:prstClr val="black"/>
                </a:solidFill>
                <a:latin typeface="Times New Roman" panose="02020603050405020304" pitchFamily="18" charset="0"/>
                <a:cs typeface="Times New Roman" panose="02020603050405020304" pitchFamily="18" charset="0"/>
              </a:rPr>
              <a:t> 5 </a:t>
            </a:r>
            <a:r>
              <a:rPr lang="en-US" sz="2400" b="1" dirty="0" err="1" smtClean="0">
                <a:solidFill>
                  <a:prstClr val="black"/>
                </a:solidFill>
                <a:latin typeface="Times New Roman" panose="02020603050405020304" pitchFamily="18" charset="0"/>
                <a:cs typeface="Times New Roman" panose="02020603050405020304" pitchFamily="18" charset="0"/>
              </a:rPr>
              <a:t>bạn</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đạị</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diện</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Lần</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lượt</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viết</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biểu</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hiện</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Không</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được</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đọc</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lặp</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lại</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câu</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của</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người</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khác</a:t>
            </a:r>
            <a:r>
              <a:rPr lang="en-US" sz="2400" b="1" dirty="0" smtClean="0">
                <a:solidFill>
                  <a:prstClr val="black"/>
                </a:solidFill>
                <a:latin typeface="Times New Roman" panose="02020603050405020304" pitchFamily="18" charset="0"/>
                <a:cs typeface="Times New Roman" panose="02020603050405020304" pitchFamily="18" charset="0"/>
              </a:rPr>
              <a:t>.) </a:t>
            </a:r>
            <a:endParaRPr lang="en-US" sz="2400" b="1" dirty="0" smtClean="0">
              <a:solidFill>
                <a:prstClr val="black"/>
              </a:solidFill>
              <a:latin typeface="Times New Roman" panose="02020603050405020304" pitchFamily="18" charset="0"/>
              <a:cs typeface="Times New Roman" panose="02020603050405020304" pitchFamily="18" charset="0"/>
            </a:endParaRPr>
          </a:p>
          <a:p>
            <a:pPr marL="342900" indent="-342900">
              <a:buFontTx/>
              <a:buChar char="-"/>
            </a:pPr>
            <a:r>
              <a:rPr lang="en-US" sz="2400" b="1" dirty="0" err="1" smtClean="0">
                <a:solidFill>
                  <a:prstClr val="black"/>
                </a:solidFill>
                <a:latin typeface="Times New Roman" panose="02020603050405020304" pitchFamily="18" charset="0"/>
                <a:cs typeface="Times New Roman" panose="02020603050405020304" pitchFamily="18" charset="0"/>
              </a:rPr>
              <a:t>Thời</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gian</a:t>
            </a:r>
            <a:r>
              <a:rPr lang="en-US" sz="2400" b="1" dirty="0" smtClean="0">
                <a:solidFill>
                  <a:prstClr val="black"/>
                </a:solidFill>
                <a:latin typeface="Times New Roman" panose="02020603050405020304" pitchFamily="18" charset="0"/>
                <a:cs typeface="Times New Roman" panose="02020603050405020304" pitchFamily="18" charset="0"/>
              </a:rPr>
              <a:t>: 5 </a:t>
            </a:r>
            <a:r>
              <a:rPr lang="en-US" sz="2400" b="1" dirty="0" err="1" smtClean="0">
                <a:solidFill>
                  <a:prstClr val="black"/>
                </a:solidFill>
                <a:latin typeface="Times New Roman" panose="02020603050405020304" pitchFamily="18" charset="0"/>
                <a:cs typeface="Times New Roman" panose="02020603050405020304" pitchFamily="18" charset="0"/>
              </a:rPr>
              <a:t>phút</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thảo</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luận</a:t>
            </a:r>
            <a:r>
              <a:rPr lang="en-US" sz="2400" b="1" dirty="0" smtClean="0">
                <a:solidFill>
                  <a:prstClr val="black"/>
                </a:solidFill>
                <a:latin typeface="Times New Roman" panose="02020603050405020304" pitchFamily="18" charset="0"/>
                <a:cs typeface="Times New Roman" panose="02020603050405020304" pitchFamily="18" charset="0"/>
              </a:rPr>
              <a:t>, 3 </a:t>
            </a:r>
            <a:r>
              <a:rPr lang="en-US" sz="2400" b="1" dirty="0" err="1" smtClean="0">
                <a:solidFill>
                  <a:prstClr val="black"/>
                </a:solidFill>
                <a:latin typeface="Times New Roman" panose="02020603050405020304" pitchFamily="18" charset="0"/>
                <a:cs typeface="Times New Roman" panose="02020603050405020304" pitchFamily="18" charset="0"/>
              </a:rPr>
              <a:t>phút</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viết</a:t>
            </a:r>
            <a:r>
              <a:rPr lang="en-US" sz="2400" b="1" dirty="0" smtClean="0">
                <a:solidFill>
                  <a:prstClr val="black"/>
                </a:solidFill>
                <a:latin typeface="Times New Roman" panose="02020603050405020304" pitchFamily="18" charset="0"/>
                <a:cs typeface="Times New Roman" panose="02020603050405020304" pitchFamily="18" charset="0"/>
              </a:rPr>
              <a:t>. </a:t>
            </a:r>
            <a:endParaRPr lang="en-US" sz="2400" b="1" dirty="0">
              <a:solidFill>
                <a:prstClr val="black"/>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10936763" y="2422"/>
            <a:ext cx="1255238" cy="937524"/>
          </a:xfrm>
          <a:prstGeom prst="rect">
            <a:avLst/>
          </a:prstGeom>
        </p:spPr>
      </p:pic>
      <p:pic>
        <p:nvPicPr>
          <p:cNvPr id="8" name="Picture 7"/>
          <p:cNvPicPr>
            <a:picLocks noChangeAspect="1"/>
          </p:cNvPicPr>
          <p:nvPr/>
        </p:nvPicPr>
        <p:blipFill>
          <a:blip r:embed="rId3"/>
          <a:stretch>
            <a:fillRect/>
          </a:stretch>
        </p:blipFill>
        <p:spPr>
          <a:xfrm>
            <a:off x="9790612" y="2498982"/>
            <a:ext cx="2516829" cy="4359018"/>
          </a:xfrm>
          <a:prstGeom prst="rect">
            <a:avLst/>
          </a:prstGeom>
        </p:spPr>
      </p:pic>
      <p:pic>
        <p:nvPicPr>
          <p:cNvPr id="9" name="图片 1"/>
          <p:cNvPicPr>
            <a:picLocks noChangeAspect="1"/>
          </p:cNvPicPr>
          <p:nvPr/>
        </p:nvPicPr>
        <p:blipFill rotWithShape="1">
          <a:blip r:embed="rId4" cstate="print">
            <a:extLst>
              <a:ext uri="{28A0092B-C50C-407E-A947-70E740481C1C}">
                <a14:useLocalDpi xmlns:a14="http://schemas.microsoft.com/office/drawing/2010/main" val="0"/>
              </a:ext>
            </a:extLst>
          </a:blip>
          <a:srcRect l="32760" r="8347"/>
          <a:stretch>
            <a:fillRect/>
          </a:stretch>
        </p:blipFill>
        <p:spPr>
          <a:xfrm flipH="1">
            <a:off x="0" y="138592"/>
            <a:ext cx="1440259" cy="2112622"/>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500"/>
                                        <p:tgtEl>
                                          <p:spTgt spid="3"/>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slide(fromBottom)">
                                      <p:cBhvr>
                                        <p:cTn id="23" dur="500"/>
                                        <p:tgtEl>
                                          <p:spTgt spid="5"/>
                                        </p:tgtEl>
                                      </p:cBhvr>
                                    </p:animEffect>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animBg="1"/>
      <p:bldP spid="5" grpId="0" bldLvl="0" animBg="1"/>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6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129105" y="-189516"/>
            <a:ext cx="674043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Shape 77"/>
          <p:cNvPicPr/>
          <p:nvPr/>
        </p:nvPicPr>
        <p:blipFill>
          <a:blip r:embed="rId2"/>
          <a:stretch>
            <a:fillRect/>
          </a:stretch>
        </p:blipFill>
        <p:spPr>
          <a:xfrm>
            <a:off x="141890" y="953484"/>
            <a:ext cx="3026099" cy="1673256"/>
          </a:xfrm>
          <a:prstGeom prst="rect">
            <a:avLst/>
          </a:prstGeom>
        </p:spPr>
      </p:pic>
      <p:sp>
        <p:nvSpPr>
          <p:cNvPr id="22" name="AutoShape 3"/>
          <p:cNvSpPr>
            <a:spLocks noChangeArrowheads="1"/>
          </p:cNvSpPr>
          <p:nvPr/>
        </p:nvSpPr>
        <p:spPr bwMode="gray">
          <a:xfrm>
            <a:off x="141890" y="72403"/>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solidFill>
                  <a:srgbClr val="000000"/>
                </a:solidFill>
                <a:rou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200" b="1" kern="0" dirty="0" smtClean="0">
                <a:solidFill>
                  <a:srgbClr val="FFFF00"/>
                </a:solidFill>
                <a:latin typeface="Times New Roman" panose="02020603050405020304" pitchFamily="18" charset="0"/>
                <a:cs typeface="Times New Roman" panose="02020603050405020304" pitchFamily="18" charset="0"/>
              </a:rPr>
              <a:t>Ai </a:t>
            </a:r>
            <a:r>
              <a:rPr lang="en-US" altLang="en-US" sz="2200" b="1" kern="0" dirty="0" err="1" smtClean="0">
                <a:solidFill>
                  <a:srgbClr val="FFFF00"/>
                </a:solidFill>
                <a:latin typeface="Times New Roman" panose="02020603050405020304" pitchFamily="18" charset="0"/>
                <a:cs typeface="Times New Roman" panose="02020603050405020304" pitchFamily="18" charset="0"/>
              </a:rPr>
              <a:t>nhanh</a:t>
            </a:r>
            <a:r>
              <a:rPr lang="en-US" altLang="en-US" sz="2200" b="1" kern="0" dirty="0" smtClean="0">
                <a:solidFill>
                  <a:srgbClr val="FFFF00"/>
                </a:solidFill>
                <a:latin typeface="Times New Roman" panose="02020603050405020304" pitchFamily="18" charset="0"/>
                <a:cs typeface="Times New Roman" panose="02020603050405020304" pitchFamily="18" charset="0"/>
              </a:rPr>
              <a:t> </a:t>
            </a:r>
            <a:r>
              <a:rPr lang="en-US" altLang="en-US" sz="2200" b="1" kern="0" dirty="0" err="1" smtClean="0">
                <a:solidFill>
                  <a:srgbClr val="FFFF00"/>
                </a:solidFill>
                <a:latin typeface="Times New Roman" panose="02020603050405020304" pitchFamily="18" charset="0"/>
                <a:cs typeface="Times New Roman" panose="02020603050405020304" pitchFamily="18" charset="0"/>
              </a:rPr>
              <a:t>hơn</a:t>
            </a:r>
            <a:endParaRPr lang="en-US" altLang="en-US" sz="2200" b="1" kern="0" dirty="0">
              <a:solidFill>
                <a:srgbClr val="FFFF00"/>
              </a:solidFill>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a:blip r:embed="rId3"/>
          <a:stretch>
            <a:fillRect/>
          </a:stretch>
        </p:blipFill>
        <p:spPr>
          <a:xfrm>
            <a:off x="10936762" y="0"/>
            <a:ext cx="1255238" cy="937524"/>
          </a:xfrm>
          <a:prstGeom prst="rect">
            <a:avLst/>
          </a:prstGeom>
        </p:spPr>
      </p:pic>
      <p:graphicFrame>
        <p:nvGraphicFramePr>
          <p:cNvPr id="2" name="Table 1"/>
          <p:cNvGraphicFramePr>
            <a:graphicFrameLocks noGrp="1"/>
          </p:cNvGraphicFramePr>
          <p:nvPr/>
        </p:nvGraphicFramePr>
        <p:xfrm>
          <a:off x="3167989" y="1008830"/>
          <a:ext cx="8744960" cy="1682496"/>
        </p:xfrm>
        <a:graphic>
          <a:graphicData uri="http://schemas.openxmlformats.org/drawingml/2006/table">
            <a:tbl>
              <a:tblPr>
                <a:tableStyleId>{5C22544A-7EE6-4342-B048-85BDC9FD1C3A}</a:tableStyleId>
              </a:tblPr>
              <a:tblGrid>
                <a:gridCol w="8744960"/>
              </a:tblGrid>
              <a:tr h="815340">
                <a:tc>
                  <a:txBody>
                    <a:bodyPr/>
                    <a:lstStyle/>
                    <a:p>
                      <a:pPr marL="190500" marR="0" indent="-190500" algn="just">
                        <a:lnSpc>
                          <a:spcPct val="115000"/>
                        </a:lnSpc>
                        <a:spcBef>
                          <a:spcPts val="0"/>
                        </a:spcBef>
                        <a:spcAft>
                          <a:spcPts val="0"/>
                        </a:spcAft>
                      </a:pPr>
                      <a:r>
                        <a:rPr lang="en-US" altLang="vi-VN" sz="220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Gia đình Hà có bốn người: bố, mẹ, em trai và Hà. Để hai chị em Hà có nhiều thời gian học tập và vui chơi, mọi việc trong gia đình bố mẹ thường làm hết. Mấy hôm nay, mẹ bị ốm nên mọi việc đều do một mình bố xoay xở nhưng Hà vẫn mải chơi, không giúp đỡ bố cũng không hỏi han, động viên mẹ.</a:t>
                      </a:r>
                      <a:endParaRPr lang="vi-VN" sz="22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tc>
              </a:tr>
            </a:tbl>
          </a:graphicData>
        </a:graphic>
      </p:graphicFrame>
      <p:sp>
        <p:nvSpPr>
          <p:cNvPr id="3" name="Rectangle 1"/>
          <p:cNvSpPr>
            <a:spLocks noChangeArrowheads="1"/>
          </p:cNvSpPr>
          <p:nvPr/>
        </p:nvSpPr>
        <p:spPr bwMode="auto">
          <a:xfrm>
            <a:off x="3058976" y="1873508"/>
            <a:ext cx="309880"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br>
              <a:rPr kumimoji="0" lang="en-US" altLang="en-US" sz="2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br>
            <a:endParaRPr kumimoji="0" lang="en-US" altLang="en-US" sz="2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nvGraphicFramePr>
        <p:xfrm>
          <a:off x="481524" y="2928390"/>
          <a:ext cx="8348968" cy="1241298"/>
        </p:xfrm>
        <a:graphic>
          <a:graphicData uri="http://schemas.openxmlformats.org/drawingml/2006/table">
            <a:tbl>
              <a:tblPr/>
              <a:tblGrid>
                <a:gridCol w="8348968"/>
              </a:tblGrid>
              <a:tr h="1156335">
                <a:tc>
                  <a:txBody>
                    <a:bodyPr/>
                    <a:lstStyle/>
                    <a:p>
                      <a:pPr marL="190500" marR="0" indent="-190500" algn="just">
                        <a:lnSpc>
                          <a:spcPct val="115000"/>
                        </a:lnSpc>
                        <a:spcBef>
                          <a:spcPts val="0"/>
                        </a:spcBef>
                        <a:spcAft>
                          <a:spcPts val="0"/>
                        </a:spcAft>
                      </a:pPr>
                      <a:r>
                        <a:rPr lang="en-US" altLang="vi-VN" sz="2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Minh</a:t>
                      </a:r>
                      <a:r>
                        <a:rPr lang="vi-VN" sz="2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là học sinh khuyết tật mới chuyển về lớp. Em thường ngồi một chỗ</a:t>
                      </a:r>
                      <a:r>
                        <a:rPr lang="en-US" altLang="vi-VN" sz="2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xem các bạn vui đùa, chạy nhảy. Thấy vậy, </a:t>
                      </a:r>
                      <a:r>
                        <a:rPr lang="en-US" altLang="vi-VN" sz="2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Hải</a:t>
                      </a:r>
                      <a:r>
                        <a:rPr lang="vi-VN" sz="2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đến trò chuyện và cùng chơi với </a:t>
                      </a:r>
                      <a:r>
                        <a:rPr lang="en-US" altLang="vi-VN" sz="2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Minh.</a:t>
                      </a:r>
                      <a:endParaRPr lang="en-US" altLang="vi-VN" sz="2200" b="0" dirty="0" smtClean="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solidFill>
                      <a:schemeClr val="accent6">
                        <a:lumMod val="20000"/>
                        <a:lumOff val="80000"/>
                      </a:schemeClr>
                    </a:solidFill>
                  </a:tcPr>
                </a:tc>
              </a:tr>
            </a:tbl>
          </a:graphicData>
        </a:graphic>
      </p:graphicFrame>
      <p:sp>
        <p:nvSpPr>
          <p:cNvPr id="5" name="Rectangle 2"/>
          <p:cNvSpPr>
            <a:spLocks noChangeArrowheads="1"/>
          </p:cNvSpPr>
          <p:nvPr/>
        </p:nvSpPr>
        <p:spPr bwMode="auto">
          <a:xfrm>
            <a:off x="5056188" y="3038475"/>
            <a:ext cx="309880"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br>
              <a:rPr kumimoji="0" lang="en-US" altLang="en-US" sz="2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br>
            <a:endParaRPr kumimoji="0" lang="en-US" altLang="en-US" sz="2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4"/>
          <a:stretch>
            <a:fillRect/>
          </a:stretch>
        </p:blipFill>
        <p:spPr>
          <a:xfrm>
            <a:off x="9154976" y="2656378"/>
            <a:ext cx="2947004" cy="1650456"/>
          </a:xfrm>
          <a:prstGeom prst="rect">
            <a:avLst/>
          </a:prstGeom>
        </p:spPr>
      </p:pic>
      <p:sp>
        <p:nvSpPr>
          <p:cNvPr id="7" name="Rectangle 6"/>
          <p:cNvSpPr/>
          <p:nvPr/>
        </p:nvSpPr>
        <p:spPr>
          <a:xfrm>
            <a:off x="4833473" y="4797167"/>
            <a:ext cx="6740433" cy="1445260"/>
          </a:xfrm>
          <a:prstGeom prst="rect">
            <a:avLst/>
          </a:prstGeom>
          <a:solidFill>
            <a:schemeClr val="bg2"/>
          </a:solidFill>
        </p:spPr>
        <p:txBody>
          <a:bodyPr wrap="square">
            <a:spAutoFit/>
          </a:bodyPr>
          <a:lstStyle/>
          <a:p>
            <a:pPr algn="just"/>
            <a:r>
              <a:rPr lang="vi-VN" sz="2200" dirty="0">
                <a:solidFill>
                  <a:schemeClr val="tx1"/>
                </a:solidFill>
                <a:latin typeface="Times New Roman" panose="02020603050405020304" pitchFamily="18" charset="0"/>
                <a:ea typeface="Courier New" panose="02070309020205020404" pitchFamily="49" charset="0"/>
                <a:cs typeface="Times New Roman" panose="02020603050405020304" pitchFamily="18" charset="0"/>
              </a:rPr>
              <a:t>Cạnh nhà Phúc có một bà cụ neo đơn. Phúc thường sang chơi với cụ mỗi khi rảnh rỗi. Cuối tuần được nghỉ, Phúc rủ các bạn hàng xóm sang quét dọn nhà cửa, nhổ cỏ vườn và nói chuyện để cụ đỡ buồn.</a:t>
            </a:r>
            <a:endParaRPr lang="vi-VN" sz="2200" dirty="0">
              <a:solidFill>
                <a:schemeClr val="tx1"/>
              </a:solidFill>
              <a:latin typeface="Times New Roman" panose="02020603050405020304" pitchFamily="18" charset="0"/>
              <a:ea typeface="Courier New" panose="02070309020205020404" pitchFamily="49" charset="0"/>
              <a:cs typeface="Times New Roman" panose="02020603050405020304" pitchFamily="18" charset="0"/>
            </a:endParaRPr>
          </a:p>
        </p:txBody>
      </p:sp>
      <p:pic>
        <p:nvPicPr>
          <p:cNvPr id="4102" name="Picture 6" descr="Sóc Nhí - xem tranh - Họa sĩ nhí - Xem tranh - General hand protection  environmental because a planet green - clean - beautiful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341" y="4237345"/>
            <a:ext cx="3803093" cy="251535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p:cNvGraphicFramePr>
            <a:graphicFrameLocks noGrp="1"/>
          </p:cNvGraphicFramePr>
          <p:nvPr/>
        </p:nvGraphicFramePr>
        <p:xfrm>
          <a:off x="4485186" y="169240"/>
          <a:ext cx="5982789" cy="420624"/>
        </p:xfrm>
        <a:graphic>
          <a:graphicData uri="http://schemas.openxmlformats.org/drawingml/2006/table">
            <a:tbl>
              <a:tblPr>
                <a:tableStyleId>{5C22544A-7EE6-4342-B048-85BDC9FD1C3A}</a:tableStyleId>
              </a:tblPr>
              <a:tblGrid>
                <a:gridCol w="5982789"/>
              </a:tblGrid>
              <a:tr h="205740">
                <a:tc>
                  <a:txBody>
                    <a:bodyPr/>
                    <a:lstStyle/>
                    <a:p>
                      <a:pPr marL="0" marR="0" algn="l">
                        <a:lnSpc>
                          <a:spcPct val="115000"/>
                        </a:lnSpc>
                        <a:spcBef>
                          <a:spcPts val="0"/>
                        </a:spcBef>
                        <a:spcAft>
                          <a:spcPts val="0"/>
                        </a:spcAft>
                      </a:pPr>
                      <a:r>
                        <a:rPr lang="vi-VN" sz="2200" b="1" dirty="0">
                          <a:solidFill>
                            <a:srgbClr val="FF0000"/>
                          </a:solidFill>
                          <a:effectLst/>
                          <a:latin typeface="Times New Roman" panose="02020603050405020304" pitchFamily="18" charset="0"/>
                          <a:cs typeface="Times New Roman" panose="02020603050405020304" pitchFamily="18" charset="0"/>
                        </a:rPr>
                        <a:t>Em đồng tình hoặc không đồng tình với việc làm của bạn nào dưới đây? Vì sao?</a:t>
                      </a:r>
                      <a:endParaRPr lang="vi-VN" sz="22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noFill/>
                  </a:tcPr>
                </a:tc>
              </a:tr>
            </a:tbl>
          </a:graphicData>
        </a:graphic>
      </p:graphicFrame>
      <p:sp>
        <p:nvSpPr>
          <p:cNvPr id="10" name="Rectangle 7"/>
          <p:cNvSpPr>
            <a:spLocks noChangeArrowheads="1"/>
          </p:cNvSpPr>
          <p:nvPr/>
        </p:nvSpPr>
        <p:spPr bwMode="auto">
          <a:xfrm>
            <a:off x="3292475" y="3514725"/>
            <a:ext cx="309880"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br>
              <a:rPr kumimoji="0" lang="en-US" altLang="en-US" sz="2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br>
            <a:endParaRPr kumimoji="0" lang="en-US" altLang="en-US" sz="2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4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54;p8"/>
          <p:cNvPicPr preferRelativeResize="0"/>
          <p:nvPr/>
        </p:nvPicPr>
        <p:blipFill rotWithShape="1">
          <a:blip r:embed="rId1"/>
          <a:srcRect l="16992" t="-937" r="50159" b="17086"/>
          <a:stretch>
            <a:fillRect/>
          </a:stretch>
        </p:blipFill>
        <p:spPr>
          <a:xfrm>
            <a:off x="5983605" y="930275"/>
            <a:ext cx="6396355" cy="4811395"/>
          </a:xfrm>
          <a:prstGeom prst="rect">
            <a:avLst/>
          </a:prstGeom>
          <a:noFill/>
          <a:ln>
            <a:noFill/>
          </a:ln>
        </p:spPr>
      </p:pic>
      <p:pic>
        <p:nvPicPr>
          <p:cNvPr id="7" name="Google Shape;164;p9"/>
          <p:cNvPicPr preferRelativeResize="0"/>
          <p:nvPr/>
        </p:nvPicPr>
        <p:blipFill rotWithShape="1">
          <a:blip r:embed="rId2"/>
          <a:srcRect l="15285" t="10430" r="46645" b="11190"/>
          <a:stretch>
            <a:fillRect/>
          </a:stretch>
        </p:blipFill>
        <p:spPr>
          <a:xfrm>
            <a:off x="-662442" y="1583091"/>
            <a:ext cx="6800573" cy="3772871"/>
          </a:xfrm>
          <a:prstGeom prst="rect">
            <a:avLst/>
          </a:prstGeom>
          <a:noFill/>
          <a:ln>
            <a:noFill/>
          </a:ln>
        </p:spPr>
      </p:pic>
      <p:sp>
        <p:nvSpPr>
          <p:cNvPr id="8" name="Snip Diagonal Corner Rectangle 7"/>
          <p:cNvSpPr/>
          <p:nvPr/>
        </p:nvSpPr>
        <p:spPr>
          <a:xfrm>
            <a:off x="957492" y="1242892"/>
            <a:ext cx="3251200" cy="70385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smtClean="0">
                <a:solidFill>
                  <a:prstClr val="black"/>
                </a:solidFill>
                <a:latin typeface="Times New Roman" panose="02020603050405020304" pitchFamily="18" charset="0"/>
                <a:cs typeface="Times New Roman" panose="02020603050405020304" pitchFamily="18" charset="0"/>
              </a:rPr>
              <a:t>TÌNH HUỐNG 1</a:t>
            </a:r>
            <a:endParaRPr lang="en-US" sz="2400" b="1" kern="0" dirty="0" smtClean="0">
              <a:solidFill>
                <a:prstClr val="black"/>
              </a:solidFill>
              <a:latin typeface="Times New Roman" panose="02020603050405020304" pitchFamily="18" charset="0"/>
              <a:cs typeface="Times New Roman" panose="02020603050405020304" pitchFamily="18" charset="0"/>
            </a:endParaRPr>
          </a:p>
        </p:txBody>
      </p:sp>
      <p:sp>
        <p:nvSpPr>
          <p:cNvPr id="9" name="Snip Diagonal Corner Rectangle 8"/>
          <p:cNvSpPr/>
          <p:nvPr/>
        </p:nvSpPr>
        <p:spPr>
          <a:xfrm>
            <a:off x="7808857" y="1022548"/>
            <a:ext cx="3389746" cy="733271"/>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smtClean="0">
                <a:solidFill>
                  <a:prstClr val="black"/>
                </a:solidFill>
                <a:latin typeface="Times New Roman" panose="02020603050405020304" pitchFamily="18" charset="0"/>
                <a:cs typeface="Times New Roman" panose="02020603050405020304" pitchFamily="18" charset="0"/>
              </a:rPr>
              <a:t>TÌNH HUỐNG 2</a:t>
            </a:r>
            <a:endParaRPr lang="en-US" sz="2400" b="1" kern="0" dirty="0" smtClean="0">
              <a:solidFill>
                <a:prstClr val="black"/>
              </a:solidFill>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3"/>
          <a:stretch>
            <a:fillRect/>
          </a:stretch>
        </p:blipFill>
        <p:spPr>
          <a:xfrm>
            <a:off x="4111188" y="835237"/>
            <a:ext cx="2584200" cy="1344792"/>
          </a:xfrm>
          <a:prstGeom prst="ellipse">
            <a:avLst/>
          </a:prstGeom>
          <a:ln>
            <a:noFill/>
          </a:ln>
          <a:effectLst>
            <a:softEdge rad="112500"/>
          </a:effectLst>
        </p:spPr>
      </p:pic>
      <p:pic>
        <p:nvPicPr>
          <p:cNvPr id="13" name="Google Shape;155;p8"/>
          <p:cNvPicPr preferRelativeResize="0"/>
          <p:nvPr/>
        </p:nvPicPr>
        <p:blipFill rotWithShape="1">
          <a:blip r:embed="rId4"/>
          <a:srcRect/>
          <a:stretch>
            <a:fillRect/>
          </a:stretch>
        </p:blipFill>
        <p:spPr>
          <a:xfrm>
            <a:off x="3920376" y="3934786"/>
            <a:ext cx="1872954" cy="1719365"/>
          </a:xfrm>
          <a:prstGeom prst="rect">
            <a:avLst/>
          </a:prstGeom>
          <a:noFill/>
          <a:ln>
            <a:noFill/>
          </a:ln>
        </p:spPr>
      </p:pic>
      <p:pic>
        <p:nvPicPr>
          <p:cNvPr id="15" name="Picture 14"/>
          <p:cNvPicPr>
            <a:picLocks noChangeAspect="1"/>
          </p:cNvPicPr>
          <p:nvPr/>
        </p:nvPicPr>
        <p:blipFill>
          <a:blip r:embed="rId5"/>
          <a:stretch>
            <a:fillRect/>
          </a:stretch>
        </p:blipFill>
        <p:spPr>
          <a:xfrm>
            <a:off x="10936762" y="0"/>
            <a:ext cx="1255238" cy="937524"/>
          </a:xfrm>
          <a:prstGeom prst="rect">
            <a:avLst/>
          </a:prstGeom>
        </p:spPr>
      </p:pic>
      <p:pic>
        <p:nvPicPr>
          <p:cNvPr id="16" name="图片 6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3992" y="-134826"/>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3473992" y="215693"/>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smtClean="0">
                <a:solidFill>
                  <a:srgbClr val="0070C0"/>
                </a:solidFill>
                <a:latin typeface="Times New Roman" panose="02020603050405020304" pitchFamily="18" charset="0"/>
                <a:cs typeface="Times New Roman" panose="02020603050405020304" pitchFamily="18" charset="0"/>
              </a:rPr>
              <a:t>XỬ LÍ TÌNH HUỐNG</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nvGraphicFramePr>
        <p:xfrm>
          <a:off x="540575" y="2258940"/>
          <a:ext cx="4971951" cy="2523744"/>
        </p:xfrm>
        <a:graphic>
          <a:graphicData uri="http://schemas.openxmlformats.org/drawingml/2006/table">
            <a:tbl>
              <a:tblPr>
                <a:tableStyleId>{5C22544A-7EE6-4342-B048-85BDC9FD1C3A}</a:tableStyleId>
              </a:tblPr>
              <a:tblGrid>
                <a:gridCol w="4971951"/>
              </a:tblGrid>
              <a:tr h="990600">
                <a:tc>
                  <a:txBody>
                    <a:bodyPr/>
                    <a:lstStyle/>
                    <a:p>
                      <a:pPr marL="203200" marR="0" indent="-203200" algn="just">
                        <a:lnSpc>
                          <a:spcPct val="115000"/>
                        </a:lnSpc>
                        <a:spcBef>
                          <a:spcPts val="0"/>
                        </a:spcBef>
                        <a:spcAft>
                          <a:spcPts val="0"/>
                        </a:spcAft>
                      </a:pPr>
                      <a:r>
                        <a:rPr lang="vi-VN" sz="2800" dirty="0">
                          <a:solidFill>
                            <a:schemeClr val="tx1"/>
                          </a:solidFill>
                          <a:effectLst/>
                          <a:latin typeface="Times New Roman" panose="02020603050405020304" pitchFamily="18" charset="0"/>
                          <a:cs typeface="Times New Roman" panose="02020603050405020304" pitchFamily="18" charset="0"/>
                        </a:rPr>
                        <a:t>Bố mẹ cho em tiền ủng hộ những người có hoàn cảnh khó khăn nhưng bạn rủ em dùng số tiền đó để chơi điện tử.</a:t>
                      </a:r>
                      <a:endParaRPr lang="vi-VN" sz="28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noFill/>
                  </a:tcPr>
                </a:tc>
              </a:tr>
            </a:tbl>
          </a:graphicData>
        </a:graphic>
      </p:graphicFrame>
      <p:sp>
        <p:nvSpPr>
          <p:cNvPr id="3" name="Rectangle 1"/>
          <p:cNvSpPr>
            <a:spLocks noChangeArrowheads="1"/>
          </p:cNvSpPr>
          <p:nvPr/>
        </p:nvSpPr>
        <p:spPr bwMode="auto">
          <a:xfrm>
            <a:off x="5059363" y="33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nvGraphicFramePr>
        <p:xfrm>
          <a:off x="6490579" y="2271469"/>
          <a:ext cx="5211709" cy="2523744"/>
        </p:xfrm>
        <a:graphic>
          <a:graphicData uri="http://schemas.openxmlformats.org/drawingml/2006/table">
            <a:tbl>
              <a:tblPr/>
              <a:tblGrid>
                <a:gridCol w="5211709"/>
              </a:tblGrid>
              <a:tr h="960120">
                <a:tc>
                  <a:txBody>
                    <a:bodyPr/>
                    <a:lstStyle/>
                    <a:p>
                      <a:pPr marL="190500" marR="0" indent="-190500" algn="just">
                        <a:lnSpc>
                          <a:spcPct val="115000"/>
                        </a:lnSpc>
                        <a:spcBef>
                          <a:spcPts val="0"/>
                        </a:spcBef>
                        <a:spcAft>
                          <a:spcPts val="0"/>
                        </a:spcAft>
                      </a:pPr>
                      <a:r>
                        <a:rPr lang="vi-VN" sz="2800" b="0" dirty="0">
                          <a:effectLst/>
                          <a:latin typeface="Times New Roman" panose="02020603050405020304" pitchFamily="18" charset="0"/>
                          <a:ea typeface="Arial" panose="020B0604020202020204" pitchFamily="34" charset="0"/>
                          <a:cs typeface="Times New Roman" panose="02020603050405020304" pitchFamily="18" charset="0"/>
                        </a:rPr>
                        <a:t>Gia đình bạn Hoa rất khó khăn, mẹ bạn bị bệnh hiểm nghèo. Lớp em tổ chức đi thăm, tặng quà, động viên Hoa nhưng một số bạn trong lớp không muốn tham gia.</a:t>
                      </a:r>
                      <a:endParaRPr lang="vi-VN" sz="2800" b="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tcPr>
                </a:tc>
              </a:tr>
            </a:tbl>
          </a:graphicData>
        </a:graphic>
      </p:graphicFrame>
      <p:sp>
        <p:nvSpPr>
          <p:cNvPr id="5" name="Rectangle 2"/>
          <p:cNvSpPr>
            <a:spLocks noChangeArrowheads="1"/>
          </p:cNvSpPr>
          <p:nvPr/>
        </p:nvSpPr>
        <p:spPr bwMode="auto">
          <a:xfrm>
            <a:off x="6960671" y="3022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2"/>
          <a:srcRect/>
          <a:stretch>
            <a:fill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anose="02020603050405020304" pitchFamily="18" charset="0"/>
              </a:rPr>
              <a:t>I.</a:t>
            </a:r>
            <a:endPar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anose="02020603050405020304" pitchFamily="18" charset="0"/>
            </a:endParaRPr>
          </a:p>
          <a:p>
            <a:pPr algn="ctr" defTabSz="457200"/>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anose="02020603050405020304" pitchFamily="18" charset="0"/>
              </a:rPr>
              <a:t>Khởi</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anose="02020603050405020304" pitchFamily="18" charset="0"/>
              </a:rPr>
              <a:t>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anose="02020603050405020304" pitchFamily="18" charset="0"/>
              </a:rPr>
              <a:t>động</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anose="02020603050405020304" pitchFamily="18" charset="0"/>
            </a:endParaRPr>
          </a:p>
        </p:txBody>
      </p:sp>
      <p:grpSp>
        <p:nvGrpSpPr>
          <p:cNvPr id="3" name="Group 2"/>
          <p:cNvGrpSpPr/>
          <p:nvPr/>
        </p:nvGrpSpPr>
        <p:grpSpPr>
          <a:xfrm>
            <a:off x="839417" y="578106"/>
            <a:ext cx="5286576" cy="5604731"/>
            <a:chOff x="839417" y="578106"/>
            <a:chExt cx="5286576" cy="5604731"/>
          </a:xfrm>
        </p:grpSpPr>
        <p:pic>
          <p:nvPicPr>
            <p:cNvPr id="8" name="Picture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3"/>
            <a:stretch>
              <a:fillRect/>
            </a:stretch>
          </p:blipFill>
          <p:spPr>
            <a:xfrm>
              <a:off x="979117" y="1288036"/>
              <a:ext cx="4639310" cy="4518025"/>
            </a:xfrm>
            <a:prstGeom prst="rect">
              <a:avLst/>
            </a:prstGeom>
          </p:spPr>
        </p:pic>
        <p:sp>
          <p:nvSpPr>
            <p:cNvPr id="10" name="Rectangle 9"/>
            <p:cNvSpPr>
              <a:spLocks noChangeArrowheads="1"/>
            </p:cNvSpPr>
            <p:nvPr/>
          </p:nvSpPr>
          <p:spPr bwMode="auto">
            <a:xfrm>
              <a:off x="1410628" y="1594131"/>
              <a:ext cx="3315855"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icrosoft YaHei" panose="020B0503020204020204" pitchFamily="34" charset="-122"/>
                </a:defRPr>
              </a:lvl1pPr>
              <a:lvl2pPr marL="742950" indent="-285750">
                <a:defRPr>
                  <a:solidFill>
                    <a:schemeClr val="tx1"/>
                  </a:solidFill>
                  <a:latin typeface="Calibri" panose="020F0502020204030204" pitchFamily="34" charset="0"/>
                  <a:ea typeface="Microsoft YaHei" panose="020B0503020204020204" pitchFamily="34" charset="-122"/>
                </a:defRPr>
              </a:lvl2pPr>
              <a:lvl3pPr marL="1143000" indent="-228600">
                <a:defRPr>
                  <a:solidFill>
                    <a:schemeClr val="tx1"/>
                  </a:solidFill>
                  <a:latin typeface="Calibri" panose="020F0502020204030204" pitchFamily="34" charset="0"/>
                  <a:ea typeface="Microsoft YaHei" panose="020B0503020204020204" pitchFamily="34" charset="-122"/>
                </a:defRPr>
              </a:lvl3pPr>
              <a:lvl4pPr marL="1600200" indent="-228600">
                <a:defRPr>
                  <a:solidFill>
                    <a:schemeClr val="tx1"/>
                  </a:solidFill>
                  <a:latin typeface="Calibri" panose="020F0502020204030204" pitchFamily="34" charset="0"/>
                  <a:ea typeface="Microsoft YaHei" panose="020B0503020204020204" pitchFamily="34" charset="-122"/>
                </a:defRPr>
              </a:lvl4pPr>
              <a:lvl5pPr marL="2057400" indent="-228600">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9Slide05 Fourth" panose="00000500000000000000" pitchFamily="2" charset="0"/>
                  <a:ea typeface="Helvetica Neue"/>
                  <a:cs typeface="Helvetica Neue"/>
                </a:rPr>
                <a:t>Bài</a:t>
              </a:r>
              <a:r>
                <a:rPr lang="en-US" altLang="en-US" sz="4400" b="1" dirty="0" smtClean="0">
                  <a:solidFill>
                    <a:srgbClr val="0000FF"/>
                  </a:solidFill>
                  <a:latin typeface="#9Slide05 Fourth" panose="00000500000000000000" pitchFamily="2" charset="0"/>
                  <a:ea typeface="Helvetica Neue"/>
                  <a:cs typeface="Helvetica Neue"/>
                </a:rPr>
                <a:t> 2:</a:t>
              </a:r>
              <a:r>
                <a:rPr lang="en-US" altLang="en-US" sz="4400" b="1" dirty="0" smtClean="0">
                  <a:solidFill>
                    <a:srgbClr val="FF0000"/>
                  </a:solidFill>
                  <a:latin typeface="#9Slide05 Fourth" panose="00000500000000000000" pitchFamily="2" charset="0"/>
                  <a:ea typeface="Helvetica Neue"/>
                  <a:cs typeface="Helvetica Neue"/>
                </a:rPr>
                <a:t> </a:t>
              </a:r>
              <a:endParaRPr lang="en-US" altLang="en-US" sz="4400" b="1" dirty="0" smtClean="0">
                <a:solidFill>
                  <a:srgbClr val="FF0000"/>
                </a:solidFill>
                <a:latin typeface="#9Slide05 Fourth" panose="00000500000000000000" pitchFamily="2" charset="0"/>
                <a:ea typeface="Helvetica Neue"/>
                <a:cs typeface="Helvetica Neue"/>
              </a:endParaRPr>
            </a:p>
            <a:p>
              <a:pPr algn="ctr" eaLnBrk="0" fontAlgn="base" hangingPunct="0">
                <a:spcBef>
                  <a:spcPct val="0"/>
                </a:spcBef>
                <a:spcAft>
                  <a:spcPct val="0"/>
                </a:spcAft>
              </a:pPr>
              <a:r>
                <a:rPr lang="en-US" altLang="en-US" sz="4400" b="1" dirty="0" smtClean="0">
                  <a:solidFill>
                    <a:srgbClr val="FF0000"/>
                  </a:solidFill>
                  <a:latin typeface="#9Slide05 Fourth" panose="00000500000000000000" pitchFamily="2" charset="0"/>
                  <a:ea typeface="Helvetica Neue"/>
                  <a:cs typeface="Helvetica Neue"/>
                </a:rPr>
                <a:t>YÊU THƯƠNG CON NGƯỜI</a:t>
              </a:r>
              <a:endParaRPr lang="en-SG" altLang="en-US" sz="4400" b="1" dirty="0">
                <a:solidFill>
                  <a:srgbClr val="0000FF"/>
                </a:solidFill>
                <a:latin typeface="#9Slide05 Fourth" panose="00000500000000000000" pitchFamily="2" charset="0"/>
              </a:endParaRPr>
            </a:p>
          </p:txBody>
        </p:sp>
        <p:sp>
          <p:nvSpPr>
            <p:cNvPr id="14" name="Rectangle 1"/>
            <p:cNvSpPr>
              <a:spLocks noChangeArrowheads="1"/>
            </p:cNvSpPr>
            <p:nvPr/>
          </p:nvSpPr>
          <p:spPr bwMode="auto">
            <a:xfrm>
              <a:off x="1258342" y="5490356"/>
              <a:ext cx="4867651" cy="553085"/>
            </a:xfrm>
            <a:prstGeom prst="rect">
              <a:avLst/>
            </a:prstGeom>
            <a:noFill/>
            <a:ln w="9525">
              <a:noFill/>
              <a:miter lim="800000"/>
            </a:ln>
            <a:effectLst/>
          </p:spPr>
          <p:txBody>
            <a:bodyPr vert="horz" wrap="square" lIns="91440" tIns="45720" rIns="91440" bIns="45720" numCol="1" anchor="ctr" anchorCtr="0" compatLnSpc="1">
              <a:spAutoFit/>
            </a:bodyPr>
            <a:lstStyle/>
            <a:p>
              <a:pPr algn="ctr" eaLnBrk="0" fontAlgn="base" hangingPunct="0">
                <a:spcBef>
                  <a:spcPct val="0"/>
                </a:spcBef>
                <a:spcAft>
                  <a:spcPct val="0"/>
                </a:spcAft>
              </a:pPr>
              <a:endParaRPr lang="en-US" sz="3000" dirty="0" smtClean="0">
                <a:solidFill>
                  <a:srgbClr val="FF0000"/>
                </a:solidFill>
                <a:latin typeface="SVN-Very Berry" panose="00000500000000000000" pitchFamily="2" charset="0"/>
                <a:ea typeface="Calibri" panose="020F0502020204030204" pitchFamily="34" charset="0"/>
                <a:cs typeface="Times New Roman" panose="02020603050405020304" pitchFamily="18"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ordArt 5"/>
          <p:cNvSpPr>
            <a:spLocks noChangeArrowheads="1" noChangeShapeType="1" noTextEdit="1"/>
          </p:cNvSpPr>
          <p:nvPr/>
        </p:nvSpPr>
        <p:spPr bwMode="auto">
          <a:xfrm>
            <a:off x="1460993" y="86473"/>
            <a:ext cx="9144000" cy="2514600"/>
          </a:xfrm>
          <a:prstGeom prst="rect">
            <a:avLst/>
          </a:prstGeom>
        </p:spPr>
        <p:txBody>
          <a:bodyPr wrap="none" fromWordArt="1">
            <a:prstTxWarp prst="textPlain">
              <a:avLst>
                <a:gd name="adj" fmla="val 49875"/>
              </a:avLst>
            </a:prstTxWarp>
          </a:bodyPr>
          <a:lstStyle/>
          <a:p>
            <a:pPr algn="ctr" eaLnBrk="0" fontAlgn="base" hangingPunct="0">
              <a:spcBef>
                <a:spcPct val="0"/>
              </a:spcBef>
              <a:spcAft>
                <a:spcPct val="0"/>
              </a:spcAft>
            </a:pPr>
            <a:r>
              <a:rPr lang="vi-VN" sz="3600" b="1" i="1" kern="10" dirty="0">
                <a:ln w="9525">
                  <a:solidFill>
                    <a:srgbClr val="000000"/>
                  </a:solidFill>
                  <a:round/>
                </a:ln>
                <a:solidFill>
                  <a:srgbClr val="0000FF"/>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Trò chơi </a:t>
            </a:r>
            <a:endParaRPr lang="en-US" sz="3600" b="1" i="1" kern="10" dirty="0" smtClean="0">
              <a:ln w="9525">
                <a:solidFill>
                  <a:srgbClr val="000000"/>
                </a:solidFill>
                <a:round/>
              </a:ln>
              <a:solidFill>
                <a:srgbClr val="0000FF"/>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endParaRPr>
          </a:p>
          <a:p>
            <a:pPr algn="ctr" eaLnBrk="0" fontAlgn="base" hangingPunct="0">
              <a:spcBef>
                <a:spcPct val="0"/>
              </a:spcBef>
              <a:spcAft>
                <a:spcPct val="0"/>
              </a:spcAft>
            </a:pPr>
            <a:r>
              <a:rPr lang="vi-VN" sz="3600" b="1" i="1" kern="10" dirty="0" smtClean="0">
                <a:ln w="9525">
                  <a:solidFill>
                    <a:srgbClr val="000000"/>
                  </a:solidFill>
                  <a:rou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a:t>
            </a:r>
            <a:r>
              <a:rPr lang="en-US" sz="3600" b="1" i="1" kern="10" dirty="0" smtClean="0">
                <a:ln w="9525">
                  <a:solidFill>
                    <a:srgbClr val="000000"/>
                  </a:solidFill>
                  <a:rou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KÌ PHÙNG ĐỊCH THỦ</a:t>
            </a:r>
            <a:r>
              <a:rPr lang="vi-VN" sz="3600" b="1" i="1" kern="10" dirty="0" smtClean="0">
                <a:ln w="9525">
                  <a:solidFill>
                    <a:srgbClr val="000000"/>
                  </a:solidFill>
                  <a:rou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a:t>
            </a:r>
            <a:r>
              <a:rPr lang="en-US" sz="3600" b="1" i="1" kern="10" dirty="0" smtClean="0">
                <a:ln w="9525">
                  <a:solidFill>
                    <a:srgbClr val="000000"/>
                  </a:solidFill>
                  <a:rou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  </a:t>
            </a:r>
            <a:endParaRPr lang="en-US" sz="3600" b="1" i="1" kern="10" dirty="0">
              <a:ln w="9525">
                <a:solidFill>
                  <a:srgbClr val="000000"/>
                </a:solidFill>
                <a:rou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endParaRPr>
          </a:p>
        </p:txBody>
      </p:sp>
      <p:sp>
        <p:nvSpPr>
          <p:cNvPr id="6" name="Text Box 33"/>
          <p:cNvSpPr txBox="1">
            <a:spLocks noChangeArrowheads="1"/>
          </p:cNvSpPr>
          <p:nvPr/>
        </p:nvSpPr>
        <p:spPr bwMode="auto">
          <a:xfrm>
            <a:off x="1288799" y="2741644"/>
            <a:ext cx="9569669" cy="1076325"/>
          </a:xfrm>
          <a:prstGeom prst="rect">
            <a:avLst/>
          </a:prstGeom>
          <a:solidFill>
            <a:srgbClr val="FFFF00"/>
          </a:solidFill>
          <a:ln w="9525">
            <a:solidFill>
              <a:srgbClr val="FF3300"/>
            </a:solidFill>
            <a:miter lim="800000"/>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b="1" dirty="0" err="1">
                <a:solidFill>
                  <a:srgbClr val="FF00FF"/>
                </a:solidFill>
                <a:latin typeface="Times New Roman" panose="02020603050405020304" pitchFamily="18" charset="0"/>
                <a:cs typeface="Times New Roman" panose="02020603050405020304" pitchFamily="18" charset="0"/>
              </a:rPr>
              <a:t>Tìm</a:t>
            </a:r>
            <a:r>
              <a:rPr lang="en-US" altLang="en-US" b="1" dirty="0">
                <a:solidFill>
                  <a:srgbClr val="FF00FF"/>
                </a:solidFill>
                <a:latin typeface="Times New Roman" panose="02020603050405020304" pitchFamily="18" charset="0"/>
                <a:cs typeface="Times New Roman" panose="02020603050405020304" pitchFamily="18" charset="0"/>
              </a:rPr>
              <a:t> ca </a:t>
            </a:r>
            <a:r>
              <a:rPr lang="en-US" altLang="en-US" b="1" dirty="0" err="1">
                <a:solidFill>
                  <a:srgbClr val="FF00FF"/>
                </a:solidFill>
                <a:latin typeface="Times New Roman" panose="02020603050405020304" pitchFamily="18" charset="0"/>
                <a:cs typeface="Times New Roman" panose="02020603050405020304" pitchFamily="18" charset="0"/>
              </a:rPr>
              <a:t>dao</a:t>
            </a:r>
            <a:r>
              <a:rPr lang="en-US" altLang="en-US" b="1" dirty="0">
                <a:solidFill>
                  <a:srgbClr val="FF00FF"/>
                </a:solidFill>
                <a:latin typeface="Times New Roman" panose="02020603050405020304" pitchFamily="18" charset="0"/>
                <a:cs typeface="Times New Roman" panose="02020603050405020304" pitchFamily="18" charset="0"/>
              </a:rPr>
              <a:t>, </a:t>
            </a:r>
            <a:r>
              <a:rPr lang="en-US" altLang="en-US" b="1" dirty="0" err="1">
                <a:solidFill>
                  <a:srgbClr val="FF00FF"/>
                </a:solidFill>
                <a:latin typeface="Times New Roman" panose="02020603050405020304" pitchFamily="18" charset="0"/>
                <a:cs typeface="Times New Roman" panose="02020603050405020304" pitchFamily="18" charset="0"/>
              </a:rPr>
              <a:t>tục</a:t>
            </a:r>
            <a:r>
              <a:rPr lang="en-US" altLang="en-US" b="1" dirty="0">
                <a:solidFill>
                  <a:srgbClr val="FF00FF"/>
                </a:solidFill>
                <a:latin typeface="Times New Roman" panose="02020603050405020304" pitchFamily="18" charset="0"/>
                <a:cs typeface="Times New Roman" panose="02020603050405020304" pitchFamily="18" charset="0"/>
              </a:rPr>
              <a:t> </a:t>
            </a:r>
            <a:r>
              <a:rPr lang="en-US" altLang="en-US" b="1" dirty="0" err="1">
                <a:solidFill>
                  <a:srgbClr val="FF00FF"/>
                </a:solidFill>
                <a:latin typeface="Times New Roman" panose="02020603050405020304" pitchFamily="18" charset="0"/>
                <a:cs typeface="Times New Roman" panose="02020603050405020304" pitchFamily="18" charset="0"/>
              </a:rPr>
              <a:t>ngữ</a:t>
            </a:r>
            <a:r>
              <a:rPr lang="vi-VN" altLang="en-US" b="1" dirty="0">
                <a:solidFill>
                  <a:srgbClr val="FF00FF"/>
                </a:solidFill>
                <a:latin typeface="Times New Roman" panose="02020603050405020304" pitchFamily="18" charset="0"/>
                <a:cs typeface="Times New Roman" panose="02020603050405020304" pitchFamily="18" charset="0"/>
              </a:rPr>
              <a:t>, châm ngôn</a:t>
            </a:r>
            <a:r>
              <a:rPr lang="en-US" altLang="en-US" b="1" dirty="0">
                <a:solidFill>
                  <a:srgbClr val="FF00FF"/>
                </a:solidFill>
                <a:latin typeface="Times New Roman" panose="02020603050405020304" pitchFamily="18" charset="0"/>
                <a:cs typeface="Times New Roman" panose="02020603050405020304" pitchFamily="18" charset="0"/>
              </a:rPr>
              <a:t> </a:t>
            </a:r>
            <a:r>
              <a:rPr lang="en-US" altLang="en-US" b="1" dirty="0" err="1">
                <a:solidFill>
                  <a:srgbClr val="FF00FF"/>
                </a:solidFill>
                <a:latin typeface="Times New Roman" panose="02020603050405020304" pitchFamily="18" charset="0"/>
                <a:cs typeface="Times New Roman" panose="02020603050405020304" pitchFamily="18" charset="0"/>
              </a:rPr>
              <a:t>về</a:t>
            </a:r>
            <a:r>
              <a:rPr lang="en-US" altLang="en-US" b="1" dirty="0">
                <a:solidFill>
                  <a:srgbClr val="FF00FF"/>
                </a:solidFill>
                <a:latin typeface="Times New Roman" panose="02020603050405020304" pitchFamily="18" charset="0"/>
                <a:cs typeface="Times New Roman" panose="02020603050405020304" pitchFamily="18" charset="0"/>
              </a:rPr>
              <a:t> </a:t>
            </a:r>
            <a:r>
              <a:rPr lang="en-US" altLang="en-US" b="1" dirty="0" smtClean="0">
                <a:solidFill>
                  <a:srgbClr val="FF00FF"/>
                </a:solidFill>
                <a:latin typeface="Times New Roman" panose="02020603050405020304" pitchFamily="18" charset="0"/>
                <a:cs typeface="Times New Roman" panose="02020603050405020304" pitchFamily="18" charset="0"/>
              </a:rPr>
              <a:t> </a:t>
            </a:r>
            <a:r>
              <a:rPr lang="en-US" altLang="en-US" b="1" dirty="0" err="1" smtClean="0">
                <a:solidFill>
                  <a:srgbClr val="FF00FF"/>
                </a:solidFill>
                <a:latin typeface="Times New Roman" panose="02020603050405020304" pitchFamily="18" charset="0"/>
                <a:cs typeface="Times New Roman" panose="02020603050405020304" pitchFamily="18" charset="0"/>
              </a:rPr>
              <a:t>yêu</a:t>
            </a:r>
            <a:r>
              <a:rPr lang="en-US" altLang="en-US" b="1" dirty="0" smtClean="0">
                <a:solidFill>
                  <a:srgbClr val="FF00FF"/>
                </a:solidFill>
                <a:latin typeface="Times New Roman" panose="02020603050405020304" pitchFamily="18" charset="0"/>
                <a:cs typeface="Times New Roman" panose="02020603050405020304" pitchFamily="18" charset="0"/>
              </a:rPr>
              <a:t> </a:t>
            </a:r>
            <a:r>
              <a:rPr lang="en-US" altLang="en-US" b="1" dirty="0" err="1" smtClean="0">
                <a:solidFill>
                  <a:srgbClr val="FF00FF"/>
                </a:solidFill>
                <a:latin typeface="Times New Roman" panose="02020603050405020304" pitchFamily="18" charset="0"/>
                <a:cs typeface="Times New Roman" panose="02020603050405020304" pitchFamily="18" charset="0"/>
              </a:rPr>
              <a:t>thương</a:t>
            </a:r>
            <a:r>
              <a:rPr lang="en-US" altLang="en-US" b="1" dirty="0" smtClean="0">
                <a:solidFill>
                  <a:srgbClr val="FF00FF"/>
                </a:solidFill>
                <a:latin typeface="Times New Roman" panose="02020603050405020304" pitchFamily="18" charset="0"/>
                <a:cs typeface="Times New Roman" panose="02020603050405020304" pitchFamily="18" charset="0"/>
              </a:rPr>
              <a:t> con </a:t>
            </a:r>
            <a:r>
              <a:rPr lang="en-US" altLang="en-US" b="1" dirty="0" err="1" smtClean="0">
                <a:solidFill>
                  <a:srgbClr val="FF00FF"/>
                </a:solidFill>
                <a:latin typeface="Times New Roman" panose="02020603050405020304" pitchFamily="18" charset="0"/>
                <a:cs typeface="Times New Roman" panose="02020603050405020304" pitchFamily="18" charset="0"/>
              </a:rPr>
              <a:t>người</a:t>
            </a:r>
            <a:endParaRPr lang="en-US" altLang="en-US" b="1" dirty="0">
              <a:solidFill>
                <a:srgbClr val="FF00FF"/>
              </a:solidFill>
              <a:latin typeface="Times New Roman" panose="02020603050405020304" pitchFamily="18" charset="0"/>
              <a:cs typeface="Times New Roman" panose="02020603050405020304" pitchFamily="18" charset="0"/>
            </a:endParaRPr>
          </a:p>
        </p:txBody>
      </p:sp>
      <p:sp>
        <p:nvSpPr>
          <p:cNvPr id="7" name="Rectangle 6"/>
          <p:cNvSpPr/>
          <p:nvPr/>
        </p:nvSpPr>
        <p:spPr>
          <a:xfrm>
            <a:off x="2662218" y="4099517"/>
            <a:ext cx="7774007" cy="2306955"/>
          </a:xfrm>
          <a:prstGeom prst="rect">
            <a:avLst/>
          </a:prstGeom>
        </p:spPr>
        <p:txBody>
          <a:bodyPr wrap="square">
            <a:spAutoFit/>
          </a:bodyPr>
          <a:lstStyle/>
          <a:p>
            <a:r>
              <a:rPr lang="en-US" sz="2400" dirty="0">
                <a:solidFill>
                  <a:prstClr val="black"/>
                </a:solidFill>
                <a:latin typeface="Times New Roman" panose="02020603050405020304" pitchFamily="18" charset="0"/>
                <a:cs typeface="Times New Roman" panose="02020603050405020304" pitchFamily="18" charset="0"/>
              </a:rPr>
              <a:t>LUẬT CHƠI: </a:t>
            </a:r>
            <a:endParaRPr lang="en-US" sz="2400" dirty="0" smtClean="0">
              <a:solidFill>
                <a:prstClr val="black"/>
              </a:solidFill>
              <a:latin typeface="Times New Roman" panose="02020603050405020304" pitchFamily="18" charset="0"/>
              <a:cs typeface="Times New Roman" panose="02020603050405020304" pitchFamily="18" charset="0"/>
            </a:endParaRPr>
          </a:p>
          <a:p>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Số</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người</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tham</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gia</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cả</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lớp</a:t>
            </a:r>
            <a:endParaRPr lang="en-US" sz="2400" dirty="0" smtClean="0">
              <a:solidFill>
                <a:prstClr val="black"/>
              </a:solidFill>
              <a:latin typeface="Times New Roman" panose="02020603050405020304" pitchFamily="18" charset="0"/>
              <a:cs typeface="Times New Roman" panose="02020603050405020304" pitchFamily="18" charset="0"/>
            </a:endParaRPr>
          </a:p>
          <a:p>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Cách</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thức</a:t>
            </a:r>
            <a:r>
              <a:rPr lang="en-US" sz="2400" dirty="0" smtClean="0">
                <a:solidFill>
                  <a:prstClr val="black"/>
                </a:solidFill>
                <a:latin typeface="Times New Roman" panose="02020603050405020304" pitchFamily="18" charset="0"/>
                <a:cs typeface="Times New Roman" panose="02020603050405020304" pitchFamily="18" charset="0"/>
              </a:rPr>
              <a:t>: Chia </a:t>
            </a:r>
            <a:r>
              <a:rPr lang="en-US" sz="2400" dirty="0" err="1" smtClean="0">
                <a:solidFill>
                  <a:prstClr val="black"/>
                </a:solidFill>
                <a:latin typeface="Times New Roman" panose="02020603050405020304" pitchFamily="18" charset="0"/>
                <a:cs typeface="Times New Roman" panose="02020603050405020304" pitchFamily="18" charset="0"/>
              </a:rPr>
              <a:t>lớp</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làm</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hai</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đội</a:t>
            </a:r>
            <a:r>
              <a:rPr lang="en-US" sz="2400" dirty="0" smtClean="0">
                <a:solidFill>
                  <a:prstClr val="black"/>
                </a:solidFill>
                <a:latin typeface="Times New Roman" panose="02020603050405020304" pitchFamily="18" charset="0"/>
                <a:cs typeface="Times New Roman" panose="02020603050405020304" pitchFamily="18" charset="0"/>
              </a:rPr>
              <a:t>(</a:t>
            </a:r>
            <a:r>
              <a:rPr lang="en-US" sz="2400" dirty="0" err="1" smtClean="0">
                <a:solidFill>
                  <a:prstClr val="black"/>
                </a:solidFill>
                <a:latin typeface="Times New Roman" panose="02020603050405020304" pitchFamily="18" charset="0"/>
                <a:cs typeface="Times New Roman" panose="02020603050405020304" pitchFamily="18" charset="0"/>
              </a:rPr>
              <a:t>hoặc</a:t>
            </a:r>
            <a:r>
              <a:rPr lang="en-US" sz="2400" dirty="0" smtClean="0">
                <a:solidFill>
                  <a:prstClr val="black"/>
                </a:solidFill>
                <a:latin typeface="Times New Roman" panose="02020603050405020304" pitchFamily="18" charset="0"/>
                <a:cs typeface="Times New Roman" panose="02020603050405020304" pitchFamily="18" charset="0"/>
              </a:rPr>
              <a:t> 3) </a:t>
            </a:r>
            <a:r>
              <a:rPr lang="en-US" sz="2400" dirty="0" err="1" smtClean="0">
                <a:solidFill>
                  <a:prstClr val="black"/>
                </a:solidFill>
                <a:latin typeface="Times New Roman" panose="02020603050405020304" pitchFamily="18" charset="0"/>
                <a:cs typeface="Times New Roman" panose="02020603050405020304" pitchFamily="18" charset="0"/>
              </a:rPr>
              <a:t>theo</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dãy</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bàn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Mỗi</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dãy</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cử</a:t>
            </a:r>
            <a:r>
              <a:rPr lang="en-US" sz="2400" dirty="0" smtClean="0">
                <a:solidFill>
                  <a:prstClr val="black"/>
                </a:solidFill>
                <a:latin typeface="Times New Roman" panose="02020603050405020304" pitchFamily="18" charset="0"/>
                <a:cs typeface="Times New Roman" panose="02020603050405020304" pitchFamily="18" charset="0"/>
              </a:rPr>
              <a:t> 1 </a:t>
            </a:r>
            <a:r>
              <a:rPr lang="en-US" sz="2400" dirty="0" err="1" smtClean="0">
                <a:solidFill>
                  <a:prstClr val="black"/>
                </a:solidFill>
                <a:latin typeface="Times New Roman" panose="02020603050405020304" pitchFamily="18" charset="0"/>
                <a:cs typeface="Times New Roman" panose="02020603050405020304" pitchFamily="18" charset="0"/>
              </a:rPr>
              <a:t>đâị</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diện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Lần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lượt</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đọc</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câu</a:t>
            </a:r>
            <a:r>
              <a:rPr lang="en-US" sz="2400" dirty="0" smtClean="0">
                <a:solidFill>
                  <a:prstClr val="black"/>
                </a:solidFill>
                <a:latin typeface="Times New Roman" panose="02020603050405020304" pitchFamily="18" charset="0"/>
                <a:cs typeface="Times New Roman" panose="02020603050405020304" pitchFamily="18" charset="0"/>
              </a:rPr>
              <a:t> ca </a:t>
            </a:r>
            <a:r>
              <a:rPr lang="en-US" sz="2400" dirty="0" err="1" smtClean="0">
                <a:solidFill>
                  <a:prstClr val="black"/>
                </a:solidFill>
                <a:latin typeface="Times New Roman" panose="02020603050405020304" pitchFamily="18" charset="0"/>
                <a:cs typeface="Times New Roman" panose="02020603050405020304" pitchFamily="18" charset="0"/>
              </a:rPr>
              <a:t>dao</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tục</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ngữ</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châm</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ngôn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về</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truyền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thống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tốt</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đẹp</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Không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được</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đọc</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lặp</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lại</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câu</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của</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người</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khác</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Đến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lượt</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đội</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nào</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không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đọc</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được</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sẽ</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bị</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loại</a:t>
            </a:r>
            <a:r>
              <a:rPr lang="en-US" sz="2400" dirty="0" smtClean="0">
                <a:solidFill>
                  <a:prstClr val="black"/>
                </a:solidFill>
                <a:latin typeface="Times New Roman" panose="02020603050405020304" pitchFamily="18" charset="0"/>
                <a:cs typeface="Times New Roman" panose="02020603050405020304" pitchFamily="18" charset="0"/>
              </a:rPr>
              <a:t>. </a:t>
            </a:r>
            <a:endParaRPr lang="en-US" sz="2400" dirty="0">
              <a:solidFill>
                <a:prstClr val="black"/>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1"/>
          <a:stretch>
            <a:fillRect/>
          </a:stretch>
        </p:blipFill>
        <p:spPr>
          <a:xfrm>
            <a:off x="9842864" y="2498982"/>
            <a:ext cx="2516829" cy="4359018"/>
          </a:xfrm>
          <a:prstGeom prst="rect">
            <a:avLst/>
          </a:prstGeom>
        </p:spPr>
      </p:pic>
      <p:pic>
        <p:nvPicPr>
          <p:cNvPr id="10" name="图片 8" descr="6fc417983c9675ce1b60e983870aeb8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8385" y="3649358"/>
            <a:ext cx="1782022" cy="97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209820" y="2509124"/>
            <a:ext cx="2150029" cy="2112622"/>
          </a:xfrm>
          <a:prstGeom prst="rect">
            <a:avLst/>
          </a:prstGeom>
        </p:spPr>
      </p:pic>
      <p:pic>
        <p:nvPicPr>
          <p:cNvPr id="12" name="Picture 11"/>
          <p:cNvPicPr>
            <a:picLocks noChangeAspect="1"/>
          </p:cNvPicPr>
          <p:nvPr/>
        </p:nvPicPr>
        <p:blipFill>
          <a:blip r:embed="rId4"/>
          <a:stretch>
            <a:fillRect/>
          </a:stretch>
        </p:blipFill>
        <p:spPr>
          <a:xfrm>
            <a:off x="10936762" y="0"/>
            <a:ext cx="1255238" cy="937524"/>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900" decel="100000" fill="hold"/>
                                        <p:tgtEl>
                                          <p:spTgt spid="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1" presetID="42"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slide(fromBottom)">
                                      <p:cBhvr>
                                        <p:cTn id="20" dur="500"/>
                                        <p:tgtEl>
                                          <p:spTgt spid="6"/>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ldLvl="0" animBg="1"/>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2"/>
          <a:srcRect/>
          <a:stretch>
            <a:fill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anose="02020603050405020304" pitchFamily="18" charset="0"/>
              </a:rPr>
              <a:t>IV.</a:t>
            </a:r>
            <a:endPar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anose="02020603050405020304" pitchFamily="18" charset="0"/>
            </a:endParaRPr>
          </a:p>
          <a:p>
            <a:pPr algn="ctr" defTabSz="457200"/>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anose="02020603050405020304" pitchFamily="18" charset="0"/>
              </a:rPr>
              <a:t>Vận</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anose="02020603050405020304" pitchFamily="18" charset="0"/>
              </a:rPr>
              <a:t>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anose="02020603050405020304" pitchFamily="18" charset="0"/>
              </a:rPr>
              <a:t>dụng</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anose="02020603050405020304" pitchFamily="18" charset="0"/>
            </a:endParaRPr>
          </a:p>
        </p:txBody>
      </p:sp>
      <p:grpSp>
        <p:nvGrpSpPr>
          <p:cNvPr id="3" name="Group 2"/>
          <p:cNvGrpSpPr/>
          <p:nvPr/>
        </p:nvGrpSpPr>
        <p:grpSpPr>
          <a:xfrm>
            <a:off x="839417" y="578106"/>
            <a:ext cx="5286576" cy="5604731"/>
            <a:chOff x="839417" y="578106"/>
            <a:chExt cx="5286576" cy="5604731"/>
          </a:xfrm>
        </p:grpSpPr>
        <p:pic>
          <p:nvPicPr>
            <p:cNvPr id="8" name="Picture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3"/>
            <a:stretch>
              <a:fillRect/>
            </a:stretch>
          </p:blipFill>
          <p:spPr>
            <a:xfrm>
              <a:off x="979117" y="1288036"/>
              <a:ext cx="4328795" cy="4215765"/>
            </a:xfrm>
            <a:prstGeom prst="rect">
              <a:avLst/>
            </a:prstGeom>
          </p:spPr>
        </p:pic>
        <p:sp>
          <p:nvSpPr>
            <p:cNvPr id="10" name="Rectangle 9"/>
            <p:cNvSpPr>
              <a:spLocks noChangeArrowheads="1"/>
            </p:cNvSpPr>
            <p:nvPr/>
          </p:nvSpPr>
          <p:spPr bwMode="auto">
            <a:xfrm>
              <a:off x="1410628" y="1390931"/>
              <a:ext cx="3315855" cy="3169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icrosoft YaHei" panose="020B0503020204020204" pitchFamily="34" charset="-122"/>
                </a:defRPr>
              </a:lvl1pPr>
              <a:lvl2pPr marL="742950" indent="-285750">
                <a:defRPr>
                  <a:solidFill>
                    <a:schemeClr val="tx1"/>
                  </a:solidFill>
                  <a:latin typeface="Calibri" panose="020F0502020204030204" pitchFamily="34" charset="0"/>
                  <a:ea typeface="Microsoft YaHei" panose="020B0503020204020204" pitchFamily="34" charset="-122"/>
                </a:defRPr>
              </a:lvl2pPr>
              <a:lvl3pPr marL="1143000" indent="-228600">
                <a:defRPr>
                  <a:solidFill>
                    <a:schemeClr val="tx1"/>
                  </a:solidFill>
                  <a:latin typeface="Calibri" panose="020F0502020204030204" pitchFamily="34" charset="0"/>
                  <a:ea typeface="Microsoft YaHei" panose="020B0503020204020204" pitchFamily="34" charset="-122"/>
                </a:defRPr>
              </a:lvl3pPr>
              <a:lvl4pPr marL="1600200" indent="-228600">
                <a:defRPr>
                  <a:solidFill>
                    <a:schemeClr val="tx1"/>
                  </a:solidFill>
                  <a:latin typeface="Calibri" panose="020F0502020204030204" pitchFamily="34" charset="0"/>
                  <a:ea typeface="Microsoft YaHei" panose="020B0503020204020204" pitchFamily="34" charset="-122"/>
                </a:defRPr>
              </a:lvl4pPr>
              <a:lvl5pPr marL="2057400" indent="-228600">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9pPr>
            </a:lstStyle>
            <a:p>
              <a:pPr algn="ctr" eaLnBrk="0" fontAlgn="base" hangingPunct="0">
                <a:spcBef>
                  <a:spcPct val="0"/>
                </a:spcBef>
                <a:spcAft>
                  <a:spcPct val="0"/>
                </a:spcAft>
              </a:pPr>
              <a:r>
                <a:rPr lang="en-US" altLang="en-US" sz="4000" b="1" dirty="0" err="1" smtClean="0">
                  <a:solidFill>
                    <a:srgbClr val="0000FF"/>
                  </a:solidFill>
                  <a:latin typeface="#9Slide05 Fourth" panose="00000500000000000000" pitchFamily="2" charset="0"/>
                  <a:ea typeface="Helvetica Neue"/>
                  <a:cs typeface="Helvetica Neue"/>
                </a:rPr>
                <a:t>Bài</a:t>
              </a:r>
              <a:r>
                <a:rPr lang="en-US" altLang="en-US" sz="4000" b="1" dirty="0" smtClean="0">
                  <a:solidFill>
                    <a:srgbClr val="0000FF"/>
                  </a:solidFill>
                  <a:latin typeface="#9Slide05 Fourth" panose="00000500000000000000" pitchFamily="2" charset="0"/>
                  <a:ea typeface="Helvetica Neue"/>
                  <a:cs typeface="Helvetica Neue"/>
                </a:rPr>
                <a:t> 2:</a:t>
              </a:r>
              <a:r>
                <a:rPr lang="en-US" altLang="en-US" sz="4000" b="1" dirty="0" smtClean="0">
                  <a:solidFill>
                    <a:srgbClr val="FF0000"/>
                  </a:solidFill>
                  <a:latin typeface="#9Slide05 Fourth" panose="00000500000000000000" pitchFamily="2" charset="0"/>
                  <a:ea typeface="Helvetica Neue"/>
                  <a:cs typeface="Helvetica Neue"/>
                </a:rPr>
                <a:t> </a:t>
              </a:r>
              <a:endParaRPr lang="en-US" altLang="en-US" sz="4000" b="1" dirty="0" smtClean="0">
                <a:solidFill>
                  <a:srgbClr val="FF0000"/>
                </a:solidFill>
                <a:latin typeface="#9Slide05 Fourth" panose="00000500000000000000" pitchFamily="2" charset="0"/>
                <a:ea typeface="Helvetica Neue"/>
                <a:cs typeface="Helvetica Neue"/>
              </a:endParaRPr>
            </a:p>
            <a:p>
              <a:pPr algn="ctr" eaLnBrk="0" fontAlgn="base" hangingPunct="0">
                <a:spcBef>
                  <a:spcPct val="0"/>
                </a:spcBef>
                <a:spcAft>
                  <a:spcPct val="0"/>
                </a:spcAft>
              </a:pPr>
              <a:r>
                <a:rPr lang="en-US" altLang="en-US" sz="4000" b="1" dirty="0" smtClean="0">
                  <a:solidFill>
                    <a:srgbClr val="FF0000"/>
                  </a:solidFill>
                  <a:latin typeface="#9Slide05 Fourth" panose="00000500000000000000" pitchFamily="2" charset="0"/>
                  <a:ea typeface="Helvetica Neue"/>
                  <a:cs typeface="Helvetica Neue"/>
                </a:rPr>
                <a:t>YÊU THƯƠNG CON NGƯỜI</a:t>
              </a:r>
              <a:endParaRPr lang="en-SG" altLang="en-US" sz="4000" b="1" dirty="0">
                <a:solidFill>
                  <a:srgbClr val="0000FF"/>
                </a:solidFill>
                <a:latin typeface="#9Slide05 Fourth" panose="00000500000000000000" pitchFamily="2" charset="0"/>
              </a:endParaRPr>
            </a:p>
          </p:txBody>
        </p:sp>
        <p:sp>
          <p:nvSpPr>
            <p:cNvPr id="14" name="Rectangle 1"/>
            <p:cNvSpPr>
              <a:spLocks noChangeArrowheads="1"/>
            </p:cNvSpPr>
            <p:nvPr/>
          </p:nvSpPr>
          <p:spPr bwMode="auto">
            <a:xfrm>
              <a:off x="1258342" y="5490356"/>
              <a:ext cx="4867651" cy="553085"/>
            </a:xfrm>
            <a:prstGeom prst="rect">
              <a:avLst/>
            </a:prstGeom>
            <a:noFill/>
            <a:ln w="9525">
              <a:noFill/>
              <a:miter lim="800000"/>
            </a:ln>
            <a:effectLst/>
          </p:spPr>
          <p:txBody>
            <a:bodyPr vert="horz" wrap="square" lIns="91440" tIns="45720" rIns="91440" bIns="45720" numCol="1" anchor="ctr" anchorCtr="0" compatLnSpc="1">
              <a:spAutoFit/>
            </a:bodyPr>
            <a:lstStyle/>
            <a:p>
              <a:pPr algn="ctr" eaLnBrk="0" fontAlgn="base" hangingPunct="0">
                <a:spcBef>
                  <a:spcPct val="0"/>
                </a:spcBef>
                <a:spcAft>
                  <a:spcPct val="0"/>
                </a:spcAft>
              </a:pPr>
              <a:endParaRPr lang="en-US" sz="3000" dirty="0" smtClean="0">
                <a:solidFill>
                  <a:srgbClr val="FF0000"/>
                </a:solidFill>
                <a:latin typeface="SVN-Very Berry" panose="00000500000000000000" pitchFamily="2" charset="0"/>
                <a:ea typeface="Calibri" panose="020F0502020204030204" pitchFamily="34" charset="0"/>
                <a:cs typeface="Times New Roman" panose="02020603050405020304" pitchFamily="18" charset="0"/>
              </a:endParaRPr>
            </a:p>
          </p:txBody>
        </p:sp>
      </p:grpSp>
      <p:pic>
        <p:nvPicPr>
          <p:cNvPr id="13" name="Picture 12"/>
          <p:cNvPicPr>
            <a:picLocks noChangeAspect="1"/>
          </p:cNvPicPr>
          <p:nvPr/>
        </p:nvPicPr>
        <p:blipFill>
          <a:blip r:embed="rId4"/>
          <a:stretch>
            <a:fillRect/>
          </a:stretch>
        </p:blipFill>
        <p:spPr>
          <a:xfrm>
            <a:off x="10936762" y="0"/>
            <a:ext cx="1255238" cy="937524"/>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
          <p:cNvPicPr>
            <a:picLocks noChangeAspect="1"/>
          </p:cNvPicPr>
          <p:nvPr/>
        </p:nvPicPr>
        <p:blipFill rotWithShape="1">
          <a:blip r:embed="rId2" cstate="print">
            <a:extLst>
              <a:ext uri="{28A0092B-C50C-407E-A947-70E740481C1C}">
                <a14:useLocalDpi xmlns:a14="http://schemas.microsoft.com/office/drawing/2010/main" val="0"/>
              </a:ext>
            </a:extLst>
          </a:blip>
          <a:srcRect l="32760" r="8347"/>
          <a:stretch>
            <a:fillRect/>
          </a:stretch>
        </p:blipFill>
        <p:spPr>
          <a:xfrm flipH="1">
            <a:off x="222069" y="209006"/>
            <a:ext cx="2141308" cy="2032264"/>
          </a:xfrm>
          <a:prstGeom prst="rect">
            <a:avLst/>
          </a:prstGeom>
        </p:spPr>
      </p:pic>
      <p:sp>
        <p:nvSpPr>
          <p:cNvPr id="4" name="AutoShape 3"/>
          <p:cNvSpPr>
            <a:spLocks noChangeArrowheads="1"/>
          </p:cNvSpPr>
          <p:nvPr/>
        </p:nvSpPr>
        <p:spPr bwMode="gray">
          <a:xfrm>
            <a:off x="3900210" y="328545"/>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solidFill>
                  <a:srgbClr val="000000"/>
                </a:solidFill>
                <a:rou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smtClean="0">
                <a:solidFill>
                  <a:srgbClr val="FFFF00"/>
                </a:solidFill>
                <a:latin typeface="Times New Roman" panose="02020603050405020304" pitchFamily="18" charset="0"/>
                <a:cs typeface="Times New Roman" panose="02020603050405020304" pitchFamily="18" charset="0"/>
              </a:rPr>
              <a:t>HOẠT ĐỘNG DỰ ÁN</a:t>
            </a:r>
            <a:endParaRPr lang="en-US" altLang="en-US" b="1" dirty="0" smtClean="0">
              <a:solidFill>
                <a:srgbClr val="FFFF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1748155" y="432435"/>
            <a:ext cx="8695690" cy="5865495"/>
          </a:xfrm>
          <a:prstGeom prst="rect">
            <a:avLst/>
          </a:prstGeom>
        </p:spPr>
      </p:pic>
      <p:pic>
        <p:nvPicPr>
          <p:cNvPr id="7" name="Picture 6"/>
          <p:cNvPicPr>
            <a:picLocks noChangeAspect="1"/>
          </p:cNvPicPr>
          <p:nvPr/>
        </p:nvPicPr>
        <p:blipFill>
          <a:blip r:embed="rId4"/>
          <a:stretch>
            <a:fillRect/>
          </a:stretch>
        </p:blipFill>
        <p:spPr>
          <a:xfrm>
            <a:off x="10936762" y="0"/>
            <a:ext cx="1255238" cy="937524"/>
          </a:xfrm>
          <a:prstGeom prst="rect">
            <a:avLst/>
          </a:prstGeom>
        </p:spPr>
      </p:pic>
      <p:graphicFrame>
        <p:nvGraphicFramePr>
          <p:cNvPr id="8" name="Table 7"/>
          <p:cNvGraphicFramePr>
            <a:graphicFrameLocks noGrp="1"/>
          </p:cNvGraphicFramePr>
          <p:nvPr>
            <p:custDataLst>
              <p:tags r:id="rId5"/>
            </p:custDataLst>
          </p:nvPr>
        </p:nvGraphicFramePr>
        <p:xfrm>
          <a:off x="2905125" y="2729865"/>
          <a:ext cx="6147435" cy="2468245"/>
        </p:xfrm>
        <a:graphic>
          <a:graphicData uri="http://schemas.openxmlformats.org/drawingml/2006/table">
            <a:tbl>
              <a:tblPr/>
              <a:tblGrid>
                <a:gridCol w="6147435"/>
              </a:tblGrid>
              <a:tr h="2468245">
                <a:tc>
                  <a:txBody>
                    <a:bodyPr/>
                    <a:lstStyle/>
                    <a:p>
                      <a:pPr marL="0" marR="0" lvl="0" indent="0" algn="just">
                        <a:lnSpc>
                          <a:spcPct val="109000"/>
                        </a:lnSpc>
                        <a:spcBef>
                          <a:spcPts val="0"/>
                        </a:spcBef>
                        <a:spcAft>
                          <a:spcPts val="500"/>
                        </a:spcAft>
                        <a:buClr>
                          <a:srgbClr val="000000"/>
                        </a:buClr>
                        <a:buSzPts val="1200"/>
                        <a:buFont typeface="+mj-lt"/>
                        <a:buNone/>
                        <a:tabLst>
                          <a:tab pos="259080" algn="l"/>
                        </a:tabLst>
                      </a:pPr>
                      <a:r>
                        <a:rPr lang="vi-VN" sz="3200" b="0" u="none" strike="noStrike" spc="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Em hãy vẽ một bức tranh mang thông điệp yêu thương con người đề giới thiệu với bạn bè </a:t>
                      </a:r>
                      <a:r>
                        <a:rPr lang="en-US" altLang="vi-VN" sz="3200" b="0" u="none" strike="noStrike" spc="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và thầy cô.</a:t>
                      </a:r>
                      <a:endParaRPr lang="en-US" altLang="vi-VN" sz="3200" b="0" u="none" strike="noStrike" spc="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2"/>
          <a:srcRect/>
          <a:stretch>
            <a:fill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anose="02020603050405020304" pitchFamily="18" charset="0"/>
              </a:rPr>
              <a:t>Xin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anose="02020603050405020304" pitchFamily="18" charset="0"/>
              </a:rPr>
              <a:t>chào</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anose="02020603050405020304" pitchFamily="18" charset="0"/>
              </a:rPr>
              <a:t>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anose="02020603050405020304" pitchFamily="18" charset="0"/>
              </a:rPr>
              <a:t>và</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anose="02020603050405020304" pitchFamily="18" charset="0"/>
              </a:rPr>
              <a:t>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anose="02020603050405020304" pitchFamily="18" charset="0"/>
              </a:rPr>
              <a:t>hẹn</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anose="02020603050405020304" pitchFamily="18" charset="0"/>
              </a:rPr>
              <a:t>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anose="02020603050405020304" pitchFamily="18" charset="0"/>
              </a:rPr>
              <a:t>gặp</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anose="02020603050405020304" pitchFamily="18" charset="0"/>
              </a:rPr>
              <a:t>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anose="02020603050405020304" pitchFamily="18" charset="0"/>
              </a:rPr>
              <a:t>lại</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anose="02020603050405020304" pitchFamily="18" charset="0"/>
              </a:rPr>
              <a:t>!</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anose="02020603050405020304"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3"/>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421411"/>
              <a:ext cx="3315855" cy="3169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icrosoft YaHei" panose="020B0503020204020204" pitchFamily="34" charset="-122"/>
                </a:defRPr>
              </a:lvl1pPr>
              <a:lvl2pPr marL="742950" indent="-285750">
                <a:defRPr>
                  <a:solidFill>
                    <a:schemeClr val="tx1"/>
                  </a:solidFill>
                  <a:latin typeface="Calibri" panose="020F0502020204030204" pitchFamily="34" charset="0"/>
                  <a:ea typeface="Microsoft YaHei" panose="020B0503020204020204" pitchFamily="34" charset="-122"/>
                </a:defRPr>
              </a:lvl2pPr>
              <a:lvl3pPr marL="1143000" indent="-228600">
                <a:defRPr>
                  <a:solidFill>
                    <a:schemeClr val="tx1"/>
                  </a:solidFill>
                  <a:latin typeface="Calibri" panose="020F0502020204030204" pitchFamily="34" charset="0"/>
                  <a:ea typeface="Microsoft YaHei" panose="020B0503020204020204" pitchFamily="34" charset="-122"/>
                </a:defRPr>
              </a:lvl3pPr>
              <a:lvl4pPr marL="1600200" indent="-228600">
                <a:defRPr>
                  <a:solidFill>
                    <a:schemeClr val="tx1"/>
                  </a:solidFill>
                  <a:latin typeface="Calibri" panose="020F0502020204030204" pitchFamily="34" charset="0"/>
                  <a:ea typeface="Microsoft YaHei" panose="020B0503020204020204" pitchFamily="34" charset="-122"/>
                </a:defRPr>
              </a:lvl4pPr>
              <a:lvl5pPr marL="2057400" indent="-228600">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9pPr>
            </a:lstStyle>
            <a:p>
              <a:pPr algn="ctr" eaLnBrk="0" fontAlgn="base" hangingPunct="0">
                <a:spcBef>
                  <a:spcPct val="0"/>
                </a:spcBef>
                <a:spcAft>
                  <a:spcPct val="0"/>
                </a:spcAft>
              </a:pPr>
              <a:r>
                <a:rPr lang="en-US" altLang="en-US" sz="4000" b="1" dirty="0" err="1" smtClean="0">
                  <a:solidFill>
                    <a:srgbClr val="0000FF"/>
                  </a:solidFill>
                  <a:latin typeface="#9Slide05 Fourth" panose="00000500000000000000" pitchFamily="2" charset="0"/>
                  <a:ea typeface="Helvetica Neue"/>
                  <a:cs typeface="Helvetica Neue"/>
                </a:rPr>
                <a:t>Bài</a:t>
              </a:r>
              <a:r>
                <a:rPr lang="en-US" altLang="en-US" sz="4000" b="1" dirty="0" smtClean="0">
                  <a:solidFill>
                    <a:srgbClr val="0000FF"/>
                  </a:solidFill>
                  <a:latin typeface="#9Slide05 Fourth" panose="00000500000000000000" pitchFamily="2" charset="0"/>
                  <a:ea typeface="Helvetica Neue"/>
                  <a:cs typeface="Helvetica Neue"/>
                </a:rPr>
                <a:t> 2:</a:t>
              </a:r>
              <a:r>
                <a:rPr lang="en-US" altLang="en-US" sz="4000" b="1" dirty="0" smtClean="0">
                  <a:solidFill>
                    <a:srgbClr val="FF0000"/>
                  </a:solidFill>
                  <a:latin typeface="#9Slide05 Fourth" panose="00000500000000000000" pitchFamily="2" charset="0"/>
                  <a:ea typeface="Helvetica Neue"/>
                  <a:cs typeface="Helvetica Neue"/>
                </a:rPr>
                <a:t> </a:t>
              </a:r>
              <a:endParaRPr lang="en-US" altLang="en-US" sz="4000" b="1" dirty="0" smtClean="0">
                <a:solidFill>
                  <a:srgbClr val="FF0000"/>
                </a:solidFill>
                <a:latin typeface="#9Slide05 Fourth" panose="00000500000000000000" pitchFamily="2" charset="0"/>
                <a:ea typeface="Helvetica Neue"/>
                <a:cs typeface="Helvetica Neue"/>
              </a:endParaRPr>
            </a:p>
            <a:p>
              <a:pPr algn="ctr" eaLnBrk="0" fontAlgn="base" hangingPunct="0">
                <a:spcBef>
                  <a:spcPct val="0"/>
                </a:spcBef>
                <a:spcAft>
                  <a:spcPct val="0"/>
                </a:spcAft>
              </a:pPr>
              <a:r>
                <a:rPr lang="en-US" altLang="en-US" sz="4000" b="1" dirty="0" smtClean="0">
                  <a:solidFill>
                    <a:srgbClr val="FF0000"/>
                  </a:solidFill>
                  <a:latin typeface="#9Slide05 Fourth" panose="00000500000000000000" pitchFamily="2" charset="0"/>
                  <a:ea typeface="Helvetica Neue"/>
                  <a:cs typeface="Helvetica Neue"/>
                </a:rPr>
                <a:t>YÊU THƯƠNG CON NGƯỜI </a:t>
              </a:r>
              <a:endParaRPr lang="en-SG" altLang="en-US" sz="4000" b="1" dirty="0">
                <a:solidFill>
                  <a:srgbClr val="0000FF"/>
                </a:solidFill>
                <a:latin typeface="#9Slide05 Fourth" panose="00000500000000000000" pitchFamily="2" charset="0"/>
              </a:endParaRPr>
            </a:p>
          </p:txBody>
        </p:sp>
      </p:grpSp>
      <p:pic>
        <p:nvPicPr>
          <p:cNvPr id="13" name="Picture 12"/>
          <p:cNvPicPr>
            <a:picLocks noChangeAspect="1"/>
          </p:cNvPicPr>
          <p:nvPr/>
        </p:nvPicPr>
        <p:blipFill>
          <a:blip r:embed="rId4"/>
          <a:stretch>
            <a:fillRect/>
          </a:stretch>
        </p:blipFill>
        <p:spPr>
          <a:xfrm>
            <a:off x="10936762" y="0"/>
            <a:ext cx="1255238" cy="937524"/>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164;p9"/>
          <p:cNvPicPr preferRelativeResize="0"/>
          <p:nvPr/>
        </p:nvPicPr>
        <p:blipFill rotWithShape="1">
          <a:blip r:embed="rId1"/>
          <a:srcRect l="15285" t="10430" r="46645" b="11190"/>
          <a:stretch>
            <a:fillRect/>
          </a:stretch>
        </p:blipFill>
        <p:spPr>
          <a:xfrm>
            <a:off x="-1200613" y="-255174"/>
            <a:ext cx="13897706" cy="7552607"/>
          </a:xfrm>
          <a:prstGeom prst="rect">
            <a:avLst/>
          </a:prstGeom>
          <a:noFill/>
          <a:ln>
            <a:noFill/>
          </a:ln>
        </p:spPr>
      </p:pic>
      <p:sp>
        <p:nvSpPr>
          <p:cNvPr id="6" name="Rectangle 5"/>
          <p:cNvSpPr/>
          <p:nvPr/>
        </p:nvSpPr>
        <p:spPr>
          <a:xfrm>
            <a:off x="1180415" y="4090937"/>
            <a:ext cx="9959201" cy="2097679"/>
          </a:xfrm>
          <a:prstGeom prst="rect">
            <a:avLst/>
          </a:prstGeom>
          <a:solidFill>
            <a:schemeClr val="accent4">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000" b="1"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pic>
        <p:nvPicPr>
          <p:cNvPr id="7" name="Shape 51"/>
          <p:cNvPicPr/>
          <p:nvPr/>
        </p:nvPicPr>
        <p:blipFill>
          <a:blip r:embed="rId2"/>
          <a:stretch>
            <a:fillRect/>
          </a:stretch>
        </p:blipFill>
        <p:spPr>
          <a:xfrm>
            <a:off x="2099945" y="716280"/>
            <a:ext cx="7240905" cy="3278505"/>
          </a:xfrm>
          <a:prstGeom prst="rect">
            <a:avLst/>
          </a:prstGeom>
        </p:spPr>
      </p:pic>
      <p:sp>
        <p:nvSpPr>
          <p:cNvPr id="3" name="Rectangle 2"/>
          <p:cNvSpPr/>
          <p:nvPr/>
        </p:nvSpPr>
        <p:spPr>
          <a:xfrm>
            <a:off x="1180591" y="3995080"/>
            <a:ext cx="9558797" cy="2045335"/>
          </a:xfrm>
          <a:prstGeom prst="rect">
            <a:avLst/>
          </a:prstGeom>
        </p:spPr>
        <p:txBody>
          <a:bodyPr wrap="square">
            <a:spAutoFit/>
          </a:bodyPr>
          <a:lstStyle/>
          <a:p>
            <a:pPr marR="0" lvl="0" algn="just">
              <a:lnSpc>
                <a:spcPct val="112000"/>
              </a:lnSpc>
              <a:spcBef>
                <a:spcPts val="0"/>
              </a:spcBef>
              <a:spcAft>
                <a:spcPts val="200"/>
              </a:spcAft>
              <a:buClr>
                <a:srgbClr val="1D02DA"/>
              </a:buClr>
              <a:buSzPts val="1000"/>
              <a:tabLst>
                <a:tab pos="334645" algn="l"/>
              </a:tabLst>
            </a:pPr>
            <a:r>
              <a:rPr lang="en-US" sz="2800" dirty="0" smtClean="0">
                <a:solidFill>
                  <a:srgbClr val="1D02DA"/>
                </a:solidFill>
                <a:latin typeface="Times New Roman" panose="02020603050405020304" pitchFamily="18" charset="0"/>
                <a:ea typeface="Arial" panose="020B0604020202020204" pitchFamily="34" charset="0"/>
                <a:cs typeface="Times New Roman" panose="02020603050405020304" pitchFamily="18" charset="0"/>
              </a:rPr>
              <a:t>1. </a:t>
            </a:r>
            <a:r>
              <a:rPr lang="vi-VN" sz="2800" dirty="0" smtClean="0">
                <a:solidFill>
                  <a:srgbClr val="1D02DA"/>
                </a:solidFill>
                <a:latin typeface="Times New Roman" panose="02020603050405020304" pitchFamily="18" charset="0"/>
                <a:ea typeface="Arial" panose="020B0604020202020204" pitchFamily="34" charset="0"/>
                <a:cs typeface="Times New Roman" panose="02020603050405020304" pitchFamily="18" charset="0"/>
              </a:rPr>
              <a:t>Hình </a:t>
            </a:r>
            <a:r>
              <a:rPr lang="vi-VN" sz="2800" dirty="0">
                <a:solidFill>
                  <a:srgbClr val="1D02DA"/>
                </a:solidFill>
                <a:latin typeface="Times New Roman" panose="02020603050405020304" pitchFamily="18" charset="0"/>
                <a:ea typeface="Arial" panose="020B0604020202020204" pitchFamily="34" charset="0"/>
                <a:cs typeface="Times New Roman" panose="02020603050405020304" pitchFamily="18" charset="0"/>
              </a:rPr>
              <a:t>ảnh gợi em nhớ tới sự việc nào xảy ra ở nước ta?</a:t>
            </a:r>
            <a:endParaRPr lang="en-US" sz="2800" dirty="0">
              <a:latin typeface="Times New Roman" panose="02020603050405020304" pitchFamily="18" charset="0"/>
              <a:ea typeface="Arial" panose="020B0604020202020204" pitchFamily="34" charset="0"/>
              <a:cs typeface="Times New Roman" panose="02020603050405020304" pitchFamily="18" charset="0"/>
            </a:endParaRPr>
          </a:p>
          <a:p>
            <a:pPr marR="0" lvl="0" algn="just">
              <a:lnSpc>
                <a:spcPct val="115000"/>
              </a:lnSpc>
              <a:spcBef>
                <a:spcPts val="0"/>
              </a:spcBef>
              <a:spcAft>
                <a:spcPts val="200"/>
              </a:spcAft>
              <a:buClr>
                <a:srgbClr val="1D02DA"/>
              </a:buClr>
              <a:buSzPts val="1000"/>
              <a:tabLst>
                <a:tab pos="328930" algn="l"/>
              </a:tabLst>
            </a:pPr>
            <a:r>
              <a:rPr lang="en-US" sz="2800" dirty="0" smtClean="0">
                <a:solidFill>
                  <a:srgbClr val="1D02DA"/>
                </a:solidFill>
                <a:latin typeface="Times New Roman" panose="02020603050405020304" pitchFamily="18" charset="0"/>
                <a:ea typeface="Arial" panose="020B0604020202020204" pitchFamily="34" charset="0"/>
                <a:cs typeface="Times New Roman" panose="02020603050405020304" pitchFamily="18" charset="0"/>
              </a:rPr>
              <a:t>2. </a:t>
            </a:r>
            <a:r>
              <a:rPr lang="vi-VN" sz="2800" dirty="0" smtClean="0">
                <a:solidFill>
                  <a:srgbClr val="1D02DA"/>
                </a:solidFill>
                <a:latin typeface="Times New Roman" panose="02020603050405020304" pitchFamily="18" charset="0"/>
                <a:ea typeface="Arial" panose="020B0604020202020204" pitchFamily="34" charset="0"/>
                <a:cs typeface="Times New Roman" panose="02020603050405020304" pitchFamily="18" charset="0"/>
              </a:rPr>
              <a:t>Trước </a:t>
            </a:r>
            <a:r>
              <a:rPr lang="vi-VN" sz="2800" dirty="0">
                <a:solidFill>
                  <a:srgbClr val="1D02DA"/>
                </a:solidFill>
                <a:latin typeface="Times New Roman" panose="02020603050405020304" pitchFamily="18" charset="0"/>
                <a:ea typeface="Arial" panose="020B0604020202020204" pitchFamily="34" charset="0"/>
                <a:cs typeface="Times New Roman" panose="02020603050405020304" pitchFamily="18" charset="0"/>
              </a:rPr>
              <a:t>sự việc đó, Nhà nước và Nhân dân ta đã có những hành động gì?</a:t>
            </a:r>
            <a:endParaRPr lang="en-US" sz="2800" dirty="0">
              <a:latin typeface="Times New Roman" panose="02020603050405020304" pitchFamily="18" charset="0"/>
              <a:ea typeface="Arial" panose="020B0604020202020204" pitchFamily="34" charset="0"/>
              <a:cs typeface="Times New Roman" panose="02020603050405020304" pitchFamily="18" charset="0"/>
            </a:endParaRPr>
          </a:p>
          <a:p>
            <a:r>
              <a:rPr lang="en-US" sz="2800" dirty="0" smtClean="0">
                <a:solidFill>
                  <a:srgbClr val="1D02DA"/>
                </a:solidFill>
                <a:latin typeface="Times New Roman" panose="02020603050405020304" pitchFamily="18" charset="0"/>
                <a:ea typeface="Courier New" panose="02070309020205020404" pitchFamily="49" charset="0"/>
                <a:cs typeface="Times New Roman" panose="02020603050405020304" pitchFamily="18" charset="0"/>
              </a:rPr>
              <a:t>3. </a:t>
            </a:r>
            <a:r>
              <a:rPr lang="vi-VN" sz="2800" dirty="0" smtClean="0">
                <a:solidFill>
                  <a:srgbClr val="1D02DA"/>
                </a:solidFill>
                <a:latin typeface="Times New Roman" panose="02020603050405020304" pitchFamily="18" charset="0"/>
                <a:ea typeface="Courier New" panose="02070309020205020404" pitchFamily="49" charset="0"/>
                <a:cs typeface="Times New Roman" panose="02020603050405020304" pitchFamily="18" charset="0"/>
              </a:rPr>
              <a:t>Em </a:t>
            </a:r>
            <a:r>
              <a:rPr lang="vi-VN" sz="2800" dirty="0">
                <a:solidFill>
                  <a:srgbClr val="1D02DA"/>
                </a:solidFill>
                <a:latin typeface="Times New Roman" panose="02020603050405020304" pitchFamily="18" charset="0"/>
                <a:ea typeface="Courier New" panose="02070309020205020404" pitchFamily="49" charset="0"/>
                <a:cs typeface="Times New Roman" panose="02020603050405020304" pitchFamily="18" charset="0"/>
              </a:rPr>
              <a:t>hãy chia sẻ cảm xúc của mình trước những hành động </a:t>
            </a:r>
            <a:r>
              <a:rPr lang="vi-VN" sz="2800" dirty="0" smtClean="0">
                <a:solidFill>
                  <a:srgbClr val="1D02DA"/>
                </a:solidFill>
                <a:latin typeface="Times New Roman" panose="02020603050405020304" pitchFamily="18" charset="0"/>
                <a:ea typeface="Courier New" panose="02070309020205020404" pitchFamily="49" charset="0"/>
                <a:cs typeface="Times New Roman" panose="02020603050405020304" pitchFamily="18" charset="0"/>
              </a:rPr>
              <a:t>đó</a:t>
            </a:r>
            <a:r>
              <a:rPr lang="en-US" sz="2800" dirty="0" smtClean="0">
                <a:solidFill>
                  <a:srgbClr val="1D02DA"/>
                </a:solidFill>
                <a:latin typeface="Times New Roman" panose="02020603050405020304" pitchFamily="18" charset="0"/>
                <a:ea typeface="Courier New" panose="02070309020205020404" pitchFamily="49"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4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2"/>
          <a:srcRect/>
          <a:stretch>
            <a:fill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anose="02020603050405020304" pitchFamily="18" charset="0"/>
              </a:rPr>
              <a:t>II.</a:t>
            </a:r>
            <a:endPar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anose="02020603050405020304" pitchFamily="18" charset="0"/>
            </a:endParaRPr>
          </a:p>
          <a:p>
            <a:pPr algn="ctr" defTabSz="457200"/>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anose="02020603050405020304" pitchFamily="18" charset="0"/>
              </a:rPr>
              <a:t>Khám</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anose="02020603050405020304" pitchFamily="18" charset="0"/>
              </a:rPr>
              <a:t>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anose="02020603050405020304" pitchFamily="18" charset="0"/>
              </a:rPr>
              <a:t>phá</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anose="02020603050405020304" pitchFamily="18" charset="0"/>
            </a:endParaRPr>
          </a:p>
        </p:txBody>
      </p:sp>
      <p:grpSp>
        <p:nvGrpSpPr>
          <p:cNvPr id="3" name="Group 2"/>
          <p:cNvGrpSpPr/>
          <p:nvPr/>
        </p:nvGrpSpPr>
        <p:grpSpPr>
          <a:xfrm>
            <a:off x="839417" y="578106"/>
            <a:ext cx="5286576" cy="5604731"/>
            <a:chOff x="839417" y="578106"/>
            <a:chExt cx="5286576" cy="5604731"/>
          </a:xfrm>
        </p:grpSpPr>
        <p:pic>
          <p:nvPicPr>
            <p:cNvPr id="8" name="Picture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3"/>
            <a:stretch>
              <a:fillRect/>
            </a:stretch>
          </p:blipFill>
          <p:spPr>
            <a:xfrm>
              <a:off x="979117" y="1288036"/>
              <a:ext cx="4680585" cy="4558665"/>
            </a:xfrm>
            <a:prstGeom prst="rect">
              <a:avLst/>
            </a:prstGeom>
          </p:spPr>
        </p:pic>
        <p:sp>
          <p:nvSpPr>
            <p:cNvPr id="10" name="Rectangle 9"/>
            <p:cNvSpPr>
              <a:spLocks noChangeArrowheads="1"/>
            </p:cNvSpPr>
            <p:nvPr/>
          </p:nvSpPr>
          <p:spPr bwMode="auto">
            <a:xfrm>
              <a:off x="1410628" y="1594131"/>
              <a:ext cx="3315855"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icrosoft YaHei" panose="020B0503020204020204" pitchFamily="34" charset="-122"/>
                </a:defRPr>
              </a:lvl1pPr>
              <a:lvl2pPr marL="742950" indent="-285750">
                <a:defRPr>
                  <a:solidFill>
                    <a:schemeClr val="tx1"/>
                  </a:solidFill>
                  <a:latin typeface="Calibri" panose="020F0502020204030204" pitchFamily="34" charset="0"/>
                  <a:ea typeface="Microsoft YaHei" panose="020B0503020204020204" pitchFamily="34" charset="-122"/>
                </a:defRPr>
              </a:lvl2pPr>
              <a:lvl3pPr marL="1143000" indent="-228600">
                <a:defRPr>
                  <a:solidFill>
                    <a:schemeClr val="tx1"/>
                  </a:solidFill>
                  <a:latin typeface="Calibri" panose="020F0502020204030204" pitchFamily="34" charset="0"/>
                  <a:ea typeface="Microsoft YaHei" panose="020B0503020204020204" pitchFamily="34" charset="-122"/>
                </a:defRPr>
              </a:lvl3pPr>
              <a:lvl4pPr marL="1600200" indent="-228600">
                <a:defRPr>
                  <a:solidFill>
                    <a:schemeClr val="tx1"/>
                  </a:solidFill>
                  <a:latin typeface="Calibri" panose="020F0502020204030204" pitchFamily="34" charset="0"/>
                  <a:ea typeface="Microsoft YaHei" panose="020B0503020204020204" pitchFamily="34" charset="-122"/>
                </a:defRPr>
              </a:lvl4pPr>
              <a:lvl5pPr marL="2057400" indent="-228600">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9Slide05 Fourth" panose="00000500000000000000" pitchFamily="2" charset="0"/>
                  <a:ea typeface="Helvetica Neue"/>
                  <a:cs typeface="Helvetica Neue"/>
                </a:rPr>
                <a:t>Bài</a:t>
              </a:r>
              <a:r>
                <a:rPr lang="en-US" altLang="en-US" sz="4400" b="1" dirty="0" smtClean="0">
                  <a:solidFill>
                    <a:srgbClr val="0000FF"/>
                  </a:solidFill>
                  <a:latin typeface="#9Slide05 Fourth" panose="00000500000000000000" pitchFamily="2" charset="0"/>
                  <a:ea typeface="Helvetica Neue"/>
                  <a:cs typeface="Helvetica Neue"/>
                </a:rPr>
                <a:t> 2:</a:t>
              </a:r>
              <a:r>
                <a:rPr lang="en-US" altLang="en-US" sz="4400" b="1" dirty="0" smtClean="0">
                  <a:solidFill>
                    <a:srgbClr val="FF0000"/>
                  </a:solidFill>
                  <a:latin typeface="#9Slide05 Fourth" panose="00000500000000000000" pitchFamily="2" charset="0"/>
                  <a:ea typeface="Helvetica Neue"/>
                  <a:cs typeface="Helvetica Neue"/>
                </a:rPr>
                <a:t> </a:t>
              </a:r>
              <a:endParaRPr lang="en-US" altLang="en-US" sz="4400" b="1" dirty="0" smtClean="0">
                <a:solidFill>
                  <a:srgbClr val="FF0000"/>
                </a:solidFill>
                <a:latin typeface="#9Slide05 Fourth" panose="00000500000000000000" pitchFamily="2" charset="0"/>
                <a:ea typeface="Helvetica Neue"/>
                <a:cs typeface="Helvetica Neue"/>
              </a:endParaRPr>
            </a:p>
            <a:p>
              <a:pPr algn="ctr" eaLnBrk="0" fontAlgn="base" hangingPunct="0">
                <a:spcBef>
                  <a:spcPct val="0"/>
                </a:spcBef>
                <a:spcAft>
                  <a:spcPct val="0"/>
                </a:spcAft>
              </a:pPr>
              <a:r>
                <a:rPr lang="en-US" altLang="en-US" sz="4400" b="1" dirty="0" smtClean="0">
                  <a:solidFill>
                    <a:srgbClr val="FF0000"/>
                  </a:solidFill>
                  <a:latin typeface="#9Slide05 Fourth" panose="00000500000000000000" pitchFamily="2" charset="0"/>
                  <a:ea typeface="Helvetica Neue"/>
                  <a:cs typeface="Helvetica Neue"/>
                </a:rPr>
                <a:t>YÊU THƯƠNG CON NGƯỜI</a:t>
              </a:r>
              <a:endParaRPr lang="en-SG" altLang="en-US" sz="4400" b="1" dirty="0">
                <a:solidFill>
                  <a:srgbClr val="0000FF"/>
                </a:solidFill>
                <a:latin typeface="#9Slide05 Fourth" panose="00000500000000000000" pitchFamily="2" charset="0"/>
              </a:endParaRPr>
            </a:p>
          </p:txBody>
        </p:sp>
        <p:sp>
          <p:nvSpPr>
            <p:cNvPr id="14" name="Rectangle 1"/>
            <p:cNvSpPr>
              <a:spLocks noChangeArrowheads="1"/>
            </p:cNvSpPr>
            <p:nvPr/>
          </p:nvSpPr>
          <p:spPr bwMode="auto">
            <a:xfrm>
              <a:off x="1258342" y="5490356"/>
              <a:ext cx="4867651" cy="553085"/>
            </a:xfrm>
            <a:prstGeom prst="rect">
              <a:avLst/>
            </a:prstGeom>
            <a:noFill/>
            <a:ln w="9525">
              <a:noFill/>
              <a:miter lim="800000"/>
            </a:ln>
            <a:effectLst/>
          </p:spPr>
          <p:txBody>
            <a:bodyPr vert="horz" wrap="square" lIns="91440" tIns="45720" rIns="91440" bIns="45720" numCol="1" anchor="ctr" anchorCtr="0" compatLnSpc="1">
              <a:spAutoFit/>
            </a:bodyPr>
            <a:lstStyle/>
            <a:p>
              <a:pPr algn="ctr" eaLnBrk="0" fontAlgn="base" hangingPunct="0">
                <a:spcBef>
                  <a:spcPct val="0"/>
                </a:spcBef>
                <a:spcAft>
                  <a:spcPct val="0"/>
                </a:spcAft>
              </a:pPr>
              <a:endParaRPr lang="en-US" sz="3000" dirty="0" smtClean="0">
                <a:solidFill>
                  <a:srgbClr val="FF0000"/>
                </a:solidFill>
                <a:latin typeface="SVN-Very Berry" panose="00000500000000000000" pitchFamily="2" charset="0"/>
                <a:ea typeface="Calibri" panose="020F0502020204030204" pitchFamily="34" charset="0"/>
                <a:cs typeface="Times New Roman" panose="02020603050405020304" pitchFamily="18" charset="0"/>
              </a:endParaRPr>
            </a:p>
          </p:txBody>
        </p:sp>
      </p:grpSp>
      <p:pic>
        <p:nvPicPr>
          <p:cNvPr id="13" name="Picture 12"/>
          <p:cNvPicPr>
            <a:picLocks noChangeAspect="1"/>
          </p:cNvPicPr>
          <p:nvPr/>
        </p:nvPicPr>
        <p:blipFill>
          <a:blip r:embed="rId4"/>
          <a:stretch>
            <a:fillRect/>
          </a:stretch>
        </p:blipFill>
        <p:spPr>
          <a:xfrm>
            <a:off x="10936762" y="0"/>
            <a:ext cx="1255238" cy="937524"/>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76916" y="624234"/>
            <a:ext cx="10174557" cy="5604731"/>
            <a:chOff x="676916" y="624234"/>
            <a:chExt cx="10174557" cy="5604731"/>
          </a:xfrm>
        </p:grpSpPr>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3">
                <a:alphaModFix amt="1000"/>
              </a:blip>
              <a:stretch>
                <a:fillRect/>
              </a:stretch>
            </a:blipFill>
            <a:ln>
              <a:noFill/>
            </a:ln>
          </p:spPr>
        </p:pic>
        <p:sp>
          <p:nvSpPr>
            <p:cNvPr id="9" name="Rectangle 1"/>
            <p:cNvSpPr>
              <a:spLocks noChangeArrowheads="1"/>
            </p:cNvSpPr>
            <p:nvPr/>
          </p:nvSpPr>
          <p:spPr bwMode="auto">
            <a:xfrm>
              <a:off x="1258342" y="5490356"/>
              <a:ext cx="4867651" cy="553085"/>
            </a:xfrm>
            <a:prstGeom prst="rect">
              <a:avLst/>
            </a:prstGeom>
            <a:noFill/>
            <a:ln w="9525">
              <a:noFill/>
              <a:miter lim="800000"/>
            </a:ln>
            <a:effectLst/>
          </p:spPr>
          <p:txBody>
            <a:bodyPr vert="horz" wrap="square" lIns="91440" tIns="45720" rIns="91440" bIns="45720" numCol="1" anchor="ctr" anchorCtr="0" compatLnSpc="1">
              <a:spAutoFit/>
            </a:bodyPr>
            <a:lstStyle/>
            <a:p>
              <a:pPr algn="ctr" eaLnBrk="0" fontAlgn="base" hangingPunct="0">
                <a:spcBef>
                  <a:spcPct val="0"/>
                </a:spcBef>
                <a:spcAft>
                  <a:spcPct val="0"/>
                </a:spcAft>
              </a:pPr>
              <a:endParaRPr lang="en-US" sz="3000" dirty="0" smtClean="0">
                <a:solidFill>
                  <a:srgbClr val="FF0000"/>
                </a:solidFill>
                <a:latin typeface="SVN-Very Berry" panose="00000500000000000000" pitchFamily="2" charset="0"/>
                <a:ea typeface="Calibri" panose="020F0502020204030204" pitchFamily="34" charset="0"/>
                <a:cs typeface="Times New Roman" panose="02020603050405020304" pitchFamily="18" charset="0"/>
              </a:endParaRPr>
            </a:p>
          </p:txBody>
        </p:sp>
      </p:grpSp>
      <p:sp>
        <p:nvSpPr>
          <p:cNvPr id="11" name="Rectangle 10"/>
          <p:cNvSpPr/>
          <p:nvPr/>
        </p:nvSpPr>
        <p:spPr>
          <a:xfrm>
            <a:off x="3555513" y="1886797"/>
            <a:ext cx="6035040" cy="2637790"/>
          </a:xfrm>
          <a:prstGeom prst="rect">
            <a:avLst/>
          </a:prstGeom>
        </p:spPr>
        <p:txBody>
          <a:bodyPr wrap="square">
            <a:spAutoFit/>
          </a:bodyPr>
          <a:lstStyle/>
          <a:p>
            <a:pPr marR="0" lvl="0">
              <a:lnSpc>
                <a:spcPct val="115000"/>
              </a:lnSpc>
              <a:spcBef>
                <a:spcPts val="0"/>
              </a:spcBef>
              <a:spcAft>
                <a:spcPts val="500"/>
              </a:spcAft>
              <a:buClr>
                <a:srgbClr val="000000"/>
              </a:buClr>
              <a:buSzPts val="1200"/>
              <a:tabLst>
                <a:tab pos="252730" algn="l"/>
              </a:tabLst>
            </a:pPr>
            <a:r>
              <a:rPr lang="en-US" sz="3600" b="1" dirty="0" smtClean="0">
                <a:solidFill>
                  <a:srgbClr val="FF0000"/>
                </a:solidFill>
                <a:latin typeface="#9Slide06 SVNSlow Attack" pitchFamily="2" charset="0"/>
                <a:ea typeface="Arial" panose="020B0604020202020204" pitchFamily="34" charset="0"/>
                <a:cs typeface="Arial" panose="020B0604020202020204" pitchFamily="34" charset="0"/>
              </a:rPr>
              <a:t>1. </a:t>
            </a:r>
            <a:r>
              <a:rPr lang="vi-VN" sz="3600" b="1" dirty="0" smtClean="0">
                <a:solidFill>
                  <a:srgbClr val="FF0000"/>
                </a:solidFill>
                <a:latin typeface="#9Slide06 SVNSlow Attack" pitchFamily="2" charset="0"/>
                <a:ea typeface="Arial" panose="020B0604020202020204" pitchFamily="34" charset="0"/>
                <a:cs typeface="Arial" panose="020B0604020202020204" pitchFamily="34" charset="0"/>
              </a:rPr>
              <a:t>Yêu </a:t>
            </a:r>
            <a:r>
              <a:rPr lang="vi-VN" sz="3600" b="1" dirty="0">
                <a:solidFill>
                  <a:srgbClr val="FF0000"/>
                </a:solidFill>
                <a:latin typeface="#9Slide06 SVNSlow Attack" pitchFamily="2" charset="0"/>
                <a:ea typeface="Arial" panose="020B0604020202020204" pitchFamily="34" charset="0"/>
                <a:cs typeface="Arial" panose="020B0604020202020204" pitchFamily="34" charset="0"/>
              </a:rPr>
              <a:t>thương con người </a:t>
            </a:r>
            <a:r>
              <a:rPr lang="vi-VN" sz="3600" b="1" dirty="0" smtClean="0">
                <a:solidFill>
                  <a:srgbClr val="FF0000"/>
                </a:solidFill>
                <a:latin typeface="#9Slide06 SVNSlow Attack" pitchFamily="2" charset="0"/>
                <a:ea typeface="Arial" panose="020B0604020202020204" pitchFamily="34" charset="0"/>
                <a:cs typeface="Arial" panose="020B0604020202020204" pitchFamily="34" charset="0"/>
              </a:rPr>
              <a:t>và </a:t>
            </a:r>
            <a:r>
              <a:rPr lang="vi-VN" sz="3600" b="1" dirty="0">
                <a:solidFill>
                  <a:srgbClr val="FF0000"/>
                </a:solidFill>
                <a:latin typeface="#9Slide06 SVNSlow Attack" pitchFamily="2" charset="0"/>
                <a:ea typeface="Arial" panose="020B0604020202020204" pitchFamily="34" charset="0"/>
                <a:cs typeface="Arial" panose="020B0604020202020204" pitchFamily="34" charset="0"/>
              </a:rPr>
              <a:t>biểu hiện </a:t>
            </a:r>
            <a:r>
              <a:rPr lang="vi-VN" sz="3600" b="1" dirty="0" smtClean="0">
                <a:solidFill>
                  <a:srgbClr val="FF0000"/>
                </a:solidFill>
                <a:latin typeface="#9Slide06 SVNSlow Attack" pitchFamily="2" charset="0"/>
                <a:ea typeface="Arial" panose="020B0604020202020204" pitchFamily="34" charset="0"/>
                <a:cs typeface="Arial" panose="020B0604020202020204" pitchFamily="34" charset="0"/>
              </a:rPr>
              <a:t>c</a:t>
            </a:r>
            <a:r>
              <a:rPr lang="en-US" sz="3600" b="1" dirty="0">
                <a:solidFill>
                  <a:srgbClr val="FF0000"/>
                </a:solidFill>
                <a:latin typeface="#9Slide06 SVNSlow Attack" pitchFamily="2" charset="0"/>
                <a:ea typeface="Arial" panose="020B0604020202020204" pitchFamily="34" charset="0"/>
                <a:cs typeface="Arial" panose="020B0604020202020204" pitchFamily="34" charset="0"/>
              </a:rPr>
              <a:t>ủ</a:t>
            </a:r>
            <a:r>
              <a:rPr lang="vi-VN" sz="3600" b="1" dirty="0" smtClean="0">
                <a:solidFill>
                  <a:srgbClr val="FF0000"/>
                </a:solidFill>
                <a:latin typeface="#9Slide06 SVNSlow Attack" pitchFamily="2" charset="0"/>
                <a:ea typeface="Arial" panose="020B0604020202020204" pitchFamily="34" charset="0"/>
                <a:cs typeface="Arial" panose="020B0604020202020204" pitchFamily="34" charset="0"/>
              </a:rPr>
              <a:t>a </a:t>
            </a:r>
            <a:r>
              <a:rPr lang="en-US" altLang="vi-VN" sz="3600" b="1" dirty="0" smtClean="0">
                <a:solidFill>
                  <a:srgbClr val="FF0000"/>
                </a:solidFill>
                <a:latin typeface="#9Slide06 SVNSlow Attack" pitchFamily="2" charset="0"/>
                <a:ea typeface="Arial" panose="020B0604020202020204" pitchFamily="34" charset="0"/>
                <a:cs typeface="Arial" panose="020B0604020202020204" pitchFamily="34" charset="0"/>
              </a:rPr>
              <a:t>tình </a:t>
            </a:r>
            <a:r>
              <a:rPr lang="vi-VN" sz="3600" b="1" dirty="0">
                <a:solidFill>
                  <a:srgbClr val="FF0000"/>
                </a:solidFill>
                <a:latin typeface="#9Slide06 SVNSlow Attack" pitchFamily="2" charset="0"/>
                <a:ea typeface="Arial" panose="020B0604020202020204" pitchFamily="34" charset="0"/>
                <a:cs typeface="Arial" panose="020B0604020202020204" pitchFamily="34" charset="0"/>
              </a:rPr>
              <a:t>yêu thương con người</a:t>
            </a:r>
            <a:endParaRPr lang="en-US" sz="3600" u="none" strike="noStrike" spc="0" dirty="0">
              <a:solidFill>
                <a:srgbClr val="FF0000"/>
              </a:solidFill>
              <a:effectLst/>
              <a:latin typeface="#9Slide06 SVNSlow Attack" pitchFamily="2" charset="0"/>
              <a:ea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4"/>
          <a:stretch>
            <a:fillRect/>
          </a:stretch>
        </p:blipFill>
        <p:spPr>
          <a:xfrm>
            <a:off x="10936762" y="0"/>
            <a:ext cx="1255238" cy="937524"/>
          </a:xfrm>
          <a:prstGeom prst="rect">
            <a:avLst/>
          </a:prstGeo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941472" y="-200297"/>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3941472" y="150222"/>
            <a:ext cx="4152790"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smtClean="0">
                <a:solidFill>
                  <a:srgbClr val="0070C0"/>
                </a:solidFill>
                <a:latin typeface="Times New Roman" panose="02020603050405020304" pitchFamily="18" charset="0"/>
                <a:cs typeface="Times New Roman" panose="02020603050405020304" pitchFamily="18" charset="0"/>
              </a:rPr>
              <a:t>ĐỌC THÔNG TIN</a:t>
            </a:r>
            <a:endParaRPr lang="en-US" altLang="en-US" sz="2800" b="1" dirty="0" smtClean="0">
              <a:solidFill>
                <a:srgbClr val="0070C0"/>
              </a:solidFill>
              <a:latin typeface="Times New Roman" panose="02020603050405020304" pitchFamily="18" charset="0"/>
              <a:cs typeface="Times New Roman" panose="02020603050405020304" pitchFamily="18" charset="0"/>
            </a:endParaRPr>
          </a:p>
        </p:txBody>
      </p:sp>
      <p:pic>
        <p:nvPicPr>
          <p:cNvPr id="9" name="Picture 8" descr="58PIC58PIC58PIC58PICHsaGKG559akDq_PIC2018.png"/>
          <p:cNvPicPr>
            <a:picLocks noChangeAspect="1"/>
          </p:cNvPicPr>
          <p:nvPr/>
        </p:nvPicPr>
        <p:blipFill>
          <a:blip r:embed="rId2">
            <a:extLst>
              <a:ext uri="{28A0092B-C50C-407E-A947-70E740481C1C}">
                <a14:useLocalDpi xmlns:a14="http://schemas.microsoft.com/office/drawing/2010/main" val="0"/>
              </a:ext>
            </a:extLst>
          </a:blip>
          <a:srcRect l="7143" t="16071" r="5357" b="14285"/>
          <a:stretch>
            <a:fillRect/>
          </a:stretch>
        </p:blipFill>
        <p:spPr bwMode="auto">
          <a:xfrm>
            <a:off x="-735965" y="-508000"/>
            <a:ext cx="14070330" cy="8202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Shape 53"/>
          <p:cNvPicPr/>
          <p:nvPr/>
        </p:nvPicPr>
        <p:blipFill>
          <a:blip r:embed="rId3"/>
          <a:stretch>
            <a:fillRect/>
          </a:stretch>
        </p:blipFill>
        <p:spPr>
          <a:xfrm>
            <a:off x="269296" y="4117001"/>
            <a:ext cx="3220278" cy="2638087"/>
          </a:xfrm>
          <a:prstGeom prst="rect">
            <a:avLst/>
          </a:prstGeom>
        </p:spPr>
      </p:pic>
      <p:pic>
        <p:nvPicPr>
          <p:cNvPr id="12" name="Picture 11"/>
          <p:cNvPicPr>
            <a:picLocks noChangeAspect="1"/>
          </p:cNvPicPr>
          <p:nvPr/>
        </p:nvPicPr>
        <p:blipFill>
          <a:blip r:embed="rId4"/>
          <a:stretch>
            <a:fillRect/>
          </a:stretch>
        </p:blipFill>
        <p:spPr>
          <a:xfrm>
            <a:off x="10939780" y="-49530"/>
            <a:ext cx="1163955" cy="868680"/>
          </a:xfrm>
          <a:prstGeom prst="rect">
            <a:avLst/>
          </a:prstGeom>
        </p:spPr>
      </p:pic>
      <p:sp>
        <p:nvSpPr>
          <p:cNvPr id="3" name="Rectangle 1"/>
          <p:cNvSpPr/>
          <p:nvPr/>
        </p:nvSpPr>
        <p:spPr>
          <a:xfrm>
            <a:off x="323215" y="796290"/>
            <a:ext cx="11332210" cy="3441065"/>
          </a:xfrm>
          <a:prstGeom prst="rect">
            <a:avLst/>
          </a:prstGeom>
        </p:spPr>
        <p:txBody>
          <a:bodyPr wrap="square">
            <a:spAutoFit/>
          </a:bodyPr>
          <a:p>
            <a:pPr indent="342900" algn="just">
              <a:spcAft>
                <a:spcPts val="200"/>
              </a:spcAft>
            </a:pPr>
            <a:r>
              <a:rPr lang="vi-VN" sz="2400" dirty="0" smtClean="0">
                <a:latin typeface="Times New Roman" panose="02020603050405020304" pitchFamily="18" charset="0"/>
                <a:ea typeface="Arial" panose="020B0604020202020204" pitchFamily="34" charset="0"/>
                <a:cs typeface="Times New Roman" panose="02020603050405020304" pitchFamily="18" charset="0"/>
              </a:rPr>
              <a:t>Bé </a:t>
            </a:r>
            <a:r>
              <a:rPr lang="vi-VN" sz="2400" dirty="0">
                <a:latin typeface="Times New Roman" panose="02020603050405020304" pitchFamily="18" charset="0"/>
                <a:ea typeface="Arial" panose="020B0604020202020204" pitchFamily="34" charset="0"/>
                <a:cs typeface="Times New Roman" panose="02020603050405020304" pitchFamily="18" charset="0"/>
              </a:rPr>
              <a:t>Nguyễn Hải An, 7 tuổi bi </a:t>
            </a:r>
            <a:r>
              <a:rPr lang="vi-VN" sz="2400" dirty="0" smtClean="0">
                <a:latin typeface="Times New Roman" panose="02020603050405020304" pitchFamily="18" charset="0"/>
                <a:ea typeface="Arial" panose="020B0604020202020204" pitchFamily="34" charset="0"/>
                <a:cs typeface="Times New Roman" panose="02020603050405020304" pitchFamily="18" charset="0"/>
              </a:rPr>
              <a:t>c</a:t>
            </a:r>
            <a:r>
              <a:rPr lang="en-US" sz="2400" dirty="0">
                <a:latin typeface="Times New Roman" panose="02020603050405020304" pitchFamily="18" charset="0"/>
                <a:ea typeface="Arial" panose="020B0604020202020204" pitchFamily="34" charset="0"/>
                <a:cs typeface="Times New Roman" panose="02020603050405020304" pitchFamily="18" charset="0"/>
              </a:rPr>
              <a:t>ă</a:t>
            </a:r>
            <a:r>
              <a:rPr lang="vi-VN" sz="2400" dirty="0" smtClean="0">
                <a:latin typeface="Times New Roman" panose="02020603050405020304" pitchFamily="18" charset="0"/>
                <a:ea typeface="Arial" panose="020B0604020202020204" pitchFamily="34" charset="0"/>
                <a:cs typeface="Times New Roman" panose="02020603050405020304" pitchFamily="18" charset="0"/>
              </a:rPr>
              <a:t>n </a:t>
            </a:r>
            <a:r>
              <a:rPr lang="vi-VN" sz="2400" dirty="0">
                <a:latin typeface="Times New Roman" panose="02020603050405020304" pitchFamily="18" charset="0"/>
                <a:ea typeface="Arial" panose="020B0604020202020204" pitchFamily="34" charset="0"/>
                <a:cs typeface="Times New Roman" panose="02020603050405020304" pitchFamily="18" charset="0"/>
              </a:rPr>
              <a:t>bệnh u thần kinh đệm cầu não lan toả - một </a:t>
            </a:r>
            <a:r>
              <a:rPr lang="vi-VN" sz="2400" dirty="0" smtClean="0">
                <a:latin typeface="Times New Roman" panose="02020603050405020304" pitchFamily="18" charset="0"/>
                <a:ea typeface="Arial" panose="020B0604020202020204" pitchFamily="34" charset="0"/>
                <a:cs typeface="Times New Roman" panose="02020603050405020304" pitchFamily="18" charset="0"/>
              </a:rPr>
              <a:t>c</a:t>
            </a:r>
            <a:r>
              <a:rPr lang="en-US" sz="2400" dirty="0">
                <a:latin typeface="Times New Roman" panose="02020603050405020304" pitchFamily="18" charset="0"/>
                <a:ea typeface="Arial" panose="020B0604020202020204" pitchFamily="34" charset="0"/>
                <a:cs typeface="Times New Roman" panose="02020603050405020304" pitchFamily="18" charset="0"/>
              </a:rPr>
              <a:t>ă</a:t>
            </a:r>
            <a:r>
              <a:rPr lang="vi-VN" sz="2400" dirty="0" smtClean="0">
                <a:latin typeface="Times New Roman" panose="02020603050405020304" pitchFamily="18" charset="0"/>
                <a:ea typeface="Arial" panose="020B0604020202020204" pitchFamily="34" charset="0"/>
                <a:cs typeface="Times New Roman" panose="02020603050405020304" pitchFamily="18" charset="0"/>
              </a:rPr>
              <a:t>n </a:t>
            </a:r>
            <a:r>
              <a:rPr lang="vi-VN" sz="2400" dirty="0">
                <a:latin typeface="Times New Roman" panose="02020603050405020304" pitchFamily="18" charset="0"/>
                <a:ea typeface="Arial" panose="020B0604020202020204" pitchFamily="34" charset="0"/>
                <a:cs typeface="Times New Roman" panose="02020603050405020304" pitchFamily="18" charset="0"/>
              </a:rPr>
              <a:t>bệnh hiện </a:t>
            </a:r>
            <a:r>
              <a:rPr lang="vi-VN" sz="2400" dirty="0" smtClean="0">
                <a:latin typeface="Times New Roman" panose="02020603050405020304" pitchFamily="18" charset="0"/>
                <a:ea typeface="Arial" panose="020B0604020202020204" pitchFamily="34" charset="0"/>
                <a:cs typeface="Times New Roman" panose="02020603050405020304" pitchFamily="18" charset="0"/>
              </a:rPr>
              <a:t>t</a:t>
            </a:r>
            <a:r>
              <a:rPr lang="en-US" sz="2400" dirty="0" err="1" smtClean="0">
                <a:latin typeface="Times New Roman" panose="02020603050405020304" pitchFamily="18" charset="0"/>
                <a:ea typeface="Arial" panose="020B0604020202020204" pitchFamily="34" charset="0"/>
                <a:cs typeface="Times New Roman" panose="02020603050405020304" pitchFamily="18" charset="0"/>
              </a:rPr>
              <a:t>ại</a:t>
            </a:r>
            <a:r>
              <a:rPr lang="vi-VN" sz="2400" dirty="0" smtClean="0">
                <a:latin typeface="Times New Roman" panose="02020603050405020304" pitchFamily="18" charset="0"/>
                <a:ea typeface="Arial" panose="020B0604020202020204" pitchFamily="34" charset="0"/>
                <a:cs typeface="Times New Roman" panose="02020603050405020304" pitchFamily="18" charset="0"/>
              </a:rPr>
              <a:t> </a:t>
            </a:r>
            <a:r>
              <a:rPr lang="vi-VN" sz="2400" dirty="0">
                <a:latin typeface="Times New Roman" panose="02020603050405020304" pitchFamily="18" charset="0"/>
                <a:ea typeface="Arial" panose="020B0604020202020204" pitchFamily="34" charset="0"/>
                <a:cs typeface="Times New Roman" panose="02020603050405020304" pitchFamily="18" charset="0"/>
              </a:rPr>
              <a:t>chưa có phương pháp điều tr</a:t>
            </a:r>
            <a:r>
              <a:rPr lang="en-US" altLang="vi-VN" sz="2400" dirty="0">
                <a:latin typeface="Times New Roman" panose="02020603050405020304" pitchFamily="18" charset="0"/>
                <a:ea typeface="Arial" panose="020B0604020202020204" pitchFamily="34" charset="0"/>
                <a:cs typeface="Times New Roman" panose="02020603050405020304" pitchFamily="18" charset="0"/>
              </a:rPr>
              <a:t>ị</a:t>
            </a:r>
            <a:r>
              <a:rPr lang="vi-VN" sz="2400" dirty="0">
                <a:latin typeface="Times New Roman" panose="02020603050405020304" pitchFamily="18" charset="0"/>
                <a:ea typeface="Arial" panose="020B0604020202020204" pitchFamily="34" charset="0"/>
                <a:cs typeface="Times New Roman" panose="02020603050405020304" pitchFamily="18" charset="0"/>
              </a:rPr>
              <a:t> tối ưu. Thực hiện ư</a:t>
            </a:r>
            <a:r>
              <a:rPr lang="en-US" altLang="vi-VN" sz="2400" dirty="0">
                <a:latin typeface="Times New Roman" panose="02020603050405020304" pitchFamily="18" charset="0"/>
                <a:ea typeface="Arial" panose="020B0604020202020204" pitchFamily="34" charset="0"/>
                <a:cs typeface="Times New Roman" panose="02020603050405020304" pitchFamily="18" charset="0"/>
              </a:rPr>
              <a:t>ớ</a:t>
            </a:r>
            <a:r>
              <a:rPr lang="vi-VN" sz="2400" dirty="0">
                <a:latin typeface="Times New Roman" panose="02020603050405020304" pitchFamily="18" charset="0"/>
                <a:ea typeface="Arial" panose="020B0604020202020204" pitchFamily="34" charset="0"/>
                <a:cs typeface="Times New Roman" panose="02020603050405020304" pitchFamily="18" charset="0"/>
              </a:rPr>
              <a:t>c nguyện của bé khi còn sống, sau một thời gian điều tr</a:t>
            </a:r>
            <a:r>
              <a:rPr lang="en-US" altLang="vi-VN" sz="2400" dirty="0">
                <a:latin typeface="Times New Roman" panose="02020603050405020304" pitchFamily="18" charset="0"/>
                <a:ea typeface="Arial" panose="020B0604020202020204" pitchFamily="34" charset="0"/>
                <a:cs typeface="Times New Roman" panose="02020603050405020304" pitchFamily="18" charset="0"/>
              </a:rPr>
              <a:t>ị</a:t>
            </a:r>
            <a:r>
              <a:rPr lang="vi-VN" sz="2400" dirty="0">
                <a:latin typeface="Times New Roman" panose="02020603050405020304" pitchFamily="18" charset="0"/>
                <a:ea typeface="Arial" panose="020B0604020202020204" pitchFamily="34" charset="0"/>
                <a:cs typeface="Times New Roman" panose="02020603050405020304" pitchFamily="18" charset="0"/>
              </a:rPr>
              <a:t> </a:t>
            </a:r>
            <a:r>
              <a:rPr lang="vi-VN" sz="2400" dirty="0" smtClean="0">
                <a:latin typeface="Times New Roman" panose="02020603050405020304" pitchFamily="18" charset="0"/>
                <a:ea typeface="Arial" panose="020B0604020202020204" pitchFamily="34" charset="0"/>
                <a:cs typeface="Times New Roman" panose="02020603050405020304" pitchFamily="18" charset="0"/>
              </a:rPr>
              <a:t>t</a:t>
            </a:r>
            <a:r>
              <a:rPr lang="en-US" sz="2400" dirty="0" err="1" smtClean="0">
                <a:latin typeface="Times New Roman" panose="02020603050405020304" pitchFamily="18" charset="0"/>
                <a:ea typeface="Arial" panose="020B0604020202020204" pitchFamily="34" charset="0"/>
                <a:cs typeface="Times New Roman" panose="02020603050405020304" pitchFamily="18" charset="0"/>
              </a:rPr>
              <a:t>ại</a:t>
            </a:r>
            <a:r>
              <a:rPr lang="vi-VN" sz="2400" dirty="0" smtClean="0">
                <a:latin typeface="Times New Roman" panose="02020603050405020304" pitchFamily="18" charset="0"/>
                <a:ea typeface="Arial" panose="020B0604020202020204" pitchFamily="34" charset="0"/>
                <a:cs typeface="Times New Roman" panose="02020603050405020304" pitchFamily="18" charset="0"/>
              </a:rPr>
              <a:t> </a:t>
            </a:r>
            <a:r>
              <a:rPr lang="vi-VN" sz="2400" dirty="0">
                <a:latin typeface="Times New Roman" panose="02020603050405020304" pitchFamily="18" charset="0"/>
                <a:ea typeface="Arial" panose="020B0604020202020204" pitchFamily="34" charset="0"/>
                <a:cs typeface="Times New Roman" panose="02020603050405020304" pitchFamily="18" charset="0"/>
              </a:rPr>
              <a:t>bệnh viện nhưng không qua khỏi, mẹ bé và gia đình đã quyết định hiến </a:t>
            </a:r>
            <a:r>
              <a:rPr lang="vi-VN" sz="2400" dirty="0" smtClean="0">
                <a:latin typeface="Times New Roman" panose="02020603050405020304" pitchFamily="18" charset="0"/>
                <a:ea typeface="Arial" panose="020B0604020202020204" pitchFamily="34" charset="0"/>
                <a:cs typeface="Times New Roman" panose="02020603050405020304" pitchFamily="18" charset="0"/>
              </a:rPr>
              <a:t>t</a:t>
            </a:r>
            <a:r>
              <a:rPr lang="en-US" altLang="vi-VN" sz="2400" dirty="0" smtClean="0">
                <a:latin typeface="Times New Roman" panose="02020603050405020304" pitchFamily="18" charset="0"/>
                <a:ea typeface="Arial" panose="020B0604020202020204" pitchFamily="34" charset="0"/>
                <a:cs typeface="Times New Roman" panose="02020603050405020304" pitchFamily="18" charset="0"/>
              </a:rPr>
              <a:t>ặ</a:t>
            </a:r>
            <a:r>
              <a:rPr lang="vi-VN" sz="2400" dirty="0" smtClean="0">
                <a:latin typeface="Times New Roman" panose="02020603050405020304" pitchFamily="18" charset="0"/>
                <a:ea typeface="Arial" panose="020B0604020202020204" pitchFamily="34" charset="0"/>
                <a:cs typeface="Times New Roman" panose="02020603050405020304" pitchFamily="18" charset="0"/>
              </a:rPr>
              <a:t>ng </a:t>
            </a:r>
            <a:r>
              <a:rPr lang="vi-VN" sz="2400" dirty="0">
                <a:latin typeface="Times New Roman" panose="02020603050405020304" pitchFamily="18" charset="0"/>
                <a:ea typeface="Arial" panose="020B0604020202020204" pitchFamily="34" charset="0"/>
                <a:cs typeface="Times New Roman" panose="02020603050405020304" pitchFamily="18" charset="0"/>
              </a:rPr>
              <a:t>giác </a:t>
            </a:r>
            <a:r>
              <a:rPr lang="vi-VN" sz="2400" dirty="0" smtClean="0">
                <a:latin typeface="Times New Roman" panose="02020603050405020304" pitchFamily="18" charset="0"/>
                <a:ea typeface="Arial" panose="020B0604020202020204" pitchFamily="34" charset="0"/>
                <a:cs typeface="Times New Roman" panose="02020603050405020304" pitchFamily="18" charset="0"/>
              </a:rPr>
              <a:t>m</a:t>
            </a:r>
            <a:r>
              <a:rPr lang="en-US" sz="2400" dirty="0">
                <a:latin typeface="Times New Roman" panose="02020603050405020304" pitchFamily="18" charset="0"/>
                <a:ea typeface="Arial" panose="020B0604020202020204" pitchFamily="34" charset="0"/>
                <a:cs typeface="Times New Roman" panose="02020603050405020304" pitchFamily="18" charset="0"/>
              </a:rPr>
              <a:t>ạ</a:t>
            </a:r>
            <a:r>
              <a:rPr lang="vi-VN" sz="2400" dirty="0" smtClean="0">
                <a:latin typeface="Times New Roman" panose="02020603050405020304" pitchFamily="18" charset="0"/>
                <a:ea typeface="Arial" panose="020B0604020202020204" pitchFamily="34" charset="0"/>
                <a:cs typeface="Times New Roman" panose="02020603050405020304" pitchFamily="18" charset="0"/>
              </a:rPr>
              <a:t>c </a:t>
            </a:r>
            <a:r>
              <a:rPr lang="vi-VN" sz="2400" dirty="0">
                <a:latin typeface="Times New Roman" panose="02020603050405020304" pitchFamily="18" charset="0"/>
                <a:ea typeface="Arial" panose="020B0604020202020204" pitchFamily="34" charset="0"/>
                <a:cs typeface="Times New Roman" panose="02020603050405020304" pitchFamily="18" charset="0"/>
              </a:rPr>
              <a:t>của bé. Hai giác </a:t>
            </a:r>
            <a:r>
              <a:rPr lang="vi-VN" sz="2400" dirty="0" smtClean="0">
                <a:latin typeface="Times New Roman" panose="02020603050405020304" pitchFamily="18" charset="0"/>
                <a:ea typeface="Arial" panose="020B0604020202020204" pitchFamily="34" charset="0"/>
                <a:cs typeface="Times New Roman" panose="02020603050405020304" pitchFamily="18" charset="0"/>
              </a:rPr>
              <a:t>m</a:t>
            </a:r>
            <a:r>
              <a:rPr lang="en-US" sz="2400" dirty="0">
                <a:latin typeface="Times New Roman" panose="02020603050405020304" pitchFamily="18" charset="0"/>
                <a:ea typeface="Arial" panose="020B0604020202020204" pitchFamily="34" charset="0"/>
                <a:cs typeface="Times New Roman" panose="02020603050405020304" pitchFamily="18" charset="0"/>
              </a:rPr>
              <a:t>ạ</a:t>
            </a:r>
            <a:r>
              <a:rPr lang="vi-VN" sz="2400" dirty="0" smtClean="0">
                <a:latin typeface="Times New Roman" panose="02020603050405020304" pitchFamily="18" charset="0"/>
                <a:ea typeface="Arial" panose="020B0604020202020204" pitchFamily="34" charset="0"/>
                <a:cs typeface="Times New Roman" panose="02020603050405020304" pitchFamily="18" charset="0"/>
              </a:rPr>
              <a:t>c </a:t>
            </a:r>
            <a:r>
              <a:rPr lang="vi-VN" sz="2400" dirty="0">
                <a:latin typeface="Times New Roman" panose="02020603050405020304" pitchFamily="18" charset="0"/>
                <a:ea typeface="Arial" panose="020B0604020202020204" pitchFamily="34" charset="0"/>
                <a:cs typeface="Times New Roman" panose="02020603050405020304" pitchFamily="18" charset="0"/>
              </a:rPr>
              <a:t>của bé sau đó đã được ghép cho một cụ bà 73 tuổi và một người đàn ông 42 tuổi.</a:t>
            </a:r>
            <a:endParaRPr lang="en-US" sz="3200" dirty="0">
              <a:latin typeface="Times New Roman" panose="02020603050405020304" pitchFamily="18" charset="0"/>
              <a:ea typeface="Arial" panose="020B0604020202020204" pitchFamily="34" charset="0"/>
              <a:cs typeface="Times New Roman" panose="02020603050405020304" pitchFamily="18" charset="0"/>
            </a:endParaRPr>
          </a:p>
          <a:p>
            <a:pPr algn="just"/>
            <a:r>
              <a:rPr lang="en-US" sz="2400"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vi-VN" sz="2400"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Việc </a:t>
            </a:r>
            <a:r>
              <a:rPr lang="vi-VN"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mẹ bé và gia đình đã cố gắng vượt qua nỗi đau, quyết định hiến </a:t>
            </a:r>
            <a:r>
              <a:rPr lang="en-US" sz="2400" dirty="0" err="1"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tặn</a:t>
            </a:r>
            <a:r>
              <a:rPr lang="vi-VN" sz="2400"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g </a:t>
            </a:r>
            <a:r>
              <a:rPr lang="vi-VN"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giác m</a:t>
            </a:r>
            <a:r>
              <a:rPr lang="en-US" altLang="vi-VN"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ạ</a:t>
            </a:r>
            <a:r>
              <a:rPr lang="vi-VN"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c </a:t>
            </a:r>
            <a:r>
              <a:rPr lang="vi-VN" sz="2400"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để</a:t>
            </a:r>
            <a:r>
              <a:rPr lang="en-US" sz="2400"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t</a:t>
            </a:r>
            <a:r>
              <a:rPr lang="vi-VN" sz="2400"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rao </a:t>
            </a:r>
            <a:r>
              <a:rPr lang="vi-VN"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ánh sáng cho người khác v</a:t>
            </a:r>
            <a:r>
              <a:rPr lang="en-US" altLang="vi-VN"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ớ</a:t>
            </a:r>
            <a:r>
              <a:rPr lang="vi-VN"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i mục đích </a:t>
            </a:r>
            <a:r>
              <a:rPr lang="vi-VN" sz="2400"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c</a:t>
            </a:r>
            <a:r>
              <a:rPr lang="en-US" sz="2400"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ứ</a:t>
            </a:r>
            <a:r>
              <a:rPr lang="vi-VN" sz="2400"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u </a:t>
            </a:r>
            <a:r>
              <a:rPr lang="vi-VN"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người, làm việc thiện </a:t>
            </a:r>
            <a:r>
              <a:rPr lang="vi-VN" sz="2400"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đã</a:t>
            </a:r>
            <a:r>
              <a:rPr lang="en-US" sz="2400"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vi-VN" sz="2400"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viết </a:t>
            </a:r>
            <a:r>
              <a:rPr lang="vi-VN"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nên câu chuyện đẹp về lòng nhân ái, biết sống vì người khác, đem </a:t>
            </a:r>
            <a:r>
              <a:rPr lang="vi-VN" sz="2400"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l</a:t>
            </a:r>
            <a:r>
              <a:rPr lang="en-US"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ạ</a:t>
            </a:r>
            <a:r>
              <a:rPr lang="vi-VN" sz="2400"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i </a:t>
            </a:r>
            <a:r>
              <a:rPr lang="vi-VN"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h</a:t>
            </a:r>
            <a:r>
              <a:rPr lang="en-US" altLang="vi-VN"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ạ</a:t>
            </a:r>
            <a:r>
              <a:rPr lang="vi-VN"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nh phúc cho người khác để sự sống mãi tiếp nối, trường tồn.</a:t>
            </a:r>
            <a:endParaRPr lang="en-US" sz="2400" dirty="0">
              <a:latin typeface="Times New Roman" panose="02020603050405020304" pitchFamily="18" charset="0"/>
              <a:cs typeface="Times New Roman" panose="02020603050405020304" pitchFamily="18" charset="0"/>
            </a:endParaRPr>
          </a:p>
        </p:txBody>
      </p:sp>
      <p:sp>
        <p:nvSpPr>
          <p:cNvPr id="4" name="Rectangle 7"/>
          <p:cNvSpPr/>
          <p:nvPr/>
        </p:nvSpPr>
        <p:spPr>
          <a:xfrm>
            <a:off x="3489325" y="4116705"/>
            <a:ext cx="8034020" cy="2676525"/>
          </a:xfrm>
          <a:prstGeom prst="rect">
            <a:avLst/>
          </a:prstGeom>
        </p:spPr>
        <p:txBody>
          <a:bodyPr wrap="square">
            <a:spAutoFit/>
          </a:bodyPr>
          <a:p>
            <a:pPr algn="just"/>
            <a:r>
              <a:rPr lang="vi-VN" sz="2400" dirty="0">
                <a:latin typeface="Times New Roman" panose="02020603050405020304" pitchFamily="18" charset="0"/>
                <a:ea typeface="Arial" panose="020B0604020202020204" pitchFamily="34" charset="0"/>
                <a:cs typeface="Times New Roman" panose="02020603050405020304" pitchFamily="18" charset="0"/>
              </a:rPr>
              <a:t>Cô Thuỳ Dương, mẹ của bé chia sẻ: “Việc hiến </a:t>
            </a:r>
            <a:r>
              <a:rPr lang="vi-VN" sz="2400" dirty="0" smtClean="0">
                <a:latin typeface="Times New Roman" panose="02020603050405020304" pitchFamily="18" charset="0"/>
                <a:ea typeface="Arial" panose="020B0604020202020204" pitchFamily="34" charset="0"/>
                <a:cs typeface="Times New Roman" panose="02020603050405020304" pitchFamily="18" charset="0"/>
              </a:rPr>
              <a:t>t</a:t>
            </a:r>
            <a:r>
              <a:rPr lang="en-US" sz="2400" dirty="0">
                <a:latin typeface="Times New Roman" panose="02020603050405020304" pitchFamily="18" charset="0"/>
                <a:ea typeface="Arial" panose="020B0604020202020204" pitchFamily="34" charset="0"/>
                <a:cs typeface="Times New Roman" panose="02020603050405020304" pitchFamily="18" charset="0"/>
              </a:rPr>
              <a:t>ạ</a:t>
            </a:r>
            <a:r>
              <a:rPr lang="vi-VN" sz="2400" dirty="0" smtClean="0">
                <a:latin typeface="Times New Roman" panose="02020603050405020304" pitchFamily="18" charset="0"/>
                <a:ea typeface="Arial" panose="020B0604020202020204" pitchFamily="34" charset="0"/>
                <a:cs typeface="Times New Roman" panose="02020603050405020304" pitchFamily="18" charset="0"/>
              </a:rPr>
              <a:t>ng </a:t>
            </a:r>
            <a:r>
              <a:rPr lang="vi-VN" sz="2400" dirty="0">
                <a:latin typeface="Times New Roman" panose="02020603050405020304" pitchFamily="18" charset="0"/>
                <a:ea typeface="Arial" panose="020B0604020202020204" pitchFamily="34" charset="0"/>
                <a:cs typeface="Times New Roman" panose="02020603050405020304" pitchFamily="18" charset="0"/>
              </a:rPr>
              <a:t>là di nguyện của con. Lúc con còn </a:t>
            </a:r>
            <a:r>
              <a:rPr lang="vi-VN" sz="2400" dirty="0" smtClean="0">
                <a:latin typeface="Times New Roman" panose="02020603050405020304" pitchFamily="18" charset="0"/>
                <a:ea typeface="Arial" panose="020B0604020202020204" pitchFamily="34" charset="0"/>
                <a:cs typeface="Times New Roman" panose="02020603050405020304" pitchFamily="18" charset="0"/>
              </a:rPr>
              <a:t>t</a:t>
            </a:r>
            <a:r>
              <a:rPr lang="en-US" sz="2400" dirty="0">
                <a:latin typeface="Times New Roman" panose="02020603050405020304" pitchFamily="18" charset="0"/>
                <a:ea typeface="Arial" panose="020B0604020202020204" pitchFamily="34" charset="0"/>
                <a:cs typeface="Times New Roman" panose="02020603050405020304" pitchFamily="18" charset="0"/>
              </a:rPr>
              <a:t>ỉ</a:t>
            </a:r>
            <a:r>
              <a:rPr lang="vi-VN" sz="2400" dirty="0" smtClean="0">
                <a:latin typeface="Times New Roman" panose="02020603050405020304" pitchFamily="18" charset="0"/>
                <a:ea typeface="Arial" panose="020B0604020202020204" pitchFamily="34" charset="0"/>
                <a:cs typeface="Times New Roman" panose="02020603050405020304" pitchFamily="18" charset="0"/>
              </a:rPr>
              <a:t>nh </a:t>
            </a:r>
            <a:r>
              <a:rPr lang="vi-VN" sz="2400" dirty="0">
                <a:latin typeface="Times New Roman" panose="02020603050405020304" pitchFamily="18" charset="0"/>
                <a:ea typeface="Arial" panose="020B0604020202020204" pitchFamily="34" charset="0"/>
                <a:cs typeface="Times New Roman" panose="02020603050405020304" pitchFamily="18" charset="0"/>
              </a:rPr>
              <a:t>táo, hai mẹ con hay thủ </a:t>
            </a:r>
            <a:r>
              <a:rPr lang="en-US" sz="2400" dirty="0" err="1" smtClean="0">
                <a:latin typeface="Times New Roman" panose="02020603050405020304" pitchFamily="18" charset="0"/>
                <a:ea typeface="Arial" panose="020B0604020202020204" pitchFamily="34" charset="0"/>
                <a:cs typeface="Times New Roman" panose="02020603050405020304" pitchFamily="18" charset="0"/>
              </a:rPr>
              <a:t>thỉ</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 </a:t>
            </a:r>
            <a:r>
              <a:rPr lang="vi-VN" sz="2400" dirty="0">
                <a:latin typeface="Times New Roman" panose="02020603050405020304" pitchFamily="18" charset="0"/>
                <a:ea typeface="Arial" panose="020B0604020202020204" pitchFamily="34" charset="0"/>
                <a:cs typeface="Times New Roman" panose="02020603050405020304" pitchFamily="18" charset="0"/>
              </a:rPr>
              <a:t>và bé đã nói ra mong muốn của mình về hiến </a:t>
            </a:r>
            <a:r>
              <a:rPr lang="vi-VN" sz="2400" dirty="0" smtClean="0">
                <a:latin typeface="Times New Roman" panose="02020603050405020304" pitchFamily="18" charset="0"/>
                <a:ea typeface="Arial" panose="020B0604020202020204" pitchFamily="34" charset="0"/>
                <a:cs typeface="Times New Roman" panose="02020603050405020304" pitchFamily="18" charset="0"/>
              </a:rPr>
              <a:t>t</a:t>
            </a:r>
            <a:r>
              <a:rPr lang="en-US" sz="2400" dirty="0">
                <a:latin typeface="Times New Roman" panose="02020603050405020304" pitchFamily="18" charset="0"/>
                <a:ea typeface="Arial" panose="020B0604020202020204" pitchFamily="34" charset="0"/>
                <a:cs typeface="Times New Roman" panose="02020603050405020304" pitchFamily="18" charset="0"/>
              </a:rPr>
              <a:t>ạ</a:t>
            </a:r>
            <a:r>
              <a:rPr lang="vi-VN" sz="2400" dirty="0" smtClean="0">
                <a:latin typeface="Times New Roman" panose="02020603050405020304" pitchFamily="18" charset="0"/>
                <a:ea typeface="Arial" panose="020B0604020202020204" pitchFamily="34" charset="0"/>
                <a:cs typeface="Times New Roman" panose="02020603050405020304" pitchFamily="18" charset="0"/>
              </a:rPr>
              <a:t>ng</a:t>
            </a:r>
            <a:r>
              <a:rPr lang="vi-VN" sz="2400" dirty="0">
                <a:latin typeface="Times New Roman" panose="02020603050405020304" pitchFamily="18" charset="0"/>
                <a:ea typeface="Arial" panose="020B0604020202020204" pitchFamily="34" charset="0"/>
                <a:cs typeface="Times New Roman" panose="02020603050405020304" pitchFamily="18" charset="0"/>
              </a:rPr>
              <a:t>, một phần là muốn cống hiến cho xã hội, giúp người; một phần là muốn mẹ tiếp tục sống tiếp vì con còn trên thế gian". Như một hiệu ứng kì diệu, sau khi biết nghĩa cử cao đẹp của bé Hải An, đã có hàng ng</a:t>
            </a:r>
            <a:r>
              <a:rPr lang="en-US" altLang="vi-VN" sz="2400" dirty="0">
                <a:latin typeface="Times New Roman" panose="02020603050405020304" pitchFamily="18" charset="0"/>
                <a:ea typeface="Arial" panose="020B0604020202020204" pitchFamily="34" charset="0"/>
                <a:cs typeface="Times New Roman" panose="02020603050405020304" pitchFamily="18" charset="0"/>
              </a:rPr>
              <a:t>hìn</a:t>
            </a:r>
            <a:r>
              <a:rPr lang="vi-VN" sz="2400" dirty="0">
                <a:latin typeface="Times New Roman" panose="02020603050405020304" pitchFamily="18" charset="0"/>
                <a:ea typeface="Arial" panose="020B0604020202020204" pitchFamily="34" charset="0"/>
                <a:cs typeface="Times New Roman" panose="02020603050405020304" pitchFamily="18" charset="0"/>
              </a:rPr>
              <a:t> người trên cả nước đ</a:t>
            </a:r>
            <a:r>
              <a:rPr lang="en-US" altLang="vi-VN" sz="2400" dirty="0">
                <a:latin typeface="Times New Roman" panose="02020603050405020304" pitchFamily="18" charset="0"/>
                <a:ea typeface="Arial" panose="020B0604020202020204" pitchFamily="34" charset="0"/>
                <a:cs typeface="Times New Roman" panose="02020603050405020304" pitchFamily="18" charset="0"/>
              </a:rPr>
              <a:t>ă</a:t>
            </a:r>
            <a:r>
              <a:rPr lang="vi-VN" sz="2400" dirty="0">
                <a:latin typeface="Times New Roman" panose="02020603050405020304" pitchFamily="18" charset="0"/>
                <a:ea typeface="Arial" panose="020B0604020202020204" pitchFamily="34" charset="0"/>
                <a:cs typeface="Times New Roman" panose="02020603050405020304" pitchFamily="18" charset="0"/>
              </a:rPr>
              <a:t>ng kí hiến </a:t>
            </a:r>
            <a:r>
              <a:rPr lang="vi-VN" sz="2400" dirty="0" smtClean="0">
                <a:latin typeface="Times New Roman" panose="02020603050405020304" pitchFamily="18" charset="0"/>
                <a:ea typeface="Arial" panose="020B0604020202020204" pitchFamily="34" charset="0"/>
                <a:cs typeface="Times New Roman" panose="02020603050405020304" pitchFamily="18" charset="0"/>
              </a:rPr>
              <a:t>t</a:t>
            </a:r>
            <a:r>
              <a:rPr lang="en-US" sz="2400" dirty="0">
                <a:latin typeface="Times New Roman" panose="02020603050405020304" pitchFamily="18" charset="0"/>
                <a:ea typeface="Arial" panose="020B0604020202020204" pitchFamily="34" charset="0"/>
                <a:cs typeface="Times New Roman" panose="02020603050405020304" pitchFamily="18" charset="0"/>
              </a:rPr>
              <a:t>ạ</a:t>
            </a:r>
            <a:r>
              <a:rPr lang="vi-VN" sz="2400" dirty="0" smtClean="0">
                <a:latin typeface="Times New Roman" panose="02020603050405020304" pitchFamily="18" charset="0"/>
                <a:ea typeface="Arial" panose="020B0604020202020204" pitchFamily="34" charset="0"/>
                <a:cs typeface="Times New Roman" panose="02020603050405020304" pitchFamily="18" charset="0"/>
              </a:rPr>
              <a:t>ng </a:t>
            </a:r>
            <a:r>
              <a:rPr lang="vi-VN" sz="2400" dirty="0">
                <a:latin typeface="Times New Roman" panose="02020603050405020304" pitchFamily="18" charset="0"/>
                <a:ea typeface="Arial" panose="020B0604020202020204" pitchFamily="34" charset="0"/>
                <a:cs typeface="Times New Roman" panose="02020603050405020304" pitchFamily="18" charset="0"/>
              </a:rPr>
              <a:t>sau khi qua đời.</a:t>
            </a:r>
            <a:endParaRPr lang="en-US" sz="2400" dirty="0">
              <a:effectLst/>
              <a:latin typeface="Times New Roman" panose="02020603050405020304" pitchFamily="18" charset="0"/>
              <a:ea typeface="Arial" panose="020B060402020202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4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p:cNvSpPr/>
          <p:nvPr/>
        </p:nvSpPr>
        <p:spPr>
          <a:xfrm>
            <a:off x="278476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latin typeface="SVN-Vanilla Daisy Pro" panose="00000500000000000000" pitchFamily="2" charset="0"/>
                <a:ea typeface="Times New Roman" panose="02020603050405020304" pitchFamily="18" charset="0"/>
              </a:rPr>
              <a:t>PHIẾU BÀI TẬP</a:t>
            </a:r>
            <a:endParaRPr lang="en-US" sz="3200" b="1" dirty="0" smtClean="0">
              <a:solidFill>
                <a:srgbClr val="FF0000"/>
              </a:solidFill>
              <a:latin typeface="SVN-Vanilla Daisy Pro" panose="00000500000000000000" pitchFamily="2" charset="0"/>
              <a:ea typeface="Times New Roman" panose="02020603050405020304" pitchFamily="18" charset="0"/>
            </a:endParaRPr>
          </a:p>
          <a:p>
            <a:pPr algn="ctr"/>
            <a:r>
              <a:rPr lang="en-US" sz="3200" b="1" dirty="0">
                <a:solidFill>
                  <a:srgbClr val="FF0000"/>
                </a:solidFill>
                <a:latin typeface="SVN-Student" panose="02040603050506020204" pitchFamily="18" charset="0"/>
                <a:ea typeface="Times New Roman" panose="02020603050405020304" pitchFamily="18" charset="0"/>
              </a:rPr>
              <a:t>(</a:t>
            </a:r>
            <a:r>
              <a:rPr lang="en-US" sz="3200" b="1" dirty="0" smtClean="0">
                <a:solidFill>
                  <a:srgbClr val="FF0000"/>
                </a:solidFill>
                <a:latin typeface="SVN-Student" panose="02040603050506020204" pitchFamily="18" charset="0"/>
                <a:ea typeface="Times New Roman" panose="02020603050405020304" pitchFamily="18" charset="0"/>
              </a:rPr>
              <a:t>THẢO LUẬN NHÓM)</a:t>
            </a:r>
            <a:endParaRPr lang="en-US" sz="3200" b="1" dirty="0">
              <a:solidFill>
                <a:srgbClr val="FF0000"/>
              </a:solidFill>
              <a:latin typeface="SVN-Student" panose="02040603050506020204" pitchFamily="18" charset="0"/>
              <a:ea typeface="Times New Roman" panose="02020603050405020304"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endParaRPr lang="en-US" dirty="0">
              <a:solidFill>
                <a:prstClr val="white"/>
              </a:solidFill>
              <a:latin typeface="Times New Roman" panose="02020603050405020304" pitchFamily="18" charset="0"/>
              <a:ea typeface="Times New Roman" panose="02020603050405020304" pitchFamily="18" charset="0"/>
            </a:endParaRPr>
          </a:p>
        </p:txBody>
      </p:sp>
      <p:cxnSp>
        <p:nvCxnSpPr>
          <p:cNvPr id="7" name="Straight Arrow Connector 6"/>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p:cNvSpPr/>
          <p:nvPr/>
        </p:nvSpPr>
        <p:spPr>
          <a:xfrm>
            <a:off x="715645" y="2186305"/>
            <a:ext cx="3594100" cy="1772920"/>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prstClr val="black"/>
                </a:solidFill>
                <a:latin typeface="SVN-Vanilla Daisy Pro" panose="00000500000000000000" pitchFamily="2" charset="0"/>
                <a:cs typeface="Times" panose="02020603050405020304" pitchFamily="18" charset="0"/>
              </a:rPr>
              <a:t>1. </a:t>
            </a:r>
            <a:r>
              <a:rPr lang="en-US" sz="2800" b="1" dirty="0" err="1" smtClean="0">
                <a:solidFill>
                  <a:prstClr val="black"/>
                </a:solidFill>
                <a:latin typeface="SVN-Vanilla Daisy Pro" panose="00000500000000000000" pitchFamily="2" charset="0"/>
                <a:cs typeface="Times" panose="02020603050405020304" pitchFamily="18" charset="0"/>
              </a:rPr>
              <a:t>Bé</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Hải</a:t>
            </a:r>
            <a:r>
              <a:rPr lang="en-US" sz="2800" b="1" dirty="0" smtClean="0">
                <a:solidFill>
                  <a:prstClr val="black"/>
                </a:solidFill>
                <a:latin typeface="SVN-Vanilla Daisy Pro" panose="00000500000000000000" pitchFamily="2" charset="0"/>
                <a:cs typeface="Times" panose="02020603050405020304" pitchFamily="18" charset="0"/>
              </a:rPr>
              <a:t> An </a:t>
            </a:r>
            <a:r>
              <a:rPr lang="en-US" sz="2800" b="1" dirty="0" err="1" smtClean="0">
                <a:solidFill>
                  <a:prstClr val="black"/>
                </a:solidFill>
                <a:latin typeface="SVN-Vanilla Daisy Pro" panose="00000500000000000000" pitchFamily="2" charset="0"/>
                <a:cs typeface="Times" panose="02020603050405020304" pitchFamily="18" charset="0"/>
              </a:rPr>
              <a:t>có</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ước</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nguyện</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gì</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Ước</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nguyện</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đó</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mang</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lại</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điều</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gì</a:t>
            </a:r>
            <a:r>
              <a:rPr lang="en-US" sz="2800" b="1" dirty="0" smtClean="0">
                <a:solidFill>
                  <a:prstClr val="black"/>
                </a:solidFill>
                <a:latin typeface="SVN-Vanilla Daisy Pro" panose="00000500000000000000" pitchFamily="2" charset="0"/>
                <a:cs typeface="Times" panose="02020603050405020304" pitchFamily="18" charset="0"/>
              </a:rPr>
              <a:t>?</a:t>
            </a:r>
            <a:endParaRPr lang="en-US" sz="2800" dirty="0">
              <a:solidFill>
                <a:prstClr val="black"/>
              </a:solidFill>
              <a:latin typeface="SVN-Vanilla Daisy Pro" panose="00000500000000000000" pitchFamily="2" charset="0"/>
              <a:cs typeface="Times" panose="02020603050405020304" pitchFamily="18" charset="0"/>
            </a:endParaRPr>
          </a:p>
        </p:txBody>
      </p:sp>
      <p:sp>
        <p:nvSpPr>
          <p:cNvPr id="9" name="Rectangle: Rounded Corners 15"/>
          <p:cNvSpPr/>
          <p:nvPr/>
        </p:nvSpPr>
        <p:spPr>
          <a:xfrm>
            <a:off x="4707255" y="2226945"/>
            <a:ext cx="3532505"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pPr algn="ctr"/>
            <a:r>
              <a:rPr lang="en-US" sz="2800" b="1" dirty="0" smtClean="0">
                <a:solidFill>
                  <a:prstClr val="black"/>
                </a:solidFill>
                <a:latin typeface="SVN-Vanilla Daisy Pro" panose="00000500000000000000" pitchFamily="2" charset="0"/>
                <a:cs typeface="Times" panose="02020603050405020304" pitchFamily="18" charset="0"/>
              </a:rPr>
              <a:t>2. </a:t>
            </a:r>
            <a:r>
              <a:rPr lang="en-US" sz="2800" b="1" dirty="0" err="1" smtClean="0">
                <a:solidFill>
                  <a:prstClr val="black"/>
                </a:solidFill>
                <a:latin typeface="SVN-Vanilla Daisy Pro" panose="00000500000000000000" pitchFamily="2" charset="0"/>
                <a:cs typeface="Times" panose="02020603050405020304" pitchFamily="18" charset="0"/>
              </a:rPr>
              <a:t>Nhận</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xét</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ước</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nguyện</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của</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Hải</a:t>
            </a:r>
            <a:r>
              <a:rPr lang="en-US" sz="2800" b="1" dirty="0" smtClean="0">
                <a:solidFill>
                  <a:prstClr val="black"/>
                </a:solidFill>
                <a:latin typeface="SVN-Vanilla Daisy Pro" panose="00000500000000000000" pitchFamily="2" charset="0"/>
                <a:cs typeface="Times" panose="02020603050405020304" pitchFamily="18" charset="0"/>
              </a:rPr>
              <a:t> An </a:t>
            </a:r>
            <a:r>
              <a:rPr lang="en-US" sz="2800" b="1" dirty="0" err="1" smtClean="0">
                <a:solidFill>
                  <a:prstClr val="black"/>
                </a:solidFill>
                <a:latin typeface="SVN-Vanilla Daisy Pro" panose="00000500000000000000" pitchFamily="2" charset="0"/>
                <a:cs typeface="Times" panose="02020603050405020304" pitchFamily="18" charset="0"/>
              </a:rPr>
              <a:t>và</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việc</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làm</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của</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gia</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đình</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bé</a:t>
            </a:r>
            <a:r>
              <a:rPr lang="en-US" sz="2800" b="1" dirty="0" smtClean="0">
                <a:solidFill>
                  <a:prstClr val="black"/>
                </a:solidFill>
                <a:latin typeface="SVN-Vanilla Daisy Pro" panose="00000500000000000000" pitchFamily="2" charset="0"/>
                <a:cs typeface="Times" panose="02020603050405020304" pitchFamily="18" charset="0"/>
              </a:rPr>
              <a:t>?</a:t>
            </a:r>
            <a:endParaRPr lang="en-US" sz="2400" b="1" dirty="0">
              <a:solidFill>
                <a:srgbClr val="000000"/>
              </a:solidFill>
              <a:latin typeface="SVN-Vanilla Daisy Pro" panose="00000500000000000000" pitchFamily="2" charset="0"/>
              <a:ea typeface="Times New Roman" panose="02020603050405020304" pitchFamily="18" charset="0"/>
            </a:endParaRP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11" name="Rectangle: Rounded Corners 23"/>
          <p:cNvSpPr/>
          <p:nvPr/>
        </p:nvSpPr>
        <p:spPr>
          <a:xfrm>
            <a:off x="715586" y="4629728"/>
            <a:ext cx="3680806"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dirty="0" smtClean="0">
                <a:solidFill>
                  <a:srgbClr val="000000"/>
                </a:solidFill>
                <a:latin typeface="Times New Roman" panose="02020603050405020304" pitchFamily="18" charset="0"/>
                <a:ea typeface="Times New Roman" panose="02020603050405020304" pitchFamily="18" charset="0"/>
              </a:rPr>
              <a:t>.............................................................................................................................................................................................................................................................</a:t>
            </a:r>
            <a:endParaRPr lang="en-US" sz="2000" b="1" dirty="0" smtClean="0">
              <a:solidFill>
                <a:srgbClr val="000000"/>
              </a:solidFill>
              <a:latin typeface="Times New Roman" panose="02020603050405020304" pitchFamily="18" charset="0"/>
              <a:ea typeface="Times New Roman" panose="02020603050405020304" pitchFamily="18" charset="0"/>
            </a:endParaRPr>
          </a:p>
        </p:txBody>
      </p:sp>
      <p:sp>
        <p:nvSpPr>
          <p:cNvPr id="12" name="Rectangle: Rounded Corners 24"/>
          <p:cNvSpPr/>
          <p:nvPr/>
        </p:nvSpPr>
        <p:spPr>
          <a:xfrm>
            <a:off x="4605020" y="4629785"/>
            <a:ext cx="3479165" cy="212153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smtClean="0">
                <a:solidFill>
                  <a:srgbClr val="000000"/>
                </a:solidFill>
                <a:latin typeface="Times New Roman" panose="02020603050405020304" pitchFamily="18" charset="0"/>
                <a:ea typeface="Times New Roman" panose="02020603050405020304" pitchFamily="18" charset="0"/>
              </a:rPr>
              <a:t>.............................................................................................................</a:t>
            </a:r>
            <a:r>
              <a:rPr lang="en-US" sz="2000" b="1" dirty="0" smtClean="0">
                <a:solidFill>
                  <a:srgbClr val="000000"/>
                </a:solidFill>
                <a:latin typeface="Times New Roman" panose="02020603050405020304" pitchFamily="18" charset="0"/>
                <a:ea typeface="Times New Roman" panose="02020603050405020304" pitchFamily="18" charset="0"/>
              </a:rPr>
              <a:t>..........................................................................................................</a:t>
            </a:r>
            <a:r>
              <a:rPr lang="en-US" sz="2000" b="1" i="1" dirty="0" smtClean="0">
                <a:solidFill>
                  <a:srgbClr val="000000"/>
                </a:solidFill>
                <a:latin typeface="Times New Roman" panose="02020603050405020304" pitchFamily="18" charset="0"/>
                <a:ea typeface="Times New Roman" panose="02020603050405020304" pitchFamily="18" charset="0"/>
              </a:rPr>
              <a:t>.................</a:t>
            </a:r>
            <a:endParaRPr lang="en-US" sz="2000" b="1" dirty="0">
              <a:solidFill>
                <a:prstClr val="white"/>
              </a:solidFill>
              <a:latin typeface="Times New Roman" panose="02020603050405020304" pitchFamily="18" charset="0"/>
              <a:ea typeface="Times New Roman" panose="02020603050405020304" pitchFamily="18" charset="0"/>
            </a:endParaRPr>
          </a:p>
        </p:txBody>
      </p:sp>
      <p:sp>
        <p:nvSpPr>
          <p:cNvPr id="13" name="Rectangle: Rounded Corners 25"/>
          <p:cNvSpPr/>
          <p:nvPr/>
        </p:nvSpPr>
        <p:spPr>
          <a:xfrm>
            <a:off x="8386445" y="4629785"/>
            <a:ext cx="3332480" cy="21082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00"/>
                </a:solidFill>
                <a:latin typeface="Times New Roman" panose="02020603050405020304" pitchFamily="18" charset="0"/>
                <a:ea typeface="Times New Roman" panose="02020603050405020304" pitchFamily="18" charset="0"/>
              </a:rPr>
              <a:t>...................................................................................................................................................................................................</a:t>
            </a:r>
            <a:endParaRPr lang="en-US" sz="2400" dirty="0" smtClean="0">
              <a:solidFill>
                <a:srgbClr val="000000"/>
              </a:solidFill>
              <a:latin typeface="Times New Roman" panose="02020603050405020304" pitchFamily="18" charset="0"/>
              <a:ea typeface="Times New Roman" panose="02020603050405020304" pitchFamily="18" charset="0"/>
            </a:endParaRPr>
          </a:p>
        </p:txBody>
      </p:sp>
      <p:cxnSp>
        <p:nvCxnSpPr>
          <p:cNvPr id="14" name="Straight Arrow Connector 13"/>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6259483" y="1536008"/>
            <a:ext cx="2540" cy="77216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66030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p:cNvCxnSpPr/>
          <p:nvPr/>
        </p:nvCxnSpPr>
        <p:spPr>
          <a:xfrm>
            <a:off x="634838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p:cNvCxnSpPr/>
          <p:nvPr/>
        </p:nvCxnSpPr>
        <p:spPr>
          <a:xfrm>
            <a:off x="10052974" y="402520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p:cNvSpPr/>
          <p:nvPr/>
        </p:nvSpPr>
        <p:spPr>
          <a:xfrm>
            <a:off x="8672137" y="2145608"/>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r>
              <a:rPr lang="en-US" sz="2800" b="1" dirty="0" smtClean="0">
                <a:solidFill>
                  <a:prstClr val="black"/>
                </a:solidFill>
                <a:latin typeface="SVN-Vanilla Daisy Pro" panose="00000500000000000000" pitchFamily="2" charset="0"/>
                <a:cs typeface="Times" panose="02020603050405020304" pitchFamily="18" charset="0"/>
              </a:rPr>
              <a:t>3. Theo </a:t>
            </a:r>
            <a:r>
              <a:rPr lang="en-US" sz="2800" b="1" dirty="0" err="1" smtClean="0">
                <a:solidFill>
                  <a:prstClr val="black"/>
                </a:solidFill>
                <a:latin typeface="SVN-Vanilla Daisy Pro" panose="00000500000000000000" pitchFamily="2" charset="0"/>
                <a:cs typeface="Times" panose="02020603050405020304" pitchFamily="18" charset="0"/>
              </a:rPr>
              <a:t>em</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như</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thế</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nào</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là</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yêu</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thương</a:t>
            </a:r>
            <a:r>
              <a:rPr lang="en-US" sz="2800" b="1" dirty="0" smtClean="0">
                <a:solidFill>
                  <a:prstClr val="black"/>
                </a:solidFill>
                <a:latin typeface="SVN-Vanilla Daisy Pro" panose="00000500000000000000" pitchFamily="2" charset="0"/>
                <a:cs typeface="Times" panose="02020603050405020304" pitchFamily="18" charset="0"/>
              </a:rPr>
              <a:t> con </a:t>
            </a:r>
            <a:r>
              <a:rPr lang="en-US" sz="2800" b="1" dirty="0" err="1" smtClean="0">
                <a:solidFill>
                  <a:prstClr val="black"/>
                </a:solidFill>
                <a:latin typeface="SVN-Vanilla Daisy Pro" panose="00000500000000000000" pitchFamily="2" charset="0"/>
                <a:cs typeface="Times" panose="02020603050405020304" pitchFamily="18" charset="0"/>
              </a:rPr>
              <a:t>người</a:t>
            </a:r>
            <a:r>
              <a:rPr lang="en-US" sz="2800" b="1" dirty="0" smtClean="0">
                <a:solidFill>
                  <a:prstClr val="black"/>
                </a:solidFill>
                <a:latin typeface="SVN-Vanilla Daisy Pro" panose="00000500000000000000" pitchFamily="2" charset="0"/>
                <a:cs typeface="Times" panose="02020603050405020304" pitchFamily="18" charset="0"/>
              </a:rPr>
              <a:t>?</a:t>
            </a:r>
            <a:endParaRPr lang="en-US" sz="2400" b="1" dirty="0">
              <a:solidFill>
                <a:srgbClr val="000000"/>
              </a:solidFill>
              <a:latin typeface="SVN-Vanilla Daisy Pro" panose="00000500000000000000" pitchFamily="2" charset="0"/>
              <a:ea typeface="Times New Roman" panose="02020603050405020304" pitchFamily="18" charset="0"/>
            </a:endParaRPr>
          </a:p>
          <a:p>
            <a:pPr algn="ctr"/>
            <a:endParaRPr lang="en-US" dirty="0">
              <a:solidFill>
                <a:prstClr val="white"/>
              </a:solidFill>
              <a:latin typeface="Times New Roman" panose="02020603050405020304" pitchFamily="18" charset="0"/>
              <a:ea typeface="Times New Roman" panose="02020603050405020304" pitchFamily="18" charset="0"/>
            </a:endParaRPr>
          </a:p>
        </p:txBody>
      </p:sp>
      <p:pic>
        <p:nvPicPr>
          <p:cNvPr id="21" name="Picture 20"/>
          <p:cNvPicPr>
            <a:picLocks noChangeAspect="1"/>
          </p:cNvPicPr>
          <p:nvPr/>
        </p:nvPicPr>
        <p:blipFill>
          <a:blip r:embed="rId1"/>
          <a:stretch>
            <a:fillRect/>
          </a:stretch>
        </p:blipFill>
        <p:spPr>
          <a:xfrm>
            <a:off x="10936762" y="0"/>
            <a:ext cx="1255238" cy="93752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par>
                                <p:cTn id="21" presetID="3" presetClass="entr" presetSubtype="1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linds(horizontal)">
                                      <p:cBhvr>
                                        <p:cTn id="23" dur="500"/>
                                        <p:tgtEl>
                                          <p:spTgt spid="17"/>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linds(horizont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linds(horizontal)">
                                      <p:cBhvr>
                                        <p:cTn id="31" dur="500"/>
                                        <p:tgtEl>
                                          <p:spTgt spid="19"/>
                                        </p:tgtEl>
                                      </p:cBhvr>
                                    </p:animEffect>
                                  </p:childTnLst>
                                </p:cTn>
                              </p:par>
                              <p:par>
                                <p:cTn id="32" presetID="3" presetClass="entr" presetSubtype="1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linds(horizontal)">
                                      <p:cBhvr>
                                        <p:cTn id="34" dur="500"/>
                                        <p:tgtEl>
                                          <p:spTgt spid="7"/>
                                        </p:tgtEl>
                                      </p:cBhvr>
                                    </p:animEffect>
                                  </p:childTnLst>
                                </p:cTn>
                              </p:par>
                              <p:par>
                                <p:cTn id="35" presetID="3" presetClass="entr" presetSubtype="1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linds(horizontal)">
                                      <p:cBhvr>
                                        <p:cTn id="37" dur="500"/>
                                        <p:tgtEl>
                                          <p:spTgt spid="18"/>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blinds(horizontal)">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8" grpId="1" animBg="1"/>
      <p:bldP spid="11" grpId="1" animBg="1"/>
      <p:bldP spid="9" grpId="0" animBg="1"/>
      <p:bldP spid="12" grpId="0" animBg="1"/>
      <p:bldP spid="9" grpId="1" animBg="1"/>
      <p:bldP spid="12" grpId="1" animBg="1"/>
      <p:bldP spid="19" grpId="0" animBg="1"/>
      <p:bldP spid="13" grpId="0" animBg="1"/>
      <p:bldP spid="19" grpId="1" animBg="1"/>
      <p:bldP spid="1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p:cNvSpPr/>
          <p:nvPr/>
        </p:nvSpPr>
        <p:spPr>
          <a:xfrm>
            <a:off x="2853055" y="243205"/>
            <a:ext cx="6888480" cy="95631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dirty="0" smtClean="0">
              <a:solidFill>
                <a:srgbClr val="FF0000"/>
              </a:solidFill>
              <a:latin typeface="SVN-Vanilla Daisy Pro" panose="00000500000000000000" pitchFamily="2" charset="0"/>
              <a:ea typeface="Times New Roman" panose="02020603050405020304" pitchFamily="18" charset="0"/>
            </a:endParaRPr>
          </a:p>
          <a:p>
            <a:pPr algn="ctr"/>
            <a:r>
              <a:rPr lang="en-US" sz="3000" b="1" dirty="0" smtClean="0">
                <a:solidFill>
                  <a:srgbClr val="FF0000"/>
                </a:solidFill>
                <a:latin typeface="SVN-Vanilla Daisy Pro" panose="00000500000000000000" pitchFamily="2" charset="0"/>
                <a:ea typeface="Times New Roman" panose="02020603050405020304" pitchFamily="18" charset="0"/>
              </a:rPr>
              <a:t>PHIẾU BÀI TẬP</a:t>
            </a:r>
            <a:endParaRPr lang="en-US" sz="3000" b="1" dirty="0" smtClean="0">
              <a:solidFill>
                <a:srgbClr val="FF0000"/>
              </a:solidFill>
              <a:latin typeface="SVN-Vanilla Daisy Pro" panose="00000500000000000000" pitchFamily="2" charset="0"/>
              <a:ea typeface="Times New Roman" panose="02020603050405020304" pitchFamily="18" charset="0"/>
            </a:endParaRPr>
          </a:p>
          <a:p>
            <a:pPr algn="ctr"/>
            <a:r>
              <a:rPr lang="en-US" sz="3000" b="1" dirty="0">
                <a:solidFill>
                  <a:srgbClr val="FF0000"/>
                </a:solidFill>
                <a:latin typeface="SVN-Student" panose="02040603050506020204" pitchFamily="18" charset="0"/>
                <a:ea typeface="Times New Roman" panose="02020603050405020304" pitchFamily="18" charset="0"/>
              </a:rPr>
              <a:t>(</a:t>
            </a:r>
            <a:r>
              <a:rPr lang="en-US" sz="3000" b="1" dirty="0" smtClean="0">
                <a:solidFill>
                  <a:srgbClr val="FF0000"/>
                </a:solidFill>
                <a:latin typeface="SVN-Student" panose="02040603050506020204" pitchFamily="18" charset="0"/>
                <a:ea typeface="Times New Roman" panose="02020603050405020304" pitchFamily="18" charset="0"/>
              </a:rPr>
              <a:t>THẢO LUẬN NHÓM)</a:t>
            </a:r>
            <a:endParaRPr lang="en-US" sz="3200" b="1" dirty="0">
              <a:solidFill>
                <a:srgbClr val="FF0000"/>
              </a:solidFill>
              <a:latin typeface="SVN-Student" panose="02040603050506020204" pitchFamily="18" charset="0"/>
              <a:ea typeface="Times New Roman" panose="02020603050405020304"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endParaRPr lang="en-US" dirty="0">
              <a:solidFill>
                <a:prstClr val="white"/>
              </a:solidFill>
              <a:latin typeface="Times New Roman" panose="02020603050405020304" pitchFamily="18" charset="0"/>
              <a:ea typeface="Times New Roman" panose="02020603050405020304" pitchFamily="18" charset="0"/>
            </a:endParaRPr>
          </a:p>
        </p:txBody>
      </p:sp>
      <p:cxnSp>
        <p:nvCxnSpPr>
          <p:cNvPr id="7" name="Straight Arrow Connector 6"/>
          <p:cNvCxnSpPr/>
          <p:nvPr/>
        </p:nvCxnSpPr>
        <p:spPr>
          <a:xfrm>
            <a:off x="6259483" y="1200728"/>
            <a:ext cx="3251835" cy="459105"/>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p:cNvSpPr/>
          <p:nvPr/>
        </p:nvSpPr>
        <p:spPr>
          <a:xfrm>
            <a:off x="302895" y="1744980"/>
            <a:ext cx="3538855" cy="1337945"/>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prstClr val="black"/>
                </a:solidFill>
                <a:latin typeface="Times New Roman" panose="02020603050405020304" pitchFamily="18" charset="0"/>
                <a:cs typeface="Times New Roman" panose="02020603050405020304" pitchFamily="18" charset="0"/>
              </a:rPr>
              <a:t>1. </a:t>
            </a:r>
            <a:r>
              <a:rPr lang="en-US" sz="2400" b="1" dirty="0" err="1" smtClean="0">
                <a:solidFill>
                  <a:prstClr val="black"/>
                </a:solidFill>
                <a:latin typeface="Times New Roman" panose="02020603050405020304" pitchFamily="18" charset="0"/>
                <a:cs typeface="Times New Roman" panose="02020603050405020304" pitchFamily="18" charset="0"/>
              </a:rPr>
              <a:t>Bé</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Hải</a:t>
            </a:r>
            <a:r>
              <a:rPr lang="en-US" sz="2400" b="1" dirty="0" smtClean="0">
                <a:solidFill>
                  <a:prstClr val="black"/>
                </a:solidFill>
                <a:latin typeface="Times New Roman" panose="02020603050405020304" pitchFamily="18" charset="0"/>
                <a:cs typeface="Times New Roman" panose="02020603050405020304" pitchFamily="18" charset="0"/>
              </a:rPr>
              <a:t> An </a:t>
            </a:r>
            <a:r>
              <a:rPr lang="en-US" sz="2400" b="1" dirty="0" err="1" smtClean="0">
                <a:solidFill>
                  <a:prstClr val="black"/>
                </a:solidFill>
                <a:latin typeface="Times New Roman" panose="02020603050405020304" pitchFamily="18" charset="0"/>
                <a:cs typeface="Times New Roman" panose="02020603050405020304" pitchFamily="18" charset="0"/>
              </a:rPr>
              <a:t>có</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ước</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nguyện</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gì</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Ước</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nguyện</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đó</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mang</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lại</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điều</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gì</a:t>
            </a:r>
            <a:r>
              <a:rPr lang="en-US" sz="2400" b="1" dirty="0" smtClean="0">
                <a:solidFill>
                  <a:prstClr val="black"/>
                </a:solidFill>
                <a:latin typeface="Times New Roman" panose="02020603050405020304" pitchFamily="18" charset="0"/>
                <a:cs typeface="Times New Roman" panose="02020603050405020304" pitchFamily="18" charset="0"/>
              </a:rPr>
              <a:t>?</a:t>
            </a: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9" name="Rectangle: Rounded Corners 15"/>
          <p:cNvSpPr/>
          <p:nvPr/>
        </p:nvSpPr>
        <p:spPr>
          <a:xfrm>
            <a:off x="4355465" y="1755140"/>
            <a:ext cx="3596640" cy="1323975"/>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smtClean="0">
                <a:solidFill>
                  <a:prstClr val="black"/>
                </a:solidFill>
                <a:latin typeface="Times New Roman" panose="02020603050405020304" pitchFamily="18" charset="0"/>
                <a:cs typeface="Times New Roman" panose="02020603050405020304" pitchFamily="18" charset="0"/>
              </a:rPr>
              <a:t>2. </a:t>
            </a:r>
            <a:r>
              <a:rPr lang="en-US" sz="2400" b="1" dirty="0" err="1" smtClean="0">
                <a:solidFill>
                  <a:prstClr val="black"/>
                </a:solidFill>
                <a:latin typeface="Times New Roman" panose="02020603050405020304" pitchFamily="18" charset="0"/>
                <a:cs typeface="Times New Roman" panose="02020603050405020304" pitchFamily="18" charset="0"/>
              </a:rPr>
              <a:t>Nhận</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xét</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ước</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nguyện</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của</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Hải</a:t>
            </a:r>
            <a:r>
              <a:rPr lang="en-US" sz="2400" b="1" dirty="0" smtClean="0">
                <a:solidFill>
                  <a:prstClr val="black"/>
                </a:solidFill>
                <a:latin typeface="Times New Roman" panose="02020603050405020304" pitchFamily="18" charset="0"/>
                <a:cs typeface="Times New Roman" panose="02020603050405020304" pitchFamily="18" charset="0"/>
              </a:rPr>
              <a:t> An </a:t>
            </a:r>
            <a:r>
              <a:rPr lang="en-US" sz="2400" b="1" dirty="0" err="1" smtClean="0">
                <a:solidFill>
                  <a:prstClr val="black"/>
                </a:solidFill>
                <a:latin typeface="Times New Roman" panose="02020603050405020304" pitchFamily="18" charset="0"/>
                <a:cs typeface="Times New Roman" panose="02020603050405020304" pitchFamily="18" charset="0"/>
              </a:rPr>
              <a:t>và</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việc</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làm</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của</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gia</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đình</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bé</a:t>
            </a:r>
            <a:r>
              <a:rPr lang="en-US" sz="2400" b="1" dirty="0" smtClean="0">
                <a:solidFill>
                  <a:prstClr val="black"/>
                </a:solidFill>
                <a:latin typeface="Times New Roman" panose="02020603050405020304" pitchFamily="18" charset="0"/>
                <a:cs typeface="Times New Roman" panose="02020603050405020304" pitchFamily="18" charset="0"/>
              </a:rPr>
              <a:t>?</a:t>
            </a:r>
            <a:endPar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en-US"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Rectangle: Rounded Corners 23"/>
          <p:cNvSpPr/>
          <p:nvPr/>
        </p:nvSpPr>
        <p:spPr>
          <a:xfrm>
            <a:off x="231775" y="3441065"/>
            <a:ext cx="3105785" cy="341693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sp>
        <p:nvSpPr>
          <p:cNvPr id="12" name="Rectangle: Rounded Corners 24"/>
          <p:cNvSpPr/>
          <p:nvPr/>
        </p:nvSpPr>
        <p:spPr>
          <a:xfrm>
            <a:off x="3625215" y="3441065"/>
            <a:ext cx="5339715" cy="341693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latin typeface="Times New Roman" panose="02020603050405020304" pitchFamily="18" charset="0"/>
              <a:ea typeface="Times New Roman" panose="02020603050405020304" pitchFamily="18" charset="0"/>
            </a:endParaRPr>
          </a:p>
        </p:txBody>
      </p:sp>
      <p:sp>
        <p:nvSpPr>
          <p:cNvPr id="13" name="Rectangle: Rounded Corners 25"/>
          <p:cNvSpPr/>
          <p:nvPr/>
        </p:nvSpPr>
        <p:spPr>
          <a:xfrm>
            <a:off x="9292590" y="3441065"/>
            <a:ext cx="2449830" cy="34163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p:cNvCxnSpPr/>
          <p:nvPr/>
        </p:nvCxnSpPr>
        <p:spPr>
          <a:xfrm flipH="1">
            <a:off x="3013999" y="1200728"/>
            <a:ext cx="3283585" cy="532765"/>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300123" y="1251528"/>
            <a:ext cx="10795" cy="540385"/>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Rounded Corners 15"/>
          <p:cNvSpPr/>
          <p:nvPr/>
        </p:nvSpPr>
        <p:spPr>
          <a:xfrm>
            <a:off x="8530590" y="1752600"/>
            <a:ext cx="3325495" cy="1323975"/>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smtClean="0">
                <a:solidFill>
                  <a:prstClr val="black"/>
                </a:solidFill>
                <a:latin typeface="Times New Roman" panose="02020603050405020304" pitchFamily="18" charset="0"/>
                <a:cs typeface="Times New Roman" panose="02020603050405020304" pitchFamily="18" charset="0"/>
              </a:rPr>
              <a:t>3. Theo </a:t>
            </a:r>
            <a:r>
              <a:rPr lang="en-US" sz="2400" b="1" dirty="0" err="1" smtClean="0">
                <a:solidFill>
                  <a:prstClr val="black"/>
                </a:solidFill>
                <a:latin typeface="Times New Roman" panose="02020603050405020304" pitchFamily="18" charset="0"/>
                <a:cs typeface="Times New Roman" panose="02020603050405020304" pitchFamily="18" charset="0"/>
              </a:rPr>
              <a:t>em</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như</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thế</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nào</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là</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yêu</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thương</a:t>
            </a:r>
            <a:r>
              <a:rPr lang="en-US" sz="2400" b="1" dirty="0" smtClean="0">
                <a:solidFill>
                  <a:prstClr val="black"/>
                </a:solidFill>
                <a:latin typeface="Times New Roman" panose="02020603050405020304" pitchFamily="18" charset="0"/>
                <a:cs typeface="Times New Roman" panose="02020603050405020304" pitchFamily="18" charset="0"/>
              </a:rPr>
              <a:t> con </a:t>
            </a:r>
            <a:r>
              <a:rPr lang="en-US" sz="2400" b="1" dirty="0" err="1" smtClean="0">
                <a:solidFill>
                  <a:prstClr val="black"/>
                </a:solidFill>
                <a:latin typeface="Times New Roman" panose="02020603050405020304" pitchFamily="18" charset="0"/>
                <a:cs typeface="Times New Roman" panose="02020603050405020304" pitchFamily="18" charset="0"/>
              </a:rPr>
              <a:t>người</a:t>
            </a:r>
            <a:r>
              <a:rPr lang="en-US" sz="2400" b="1" dirty="0" smtClean="0">
                <a:solidFill>
                  <a:prstClr val="black"/>
                </a:solidFill>
                <a:latin typeface="Times New Roman" panose="02020603050405020304" pitchFamily="18" charset="0"/>
                <a:cs typeface="Times New Roman" panose="02020603050405020304" pitchFamily="18" charset="0"/>
              </a:rPr>
              <a:t>?</a:t>
            </a:r>
            <a:endPar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en-US"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Rectangle 1"/>
          <p:cNvSpPr/>
          <p:nvPr/>
        </p:nvSpPr>
        <p:spPr>
          <a:xfrm>
            <a:off x="38735" y="3441065"/>
            <a:ext cx="3151505" cy="2745740"/>
          </a:xfrm>
          <a:prstGeom prst="rect">
            <a:avLst/>
          </a:prstGeom>
        </p:spPr>
        <p:txBody>
          <a:bodyPr wrap="square">
            <a:noAutofit/>
          </a:bodyPr>
          <a:lstStyle/>
          <a:p>
            <a:pPr marL="292100" marR="0" algn="just">
              <a:lnSpc>
                <a:spcPct val="125000"/>
              </a:lnSpc>
              <a:spcBef>
                <a:spcPts val="0"/>
              </a:spcBef>
              <a:spcAft>
                <a:spcPts val="0"/>
              </a:spcAft>
            </a:pP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Ư</a:t>
            </a:r>
            <a:r>
              <a:rPr lang="vi-VN" sz="24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ớc </a:t>
            </a:r>
            <a:r>
              <a:rPr lang="vi-VN"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nguyện của bé Hải An và gia đình bé đã hiến tặng giác mạc để trao ánh sáng cho người khác với mục đích cứu người, làm việc thiện.</a:t>
            </a:r>
            <a:endPar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3667760" y="3467100"/>
            <a:ext cx="5253355" cy="3415030"/>
          </a:xfrm>
          <a:prstGeom prst="rect">
            <a:avLst/>
          </a:prstGeom>
        </p:spPr>
        <p:txBody>
          <a:bodyPr wrap="square">
            <a:spAutoFit/>
          </a:bodyPr>
          <a:lstStyle/>
          <a:p>
            <a:pPr algn="just"/>
            <a:r>
              <a:rPr lang="vi-VN"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Ước nguyện đó thật cao cả, lớn lao và việc làm đó viết nên c</a:t>
            </a:r>
            <a:r>
              <a:rPr lang="en-US"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â</a:t>
            </a:r>
            <a:r>
              <a:rPr lang="vi-VN"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u chuyện đẹp về lòng nhân ái, biết sống vì người khác, đem lại hạnh phúc cho người khác để sự sống mãi tiếp nối, trường tồn. Việc làm đó đã làm lay động, thức tỉnh hàng triệu trái tim con người Việt Nam. Câu chuyện là minh chứng cao đẹp v</a:t>
            </a:r>
            <a:r>
              <a:rPr lang="en-US"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ề</a:t>
            </a:r>
            <a:r>
              <a:rPr lang="vi-VN"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tình yêu thương con người</a:t>
            </a:r>
            <a:r>
              <a:rPr lang="en-US" altLang="vi-VN"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a:t>
            </a:r>
            <a:endParaRPr lang="en-US" altLang="vi-VN"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endParaRPr>
          </a:p>
        </p:txBody>
      </p:sp>
      <p:sp>
        <p:nvSpPr>
          <p:cNvPr id="5" name="Rectangle 4"/>
          <p:cNvSpPr/>
          <p:nvPr/>
        </p:nvSpPr>
        <p:spPr>
          <a:xfrm>
            <a:off x="9067800" y="3441065"/>
            <a:ext cx="2593340" cy="3415030"/>
          </a:xfrm>
          <a:prstGeom prst="rect">
            <a:avLst/>
          </a:prstGeom>
        </p:spPr>
        <p:txBody>
          <a:bodyPr wrap="square">
            <a:spAutoFit/>
          </a:bodyPr>
          <a:lstStyle/>
          <a:p>
            <a:pPr marL="279400" marR="0" algn="just">
              <a:spcBef>
                <a:spcPts val="0"/>
              </a:spcBef>
              <a:spcAft>
                <a:spcPts val="300"/>
              </a:spcAft>
            </a:pPr>
            <a:r>
              <a:rPr lang="vi-VN"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Yêu thương con người là sự quan tâm, giúp đỡ, làm những đ</a:t>
            </a:r>
            <a:r>
              <a:rPr lang="en-US" altLang="vi-VN"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iều</a:t>
            </a:r>
            <a:r>
              <a:rPr lang="vi-VN"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tốt đẹp cho người khác, nhất là những người gặp khó khăn, hoạn nạn.</a:t>
            </a:r>
            <a:endPar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1" name="Picture 20"/>
          <p:cNvPicPr>
            <a:picLocks noChangeAspect="1"/>
          </p:cNvPicPr>
          <p:nvPr/>
        </p:nvPicPr>
        <p:blipFill>
          <a:blip r:embed="rId1"/>
          <a:stretch>
            <a:fillRect/>
          </a:stretch>
        </p:blipFill>
        <p:spPr>
          <a:xfrm>
            <a:off x="10936762" y="0"/>
            <a:ext cx="1255238" cy="937524"/>
          </a:xfrm>
          <a:prstGeom prst="rect">
            <a:avLst/>
          </a:prstGeom>
        </p:spPr>
      </p:pic>
      <p:cxnSp>
        <p:nvCxnSpPr>
          <p:cNvPr id="4" name="Straight Arrow Connector 3"/>
          <p:cNvCxnSpPr/>
          <p:nvPr/>
        </p:nvCxnSpPr>
        <p:spPr>
          <a:xfrm flipH="1">
            <a:off x="1867188" y="3068263"/>
            <a:ext cx="7620" cy="35306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431568" y="3073978"/>
            <a:ext cx="11430" cy="36703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10428893" y="3013018"/>
            <a:ext cx="10795" cy="42799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4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0" fill="hold"/>
                                        <p:tgtEl>
                                          <p:spTgt spid="4"/>
                                        </p:tgtEl>
                                        <p:attrNameLst>
                                          <p:attrName>ppt_x</p:attrName>
                                        </p:attrNameLst>
                                      </p:cBhvr>
                                      <p:tavLst>
                                        <p:tav tm="0">
                                          <p:val>
                                            <p:strVal val="#ppt_x"/>
                                          </p:val>
                                        </p:tav>
                                        <p:tav tm="100000">
                                          <p:val>
                                            <p:strVal val="#ppt_x"/>
                                          </p:val>
                                        </p:tav>
                                      </p:tavLst>
                                    </p:anim>
                                    <p:anim calcmode="lin" valueType="num">
                                      <p:cBhvr additive="base">
                                        <p:cTn id="14" dur="5000" fill="hold"/>
                                        <p:tgtEl>
                                          <p:spTgt spid="4"/>
                                        </p:tgtEl>
                                        <p:attrNameLst>
                                          <p:attrName>ppt_y</p:attrName>
                                        </p:attrNameLst>
                                      </p:cBhvr>
                                      <p:tavLst>
                                        <p:tav tm="0">
                                          <p:val>
                                            <p:strVal val="1+#ppt_h/2"/>
                                          </p:val>
                                        </p:tav>
                                        <p:tav tm="100000">
                                          <p:val>
                                            <p:strVal val="#ppt_y"/>
                                          </p:val>
                                        </p:tav>
                                      </p:tavLst>
                                    </p:anim>
                                  </p:childTnLst>
                                </p:cTn>
                              </p:par>
                              <p:par>
                                <p:cTn id="15" presetID="7" presetClass="entr" presetSubtype="4"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0" fill="hold"/>
                                        <p:tgtEl>
                                          <p:spTgt spid="2"/>
                                        </p:tgtEl>
                                        <p:attrNameLst>
                                          <p:attrName>ppt_x</p:attrName>
                                        </p:attrNameLst>
                                      </p:cBhvr>
                                      <p:tavLst>
                                        <p:tav tm="0">
                                          <p:val>
                                            <p:strVal val="#ppt_x"/>
                                          </p:val>
                                        </p:tav>
                                        <p:tav tm="100000">
                                          <p:val>
                                            <p:strVal val="#ppt_x"/>
                                          </p:val>
                                        </p:tav>
                                      </p:tavLst>
                                    </p:anim>
                                    <p:anim calcmode="lin" valueType="num">
                                      <p:cBhvr additive="base">
                                        <p:cTn id="18" dur="5000" fill="hold"/>
                                        <p:tgtEl>
                                          <p:spTgt spid="2"/>
                                        </p:tgtEl>
                                        <p:attrNameLst>
                                          <p:attrName>ppt_y</p:attrName>
                                        </p:attrNameLst>
                                      </p:cBhvr>
                                      <p:tavLst>
                                        <p:tav tm="0">
                                          <p:val>
                                            <p:strVal val="1+#ppt_h/2"/>
                                          </p:val>
                                        </p:tav>
                                        <p:tav tm="100000">
                                          <p:val>
                                            <p:strVal val="#ppt_y"/>
                                          </p:val>
                                        </p:tav>
                                      </p:tavLst>
                                    </p:anim>
                                  </p:childTnLst>
                                </p:cTn>
                              </p:par>
                              <p:par>
                                <p:cTn id="19" presetID="7"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0" fill="hold"/>
                                        <p:tgtEl>
                                          <p:spTgt spid="11"/>
                                        </p:tgtEl>
                                        <p:attrNameLst>
                                          <p:attrName>ppt_x</p:attrName>
                                        </p:attrNameLst>
                                      </p:cBhvr>
                                      <p:tavLst>
                                        <p:tav tm="0">
                                          <p:val>
                                            <p:strVal val="#ppt_x"/>
                                          </p:val>
                                        </p:tav>
                                        <p:tav tm="100000">
                                          <p:val>
                                            <p:strVal val="#ppt_x"/>
                                          </p:val>
                                        </p:tav>
                                      </p:tavLst>
                                    </p:anim>
                                    <p:anim calcmode="lin" valueType="num">
                                      <p:cBhvr additive="base">
                                        <p:cTn id="22" dur="5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7" presetClass="entr" presetSubtype="4"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0" fill="hold"/>
                                        <p:tgtEl>
                                          <p:spTgt spid="3"/>
                                        </p:tgtEl>
                                        <p:attrNameLst>
                                          <p:attrName>ppt_x</p:attrName>
                                        </p:attrNameLst>
                                      </p:cBhvr>
                                      <p:tavLst>
                                        <p:tav tm="0">
                                          <p:val>
                                            <p:strVal val="#ppt_x"/>
                                          </p:val>
                                        </p:tav>
                                        <p:tav tm="100000">
                                          <p:val>
                                            <p:strVal val="#ppt_x"/>
                                          </p:val>
                                        </p:tav>
                                      </p:tavLst>
                                    </p:anim>
                                    <p:anim calcmode="lin" valueType="num">
                                      <p:cBhvr additive="base">
                                        <p:cTn id="34" dur="5000" fill="hold"/>
                                        <p:tgtEl>
                                          <p:spTgt spid="3"/>
                                        </p:tgtEl>
                                        <p:attrNameLst>
                                          <p:attrName>ppt_y</p:attrName>
                                        </p:attrNameLst>
                                      </p:cBhvr>
                                      <p:tavLst>
                                        <p:tav tm="0">
                                          <p:val>
                                            <p:strVal val="1+#ppt_h/2"/>
                                          </p:val>
                                        </p:tav>
                                        <p:tav tm="100000">
                                          <p:val>
                                            <p:strVal val="#ppt_y"/>
                                          </p:val>
                                        </p:tav>
                                      </p:tavLst>
                                    </p:anim>
                                  </p:childTnLst>
                                </p:cTn>
                              </p:par>
                              <p:par>
                                <p:cTn id="35" presetID="7" presetClass="entr" presetSubtype="4"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0" fill="hold"/>
                                        <p:tgtEl>
                                          <p:spTgt spid="12"/>
                                        </p:tgtEl>
                                        <p:attrNameLst>
                                          <p:attrName>ppt_x</p:attrName>
                                        </p:attrNameLst>
                                      </p:cBhvr>
                                      <p:tavLst>
                                        <p:tav tm="0">
                                          <p:val>
                                            <p:strVal val="#ppt_x"/>
                                          </p:val>
                                        </p:tav>
                                        <p:tav tm="100000">
                                          <p:val>
                                            <p:strVal val="#ppt_x"/>
                                          </p:val>
                                        </p:tav>
                                      </p:tavLst>
                                    </p:anim>
                                    <p:anim calcmode="lin" valueType="num">
                                      <p:cBhvr additive="base">
                                        <p:cTn id="38" dur="5000" fill="hold"/>
                                        <p:tgtEl>
                                          <p:spTgt spid="12"/>
                                        </p:tgtEl>
                                        <p:attrNameLst>
                                          <p:attrName>ppt_y</p:attrName>
                                        </p:attrNameLst>
                                      </p:cBhvr>
                                      <p:tavLst>
                                        <p:tav tm="0">
                                          <p:val>
                                            <p:strVal val="1+#ppt_h/2"/>
                                          </p:val>
                                        </p:tav>
                                        <p:tav tm="100000">
                                          <p:val>
                                            <p:strVal val="#ppt_y"/>
                                          </p:val>
                                        </p:tav>
                                      </p:tavLst>
                                    </p:anim>
                                  </p:childTnLst>
                                </p:cTn>
                              </p:par>
                              <p:par>
                                <p:cTn id="39" presetID="7" presetClass="entr" presetSubtype="4"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0" fill="hold"/>
                                        <p:tgtEl>
                                          <p:spTgt spid="10"/>
                                        </p:tgtEl>
                                        <p:attrNameLst>
                                          <p:attrName>ppt_x</p:attrName>
                                        </p:attrNameLst>
                                      </p:cBhvr>
                                      <p:tavLst>
                                        <p:tav tm="0">
                                          <p:val>
                                            <p:strVal val="#ppt_x"/>
                                          </p:val>
                                        </p:tav>
                                        <p:tav tm="100000">
                                          <p:val>
                                            <p:strVal val="#ppt_x"/>
                                          </p:val>
                                        </p:tav>
                                      </p:tavLst>
                                    </p:anim>
                                    <p:anim calcmode="lin" valueType="num">
                                      <p:cBhvr additive="base">
                                        <p:cTn id="42" dur="5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7" presetClass="entr" presetSubtype="4" fill="hold" nodeType="click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0" fill="hold"/>
                                        <p:tgtEl>
                                          <p:spTgt spid="16"/>
                                        </p:tgtEl>
                                        <p:attrNameLst>
                                          <p:attrName>ppt_x</p:attrName>
                                        </p:attrNameLst>
                                      </p:cBhvr>
                                      <p:tavLst>
                                        <p:tav tm="0">
                                          <p:val>
                                            <p:strVal val="#ppt_x"/>
                                          </p:val>
                                        </p:tav>
                                        <p:tav tm="100000">
                                          <p:val>
                                            <p:strVal val="#ppt_x"/>
                                          </p:val>
                                        </p:tav>
                                      </p:tavLst>
                                    </p:anim>
                                    <p:anim calcmode="lin" valueType="num">
                                      <p:cBhvr additive="base">
                                        <p:cTn id="54" dur="5000" fill="hold"/>
                                        <p:tgtEl>
                                          <p:spTgt spid="16"/>
                                        </p:tgtEl>
                                        <p:attrNameLst>
                                          <p:attrName>ppt_y</p:attrName>
                                        </p:attrNameLst>
                                      </p:cBhvr>
                                      <p:tavLst>
                                        <p:tav tm="0">
                                          <p:val>
                                            <p:strVal val="1+#ppt_h/2"/>
                                          </p:val>
                                        </p:tav>
                                        <p:tav tm="100000">
                                          <p:val>
                                            <p:strVal val="#ppt_y"/>
                                          </p:val>
                                        </p:tav>
                                      </p:tavLst>
                                    </p:anim>
                                  </p:childTnLst>
                                </p:cTn>
                              </p:par>
                              <p:par>
                                <p:cTn id="55" presetID="7" presetClass="entr" presetSubtype="4" fill="hold" grpId="0" nodeType="withEffect">
                                  <p:stCondLst>
                                    <p:cond delay="0"/>
                                  </p:stCondLst>
                                  <p:childTnLst>
                                    <p:set>
                                      <p:cBhvr>
                                        <p:cTn id="56" dur="1" fill="hold">
                                          <p:stCondLst>
                                            <p:cond delay="0"/>
                                          </p:stCondLst>
                                        </p:cTn>
                                        <p:tgtEl>
                                          <p:spTgt spid="5"/>
                                        </p:tgtEl>
                                        <p:attrNameLst>
                                          <p:attrName>style.visibility</p:attrName>
                                        </p:attrNameLst>
                                      </p:cBhvr>
                                      <p:to>
                                        <p:strVal val="visible"/>
                                      </p:to>
                                    </p:set>
                                    <p:anim calcmode="lin" valueType="num">
                                      <p:cBhvr additive="base">
                                        <p:cTn id="57" dur="5000" fill="hold"/>
                                        <p:tgtEl>
                                          <p:spTgt spid="5"/>
                                        </p:tgtEl>
                                        <p:attrNameLst>
                                          <p:attrName>ppt_x</p:attrName>
                                        </p:attrNameLst>
                                      </p:cBhvr>
                                      <p:tavLst>
                                        <p:tav tm="0">
                                          <p:val>
                                            <p:strVal val="#ppt_x"/>
                                          </p:val>
                                        </p:tav>
                                        <p:tav tm="100000">
                                          <p:val>
                                            <p:strVal val="#ppt_x"/>
                                          </p:val>
                                        </p:tav>
                                      </p:tavLst>
                                    </p:anim>
                                    <p:anim calcmode="lin" valueType="num">
                                      <p:cBhvr additive="base">
                                        <p:cTn id="58" dur="5000" fill="hold"/>
                                        <p:tgtEl>
                                          <p:spTgt spid="5"/>
                                        </p:tgtEl>
                                        <p:attrNameLst>
                                          <p:attrName>ppt_y</p:attrName>
                                        </p:attrNameLst>
                                      </p:cBhvr>
                                      <p:tavLst>
                                        <p:tav tm="0">
                                          <p:val>
                                            <p:strVal val="1+#ppt_h/2"/>
                                          </p:val>
                                        </p:tav>
                                        <p:tav tm="100000">
                                          <p:val>
                                            <p:strVal val="#ppt_y"/>
                                          </p:val>
                                        </p:tav>
                                      </p:tavLst>
                                    </p:anim>
                                  </p:childTnLst>
                                </p:cTn>
                              </p:par>
                              <p:par>
                                <p:cTn id="59" presetID="7" presetClass="entr" presetSubtype="4"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0" fill="hold"/>
                                        <p:tgtEl>
                                          <p:spTgt spid="13"/>
                                        </p:tgtEl>
                                        <p:attrNameLst>
                                          <p:attrName>ppt_x</p:attrName>
                                        </p:attrNameLst>
                                      </p:cBhvr>
                                      <p:tavLst>
                                        <p:tav tm="0">
                                          <p:val>
                                            <p:strVal val="#ppt_x"/>
                                          </p:val>
                                        </p:tav>
                                        <p:tav tm="100000">
                                          <p:val>
                                            <p:strVal val="#ppt_x"/>
                                          </p:val>
                                        </p:tav>
                                      </p:tavLst>
                                    </p:anim>
                                    <p:anim calcmode="lin" valueType="num">
                                      <p:cBhvr additive="base">
                                        <p:cTn id="62" dur="5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2" grpId="0"/>
      <p:bldP spid="11" grpId="0" animBg="1"/>
      <p:bldP spid="2" grpId="1"/>
      <p:bldP spid="11" grpId="1" animBg="1"/>
      <p:bldP spid="9" grpId="0" animBg="1"/>
      <p:bldP spid="9" grpId="1" animBg="1"/>
      <p:bldP spid="3" grpId="0"/>
      <p:bldP spid="12" grpId="0" animBg="1"/>
      <p:bldP spid="3" grpId="1"/>
      <p:bldP spid="12" grpId="1" animBg="1"/>
      <p:bldP spid="19" grpId="0" animBg="1"/>
      <p:bldP spid="19" grpId="1" animBg="1"/>
      <p:bldP spid="5" grpId="0"/>
      <p:bldP spid="13" grpId="0" animBg="1"/>
      <p:bldP spid="5" grpId="1"/>
      <p:bldP spid="13" grpId="1" animBg="1"/>
    </p:bldLst>
  </p:timing>
</p:sld>
</file>

<file path=ppt/tags/tag1.xml><?xml version="1.0" encoding="utf-8"?>
<p:tagLst xmlns:p="http://schemas.openxmlformats.org/presentationml/2006/main">
  <p:tag name="TABLE_ENDDRAG_ORIGIN_RECT" val="878*344"/>
  <p:tag name="TABLE_ENDDRAG_RECT" val="31*181*878*344"/>
</p:tagLst>
</file>

<file path=ppt/tags/tag2.xml><?xml version="1.0" encoding="utf-8"?>
<p:tagLst xmlns:p="http://schemas.openxmlformats.org/presentationml/2006/main">
  <p:tag name="TABLE_ENDDRAG_ORIGIN_RECT" val="484*213"/>
  <p:tag name="TABLE_ENDDRAG_RECT" val="228*196*484*21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9655</Words>
  <Application>WPS Presentation</Application>
  <PresentationFormat>Widescreen</PresentationFormat>
  <Paragraphs>343</Paragraphs>
  <Slides>33</Slides>
  <Notes>5</Notes>
  <HiddenSlides>0</HiddenSlides>
  <MMClips>0</MMClips>
  <ScaleCrop>false</ScaleCrop>
  <HeadingPairs>
    <vt:vector size="6" baseType="variant">
      <vt:variant>
        <vt:lpstr>已用的字体</vt:lpstr>
      </vt:variant>
      <vt:variant>
        <vt:i4>34</vt:i4>
      </vt:variant>
      <vt:variant>
        <vt:lpstr>主题</vt:lpstr>
      </vt:variant>
      <vt:variant>
        <vt:i4>5</vt:i4>
      </vt:variant>
      <vt:variant>
        <vt:lpstr>幻灯片标题</vt:lpstr>
      </vt:variant>
      <vt:variant>
        <vt:i4>33</vt:i4>
      </vt:variant>
    </vt:vector>
  </HeadingPairs>
  <TitlesOfParts>
    <vt:vector size="72" baseType="lpstr">
      <vt:lpstr>Arial</vt:lpstr>
      <vt:lpstr>SimSun</vt:lpstr>
      <vt:lpstr>Wingdings</vt:lpstr>
      <vt:lpstr>Calibri</vt:lpstr>
      <vt:lpstr>.VnCentury Schoolbook</vt:lpstr>
      <vt:lpstr>Segoe Print</vt:lpstr>
      <vt:lpstr>Times New Roman</vt:lpstr>
      <vt:lpstr>Wingdings 3</vt:lpstr>
      <vt:lpstr>Trebuchet MS</vt:lpstr>
      <vt:lpstr>Trebuchet MS</vt:lpstr>
      <vt:lpstr>#9Slide03 Aturdida</vt:lpstr>
      <vt:lpstr>#9Slide03 Arima Madurai Black</vt:lpstr>
      <vt:lpstr>Microsoft YaHei</vt:lpstr>
      <vt:lpstr>Helvetica Neue</vt:lpstr>
      <vt:lpstr>SVN-Wallington</vt:lpstr>
      <vt:lpstr>华康海报体W12</vt:lpstr>
      <vt:lpstr>#9Slide05 Fourth</vt:lpstr>
      <vt:lpstr>SVN-Very Berry</vt:lpstr>
      <vt:lpstr>Calibri</vt:lpstr>
      <vt:lpstr>Courier New</vt:lpstr>
      <vt:lpstr>#9Slide06 SVNSlow Attack</vt:lpstr>
      <vt:lpstr>SVN-Vanilla Daisy Pro</vt:lpstr>
      <vt:lpstr>SVN-Student</vt:lpstr>
      <vt:lpstr>Times</vt:lpstr>
      <vt:lpstr>Arial Unicode MS</vt:lpstr>
      <vt:lpstr>Calibri Light</vt:lpstr>
      <vt:lpstr>Tahoma</vt:lpstr>
      <vt:lpstr>Arial Unicode MS</vt:lpstr>
      <vt:lpstr>Cambria</vt:lpstr>
      <vt:lpstr>SVN-Steady</vt:lpstr>
      <vt:lpstr>Symbol</vt:lpstr>
      <vt:lpstr>#9Slide07 Marbelia Regular</vt:lpstr>
      <vt:lpstr>Verdana</vt:lpstr>
      <vt:lpstr>Segoe UI Symbol</vt:lpstr>
      <vt:lpstr>Office Theme</vt:lpstr>
      <vt:lpstr>1_Office Theme</vt:lpstr>
      <vt:lpstr>2_Office Theme</vt:lpstr>
      <vt:lpstr>24_Office Theme</vt:lpstr>
      <vt:lpstr>1_Default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Dương Nguyễn Hoàng</cp:lastModifiedBy>
  <cp:revision>163</cp:revision>
  <dcterms:created xsi:type="dcterms:W3CDTF">2021-06-28T15:32:00Z</dcterms:created>
  <dcterms:modified xsi:type="dcterms:W3CDTF">2025-09-23T09:13:51Z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85DE341EDAE54AB78A6D11EC02EDE207_13</vt:lpwstr>
  </property>
  <property fmtid="{D5CDD505-2E9C-101B-9397-08002B2CF9AE}" pid="3" name="KSOProductBuildVer">
    <vt:lpwstr>1033-12.2.0.21931</vt:lpwstr>
  </property>
</Properties>
</file>