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1" r:id="rId3"/>
    <p:sldId id="354" r:id="rId4"/>
    <p:sldId id="416" r:id="rId5"/>
    <p:sldId id="417" r:id="rId6"/>
    <p:sldId id="355" r:id="rId7"/>
    <p:sldId id="358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3" r:id="rId20"/>
    <p:sldId id="432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8" r:id="rId35"/>
    <p:sldId id="447" r:id="rId36"/>
    <p:sldId id="449" r:id="rId37"/>
    <p:sldId id="450" r:id="rId38"/>
    <p:sldId id="451" r:id="rId39"/>
    <p:sldId id="452" r:id="rId40"/>
    <p:sldId id="453" r:id="rId41"/>
    <p:sldId id="401" r:id="rId42"/>
    <p:sldId id="402" r:id="rId43"/>
    <p:sldId id="404" r:id="rId44"/>
    <p:sldId id="454" r:id="rId45"/>
    <p:sldId id="455" r:id="rId46"/>
    <p:sldId id="458" r:id="rId47"/>
    <p:sldId id="459" r:id="rId48"/>
    <p:sldId id="409" r:id="rId49"/>
    <p:sldId id="462" r:id="rId50"/>
    <p:sldId id="461" r:id="rId51"/>
    <p:sldId id="463" r:id="rId52"/>
    <p:sldId id="464" r:id="rId53"/>
    <p:sldId id="46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FF"/>
    <a:srgbClr val="00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70" y="-9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5F7D8AB8-6D14-4804-8568-D11B5582628C}"/>
    <pc:docChg chg="undo custSel addSld delSld modSld sldOrd modMainMaster">
      <pc:chgData name="Thúy Mai" userId="222f1c7e07c9bd7a" providerId="LiveId" clId="{5F7D8AB8-6D14-4804-8568-D11B5582628C}" dt="2022-12-02T13:54:04.126" v="2735" actId="14100"/>
      <pc:docMkLst>
        <pc:docMk/>
      </pc:docMkLst>
      <pc:sldChg chg="modTransition">
        <pc:chgData name="Thúy Mai" userId="222f1c7e07c9bd7a" providerId="LiveId" clId="{5F7D8AB8-6D14-4804-8568-D11B5582628C}" dt="2022-12-02T13:51:29.172" v="2720"/>
        <pc:sldMkLst>
          <pc:docMk/>
          <pc:sldMk cId="2194443656" sldId="256"/>
        </pc:sldMkLst>
      </pc:sldChg>
      <pc:sldChg chg="addSp delSp modSp mod modTransition delAnim">
        <pc:chgData name="Thúy Mai" userId="222f1c7e07c9bd7a" providerId="LiveId" clId="{5F7D8AB8-6D14-4804-8568-D11B5582628C}" dt="2022-12-02T13:51:29.172" v="2720"/>
        <pc:sldMkLst>
          <pc:docMk/>
          <pc:sldMk cId="4192406924" sldId="257"/>
        </pc:sldMkLst>
        <pc:spChg chg="add mod">
          <ac:chgData name="Thúy Mai" userId="222f1c7e07c9bd7a" providerId="LiveId" clId="{5F7D8AB8-6D14-4804-8568-D11B5582628C}" dt="2022-12-02T12:12:29.672" v="21" actId="1076"/>
          <ac:spMkLst>
            <pc:docMk/>
            <pc:sldMk cId="4192406924" sldId="257"/>
            <ac:spMk id="4" creationId="{4C6BF3FA-86D0-C544-AEBB-CAC96E47EEC0}"/>
          </ac:spMkLst>
        </pc:spChg>
        <pc:spChg chg="del">
          <ac:chgData name="Thúy Mai" userId="222f1c7e07c9bd7a" providerId="LiveId" clId="{5F7D8AB8-6D14-4804-8568-D11B5582628C}" dt="2022-12-02T12:12:10.979" v="1" actId="478"/>
          <ac:spMkLst>
            <pc:docMk/>
            <pc:sldMk cId="4192406924" sldId="257"/>
            <ac:spMk id="6" creationId="{DCF9F000-AFA0-5127-F35E-29A5EF0C9424}"/>
          </ac:spMkLst>
        </pc:spChg>
        <pc:graphicFrameChg chg="add del mod">
          <ac:chgData name="Thúy Mai" userId="222f1c7e07c9bd7a" providerId="LiveId" clId="{5F7D8AB8-6D14-4804-8568-D11B5582628C}" dt="2022-12-02T12:12:13.374" v="4"/>
          <ac:graphicFrameMkLst>
            <pc:docMk/>
            <pc:sldMk cId="4192406924" sldId="257"/>
            <ac:graphicFrameMk id="2" creationId="{3EEC869E-DFF7-0ED9-202A-3A8C4BEBBCEF}"/>
          </ac:graphicFrameMkLst>
        </pc:graphicFrameChg>
        <pc:picChg chg="del">
          <ac:chgData name="Thúy Mai" userId="222f1c7e07c9bd7a" providerId="LiveId" clId="{5F7D8AB8-6D14-4804-8568-D11B5582628C}" dt="2022-12-02T12:12:07.610" v="0" actId="478"/>
          <ac:picMkLst>
            <pc:docMk/>
            <pc:sldMk cId="4192406924" sldId="257"/>
            <ac:picMk id="1028" creationId="{9AB4D94A-6BD5-03C8-D47A-DB25CC35A8CB}"/>
          </ac:picMkLst>
        </pc:picChg>
      </pc:sldChg>
      <pc:sldChg chg="modTransition">
        <pc:chgData name="Thúy Mai" userId="222f1c7e07c9bd7a" providerId="LiveId" clId="{5F7D8AB8-6D14-4804-8568-D11B5582628C}" dt="2022-12-02T13:51:29.172" v="2720"/>
        <pc:sldMkLst>
          <pc:docMk/>
          <pc:sldMk cId="2786567368" sldId="351"/>
        </pc:sldMkLst>
      </pc:sldChg>
      <pc:sldChg chg="del">
        <pc:chgData name="Thúy Mai" userId="222f1c7e07c9bd7a" providerId="LiveId" clId="{5F7D8AB8-6D14-4804-8568-D11B5582628C}" dt="2022-12-02T12:23:31.855" v="182" actId="47"/>
        <pc:sldMkLst>
          <pc:docMk/>
          <pc:sldMk cId="2307659076" sldId="352"/>
        </pc:sldMkLst>
      </pc:sldChg>
      <pc:sldChg chg="del">
        <pc:chgData name="Thúy Mai" userId="222f1c7e07c9bd7a" providerId="LiveId" clId="{5F7D8AB8-6D14-4804-8568-D11B5582628C}" dt="2022-12-02T12:12:34.550" v="22" actId="47"/>
        <pc:sldMkLst>
          <pc:docMk/>
          <pc:sldMk cId="2397927061" sldId="353"/>
        </pc:sldMkLst>
      </pc:sldChg>
      <pc:sldChg chg="addSp delSp modSp mod modTransition modAnim">
        <pc:chgData name="Thúy Mai" userId="222f1c7e07c9bd7a" providerId="LiveId" clId="{5F7D8AB8-6D14-4804-8568-D11B5582628C}" dt="2022-12-02T13:51:29.172" v="2720"/>
        <pc:sldMkLst>
          <pc:docMk/>
          <pc:sldMk cId="1660353996" sldId="354"/>
        </pc:sldMkLst>
        <pc:spChg chg="add del mod">
          <ac:chgData name="Thúy Mai" userId="222f1c7e07c9bd7a" providerId="LiveId" clId="{5F7D8AB8-6D14-4804-8568-D11B5582628C}" dt="2022-12-02T12:12:43.427" v="24" actId="478"/>
          <ac:spMkLst>
            <pc:docMk/>
            <pc:sldMk cId="1660353996" sldId="354"/>
            <ac:spMk id="3" creationId="{09C1A694-5461-736C-BADC-EAFF789C6074}"/>
          </ac:spMkLst>
        </pc:spChg>
        <pc:spChg chg="mod">
          <ac:chgData name="Thúy Mai" userId="222f1c7e07c9bd7a" providerId="LiveId" clId="{5F7D8AB8-6D14-4804-8568-D11B5582628C}" dt="2022-12-02T12:13:03.962" v="28" actId="1076"/>
          <ac:spMkLst>
            <pc:docMk/>
            <pc:sldMk cId="1660353996" sldId="354"/>
            <ac:spMk id="6" creationId="{60243E13-757E-BFAA-3CD5-1CCB2ECE559C}"/>
          </ac:spMkLst>
        </pc:spChg>
        <pc:spChg chg="add del mod">
          <ac:chgData name="Thúy Mai" userId="222f1c7e07c9bd7a" providerId="LiveId" clId="{5F7D8AB8-6D14-4804-8568-D11B5582628C}" dt="2022-12-02T12:16:24.127" v="51" actId="478"/>
          <ac:spMkLst>
            <pc:docMk/>
            <pc:sldMk cId="1660353996" sldId="354"/>
            <ac:spMk id="9" creationId="{FCA5666F-E9DE-AA57-FC4E-13B9321802A6}"/>
          </ac:spMkLst>
        </pc:spChg>
        <pc:spChg chg="add mod">
          <ac:chgData name="Thúy Mai" userId="222f1c7e07c9bd7a" providerId="LiveId" clId="{5F7D8AB8-6D14-4804-8568-D11B5582628C}" dt="2022-12-02T12:16:07.214" v="49" actId="14100"/>
          <ac:spMkLst>
            <pc:docMk/>
            <pc:sldMk cId="1660353996" sldId="354"/>
            <ac:spMk id="11" creationId="{FD32E944-3F1F-3D56-E83D-C910A984692E}"/>
          </ac:spMkLst>
        </pc:spChg>
        <pc:graphicFrameChg chg="add del mod">
          <ac:chgData name="Thúy Mai" userId="222f1c7e07c9bd7a" providerId="LiveId" clId="{5F7D8AB8-6D14-4804-8568-D11B5582628C}" dt="2022-12-02T12:15:03.781" v="31"/>
          <ac:graphicFrameMkLst>
            <pc:docMk/>
            <pc:sldMk cId="1660353996" sldId="354"/>
            <ac:graphicFrameMk id="7" creationId="{5976F1BD-DC01-B101-EFF5-995A802A6AD3}"/>
          </ac:graphicFrameMkLst>
        </pc:graphicFrameChg>
        <pc:picChg chg="add mod ord">
          <ac:chgData name="Thúy Mai" userId="222f1c7e07c9bd7a" providerId="LiveId" clId="{5F7D8AB8-6D14-4804-8568-D11B5582628C}" dt="2022-12-02T12:12:57.712" v="27" actId="1076"/>
          <ac:picMkLst>
            <pc:docMk/>
            <pc:sldMk cId="1660353996" sldId="354"/>
            <ac:picMk id="4" creationId="{EB3E731A-5C5E-3F6C-B96F-22FA7B518FD0}"/>
          </ac:picMkLst>
        </pc:picChg>
        <pc:picChg chg="del">
          <ac:chgData name="Thúy Mai" userId="222f1c7e07c9bd7a" providerId="LiveId" clId="{5F7D8AB8-6D14-4804-8568-D11B5582628C}" dt="2022-12-02T12:12:40.935" v="23" actId="478"/>
          <ac:picMkLst>
            <pc:docMk/>
            <pc:sldMk cId="1660353996" sldId="354"/>
            <ac:picMk id="5" creationId="{7CC4AFBB-AF42-666B-6B8D-CCD55EAE700E}"/>
          </ac:picMkLst>
        </pc:picChg>
        <pc:picChg chg="add mod">
          <ac:chgData name="Thúy Mai" userId="222f1c7e07c9bd7a" providerId="LiveId" clId="{5F7D8AB8-6D14-4804-8568-D11B5582628C}" dt="2022-12-02T12:15:48.679" v="41" actId="14100"/>
          <ac:picMkLst>
            <pc:docMk/>
            <pc:sldMk cId="1660353996" sldId="354"/>
            <ac:picMk id="10" creationId="{FA624C5D-C91D-0EE9-073A-2452F9B75CD9}"/>
          </ac:picMkLst>
        </pc:picChg>
        <pc:picChg chg="add mod">
          <ac:chgData name="Thúy Mai" userId="222f1c7e07c9bd7a" providerId="LiveId" clId="{5F7D8AB8-6D14-4804-8568-D11B5582628C}" dt="2022-12-02T12:23:29.074" v="181" actId="1076"/>
          <ac:picMkLst>
            <pc:docMk/>
            <pc:sldMk cId="1660353996" sldId="354"/>
            <ac:picMk id="12" creationId="{A6F2C863-72E1-F971-1FA3-6F4DB0B2603D}"/>
          </ac:picMkLst>
        </pc:picChg>
      </pc:sldChg>
      <pc:sldChg chg="addSp delSp modSp mod modTransition modAnim">
        <pc:chgData name="Thúy Mai" userId="222f1c7e07c9bd7a" providerId="LiveId" clId="{5F7D8AB8-6D14-4804-8568-D11B5582628C}" dt="2022-12-02T13:51:53.763" v="2726"/>
        <pc:sldMkLst>
          <pc:docMk/>
          <pc:sldMk cId="3999015678" sldId="355"/>
        </pc:sldMkLst>
        <pc:spChg chg="add del mod">
          <ac:chgData name="Thúy Mai" userId="222f1c7e07c9bd7a" providerId="LiveId" clId="{5F7D8AB8-6D14-4804-8568-D11B5582628C}" dt="2022-12-02T12:23:47.999" v="184" actId="478"/>
          <ac:spMkLst>
            <pc:docMk/>
            <pc:sldMk cId="3999015678" sldId="355"/>
            <ac:spMk id="3" creationId="{487162A1-2AC8-1187-0B4E-677E4AB4FA37}"/>
          </ac:spMkLst>
        </pc:spChg>
        <pc:spChg chg="mod">
          <ac:chgData name="Thúy Mai" userId="222f1c7e07c9bd7a" providerId="LiveId" clId="{5F7D8AB8-6D14-4804-8568-D11B5582628C}" dt="2022-12-02T12:24:25.936" v="191" actId="1076"/>
          <ac:spMkLst>
            <pc:docMk/>
            <pc:sldMk cId="3999015678" sldId="355"/>
            <ac:spMk id="6" creationId="{60243E13-757E-BFAA-3CD5-1CCB2ECE559C}"/>
          </ac:spMkLst>
        </pc:spChg>
        <pc:picChg chg="add mod ord">
          <ac:chgData name="Thúy Mai" userId="222f1c7e07c9bd7a" providerId="LiveId" clId="{5F7D8AB8-6D14-4804-8568-D11B5582628C}" dt="2022-12-02T12:24:01.705" v="186" actId="167"/>
          <ac:picMkLst>
            <pc:docMk/>
            <pc:sldMk cId="3999015678" sldId="355"/>
            <ac:picMk id="4" creationId="{6E6E69A1-A640-517D-D2DA-9DB5BEDDDC73}"/>
          </ac:picMkLst>
        </pc:picChg>
        <pc:picChg chg="del">
          <ac:chgData name="Thúy Mai" userId="222f1c7e07c9bd7a" providerId="LiveId" clId="{5F7D8AB8-6D14-4804-8568-D11B5582628C}" dt="2022-12-02T12:23:45.993" v="183" actId="478"/>
          <ac:picMkLst>
            <pc:docMk/>
            <pc:sldMk cId="3999015678" sldId="355"/>
            <ac:picMk id="5" creationId="{7CC4AFBB-AF42-666B-6B8D-CCD55EAE700E}"/>
          </ac:picMkLst>
        </pc:picChg>
        <pc:picChg chg="add mod">
          <ac:chgData name="Thúy Mai" userId="222f1c7e07c9bd7a" providerId="LiveId" clId="{5F7D8AB8-6D14-4804-8568-D11B5582628C}" dt="2022-12-02T13:51:48.509" v="2722" actId="1076"/>
          <ac:picMkLst>
            <pc:docMk/>
            <pc:sldMk cId="3999015678" sldId="355"/>
            <ac:picMk id="8" creationId="{67C6D708-A8FC-F872-703E-2A1775D9C9A2}"/>
          </ac:picMkLst>
        </pc:picChg>
      </pc:sldChg>
      <pc:sldChg chg="del">
        <pc:chgData name="Thúy Mai" userId="222f1c7e07c9bd7a" providerId="LiveId" clId="{5F7D8AB8-6D14-4804-8568-D11B5582628C}" dt="2022-12-02T13:31:31.430" v="2137" actId="47"/>
        <pc:sldMkLst>
          <pc:docMk/>
          <pc:sldMk cId="824495031" sldId="356"/>
        </pc:sldMkLst>
      </pc:sldChg>
      <pc:sldChg chg="del">
        <pc:chgData name="Thúy Mai" userId="222f1c7e07c9bd7a" providerId="LiveId" clId="{5F7D8AB8-6D14-4804-8568-D11B5582628C}" dt="2022-12-02T13:31:33.750" v="2144" actId="47"/>
        <pc:sldMkLst>
          <pc:docMk/>
          <pc:sldMk cId="649039301" sldId="357"/>
        </pc:sldMkLst>
      </pc:sldChg>
      <pc:sldChg chg="addSp delSp modSp mod modTransition delAnim modAnim">
        <pc:chgData name="Thúy Mai" userId="222f1c7e07c9bd7a" providerId="LiveId" clId="{5F7D8AB8-6D14-4804-8568-D11B5582628C}" dt="2022-12-02T13:51:46.502" v="2721" actId="478"/>
        <pc:sldMkLst>
          <pc:docMk/>
          <pc:sldMk cId="3415363126" sldId="358"/>
        </pc:sldMkLst>
        <pc:spChg chg="mod">
          <ac:chgData name="Thúy Mai" userId="222f1c7e07c9bd7a" providerId="LiveId" clId="{5F7D8AB8-6D14-4804-8568-D11B5582628C}" dt="2022-12-02T12:24:57.712" v="202" actId="20577"/>
          <ac:spMkLst>
            <pc:docMk/>
            <pc:sldMk cId="3415363126" sldId="358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2:26:11.007" v="226" actId="14100"/>
          <ac:spMkLst>
            <pc:docMk/>
            <pc:sldMk cId="3415363126" sldId="358"/>
            <ac:spMk id="13" creationId="{4FBFF5A6-5D6E-D9E5-89F9-6E39FFF4CF74}"/>
          </ac:spMkLst>
        </pc:spChg>
        <pc:spChg chg="del">
          <ac:chgData name="Thúy Mai" userId="222f1c7e07c9bd7a" providerId="LiveId" clId="{5F7D8AB8-6D14-4804-8568-D11B5582628C}" dt="2022-12-02T12:25:22.950" v="206" actId="478"/>
          <ac:spMkLst>
            <pc:docMk/>
            <pc:sldMk cId="3415363126" sldId="358"/>
            <ac:spMk id="14" creationId="{6E23EA59-BE69-F706-1B77-21A5B1E6711D}"/>
          </ac:spMkLst>
        </pc:spChg>
        <pc:spChg chg="del">
          <ac:chgData name="Thúy Mai" userId="222f1c7e07c9bd7a" providerId="LiveId" clId="{5F7D8AB8-6D14-4804-8568-D11B5582628C}" dt="2022-12-02T12:25:26.668" v="208" actId="478"/>
          <ac:spMkLst>
            <pc:docMk/>
            <pc:sldMk cId="3415363126" sldId="358"/>
            <ac:spMk id="17" creationId="{DF272089-8371-CCAE-98CE-7B981AA7D113}"/>
          </ac:spMkLst>
        </pc:spChg>
        <pc:spChg chg="del">
          <ac:chgData name="Thúy Mai" userId="222f1c7e07c9bd7a" providerId="LiveId" clId="{5F7D8AB8-6D14-4804-8568-D11B5582628C}" dt="2022-12-02T12:25:21.820" v="205" actId="478"/>
          <ac:spMkLst>
            <pc:docMk/>
            <pc:sldMk cId="3415363126" sldId="358"/>
            <ac:spMk id="18" creationId="{5A6D93A5-3890-F885-C061-728A2D12FDDE}"/>
          </ac:spMkLst>
        </pc:spChg>
        <pc:spChg chg="del">
          <ac:chgData name="Thúy Mai" userId="222f1c7e07c9bd7a" providerId="LiveId" clId="{5F7D8AB8-6D14-4804-8568-D11B5582628C}" dt="2022-12-02T12:25:24.669" v="207" actId="478"/>
          <ac:spMkLst>
            <pc:docMk/>
            <pc:sldMk cId="3415363126" sldId="358"/>
            <ac:spMk id="19" creationId="{05C00298-9E7C-D2D6-7085-A0BFD8B55653}"/>
          </ac:spMkLst>
        </pc:spChg>
        <pc:spChg chg="del">
          <ac:chgData name="Thúy Mai" userId="222f1c7e07c9bd7a" providerId="LiveId" clId="{5F7D8AB8-6D14-4804-8568-D11B5582628C}" dt="2022-12-02T12:25:04.279" v="203" actId="478"/>
          <ac:spMkLst>
            <pc:docMk/>
            <pc:sldMk cId="3415363126" sldId="358"/>
            <ac:spMk id="22" creationId="{648897F5-58B2-50EE-E575-7850AB254A6A}"/>
          </ac:spMkLst>
        </pc:spChg>
        <pc:graphicFrameChg chg="add del mod">
          <ac:chgData name="Thúy Mai" userId="222f1c7e07c9bd7a" providerId="LiveId" clId="{5F7D8AB8-6D14-4804-8568-D11B5582628C}" dt="2022-12-02T12:24:45.512" v="195"/>
          <ac:graphicFrameMkLst>
            <pc:docMk/>
            <pc:sldMk cId="3415363126" sldId="358"/>
            <ac:graphicFrameMk id="2" creationId="{54AC66A9-2718-EF35-2D6A-4A4EB0525350}"/>
          </ac:graphicFrameMkLst>
        </pc:graphicFrameChg>
        <pc:graphicFrameChg chg="add del mod">
          <ac:chgData name="Thúy Mai" userId="222f1c7e07c9bd7a" providerId="LiveId" clId="{5F7D8AB8-6D14-4804-8568-D11B5582628C}" dt="2022-12-02T12:25:32.779" v="211"/>
          <ac:graphicFrameMkLst>
            <pc:docMk/>
            <pc:sldMk cId="3415363126" sldId="358"/>
            <ac:graphicFrameMk id="3" creationId="{4CD77C54-3907-F083-DAF3-BD7ECA1AAF8E}"/>
          </ac:graphicFrameMkLst>
        </pc:graphicFrameChg>
        <pc:picChg chg="mod">
          <ac:chgData name="Thúy Mai" userId="222f1c7e07c9bd7a" providerId="LiveId" clId="{5F7D8AB8-6D14-4804-8568-D11B5582628C}" dt="2022-12-02T12:25:52.722" v="221" actId="1076"/>
          <ac:picMkLst>
            <pc:docMk/>
            <pc:sldMk cId="3415363126" sldId="358"/>
            <ac:picMk id="4" creationId="{A201D6F1-B63A-CCFA-6904-B8508865D342}"/>
          </ac:picMkLst>
        </pc:picChg>
        <pc:picChg chg="del mod">
          <ac:chgData name="Thúy Mai" userId="222f1c7e07c9bd7a" providerId="LiveId" clId="{5F7D8AB8-6D14-4804-8568-D11B5582628C}" dt="2022-12-02T13:51:46.502" v="2721" actId="478"/>
          <ac:picMkLst>
            <pc:docMk/>
            <pc:sldMk cId="3415363126" sldId="358"/>
            <ac:picMk id="6" creationId="{9F19A8BF-E715-F44C-AFA9-FA2447B6C008}"/>
          </ac:picMkLst>
        </pc:picChg>
        <pc:picChg chg="add mod">
          <ac:chgData name="Thúy Mai" userId="222f1c7e07c9bd7a" providerId="LiveId" clId="{5F7D8AB8-6D14-4804-8568-D11B5582628C}" dt="2022-12-02T12:26:39.363" v="233" actId="1076"/>
          <ac:picMkLst>
            <pc:docMk/>
            <pc:sldMk cId="3415363126" sldId="358"/>
            <ac:picMk id="8" creationId="{0B669A2E-2D90-6122-5E32-572360C0ABA8}"/>
          </ac:picMkLst>
        </pc:picChg>
      </pc:sldChg>
      <pc:sldChg chg="del">
        <pc:chgData name="Thúy Mai" userId="222f1c7e07c9bd7a" providerId="LiveId" clId="{5F7D8AB8-6D14-4804-8568-D11B5582628C}" dt="2022-12-02T13:31:32.519" v="2140" actId="47"/>
        <pc:sldMkLst>
          <pc:docMk/>
          <pc:sldMk cId="1452900036" sldId="360"/>
        </pc:sldMkLst>
      </pc:sldChg>
      <pc:sldChg chg="delSp modSp del mod">
        <pc:chgData name="Thúy Mai" userId="222f1c7e07c9bd7a" providerId="LiveId" clId="{5F7D8AB8-6D14-4804-8568-D11B5582628C}" dt="2022-12-02T13:31:31.956" v="2138" actId="47"/>
        <pc:sldMkLst>
          <pc:docMk/>
          <pc:sldMk cId="3137774477" sldId="361"/>
        </pc:sldMkLst>
        <pc:graphicFrameChg chg="del mod">
          <ac:chgData name="Thúy Mai" userId="222f1c7e07c9bd7a" providerId="LiveId" clId="{5F7D8AB8-6D14-4804-8568-D11B5582628C}" dt="2022-12-02T13:17:14.624" v="1825" actId="478"/>
          <ac:graphicFrameMkLst>
            <pc:docMk/>
            <pc:sldMk cId="3137774477" sldId="361"/>
            <ac:graphicFrameMk id="8" creationId="{C2D577D9-329B-6909-1AE9-0DE89B8662AF}"/>
          </ac:graphicFrameMkLst>
        </pc:graphicFrameChg>
      </pc:sldChg>
      <pc:sldChg chg="del">
        <pc:chgData name="Thúy Mai" userId="222f1c7e07c9bd7a" providerId="LiveId" clId="{5F7D8AB8-6D14-4804-8568-D11B5582628C}" dt="2022-12-02T13:31:32.179" v="2139" actId="47"/>
        <pc:sldMkLst>
          <pc:docMk/>
          <pc:sldMk cId="3794391563" sldId="362"/>
        </pc:sldMkLst>
      </pc:sldChg>
      <pc:sldChg chg="del">
        <pc:chgData name="Thúy Mai" userId="222f1c7e07c9bd7a" providerId="LiveId" clId="{5F7D8AB8-6D14-4804-8568-D11B5582628C}" dt="2022-12-02T13:31:32.951" v="2141" actId="47"/>
        <pc:sldMkLst>
          <pc:docMk/>
          <pc:sldMk cId="2495085256" sldId="363"/>
        </pc:sldMkLst>
      </pc:sldChg>
      <pc:sldChg chg="del">
        <pc:chgData name="Thúy Mai" userId="222f1c7e07c9bd7a" providerId="LiveId" clId="{5F7D8AB8-6D14-4804-8568-D11B5582628C}" dt="2022-12-02T13:31:33.234" v="2142" actId="47"/>
        <pc:sldMkLst>
          <pc:docMk/>
          <pc:sldMk cId="1414499594" sldId="364"/>
        </pc:sldMkLst>
      </pc:sldChg>
      <pc:sldChg chg="del">
        <pc:chgData name="Thúy Mai" userId="222f1c7e07c9bd7a" providerId="LiveId" clId="{5F7D8AB8-6D14-4804-8568-D11B5582628C}" dt="2022-12-02T13:31:33.477" v="2143" actId="47"/>
        <pc:sldMkLst>
          <pc:docMk/>
          <pc:sldMk cId="3561214123" sldId="365"/>
        </pc:sldMkLst>
      </pc:sldChg>
      <pc:sldChg chg="del">
        <pc:chgData name="Thúy Mai" userId="222f1c7e07c9bd7a" providerId="LiveId" clId="{5F7D8AB8-6D14-4804-8568-D11B5582628C}" dt="2022-12-02T13:31:47.327" v="2171" actId="47"/>
        <pc:sldMkLst>
          <pc:docMk/>
          <pc:sldMk cId="681360230" sldId="366"/>
        </pc:sldMkLst>
      </pc:sldChg>
      <pc:sldChg chg="del">
        <pc:chgData name="Thúy Mai" userId="222f1c7e07c9bd7a" providerId="LiveId" clId="{5F7D8AB8-6D14-4804-8568-D11B5582628C}" dt="2022-12-02T13:31:34.100" v="2145" actId="47"/>
        <pc:sldMkLst>
          <pc:docMk/>
          <pc:sldMk cId="1298690549" sldId="367"/>
        </pc:sldMkLst>
      </pc:sldChg>
      <pc:sldChg chg="del">
        <pc:chgData name="Thúy Mai" userId="222f1c7e07c9bd7a" providerId="LiveId" clId="{5F7D8AB8-6D14-4804-8568-D11B5582628C}" dt="2022-12-02T13:31:34.434" v="2146" actId="47"/>
        <pc:sldMkLst>
          <pc:docMk/>
          <pc:sldMk cId="3990194954" sldId="368"/>
        </pc:sldMkLst>
      </pc:sldChg>
      <pc:sldChg chg="del">
        <pc:chgData name="Thúy Mai" userId="222f1c7e07c9bd7a" providerId="LiveId" clId="{5F7D8AB8-6D14-4804-8568-D11B5582628C}" dt="2022-12-02T13:31:34.655" v="2147" actId="47"/>
        <pc:sldMkLst>
          <pc:docMk/>
          <pc:sldMk cId="1251501048" sldId="370"/>
        </pc:sldMkLst>
      </pc:sldChg>
      <pc:sldChg chg="del">
        <pc:chgData name="Thúy Mai" userId="222f1c7e07c9bd7a" providerId="LiveId" clId="{5F7D8AB8-6D14-4804-8568-D11B5582628C}" dt="2022-12-02T13:31:35.064" v="2148" actId="47"/>
        <pc:sldMkLst>
          <pc:docMk/>
          <pc:sldMk cId="1400568105" sldId="371"/>
        </pc:sldMkLst>
      </pc:sldChg>
      <pc:sldChg chg="del">
        <pc:chgData name="Thúy Mai" userId="222f1c7e07c9bd7a" providerId="LiveId" clId="{5F7D8AB8-6D14-4804-8568-D11B5582628C}" dt="2022-12-02T13:31:35.271" v="2149" actId="47"/>
        <pc:sldMkLst>
          <pc:docMk/>
          <pc:sldMk cId="1949219818" sldId="372"/>
        </pc:sldMkLst>
      </pc:sldChg>
      <pc:sldChg chg="del">
        <pc:chgData name="Thúy Mai" userId="222f1c7e07c9bd7a" providerId="LiveId" clId="{5F7D8AB8-6D14-4804-8568-D11B5582628C}" dt="2022-12-02T13:31:59.301" v="2180" actId="47"/>
        <pc:sldMkLst>
          <pc:docMk/>
          <pc:sldMk cId="3543079657" sldId="373"/>
        </pc:sldMkLst>
      </pc:sldChg>
      <pc:sldChg chg="del">
        <pc:chgData name="Thúy Mai" userId="222f1c7e07c9bd7a" providerId="LiveId" clId="{5F7D8AB8-6D14-4804-8568-D11B5582628C}" dt="2022-12-02T13:31:44.113" v="2163" actId="47"/>
        <pc:sldMkLst>
          <pc:docMk/>
          <pc:sldMk cId="1497042848" sldId="375"/>
        </pc:sldMkLst>
      </pc:sldChg>
      <pc:sldChg chg="del">
        <pc:chgData name="Thúy Mai" userId="222f1c7e07c9bd7a" providerId="LiveId" clId="{5F7D8AB8-6D14-4804-8568-D11B5582628C}" dt="2022-12-02T13:31:35.499" v="2150" actId="47"/>
        <pc:sldMkLst>
          <pc:docMk/>
          <pc:sldMk cId="612145288" sldId="376"/>
        </pc:sldMkLst>
      </pc:sldChg>
      <pc:sldChg chg="del">
        <pc:chgData name="Thúy Mai" userId="222f1c7e07c9bd7a" providerId="LiveId" clId="{5F7D8AB8-6D14-4804-8568-D11B5582628C}" dt="2022-12-02T13:31:39.102" v="2151" actId="47"/>
        <pc:sldMkLst>
          <pc:docMk/>
          <pc:sldMk cId="1290232595" sldId="377"/>
        </pc:sldMkLst>
      </pc:sldChg>
      <pc:sldChg chg="del">
        <pc:chgData name="Thúy Mai" userId="222f1c7e07c9bd7a" providerId="LiveId" clId="{5F7D8AB8-6D14-4804-8568-D11B5582628C}" dt="2022-12-02T13:31:39.579" v="2152" actId="47"/>
        <pc:sldMkLst>
          <pc:docMk/>
          <pc:sldMk cId="901184355" sldId="378"/>
        </pc:sldMkLst>
      </pc:sldChg>
      <pc:sldChg chg="del">
        <pc:chgData name="Thúy Mai" userId="222f1c7e07c9bd7a" providerId="LiveId" clId="{5F7D8AB8-6D14-4804-8568-D11B5582628C}" dt="2022-12-02T13:31:43.674" v="2162" actId="47"/>
        <pc:sldMkLst>
          <pc:docMk/>
          <pc:sldMk cId="3140997643" sldId="379"/>
        </pc:sldMkLst>
      </pc:sldChg>
      <pc:sldChg chg="del">
        <pc:chgData name="Thúy Mai" userId="222f1c7e07c9bd7a" providerId="LiveId" clId="{5F7D8AB8-6D14-4804-8568-D11B5582628C}" dt="2022-12-02T13:31:40.161" v="2153" actId="47"/>
        <pc:sldMkLst>
          <pc:docMk/>
          <pc:sldMk cId="2745017078" sldId="380"/>
        </pc:sldMkLst>
      </pc:sldChg>
      <pc:sldChg chg="del">
        <pc:chgData name="Thúy Mai" userId="222f1c7e07c9bd7a" providerId="LiveId" clId="{5F7D8AB8-6D14-4804-8568-D11B5582628C}" dt="2022-12-02T13:31:41.768" v="2157" actId="47"/>
        <pc:sldMkLst>
          <pc:docMk/>
          <pc:sldMk cId="3999757563" sldId="381"/>
        </pc:sldMkLst>
      </pc:sldChg>
      <pc:sldChg chg="del">
        <pc:chgData name="Thúy Mai" userId="222f1c7e07c9bd7a" providerId="LiveId" clId="{5F7D8AB8-6D14-4804-8568-D11B5582628C}" dt="2022-12-02T13:31:41.451" v="2156" actId="47"/>
        <pc:sldMkLst>
          <pc:docMk/>
          <pc:sldMk cId="3002234484" sldId="382"/>
        </pc:sldMkLst>
      </pc:sldChg>
      <pc:sldChg chg="del">
        <pc:chgData name="Thúy Mai" userId="222f1c7e07c9bd7a" providerId="LiveId" clId="{5F7D8AB8-6D14-4804-8568-D11B5582628C}" dt="2022-12-02T13:31:40.679" v="2154" actId="47"/>
        <pc:sldMkLst>
          <pc:docMk/>
          <pc:sldMk cId="2493185506" sldId="383"/>
        </pc:sldMkLst>
      </pc:sldChg>
      <pc:sldChg chg="del">
        <pc:chgData name="Thúy Mai" userId="222f1c7e07c9bd7a" providerId="LiveId" clId="{5F7D8AB8-6D14-4804-8568-D11B5582628C}" dt="2022-12-02T13:31:41.086" v="2155" actId="47"/>
        <pc:sldMkLst>
          <pc:docMk/>
          <pc:sldMk cId="1596742612" sldId="384"/>
        </pc:sldMkLst>
      </pc:sldChg>
      <pc:sldChg chg="del">
        <pc:chgData name="Thúy Mai" userId="222f1c7e07c9bd7a" providerId="LiveId" clId="{5F7D8AB8-6D14-4804-8568-D11B5582628C}" dt="2022-12-02T13:31:44.975" v="2165" actId="47"/>
        <pc:sldMkLst>
          <pc:docMk/>
          <pc:sldMk cId="4025692075" sldId="386"/>
        </pc:sldMkLst>
      </pc:sldChg>
      <pc:sldChg chg="del">
        <pc:chgData name="Thúy Mai" userId="222f1c7e07c9bd7a" providerId="LiveId" clId="{5F7D8AB8-6D14-4804-8568-D11B5582628C}" dt="2022-12-02T13:31:44.557" v="2164" actId="47"/>
        <pc:sldMkLst>
          <pc:docMk/>
          <pc:sldMk cId="2354497958" sldId="387"/>
        </pc:sldMkLst>
      </pc:sldChg>
      <pc:sldChg chg="del">
        <pc:chgData name="Thúy Mai" userId="222f1c7e07c9bd7a" providerId="LiveId" clId="{5F7D8AB8-6D14-4804-8568-D11B5582628C}" dt="2022-12-02T13:31:43.174" v="2161" actId="47"/>
        <pc:sldMkLst>
          <pc:docMk/>
          <pc:sldMk cId="2983100466" sldId="388"/>
        </pc:sldMkLst>
      </pc:sldChg>
      <pc:sldChg chg="del">
        <pc:chgData name="Thúy Mai" userId="222f1c7e07c9bd7a" providerId="LiveId" clId="{5F7D8AB8-6D14-4804-8568-D11B5582628C}" dt="2022-12-02T13:31:45.429" v="2166" actId="47"/>
        <pc:sldMkLst>
          <pc:docMk/>
          <pc:sldMk cId="1618660540" sldId="389"/>
        </pc:sldMkLst>
      </pc:sldChg>
      <pc:sldChg chg="del">
        <pc:chgData name="Thúy Mai" userId="222f1c7e07c9bd7a" providerId="LiveId" clId="{5F7D8AB8-6D14-4804-8568-D11B5582628C}" dt="2022-12-02T13:31:45.809" v="2167" actId="47"/>
        <pc:sldMkLst>
          <pc:docMk/>
          <pc:sldMk cId="2599610153" sldId="390"/>
        </pc:sldMkLst>
      </pc:sldChg>
      <pc:sldChg chg="del">
        <pc:chgData name="Thúy Mai" userId="222f1c7e07c9bd7a" providerId="LiveId" clId="{5F7D8AB8-6D14-4804-8568-D11B5582628C}" dt="2022-12-02T13:31:46.126" v="2168" actId="47"/>
        <pc:sldMkLst>
          <pc:docMk/>
          <pc:sldMk cId="642011597" sldId="392"/>
        </pc:sldMkLst>
      </pc:sldChg>
      <pc:sldChg chg="del">
        <pc:chgData name="Thúy Mai" userId="222f1c7e07c9bd7a" providerId="LiveId" clId="{5F7D8AB8-6D14-4804-8568-D11B5582628C}" dt="2022-12-02T13:31:46.314" v="2169" actId="47"/>
        <pc:sldMkLst>
          <pc:docMk/>
          <pc:sldMk cId="1815924583" sldId="393"/>
        </pc:sldMkLst>
      </pc:sldChg>
      <pc:sldChg chg="del">
        <pc:chgData name="Thúy Mai" userId="222f1c7e07c9bd7a" providerId="LiveId" clId="{5F7D8AB8-6D14-4804-8568-D11B5582628C}" dt="2022-12-02T13:31:42.046" v="2158" actId="47"/>
        <pc:sldMkLst>
          <pc:docMk/>
          <pc:sldMk cId="1285063514" sldId="395"/>
        </pc:sldMkLst>
      </pc:sldChg>
      <pc:sldChg chg="del">
        <pc:chgData name="Thúy Mai" userId="222f1c7e07c9bd7a" providerId="LiveId" clId="{5F7D8AB8-6D14-4804-8568-D11B5582628C}" dt="2022-12-02T13:31:42.359" v="2159" actId="47"/>
        <pc:sldMkLst>
          <pc:docMk/>
          <pc:sldMk cId="424281962" sldId="396"/>
        </pc:sldMkLst>
      </pc:sldChg>
      <pc:sldChg chg="del">
        <pc:chgData name="Thúy Mai" userId="222f1c7e07c9bd7a" providerId="LiveId" clId="{5F7D8AB8-6D14-4804-8568-D11B5582628C}" dt="2022-12-02T13:31:46.659" v="2170" actId="47"/>
        <pc:sldMkLst>
          <pc:docMk/>
          <pc:sldMk cId="4007980699" sldId="398"/>
        </pc:sldMkLst>
      </pc:sldChg>
      <pc:sldChg chg="del">
        <pc:chgData name="Thúy Mai" userId="222f1c7e07c9bd7a" providerId="LiveId" clId="{5F7D8AB8-6D14-4804-8568-D11B5582628C}" dt="2022-12-02T13:31:47.516" v="2172" actId="47"/>
        <pc:sldMkLst>
          <pc:docMk/>
          <pc:sldMk cId="595813068" sldId="399"/>
        </pc:sldMkLst>
      </pc:sldChg>
      <pc:sldChg chg="del">
        <pc:chgData name="Thúy Mai" userId="222f1c7e07c9bd7a" providerId="LiveId" clId="{5F7D8AB8-6D14-4804-8568-D11B5582628C}" dt="2022-12-02T13:31:48.004" v="2173" actId="47"/>
        <pc:sldMkLst>
          <pc:docMk/>
          <pc:sldMk cId="3094675018" sldId="400"/>
        </pc:sldMkLst>
      </pc:sldChg>
      <pc:sldChg chg="addSp delSp modSp add del mod modTransition modAnim">
        <pc:chgData name="Thúy Mai" userId="222f1c7e07c9bd7a" providerId="LiveId" clId="{5F7D8AB8-6D14-4804-8568-D11B5582628C}" dt="2022-12-02T13:51:29.172" v="2720"/>
        <pc:sldMkLst>
          <pc:docMk/>
          <pc:sldMk cId="1201371268" sldId="401"/>
        </pc:sldMkLst>
        <pc:spChg chg="mod">
          <ac:chgData name="Thúy Mai" userId="222f1c7e07c9bd7a" providerId="LiveId" clId="{5F7D8AB8-6D14-4804-8568-D11B5582628C}" dt="2022-12-02T13:32:20.816" v="2187" actId="255"/>
          <ac:spMkLst>
            <pc:docMk/>
            <pc:sldMk cId="1201371268" sldId="401"/>
            <ac:spMk id="10" creationId="{D70FFAEA-EBFC-8458-DDA4-74CE940E1B3E}"/>
          </ac:spMkLst>
        </pc:spChg>
        <pc:spChg chg="mod">
          <ac:chgData name="Thúy Mai" userId="222f1c7e07c9bd7a" providerId="LiveId" clId="{5F7D8AB8-6D14-4804-8568-D11B5582628C}" dt="2022-12-02T13:32:32.280" v="2190" actId="14100"/>
          <ac:spMkLst>
            <pc:docMk/>
            <pc:sldMk cId="1201371268" sldId="401"/>
            <ac:spMk id="11" creationId="{742A0CA5-39E6-EFEC-7F22-5F93FF9A8328}"/>
          </ac:spMkLst>
        </pc:spChg>
        <pc:graphicFrameChg chg="add del mod">
          <ac:chgData name="Thúy Mai" userId="222f1c7e07c9bd7a" providerId="LiveId" clId="{5F7D8AB8-6D14-4804-8568-D11B5582628C}" dt="2022-12-02T13:32:14.334" v="2184"/>
          <ac:graphicFrameMkLst>
            <pc:docMk/>
            <pc:sldMk cId="1201371268" sldId="401"/>
            <ac:graphicFrameMk id="3" creationId="{D77FC436-EF16-09EE-DD2C-288C4FEFE40E}"/>
          </ac:graphicFrameMkLst>
        </pc:graphicFrameChg>
        <pc:picChg chg="add mod">
          <ac:chgData name="Thúy Mai" userId="222f1c7e07c9bd7a" providerId="LiveId" clId="{5F7D8AB8-6D14-4804-8568-D11B5582628C}" dt="2022-12-02T13:31:58.245" v="2179" actId="1076"/>
          <ac:picMkLst>
            <pc:docMk/>
            <pc:sldMk cId="1201371268" sldId="401"/>
            <ac:picMk id="2" creationId="{CB0F8A9E-A9F7-6C40-41B7-EC377C03C63D}"/>
          </ac:picMkLst>
        </pc:picChg>
      </pc:sldChg>
      <pc:sldChg chg="addSp delSp modSp mod modTransition delAnim modAnim">
        <pc:chgData name="Thúy Mai" userId="222f1c7e07c9bd7a" providerId="LiveId" clId="{5F7D8AB8-6D14-4804-8568-D11B5582628C}" dt="2022-12-02T13:53:49.020" v="2734"/>
        <pc:sldMkLst>
          <pc:docMk/>
          <pc:sldMk cId="3099554726" sldId="402"/>
        </pc:sldMkLst>
        <pc:spChg chg="mod">
          <ac:chgData name="Thúy Mai" userId="222f1c7e07c9bd7a" providerId="LiveId" clId="{5F7D8AB8-6D14-4804-8568-D11B5582628C}" dt="2022-12-02T13:35:02.237" v="2336" actId="1035"/>
          <ac:spMkLst>
            <pc:docMk/>
            <pc:sldMk cId="3099554726" sldId="402"/>
            <ac:spMk id="3" creationId="{EF04A358-D6C7-A358-AE90-F0E01A173B28}"/>
          </ac:spMkLst>
        </pc:spChg>
        <pc:spChg chg="mod">
          <ac:chgData name="Thúy Mai" userId="222f1c7e07c9bd7a" providerId="LiveId" clId="{5F7D8AB8-6D14-4804-8568-D11B5582628C}" dt="2022-12-02T13:34:59.154" v="2329" actId="1035"/>
          <ac:spMkLst>
            <pc:docMk/>
            <pc:sldMk cId="3099554726" sldId="402"/>
            <ac:spMk id="5" creationId="{7FEC4E6A-77CF-1B2D-A491-26CE8B4B9D55}"/>
          </ac:spMkLst>
        </pc:spChg>
        <pc:spChg chg="add del mod">
          <ac:chgData name="Thúy Mai" userId="222f1c7e07c9bd7a" providerId="LiveId" clId="{5F7D8AB8-6D14-4804-8568-D11B5582628C}" dt="2022-12-02T13:33:14.659" v="2238" actId="21"/>
          <ac:spMkLst>
            <pc:docMk/>
            <pc:sldMk cId="3099554726" sldId="402"/>
            <ac:spMk id="7" creationId="{495143F5-99E6-6C42-5121-2D6D1454DEE3}"/>
          </ac:spMkLst>
        </pc:spChg>
        <pc:spChg chg="del">
          <ac:chgData name="Thúy Mai" userId="222f1c7e07c9bd7a" providerId="LiveId" clId="{5F7D8AB8-6D14-4804-8568-D11B5582628C}" dt="2022-12-02T13:33:01.956" v="2234" actId="478"/>
          <ac:spMkLst>
            <pc:docMk/>
            <pc:sldMk cId="3099554726" sldId="402"/>
            <ac:spMk id="8" creationId="{CCA4BD8B-F9D3-193C-CFF6-C0F00E950899}"/>
          </ac:spMkLst>
        </pc:spChg>
        <pc:spChg chg="del">
          <ac:chgData name="Thúy Mai" userId="222f1c7e07c9bd7a" providerId="LiveId" clId="{5F7D8AB8-6D14-4804-8568-D11B5582628C}" dt="2022-12-02T13:33:01.956" v="2234" actId="478"/>
          <ac:spMkLst>
            <pc:docMk/>
            <pc:sldMk cId="3099554726" sldId="402"/>
            <ac:spMk id="9" creationId="{33391893-DE6D-5716-8729-A0610C0CB81F}"/>
          </ac:spMkLst>
        </pc:spChg>
        <pc:spChg chg="del">
          <ac:chgData name="Thúy Mai" userId="222f1c7e07c9bd7a" providerId="LiveId" clId="{5F7D8AB8-6D14-4804-8568-D11B5582628C}" dt="2022-12-02T13:33:01.956" v="2234" actId="478"/>
          <ac:spMkLst>
            <pc:docMk/>
            <pc:sldMk cId="3099554726" sldId="402"/>
            <ac:spMk id="10" creationId="{AE2FE1AB-1AF8-512E-4647-BD097D6A3A46}"/>
          </ac:spMkLst>
        </pc:spChg>
        <pc:spChg chg="mod">
          <ac:chgData name="Thúy Mai" userId="222f1c7e07c9bd7a" providerId="LiveId" clId="{5F7D8AB8-6D14-4804-8568-D11B5582628C}" dt="2022-12-02T13:35:06.549" v="2352" actId="1035"/>
          <ac:spMkLst>
            <pc:docMk/>
            <pc:sldMk cId="3099554726" sldId="402"/>
            <ac:spMk id="11" creationId="{4A28E142-9EB8-7AC9-B9C5-6BCF8976C7E1}"/>
          </ac:spMkLst>
        </pc:spChg>
        <pc:spChg chg="add mod">
          <ac:chgData name="Thúy Mai" userId="222f1c7e07c9bd7a" providerId="LiveId" clId="{5F7D8AB8-6D14-4804-8568-D11B5582628C}" dt="2022-12-02T13:35:09.133" v="2357" actId="1035"/>
          <ac:spMkLst>
            <pc:docMk/>
            <pc:sldMk cId="3099554726" sldId="402"/>
            <ac:spMk id="12" creationId="{D208448E-13DC-C122-F767-17C65CAADA96}"/>
          </ac:spMkLst>
        </pc:spChg>
        <pc:spChg chg="add mod">
          <ac:chgData name="Thúy Mai" userId="222f1c7e07c9bd7a" providerId="LiveId" clId="{5F7D8AB8-6D14-4804-8568-D11B5582628C}" dt="2022-12-02T13:35:13.230" v="2371" actId="1035"/>
          <ac:spMkLst>
            <pc:docMk/>
            <pc:sldMk cId="3099554726" sldId="402"/>
            <ac:spMk id="13" creationId="{880B2D32-778B-5D83-9471-724F8C3C3491}"/>
          </ac:spMkLst>
        </pc:spChg>
        <pc:spChg chg="add mod">
          <ac:chgData name="Thúy Mai" userId="222f1c7e07c9bd7a" providerId="LiveId" clId="{5F7D8AB8-6D14-4804-8568-D11B5582628C}" dt="2022-12-02T13:35:16.811" v="2384" actId="1036"/>
          <ac:spMkLst>
            <pc:docMk/>
            <pc:sldMk cId="3099554726" sldId="402"/>
            <ac:spMk id="14" creationId="{892EF771-7C7D-197A-63BC-2A9F321510E5}"/>
          </ac:spMkLst>
        </pc:spChg>
        <pc:spChg chg="add mod">
          <ac:chgData name="Thúy Mai" userId="222f1c7e07c9bd7a" providerId="LiveId" clId="{5F7D8AB8-6D14-4804-8568-D11B5582628C}" dt="2022-12-02T13:35:20.253" v="2395" actId="1035"/>
          <ac:spMkLst>
            <pc:docMk/>
            <pc:sldMk cId="3099554726" sldId="402"/>
            <ac:spMk id="15" creationId="{414C9BA8-FAC2-D318-864B-E5EB1D1E82ED}"/>
          </ac:spMkLst>
        </pc:spChg>
        <pc:graphicFrameChg chg="add del mod">
          <ac:chgData name="Thúy Mai" userId="222f1c7e07c9bd7a" providerId="LiveId" clId="{5F7D8AB8-6D14-4804-8568-D11B5582628C}" dt="2022-12-02T13:32:48.913" v="2194"/>
          <ac:graphicFrameMkLst>
            <pc:docMk/>
            <pc:sldMk cId="3099554726" sldId="402"/>
            <ac:graphicFrameMk id="2" creationId="{38A299DB-1586-7900-BA48-ADD732734D87}"/>
          </ac:graphicFrameMkLst>
        </pc:graphicFrameChg>
      </pc:sldChg>
      <pc:sldChg chg="addSp delSp modSp del mod delAnim modAnim">
        <pc:chgData name="Thúy Mai" userId="222f1c7e07c9bd7a" providerId="LiveId" clId="{5F7D8AB8-6D14-4804-8568-D11B5582628C}" dt="2022-12-02T13:35:23.578" v="2396" actId="47"/>
        <pc:sldMkLst>
          <pc:docMk/>
          <pc:sldMk cId="3772314787" sldId="403"/>
        </pc:sldMkLst>
        <pc:spChg chg="add del mod">
          <ac:chgData name="Thúy Mai" userId="222f1c7e07c9bd7a" providerId="LiveId" clId="{5F7D8AB8-6D14-4804-8568-D11B5582628C}" dt="2022-12-02T13:34:11.347" v="2301" actId="478"/>
          <ac:spMkLst>
            <pc:docMk/>
            <pc:sldMk cId="3772314787" sldId="403"/>
            <ac:spMk id="2" creationId="{B73F72C7-B308-923B-3484-38A131FE60CA}"/>
          </ac:spMkLst>
        </pc:spChg>
        <pc:spChg chg="del mod">
          <ac:chgData name="Thúy Mai" userId="222f1c7e07c9bd7a" providerId="LiveId" clId="{5F7D8AB8-6D14-4804-8568-D11B5582628C}" dt="2022-12-02T13:34:47.687" v="2312" actId="21"/>
          <ac:spMkLst>
            <pc:docMk/>
            <pc:sldMk cId="3772314787" sldId="403"/>
            <ac:spMk id="3" creationId="{EF04A358-D6C7-A358-AE90-F0E01A173B28}"/>
          </ac:spMkLst>
        </pc:spChg>
        <pc:spChg chg="add del mod">
          <ac:chgData name="Thúy Mai" userId="222f1c7e07c9bd7a" providerId="LiveId" clId="{5F7D8AB8-6D14-4804-8568-D11B5582628C}" dt="2022-12-02T13:34:47.687" v="2312" actId="21"/>
          <ac:spMkLst>
            <pc:docMk/>
            <pc:sldMk cId="3772314787" sldId="403"/>
            <ac:spMk id="6" creationId="{D31EA40E-5DC3-065F-AE25-29C96E348318}"/>
          </ac:spMkLst>
        </pc:spChg>
        <pc:spChg chg="del mod">
          <ac:chgData name="Thúy Mai" userId="222f1c7e07c9bd7a" providerId="LiveId" clId="{5F7D8AB8-6D14-4804-8568-D11B5582628C}" dt="2022-12-02T13:34:47.687" v="2312" actId="21"/>
          <ac:spMkLst>
            <pc:docMk/>
            <pc:sldMk cId="3772314787" sldId="403"/>
            <ac:spMk id="8" creationId="{CCA4BD8B-F9D3-193C-CFF6-C0F00E950899}"/>
          </ac:spMkLst>
        </pc:spChg>
        <pc:spChg chg="del mod">
          <ac:chgData name="Thúy Mai" userId="222f1c7e07c9bd7a" providerId="LiveId" clId="{5F7D8AB8-6D14-4804-8568-D11B5582628C}" dt="2022-12-02T13:34:47.687" v="2312" actId="21"/>
          <ac:spMkLst>
            <pc:docMk/>
            <pc:sldMk cId="3772314787" sldId="403"/>
            <ac:spMk id="10" creationId="{AE2FE1AB-1AF8-512E-4647-BD097D6A3A46}"/>
          </ac:spMkLst>
        </pc:spChg>
        <pc:picChg chg="mod">
          <ac:chgData name="Thúy Mai" userId="222f1c7e07c9bd7a" providerId="LiveId" clId="{5F7D8AB8-6D14-4804-8568-D11B5582628C}" dt="2022-12-02T13:34:31.412" v="2307" actId="14100"/>
          <ac:picMkLst>
            <pc:docMk/>
            <pc:sldMk cId="3772314787" sldId="403"/>
            <ac:picMk id="4" creationId="{A201D6F1-B63A-CCFA-6904-B8508865D342}"/>
          </ac:picMkLst>
        </pc:picChg>
      </pc:sldChg>
      <pc:sldChg chg="addSp delSp modSp mod modTransition modAnim">
        <pc:chgData name="Thúy Mai" userId="222f1c7e07c9bd7a" providerId="LiveId" clId="{5F7D8AB8-6D14-4804-8568-D11B5582628C}" dt="2022-12-02T13:51:29.172" v="2720"/>
        <pc:sldMkLst>
          <pc:docMk/>
          <pc:sldMk cId="2369740984" sldId="404"/>
        </pc:sldMkLst>
        <pc:spChg chg="add del mod">
          <ac:chgData name="Thúy Mai" userId="222f1c7e07c9bd7a" providerId="LiveId" clId="{5F7D8AB8-6D14-4804-8568-D11B5582628C}" dt="2022-12-02T13:36:33.532" v="2399" actId="478"/>
          <ac:spMkLst>
            <pc:docMk/>
            <pc:sldMk cId="2369740984" sldId="404"/>
            <ac:spMk id="3" creationId="{1BF22E4F-2F28-C129-F439-EFFCE9E8A6AE}"/>
          </ac:spMkLst>
        </pc:spChg>
        <pc:spChg chg="mod">
          <ac:chgData name="Thúy Mai" userId="222f1c7e07c9bd7a" providerId="LiveId" clId="{5F7D8AB8-6D14-4804-8568-D11B5582628C}" dt="2022-12-02T13:37:06.647" v="2405" actId="1076"/>
          <ac:spMkLst>
            <pc:docMk/>
            <pc:sldMk cId="2369740984" sldId="404"/>
            <ac:spMk id="6" creationId="{60243E13-757E-BFAA-3CD5-1CCB2ECE559C}"/>
          </ac:spMkLst>
        </pc:spChg>
        <pc:spChg chg="add mod">
          <ac:chgData name="Thúy Mai" userId="222f1c7e07c9bd7a" providerId="LiveId" clId="{5F7D8AB8-6D14-4804-8568-D11B5582628C}" dt="2022-12-02T13:37:56.458" v="2419" actId="1076"/>
          <ac:spMkLst>
            <pc:docMk/>
            <pc:sldMk cId="2369740984" sldId="404"/>
            <ac:spMk id="9" creationId="{061A71CE-AE30-4081-0C06-F35FB66B0B7A}"/>
          </ac:spMkLst>
        </pc:spChg>
        <pc:spChg chg="add del mod">
          <ac:chgData name="Thúy Mai" userId="222f1c7e07c9bd7a" providerId="LiveId" clId="{5F7D8AB8-6D14-4804-8568-D11B5582628C}" dt="2022-12-02T13:46:01.930" v="2612" actId="478"/>
          <ac:spMkLst>
            <pc:docMk/>
            <pc:sldMk cId="2369740984" sldId="404"/>
            <ac:spMk id="13" creationId="{65FBFA20-F600-69E2-3508-19A2282C96C1}"/>
          </ac:spMkLst>
        </pc:spChg>
        <pc:spChg chg="add del mod">
          <ac:chgData name="Thúy Mai" userId="222f1c7e07c9bd7a" providerId="LiveId" clId="{5F7D8AB8-6D14-4804-8568-D11B5582628C}" dt="2022-12-02T13:39:06.749" v="2437"/>
          <ac:spMkLst>
            <pc:docMk/>
            <pc:sldMk cId="2369740984" sldId="404"/>
            <ac:spMk id="14" creationId="{CA086DA3-504E-7529-6F80-8CFC48439870}"/>
          </ac:spMkLst>
        </pc:spChg>
        <pc:spChg chg="add del mod">
          <ac:chgData name="Thúy Mai" userId="222f1c7e07c9bd7a" providerId="LiveId" clId="{5F7D8AB8-6D14-4804-8568-D11B5582628C}" dt="2022-12-02T13:39:06.749" v="2437"/>
          <ac:spMkLst>
            <pc:docMk/>
            <pc:sldMk cId="2369740984" sldId="404"/>
            <ac:spMk id="15" creationId="{3E2702BA-C0C3-91EA-7D5E-45660EED0C8F}"/>
          </ac:spMkLst>
        </pc:spChg>
        <pc:graphicFrameChg chg="add del mod">
          <ac:chgData name="Thúy Mai" userId="222f1c7e07c9bd7a" providerId="LiveId" clId="{5F7D8AB8-6D14-4804-8568-D11B5582628C}" dt="2022-12-02T13:37:34.237" v="2408"/>
          <ac:graphicFrameMkLst>
            <pc:docMk/>
            <pc:sldMk cId="2369740984" sldId="404"/>
            <ac:graphicFrameMk id="7" creationId="{6D5A4185-EA44-9F14-F3E6-7E1CF3BF485B}"/>
          </ac:graphicFrameMkLst>
        </pc:graphicFrameChg>
        <pc:graphicFrameChg chg="add del mod">
          <ac:chgData name="Thúy Mai" userId="222f1c7e07c9bd7a" providerId="LiveId" clId="{5F7D8AB8-6D14-4804-8568-D11B5582628C}" dt="2022-12-02T13:38:39.972" v="2427"/>
          <ac:graphicFrameMkLst>
            <pc:docMk/>
            <pc:sldMk cId="2369740984" sldId="404"/>
            <ac:graphicFrameMk id="11" creationId="{46877697-05B6-5A89-E238-2E358C41A00D}"/>
          </ac:graphicFrameMkLst>
        </pc:graphicFrameChg>
        <pc:picChg chg="add mod ord">
          <ac:chgData name="Thúy Mai" userId="222f1c7e07c9bd7a" providerId="LiveId" clId="{5F7D8AB8-6D14-4804-8568-D11B5582628C}" dt="2022-12-02T13:36:45.696" v="2402" actId="1076"/>
          <ac:picMkLst>
            <pc:docMk/>
            <pc:sldMk cId="2369740984" sldId="404"/>
            <ac:picMk id="4" creationId="{F97E5374-0B96-3F9F-6AF1-FDA77F5E9E39}"/>
          </ac:picMkLst>
        </pc:picChg>
        <pc:picChg chg="del mod">
          <ac:chgData name="Thúy Mai" userId="222f1c7e07c9bd7a" providerId="LiveId" clId="{5F7D8AB8-6D14-4804-8568-D11B5582628C}" dt="2022-12-02T13:36:31.186" v="2398" actId="478"/>
          <ac:picMkLst>
            <pc:docMk/>
            <pc:sldMk cId="2369740984" sldId="404"/>
            <ac:picMk id="5" creationId="{7CC4AFBB-AF42-666B-6B8D-CCD55EAE700E}"/>
          </ac:picMkLst>
        </pc:picChg>
        <pc:picChg chg="add mod">
          <ac:chgData name="Thúy Mai" userId="222f1c7e07c9bd7a" providerId="LiveId" clId="{5F7D8AB8-6D14-4804-8568-D11B5582628C}" dt="2022-12-02T13:38:16.393" v="2422" actId="1076"/>
          <ac:picMkLst>
            <pc:docMk/>
            <pc:sldMk cId="2369740984" sldId="404"/>
            <ac:picMk id="10" creationId="{9BBA79E4-BB77-1C47-3F74-B043EF60DE6D}"/>
          </ac:picMkLst>
        </pc:picChg>
      </pc:sldChg>
      <pc:sldChg chg="del">
        <pc:chgData name="Thúy Mai" userId="222f1c7e07c9bd7a" providerId="LiveId" clId="{5F7D8AB8-6D14-4804-8568-D11B5582628C}" dt="2022-12-02T13:41:51.954" v="2515" actId="47"/>
        <pc:sldMkLst>
          <pc:docMk/>
          <pc:sldMk cId="2111182575" sldId="405"/>
        </pc:sldMkLst>
      </pc:sldChg>
      <pc:sldChg chg="del">
        <pc:chgData name="Thúy Mai" userId="222f1c7e07c9bd7a" providerId="LiveId" clId="{5F7D8AB8-6D14-4804-8568-D11B5582628C}" dt="2022-12-02T13:41:52.576" v="2516" actId="47"/>
        <pc:sldMkLst>
          <pc:docMk/>
          <pc:sldMk cId="427413665" sldId="406"/>
        </pc:sldMkLst>
      </pc:sldChg>
      <pc:sldChg chg="del">
        <pc:chgData name="Thúy Mai" userId="222f1c7e07c9bd7a" providerId="LiveId" clId="{5F7D8AB8-6D14-4804-8568-D11B5582628C}" dt="2022-12-02T13:41:53.368" v="2517" actId="47"/>
        <pc:sldMkLst>
          <pc:docMk/>
          <pc:sldMk cId="563849252" sldId="407"/>
        </pc:sldMkLst>
      </pc:sldChg>
      <pc:sldChg chg="del">
        <pc:chgData name="Thúy Mai" userId="222f1c7e07c9bd7a" providerId="LiveId" clId="{5F7D8AB8-6D14-4804-8568-D11B5582628C}" dt="2022-12-02T13:41:53.953" v="2518" actId="47"/>
        <pc:sldMkLst>
          <pc:docMk/>
          <pc:sldMk cId="4050777658" sldId="408"/>
        </pc:sldMkLst>
      </pc:sldChg>
      <pc:sldChg chg="addSp delSp modSp mod modTransition modAnim">
        <pc:chgData name="Thúy Mai" userId="222f1c7e07c9bd7a" providerId="LiveId" clId="{5F7D8AB8-6D14-4804-8568-D11B5582628C}" dt="2022-12-02T13:51:29.172" v="2720"/>
        <pc:sldMkLst>
          <pc:docMk/>
          <pc:sldMk cId="3734172427" sldId="409"/>
        </pc:sldMkLst>
        <pc:spChg chg="add del mod">
          <ac:chgData name="Thúy Mai" userId="222f1c7e07c9bd7a" providerId="LiveId" clId="{5F7D8AB8-6D14-4804-8568-D11B5582628C}" dt="2022-12-02T13:45:42.323" v="2602" actId="478"/>
          <ac:spMkLst>
            <pc:docMk/>
            <pc:sldMk cId="3734172427" sldId="409"/>
            <ac:spMk id="3" creationId="{C80C5FA9-2F39-C8A3-1F14-9D69BB46E232}"/>
          </ac:spMkLst>
        </pc:spChg>
        <pc:spChg chg="mod">
          <ac:chgData name="Thúy Mai" userId="222f1c7e07c9bd7a" providerId="LiveId" clId="{5F7D8AB8-6D14-4804-8568-D11B5582628C}" dt="2022-12-02T13:45:46.473" v="2604" actId="14100"/>
          <ac:spMkLst>
            <pc:docMk/>
            <pc:sldMk cId="3734172427" sldId="409"/>
            <ac:spMk id="6" creationId="{60243E13-757E-BFAA-3CD5-1CCB2ECE559C}"/>
          </ac:spMkLst>
        </pc:spChg>
        <pc:spChg chg="add del mod">
          <ac:chgData name="Thúy Mai" userId="222f1c7e07c9bd7a" providerId="LiveId" clId="{5F7D8AB8-6D14-4804-8568-D11B5582628C}" dt="2022-12-02T13:46:58.478" v="2622"/>
          <ac:spMkLst>
            <pc:docMk/>
            <pc:sldMk cId="3734172427" sldId="409"/>
            <ac:spMk id="8" creationId="{E86BD177-6AB8-63E2-5F3A-E8AFD7E1A0EE}"/>
          </ac:spMkLst>
        </pc:spChg>
        <pc:spChg chg="add mod">
          <ac:chgData name="Thúy Mai" userId="222f1c7e07c9bd7a" providerId="LiveId" clId="{5F7D8AB8-6D14-4804-8568-D11B5582628C}" dt="2022-12-02T13:46:24.163" v="2620" actId="1076"/>
          <ac:spMkLst>
            <pc:docMk/>
            <pc:sldMk cId="3734172427" sldId="409"/>
            <ac:spMk id="10" creationId="{F1284907-D375-D919-E515-CBE38D56F423}"/>
          </ac:spMkLst>
        </pc:spChg>
        <pc:spChg chg="add del mod">
          <ac:chgData name="Thúy Mai" userId="222f1c7e07c9bd7a" providerId="LiveId" clId="{5F7D8AB8-6D14-4804-8568-D11B5582628C}" dt="2022-12-02T13:47:34.633" v="2634" actId="21"/>
          <ac:spMkLst>
            <pc:docMk/>
            <pc:sldMk cId="3734172427" sldId="409"/>
            <ac:spMk id="13" creationId="{ACA23AC1-7445-698C-AA9C-6B79D19E73CE}"/>
          </ac:spMkLst>
        </pc:spChg>
        <pc:graphicFrameChg chg="add del mod">
          <ac:chgData name="Thúy Mai" userId="222f1c7e07c9bd7a" providerId="LiveId" clId="{5F7D8AB8-6D14-4804-8568-D11B5582628C}" dt="2022-12-02T13:45:48.048" v="2607"/>
          <ac:graphicFrameMkLst>
            <pc:docMk/>
            <pc:sldMk cId="3734172427" sldId="409"/>
            <ac:graphicFrameMk id="4" creationId="{B4FD52DB-BF14-036F-F2B4-BB2006972D09}"/>
          </ac:graphicFrameMkLst>
        </pc:graphicFrameChg>
        <pc:graphicFrameChg chg="add del mod">
          <ac:chgData name="Thúy Mai" userId="222f1c7e07c9bd7a" providerId="LiveId" clId="{5F7D8AB8-6D14-4804-8568-D11B5582628C}" dt="2022-12-02T13:46:59.535" v="2625"/>
          <ac:graphicFrameMkLst>
            <pc:docMk/>
            <pc:sldMk cId="3734172427" sldId="409"/>
            <ac:graphicFrameMk id="11" creationId="{77E346D7-529E-A454-F0B6-3A980D818368}"/>
          </ac:graphicFrameMkLst>
        </pc:graphicFrameChg>
        <pc:picChg chg="del">
          <ac:chgData name="Thúy Mai" userId="222f1c7e07c9bd7a" providerId="LiveId" clId="{5F7D8AB8-6D14-4804-8568-D11B5582628C}" dt="2022-12-02T13:45:40.249" v="2601" actId="478"/>
          <ac:picMkLst>
            <pc:docMk/>
            <pc:sldMk cId="3734172427" sldId="409"/>
            <ac:picMk id="5" creationId="{7CC4AFBB-AF42-666B-6B8D-CCD55EAE700E}"/>
          </ac:picMkLst>
        </pc:picChg>
        <pc:picChg chg="add mod ord">
          <ac:chgData name="Thúy Mai" userId="222f1c7e07c9bd7a" providerId="LiveId" clId="{5F7D8AB8-6D14-4804-8568-D11B5582628C}" dt="2022-12-02T13:45:54.126" v="2611" actId="167"/>
          <ac:picMkLst>
            <pc:docMk/>
            <pc:sldMk cId="3734172427" sldId="409"/>
            <ac:picMk id="9" creationId="{9266D622-6085-A9B3-6AC7-D54FE8391198}"/>
          </ac:picMkLst>
        </pc:picChg>
        <pc:picChg chg="add mod">
          <ac:chgData name="Thúy Mai" userId="222f1c7e07c9bd7a" providerId="LiveId" clId="{5F7D8AB8-6D14-4804-8568-D11B5582628C}" dt="2022-12-02T13:47:26.286" v="2631" actId="1076"/>
          <ac:picMkLst>
            <pc:docMk/>
            <pc:sldMk cId="3734172427" sldId="409"/>
            <ac:picMk id="15" creationId="{5D71CC0F-0599-3C34-5228-42E730423C7B}"/>
          </ac:picMkLst>
        </pc:picChg>
      </pc:sldChg>
      <pc:sldChg chg="del">
        <pc:chgData name="Thúy Mai" userId="222f1c7e07c9bd7a" providerId="LiveId" clId="{5F7D8AB8-6D14-4804-8568-D11B5582628C}" dt="2022-12-02T13:47:38.273" v="2635" actId="47"/>
        <pc:sldMkLst>
          <pc:docMk/>
          <pc:sldMk cId="3103674188" sldId="410"/>
        </pc:sldMkLst>
      </pc:sldChg>
      <pc:sldChg chg="del">
        <pc:chgData name="Thúy Mai" userId="222f1c7e07c9bd7a" providerId="LiveId" clId="{5F7D8AB8-6D14-4804-8568-D11B5582628C}" dt="2022-12-02T13:47:38.969" v="2636" actId="47"/>
        <pc:sldMkLst>
          <pc:docMk/>
          <pc:sldMk cId="156358291" sldId="411"/>
        </pc:sldMkLst>
      </pc:sldChg>
      <pc:sldChg chg="del">
        <pc:chgData name="Thúy Mai" userId="222f1c7e07c9bd7a" providerId="LiveId" clId="{5F7D8AB8-6D14-4804-8568-D11B5582628C}" dt="2022-12-02T13:47:39.636" v="2637" actId="47"/>
        <pc:sldMkLst>
          <pc:docMk/>
          <pc:sldMk cId="3090260959" sldId="412"/>
        </pc:sldMkLst>
      </pc:sldChg>
      <pc:sldChg chg="del">
        <pc:chgData name="Thúy Mai" userId="222f1c7e07c9bd7a" providerId="LiveId" clId="{5F7D8AB8-6D14-4804-8568-D11B5582628C}" dt="2022-12-02T13:47:54.431" v="2643" actId="47"/>
        <pc:sldMkLst>
          <pc:docMk/>
          <pc:sldMk cId="2088875625" sldId="414"/>
        </pc:sldMkLst>
      </pc:sldChg>
      <pc:sldChg chg="del">
        <pc:chgData name="Thúy Mai" userId="222f1c7e07c9bd7a" providerId="LiveId" clId="{5F7D8AB8-6D14-4804-8568-D11B5582628C}" dt="2022-12-02T13:31:42.614" v="2160" actId="47"/>
        <pc:sldMkLst>
          <pc:docMk/>
          <pc:sldMk cId="1989424803" sldId="415"/>
        </pc:sldMkLst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1179552313" sldId="416"/>
        </pc:sldMkLst>
        <pc:spChg chg="add mod">
          <ac:chgData name="Thúy Mai" userId="222f1c7e07c9bd7a" providerId="LiveId" clId="{5F7D8AB8-6D14-4804-8568-D11B5582628C}" dt="2022-12-02T12:20:25.514" v="116" actId="1037"/>
          <ac:spMkLst>
            <pc:docMk/>
            <pc:sldMk cId="1179552313" sldId="416"/>
            <ac:spMk id="2" creationId="{140E6B68-5B43-4E25-043E-019BEDF0AC56}"/>
          </ac:spMkLst>
        </pc:spChg>
        <pc:spChg chg="add mod">
          <ac:chgData name="Thúy Mai" userId="222f1c7e07c9bd7a" providerId="LiveId" clId="{5F7D8AB8-6D14-4804-8568-D11B5582628C}" dt="2022-12-02T12:20:40.318" v="119" actId="1076"/>
          <ac:spMkLst>
            <pc:docMk/>
            <pc:sldMk cId="1179552313" sldId="416"/>
            <ac:spMk id="3" creationId="{64FF67A8-3F5E-EB26-EEA0-F946C41D1AF8}"/>
          </ac:spMkLst>
        </pc:spChg>
        <pc:spChg chg="add mod">
          <ac:chgData name="Thúy Mai" userId="222f1c7e07c9bd7a" providerId="LiveId" clId="{5F7D8AB8-6D14-4804-8568-D11B5582628C}" dt="2022-12-02T12:21:00.816" v="124" actId="113"/>
          <ac:spMkLst>
            <pc:docMk/>
            <pc:sldMk cId="1179552313" sldId="416"/>
            <ac:spMk id="5" creationId="{91419209-C075-C90D-F8AF-3A5E09FB5D74}"/>
          </ac:spMkLst>
        </pc:spChg>
        <pc:spChg chg="del">
          <ac:chgData name="Thúy Mai" userId="222f1c7e07c9bd7a" providerId="LiveId" clId="{5F7D8AB8-6D14-4804-8568-D11B5582628C}" dt="2022-12-02T12:16:46.897" v="52" actId="478"/>
          <ac:spMkLst>
            <pc:docMk/>
            <pc:sldMk cId="1179552313" sldId="416"/>
            <ac:spMk id="6" creationId="{60243E13-757E-BFAA-3CD5-1CCB2ECE559C}"/>
          </ac:spMkLst>
        </pc:spChg>
        <pc:spChg chg="add mod">
          <ac:chgData name="Thúy Mai" userId="222f1c7e07c9bd7a" providerId="LiveId" clId="{5F7D8AB8-6D14-4804-8568-D11B5582628C}" dt="2022-12-02T12:21:21.450" v="132" actId="113"/>
          <ac:spMkLst>
            <pc:docMk/>
            <pc:sldMk cId="1179552313" sldId="416"/>
            <ac:spMk id="7" creationId="{0E004E68-F98A-E478-A208-C1EDDACBA90F}"/>
          </ac:spMkLst>
        </pc:spChg>
        <pc:spChg chg="del mod">
          <ac:chgData name="Thúy Mai" userId="222f1c7e07c9bd7a" providerId="LiveId" clId="{5F7D8AB8-6D14-4804-8568-D11B5582628C}" dt="2022-12-02T12:21:22.533" v="134"/>
          <ac:spMkLst>
            <pc:docMk/>
            <pc:sldMk cId="1179552313" sldId="416"/>
            <ac:spMk id="9" creationId="{FCA5666F-E9DE-AA57-FC4E-13B9321802A6}"/>
          </ac:spMkLst>
        </pc:spChg>
        <pc:spChg chg="mod">
          <ac:chgData name="Thúy Mai" userId="222f1c7e07c9bd7a" providerId="LiveId" clId="{5F7D8AB8-6D14-4804-8568-D11B5582628C}" dt="2022-12-02T12:19:30.388" v="96" actId="1076"/>
          <ac:spMkLst>
            <pc:docMk/>
            <pc:sldMk cId="1179552313" sldId="416"/>
            <ac:spMk id="11" creationId="{FD32E944-3F1F-3D56-E83D-C910A984692E}"/>
          </ac:spMkLst>
        </pc:spChg>
        <pc:picChg chg="mod">
          <ac:chgData name="Thúy Mai" userId="222f1c7e07c9bd7a" providerId="LiveId" clId="{5F7D8AB8-6D14-4804-8568-D11B5582628C}" dt="2022-12-02T12:19:25.714" v="95" actId="1076"/>
          <ac:picMkLst>
            <pc:docMk/>
            <pc:sldMk cId="1179552313" sldId="416"/>
            <ac:picMk id="4" creationId="{EB3E731A-5C5E-3F6C-B96F-22FA7B518FD0}"/>
          </ac:picMkLst>
        </pc:picChg>
        <pc:picChg chg="mod">
          <ac:chgData name="Thúy Mai" userId="222f1c7e07c9bd7a" providerId="LiveId" clId="{5F7D8AB8-6D14-4804-8568-D11B5582628C}" dt="2022-12-02T12:20:02.128" v="107" actId="1076"/>
          <ac:picMkLst>
            <pc:docMk/>
            <pc:sldMk cId="1179552313" sldId="416"/>
            <ac:picMk id="10" creationId="{FA624C5D-C91D-0EE9-073A-2452F9B75CD9}"/>
          </ac:picMkLst>
        </pc:picChg>
      </pc:sldChg>
      <pc:sldChg chg="addSp delSp modSp add mod modTransition addAnim delAnim modAnim">
        <pc:chgData name="Thúy Mai" userId="222f1c7e07c9bd7a" providerId="LiveId" clId="{5F7D8AB8-6D14-4804-8568-D11B5582628C}" dt="2022-12-02T13:51:29.172" v="2720"/>
        <pc:sldMkLst>
          <pc:docMk/>
          <pc:sldMk cId="2546858940" sldId="417"/>
        </pc:sldMkLst>
        <pc:spChg chg="add del mod">
          <ac:chgData name="Thúy Mai" userId="222f1c7e07c9bd7a" providerId="LiveId" clId="{5F7D8AB8-6D14-4804-8568-D11B5582628C}" dt="2022-12-02T12:22:19.924" v="165" actId="1076"/>
          <ac:spMkLst>
            <pc:docMk/>
            <pc:sldMk cId="2546858940" sldId="417"/>
            <ac:spMk id="2" creationId="{140E6B68-5B43-4E25-043E-019BEDF0AC56}"/>
          </ac:spMkLst>
        </pc:spChg>
        <pc:spChg chg="add del">
          <ac:chgData name="Thúy Mai" userId="222f1c7e07c9bd7a" providerId="LiveId" clId="{5F7D8AB8-6D14-4804-8568-D11B5582628C}" dt="2022-12-02T12:21:53.957" v="138" actId="478"/>
          <ac:spMkLst>
            <pc:docMk/>
            <pc:sldMk cId="2546858940" sldId="417"/>
            <ac:spMk id="3" creationId="{64FF67A8-3F5E-EB26-EEA0-F946C41D1AF8}"/>
          </ac:spMkLst>
        </pc:spChg>
        <pc:spChg chg="add del">
          <ac:chgData name="Thúy Mai" userId="222f1c7e07c9bd7a" providerId="LiveId" clId="{5F7D8AB8-6D14-4804-8568-D11B5582628C}" dt="2022-12-02T12:21:53.957" v="138" actId="478"/>
          <ac:spMkLst>
            <pc:docMk/>
            <pc:sldMk cId="2546858940" sldId="417"/>
            <ac:spMk id="5" creationId="{91419209-C075-C90D-F8AF-3A5E09FB5D74}"/>
          </ac:spMkLst>
        </pc:spChg>
        <pc:spChg chg="add del">
          <ac:chgData name="Thúy Mai" userId="222f1c7e07c9bd7a" providerId="LiveId" clId="{5F7D8AB8-6D14-4804-8568-D11B5582628C}" dt="2022-12-02T12:21:53.957" v="138" actId="478"/>
          <ac:spMkLst>
            <pc:docMk/>
            <pc:sldMk cId="2546858940" sldId="417"/>
            <ac:spMk id="7" creationId="{0E004E68-F98A-E478-A208-C1EDDACBA90F}"/>
          </ac:spMkLst>
        </pc:spChg>
        <pc:spChg chg="add mod">
          <ac:chgData name="Thúy Mai" userId="222f1c7e07c9bd7a" providerId="LiveId" clId="{5F7D8AB8-6D14-4804-8568-D11B5582628C}" dt="2022-12-02T12:22:49.206" v="178" actId="1076"/>
          <ac:spMkLst>
            <pc:docMk/>
            <pc:sldMk cId="2546858940" sldId="417"/>
            <ac:spMk id="12" creationId="{A97CB557-3C3F-13C8-FADF-061EA95314B5}"/>
          </ac:spMkLst>
        </pc:spChg>
        <pc:graphicFrameChg chg="add del mod">
          <ac:chgData name="Thúy Mai" userId="222f1c7e07c9bd7a" providerId="LiveId" clId="{5F7D8AB8-6D14-4804-8568-D11B5582628C}" dt="2022-12-02T12:21:56.045" v="141"/>
          <ac:graphicFrameMkLst>
            <pc:docMk/>
            <pc:sldMk cId="2546858940" sldId="417"/>
            <ac:graphicFrameMk id="6" creationId="{D440C8D0-F567-9D49-0085-A6A9A96ADB23}"/>
          </ac:graphicFrameMkLst>
        </pc:graphicFrameChg>
        <pc:graphicFrameChg chg="add del mod">
          <ac:chgData name="Thúy Mai" userId="222f1c7e07c9bd7a" providerId="LiveId" clId="{5F7D8AB8-6D14-4804-8568-D11B5582628C}" dt="2022-12-02T12:22:33.638" v="168"/>
          <ac:graphicFrameMkLst>
            <pc:docMk/>
            <pc:sldMk cId="2546858940" sldId="417"/>
            <ac:graphicFrameMk id="8" creationId="{E2ABD9E2-E296-19A2-553C-C828EFB28F70}"/>
          </ac:graphicFrameMkLst>
        </pc:graphicFrameChg>
      </pc:sldChg>
      <pc:sldChg chg="new del">
        <pc:chgData name="Thúy Mai" userId="222f1c7e07c9bd7a" providerId="LiveId" clId="{5F7D8AB8-6D14-4804-8568-D11B5582628C}" dt="2022-12-02T13:31:30.309" v="2134" actId="47"/>
        <pc:sldMkLst>
          <pc:docMk/>
          <pc:sldMk cId="3166549857" sldId="418"/>
        </pc:sldMkLst>
      </pc:sldChg>
      <pc:sldChg chg="new del">
        <pc:chgData name="Thúy Mai" userId="222f1c7e07c9bd7a" providerId="LiveId" clId="{5F7D8AB8-6D14-4804-8568-D11B5582628C}" dt="2022-12-02T13:31:30.484" v="2135" actId="47"/>
        <pc:sldMkLst>
          <pc:docMk/>
          <pc:sldMk cId="1169447437" sldId="419"/>
        </pc:sldMkLst>
      </pc:sldChg>
      <pc:sldChg chg="new del">
        <pc:chgData name="Thúy Mai" userId="222f1c7e07c9bd7a" providerId="LiveId" clId="{5F7D8AB8-6D14-4804-8568-D11B5582628C}" dt="2022-12-02T13:31:30.741" v="2136" actId="47"/>
        <pc:sldMkLst>
          <pc:docMk/>
          <pc:sldMk cId="2570759482" sldId="420"/>
        </pc:sldMkLst>
      </pc:sldChg>
      <pc:sldChg chg="addSp delSp modSp add mod modTransition delAnim modAnim">
        <pc:chgData name="Thúy Mai" userId="222f1c7e07c9bd7a" providerId="LiveId" clId="{5F7D8AB8-6D14-4804-8568-D11B5582628C}" dt="2022-12-02T13:52:08.704" v="2729" actId="1076"/>
        <pc:sldMkLst>
          <pc:docMk/>
          <pc:sldMk cId="4225840893" sldId="421"/>
        </pc:sldMkLst>
        <pc:spChg chg="add del mod">
          <ac:chgData name="Thúy Mai" userId="222f1c7e07c9bd7a" providerId="LiveId" clId="{5F7D8AB8-6D14-4804-8568-D11B5582628C}" dt="2022-12-02T12:27:23.133" v="243" actId="478"/>
          <ac:spMkLst>
            <pc:docMk/>
            <pc:sldMk cId="4225840893" sldId="421"/>
            <ac:spMk id="3" creationId="{756742B5-CE14-6116-7B2E-6FD371FFB86E}"/>
          </ac:spMkLst>
        </pc:spChg>
        <pc:spChg chg="add mod">
          <ac:chgData name="Thúy Mai" userId="222f1c7e07c9bd7a" providerId="LiveId" clId="{5F7D8AB8-6D14-4804-8568-D11B5582628C}" dt="2022-12-02T12:29:04.088" v="276" actId="14100"/>
          <ac:spMkLst>
            <pc:docMk/>
            <pc:sldMk cId="4225840893" sldId="421"/>
            <ac:spMk id="5" creationId="{A444FE67-D7FA-8B1D-B084-EA7ECD172DCC}"/>
          </ac:spMkLst>
        </pc:spChg>
        <pc:spChg chg="del mod">
          <ac:chgData name="Thúy Mai" userId="222f1c7e07c9bd7a" providerId="LiveId" clId="{5F7D8AB8-6D14-4804-8568-D11B5582628C}" dt="2022-12-02T12:27:19.963" v="241" actId="478"/>
          <ac:spMkLst>
            <pc:docMk/>
            <pc:sldMk cId="4225840893" sldId="421"/>
            <ac:spMk id="13" creationId="{4FBFF5A6-5D6E-D9E5-89F9-6E39FFF4CF74}"/>
          </ac:spMkLst>
        </pc:spChg>
        <pc:spChg chg="add del mod">
          <ac:chgData name="Thúy Mai" userId="222f1c7e07c9bd7a" providerId="LiveId" clId="{5F7D8AB8-6D14-4804-8568-D11B5582628C}" dt="2022-12-02T13:52:06.519" v="2728" actId="478"/>
          <ac:spMkLst>
            <pc:docMk/>
            <pc:sldMk cId="4225840893" sldId="421"/>
            <ac:spMk id="14" creationId="{491B1850-A0F0-06E6-D032-02AE9155985D}"/>
          </ac:spMkLst>
        </pc:spChg>
        <pc:spChg chg="add mod">
          <ac:chgData name="Thúy Mai" userId="222f1c7e07c9bd7a" providerId="LiveId" clId="{5F7D8AB8-6D14-4804-8568-D11B5582628C}" dt="2022-12-02T12:29:00.382" v="275" actId="1076"/>
          <ac:spMkLst>
            <pc:docMk/>
            <pc:sldMk cId="4225840893" sldId="421"/>
            <ac:spMk id="15" creationId="{760CC45D-CE84-4412-9082-688387B115D2}"/>
          </ac:spMkLst>
        </pc:spChg>
        <pc:graphicFrameChg chg="add del mod">
          <ac:chgData name="Thúy Mai" userId="222f1c7e07c9bd7a" providerId="LiveId" clId="{5F7D8AB8-6D14-4804-8568-D11B5582628C}" dt="2022-12-02T12:27:53.011" v="252"/>
          <ac:graphicFrameMkLst>
            <pc:docMk/>
            <pc:sldMk cId="4225840893" sldId="421"/>
            <ac:graphicFrameMk id="10" creationId="{676F6D27-14C7-74D9-0007-613A4D7174AC}"/>
          </ac:graphicFrameMkLst>
        </pc:graphicFrameChg>
        <pc:picChg chg="mod">
          <ac:chgData name="Thúy Mai" userId="222f1c7e07c9bd7a" providerId="LiveId" clId="{5F7D8AB8-6D14-4804-8568-D11B5582628C}" dt="2022-12-02T13:52:08.704" v="2729" actId="1076"/>
          <ac:picMkLst>
            <pc:docMk/>
            <pc:sldMk cId="4225840893" sldId="421"/>
            <ac:picMk id="4" creationId="{A201D6F1-B63A-CCFA-6904-B8508865D342}"/>
          </ac:picMkLst>
        </pc:picChg>
        <pc:picChg chg="del">
          <ac:chgData name="Thúy Mai" userId="222f1c7e07c9bd7a" providerId="LiveId" clId="{5F7D8AB8-6D14-4804-8568-D11B5582628C}" dt="2022-12-02T12:28:35.327" v="267" actId="478"/>
          <ac:picMkLst>
            <pc:docMk/>
            <pc:sldMk cId="4225840893" sldId="421"/>
            <ac:picMk id="6" creationId="{9F19A8BF-E715-F44C-AFA9-FA2447B6C008}"/>
          </ac:picMkLst>
        </pc:picChg>
        <pc:picChg chg="mod">
          <ac:chgData name="Thúy Mai" userId="222f1c7e07c9bd7a" providerId="LiveId" clId="{5F7D8AB8-6D14-4804-8568-D11B5582628C}" dt="2022-12-02T12:27:29.268" v="246" actId="14100"/>
          <ac:picMkLst>
            <pc:docMk/>
            <pc:sldMk cId="4225840893" sldId="421"/>
            <ac:picMk id="8" creationId="{0B669A2E-2D90-6122-5E32-572360C0ABA8}"/>
          </ac:picMkLst>
        </pc:picChg>
        <pc:picChg chg="del">
          <ac:chgData name="Thúy Mai" userId="222f1c7e07c9bd7a" providerId="LiveId" clId="{5F7D8AB8-6D14-4804-8568-D11B5582628C}" dt="2022-12-02T12:27:20.945" v="242" actId="478"/>
          <ac:picMkLst>
            <pc:docMk/>
            <pc:sldMk cId="4225840893" sldId="421"/>
            <ac:picMk id="12" creationId="{1F80D468-E964-D282-BED5-F4CC4A129868}"/>
          </ac:picMkLst>
        </pc:picChg>
      </pc:sldChg>
      <pc:sldChg chg="delSp modSp add mod modTransition">
        <pc:chgData name="Thúy Mai" userId="222f1c7e07c9bd7a" providerId="LiveId" clId="{5F7D8AB8-6D14-4804-8568-D11B5582628C}" dt="2022-12-02T13:51:29.172" v="2720"/>
        <pc:sldMkLst>
          <pc:docMk/>
          <pc:sldMk cId="855135959" sldId="422"/>
        </pc:sldMkLst>
        <pc:spChg chg="mod">
          <ac:chgData name="Thúy Mai" userId="222f1c7e07c9bd7a" providerId="LiveId" clId="{5F7D8AB8-6D14-4804-8568-D11B5582628C}" dt="2022-12-02T12:29:33.862" v="284" actId="1076"/>
          <ac:spMkLst>
            <pc:docMk/>
            <pc:sldMk cId="855135959" sldId="422"/>
            <ac:spMk id="5" creationId="{A444FE67-D7FA-8B1D-B084-EA7ECD172DCC}"/>
          </ac:spMkLst>
        </pc:spChg>
        <pc:spChg chg="del mod">
          <ac:chgData name="Thúy Mai" userId="222f1c7e07c9bd7a" providerId="LiveId" clId="{5F7D8AB8-6D14-4804-8568-D11B5582628C}" dt="2022-12-02T12:29:52.624" v="287"/>
          <ac:spMkLst>
            <pc:docMk/>
            <pc:sldMk cId="855135959" sldId="422"/>
            <ac:spMk id="14" creationId="{491B1850-A0F0-06E6-D032-02AE9155985D}"/>
          </ac:spMkLst>
        </pc:spChg>
        <pc:spChg chg="mod">
          <ac:chgData name="Thúy Mai" userId="222f1c7e07c9bd7a" providerId="LiveId" clId="{5F7D8AB8-6D14-4804-8568-D11B5582628C}" dt="2022-12-02T12:29:36.866" v="285" actId="1076"/>
          <ac:spMkLst>
            <pc:docMk/>
            <pc:sldMk cId="855135959" sldId="422"/>
            <ac:spMk id="15" creationId="{760CC45D-CE84-4412-9082-688387B115D2}"/>
          </ac:spMkLst>
        </pc:spChg>
      </pc:sldChg>
      <pc:sldChg chg="add del">
        <pc:chgData name="Thúy Mai" userId="222f1c7e07c9bd7a" providerId="LiveId" clId="{5F7D8AB8-6D14-4804-8568-D11B5582628C}" dt="2022-12-02T12:29:56.296" v="289" actId="2890"/>
        <pc:sldMkLst>
          <pc:docMk/>
          <pc:sldMk cId="1877759160" sldId="423"/>
        </pc:sldMkLst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1983115833" sldId="423"/>
        </pc:sldMkLst>
        <pc:spChg chg="mod">
          <ac:chgData name="Thúy Mai" userId="222f1c7e07c9bd7a" providerId="LiveId" clId="{5F7D8AB8-6D14-4804-8568-D11B5582628C}" dt="2022-12-02T12:30:51.445" v="308" actId="14100"/>
          <ac:spMkLst>
            <pc:docMk/>
            <pc:sldMk cId="1983115833" sldId="423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2:34:42.258" v="443" actId="1076"/>
          <ac:spMkLst>
            <pc:docMk/>
            <pc:sldMk cId="1983115833" sldId="423"/>
            <ac:spMk id="13" creationId="{4FBFF5A6-5D6E-D9E5-89F9-6E39FFF4CF74}"/>
          </ac:spMkLst>
        </pc:spChg>
        <pc:graphicFrameChg chg="add del mod">
          <ac:chgData name="Thúy Mai" userId="222f1c7e07c9bd7a" providerId="LiveId" clId="{5F7D8AB8-6D14-4804-8568-D11B5582628C}" dt="2022-12-02T12:30:07.433" v="299"/>
          <ac:graphicFrameMkLst>
            <pc:docMk/>
            <pc:sldMk cId="1983115833" sldId="423"/>
            <ac:graphicFrameMk id="2" creationId="{DE54546E-2897-7BFC-1CDA-5E9C08A89D83}"/>
          </ac:graphicFrameMkLst>
        </pc:graphicFrameChg>
        <pc:graphicFrameChg chg="add del mod">
          <ac:chgData name="Thúy Mai" userId="222f1c7e07c9bd7a" providerId="LiveId" clId="{5F7D8AB8-6D14-4804-8568-D11B5582628C}" dt="2022-12-02T12:32:08.308" v="311"/>
          <ac:graphicFrameMkLst>
            <pc:docMk/>
            <pc:sldMk cId="1983115833" sldId="423"/>
            <ac:graphicFrameMk id="3" creationId="{FFB8C41B-A3E6-38E5-812A-F1F7E19C6905}"/>
          </ac:graphicFrameMkLst>
        </pc:graphicFrameChg>
        <pc:picChg chg="mod">
          <ac:chgData name="Thúy Mai" userId="222f1c7e07c9bd7a" providerId="LiveId" clId="{5F7D8AB8-6D14-4804-8568-D11B5582628C}" dt="2022-12-02T12:33:49.063" v="438" actId="1076"/>
          <ac:picMkLst>
            <pc:docMk/>
            <pc:sldMk cId="1983115833" sldId="423"/>
            <ac:picMk id="4" creationId="{A201D6F1-B63A-CCFA-6904-B8508865D342}"/>
          </ac:picMkLst>
        </pc:picChg>
        <pc:picChg chg="del">
          <ac:chgData name="Thúy Mai" userId="222f1c7e07c9bd7a" providerId="LiveId" clId="{5F7D8AB8-6D14-4804-8568-D11B5582628C}" dt="2022-12-02T12:30:02.920" v="293" actId="478"/>
          <ac:picMkLst>
            <pc:docMk/>
            <pc:sldMk cId="1983115833" sldId="423"/>
            <ac:picMk id="6" creationId="{9F19A8BF-E715-F44C-AFA9-FA2447B6C008}"/>
          </ac:picMkLst>
        </pc:picChg>
        <pc:picChg chg="del">
          <ac:chgData name="Thúy Mai" userId="222f1c7e07c9bd7a" providerId="LiveId" clId="{5F7D8AB8-6D14-4804-8568-D11B5582628C}" dt="2022-12-02T12:33:21.408" v="429" actId="478"/>
          <ac:picMkLst>
            <pc:docMk/>
            <pc:sldMk cId="1983115833" sldId="423"/>
            <ac:picMk id="8" creationId="{0B669A2E-2D90-6122-5E32-572360C0ABA8}"/>
          </ac:picMkLst>
        </pc:picChg>
        <pc:picChg chg="add mod">
          <ac:chgData name="Thúy Mai" userId="222f1c7e07c9bd7a" providerId="LiveId" clId="{5F7D8AB8-6D14-4804-8568-D11B5582628C}" dt="2022-12-02T12:35:03.143" v="447" actId="1076"/>
          <ac:picMkLst>
            <pc:docMk/>
            <pc:sldMk cId="1983115833" sldId="423"/>
            <ac:picMk id="10" creationId="{E786BF82-ECC8-A3FD-AD7F-3F2EEAADDFF5}"/>
          </ac:picMkLst>
        </pc:picChg>
        <pc:picChg chg="add mod">
          <ac:chgData name="Thúy Mai" userId="222f1c7e07c9bd7a" providerId="LiveId" clId="{5F7D8AB8-6D14-4804-8568-D11B5582628C}" dt="2022-12-02T12:35:04.017" v="448" actId="1076"/>
          <ac:picMkLst>
            <pc:docMk/>
            <pc:sldMk cId="1983115833" sldId="423"/>
            <ac:picMk id="11" creationId="{DFDFBDAF-8813-8C28-C05F-90F9DBB09E59}"/>
          </ac:picMkLst>
        </pc:picChg>
        <pc:picChg chg="mod">
          <ac:chgData name="Thúy Mai" userId="222f1c7e07c9bd7a" providerId="LiveId" clId="{5F7D8AB8-6D14-4804-8568-D11B5582628C}" dt="2022-12-02T12:33:43.075" v="437" actId="1076"/>
          <ac:picMkLst>
            <pc:docMk/>
            <pc:sldMk cId="1983115833" sldId="423"/>
            <ac:picMk id="12" creationId="{1F80D468-E964-D282-BED5-F4CC4A129868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3010596704" sldId="424"/>
        </pc:sldMkLst>
        <pc:spChg chg="add del mod">
          <ac:chgData name="Thúy Mai" userId="222f1c7e07c9bd7a" providerId="LiveId" clId="{5F7D8AB8-6D14-4804-8568-D11B5582628C}" dt="2022-12-02T12:36:02.987" v="454" actId="478"/>
          <ac:spMkLst>
            <pc:docMk/>
            <pc:sldMk cId="3010596704" sldId="424"/>
            <ac:spMk id="3" creationId="{8AAF6B7F-ED5C-650C-6B58-D7B53C38C719}"/>
          </ac:spMkLst>
        </pc:spChg>
        <pc:spChg chg="mod">
          <ac:chgData name="Thúy Mai" userId="222f1c7e07c9bd7a" providerId="LiveId" clId="{5F7D8AB8-6D14-4804-8568-D11B5582628C}" dt="2022-12-02T12:36:35.329" v="472" actId="1076"/>
          <ac:spMkLst>
            <pc:docMk/>
            <pc:sldMk cId="3010596704" sldId="424"/>
            <ac:spMk id="7" creationId="{6E508F69-59AC-251B-98AF-0B8EB7A318D0}"/>
          </ac:spMkLst>
        </pc:spChg>
        <pc:spChg chg="add mod">
          <ac:chgData name="Thúy Mai" userId="222f1c7e07c9bd7a" providerId="LiveId" clId="{5F7D8AB8-6D14-4804-8568-D11B5582628C}" dt="2022-12-02T12:38:55.910" v="518" actId="1076"/>
          <ac:spMkLst>
            <pc:docMk/>
            <pc:sldMk cId="3010596704" sldId="424"/>
            <ac:spMk id="8" creationId="{B6F1F374-0C83-CF57-A261-2B4B30569F96}"/>
          </ac:spMkLst>
        </pc:spChg>
        <pc:spChg chg="mod">
          <ac:chgData name="Thúy Mai" userId="222f1c7e07c9bd7a" providerId="LiveId" clId="{5F7D8AB8-6D14-4804-8568-D11B5582628C}" dt="2022-12-02T12:36:32.766" v="471" actId="1076"/>
          <ac:spMkLst>
            <pc:docMk/>
            <pc:sldMk cId="3010596704" sldId="424"/>
            <ac:spMk id="9" creationId="{835ECA49-B8E3-2AE6-3098-ED2666DBA27F}"/>
          </ac:spMkLst>
        </pc:spChg>
        <pc:spChg chg="del">
          <ac:chgData name="Thúy Mai" userId="222f1c7e07c9bd7a" providerId="LiveId" clId="{5F7D8AB8-6D14-4804-8568-D11B5582628C}" dt="2022-12-02T12:36:00.481" v="453" actId="478"/>
          <ac:spMkLst>
            <pc:docMk/>
            <pc:sldMk cId="3010596704" sldId="424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2:36:51.483" v="474" actId="207"/>
          <ac:spMkLst>
            <pc:docMk/>
            <pc:sldMk cId="3010596704" sldId="424"/>
            <ac:spMk id="15" creationId="{6725EABC-826D-8708-14BC-41C4A7932048}"/>
          </ac:spMkLst>
        </pc:spChg>
        <pc:spChg chg="add mod">
          <ac:chgData name="Thúy Mai" userId="222f1c7e07c9bd7a" providerId="LiveId" clId="{5F7D8AB8-6D14-4804-8568-D11B5582628C}" dt="2022-12-02T12:37:32.163" v="489" actId="14100"/>
          <ac:spMkLst>
            <pc:docMk/>
            <pc:sldMk cId="3010596704" sldId="424"/>
            <ac:spMk id="16" creationId="{A5EE0D56-E284-22B7-18C3-D4C778E30FB7}"/>
          </ac:spMkLst>
        </pc:spChg>
        <pc:spChg chg="add mod">
          <ac:chgData name="Thúy Mai" userId="222f1c7e07c9bd7a" providerId="LiveId" clId="{5F7D8AB8-6D14-4804-8568-D11B5582628C}" dt="2022-12-02T12:37:42.267" v="494" actId="14100"/>
          <ac:spMkLst>
            <pc:docMk/>
            <pc:sldMk cId="3010596704" sldId="424"/>
            <ac:spMk id="17" creationId="{E2A23C97-B654-52C4-B735-FE8BFA01EE9C}"/>
          </ac:spMkLst>
        </pc:spChg>
        <pc:spChg chg="add mod">
          <ac:chgData name="Thúy Mai" userId="222f1c7e07c9bd7a" providerId="LiveId" clId="{5F7D8AB8-6D14-4804-8568-D11B5582628C}" dt="2022-12-02T12:38:36.295" v="511" actId="1076"/>
          <ac:spMkLst>
            <pc:docMk/>
            <pc:sldMk cId="3010596704" sldId="424"/>
            <ac:spMk id="18" creationId="{8A971D44-3D5D-DE23-E6AF-7D174747BDE5}"/>
          </ac:spMkLst>
        </pc:spChg>
        <pc:spChg chg="add mod">
          <ac:chgData name="Thúy Mai" userId="222f1c7e07c9bd7a" providerId="LiveId" clId="{5F7D8AB8-6D14-4804-8568-D11B5582628C}" dt="2022-12-02T12:38:34.250" v="510" actId="1076"/>
          <ac:spMkLst>
            <pc:docMk/>
            <pc:sldMk cId="3010596704" sldId="424"/>
            <ac:spMk id="19" creationId="{B8DF6E05-6B8E-6F24-548C-1A3507A2E33C}"/>
          </ac:spMkLst>
        </pc:spChg>
        <pc:spChg chg="add mod">
          <ac:chgData name="Thúy Mai" userId="222f1c7e07c9bd7a" providerId="LiveId" clId="{5F7D8AB8-6D14-4804-8568-D11B5582628C}" dt="2022-12-02T12:38:52.981" v="517" actId="14100"/>
          <ac:spMkLst>
            <pc:docMk/>
            <pc:sldMk cId="3010596704" sldId="424"/>
            <ac:spMk id="20" creationId="{AE7615BF-EB1D-689C-9ACB-16D0F0671CD8}"/>
          </ac:spMkLst>
        </pc:spChg>
        <pc:graphicFrameChg chg="add del mod">
          <ac:chgData name="Thúy Mai" userId="222f1c7e07c9bd7a" providerId="LiveId" clId="{5F7D8AB8-6D14-4804-8568-D11B5582628C}" dt="2022-12-02T12:36:04.624" v="457"/>
          <ac:graphicFrameMkLst>
            <pc:docMk/>
            <pc:sldMk cId="3010596704" sldId="424"/>
            <ac:graphicFrameMk id="5" creationId="{AA2D112D-C12D-6B2A-D583-AC9CADFDB23A}"/>
          </ac:graphicFrameMkLst>
        </pc:graphicFrameChg>
        <pc:picChg chg="del">
          <ac:chgData name="Thúy Mai" userId="222f1c7e07c9bd7a" providerId="LiveId" clId="{5F7D8AB8-6D14-4804-8568-D11B5582628C}" dt="2022-12-02T12:36:00.481" v="453" actId="478"/>
          <ac:picMkLst>
            <pc:docMk/>
            <pc:sldMk cId="3010596704" sldId="424"/>
            <ac:picMk id="10" creationId="{E786BF82-ECC8-A3FD-AD7F-3F2EEAADDFF5}"/>
          </ac:picMkLst>
        </pc:picChg>
        <pc:picChg chg="del">
          <ac:chgData name="Thúy Mai" userId="222f1c7e07c9bd7a" providerId="LiveId" clId="{5F7D8AB8-6D14-4804-8568-D11B5582628C}" dt="2022-12-02T12:36:00.481" v="453" actId="478"/>
          <ac:picMkLst>
            <pc:docMk/>
            <pc:sldMk cId="3010596704" sldId="424"/>
            <ac:picMk id="11" creationId="{DFDFBDAF-8813-8C28-C05F-90F9DBB09E59}"/>
          </ac:picMkLst>
        </pc:picChg>
        <pc:picChg chg="del">
          <ac:chgData name="Thúy Mai" userId="222f1c7e07c9bd7a" providerId="LiveId" clId="{5F7D8AB8-6D14-4804-8568-D11B5582628C}" dt="2022-12-02T12:36:00.481" v="453" actId="478"/>
          <ac:picMkLst>
            <pc:docMk/>
            <pc:sldMk cId="3010596704" sldId="424"/>
            <ac:picMk id="12" creationId="{1F80D468-E964-D282-BED5-F4CC4A129868}"/>
          </ac:picMkLst>
        </pc:picChg>
      </pc:sldChg>
      <pc:sldChg chg="delSp modSp add mod modTransition delAnim">
        <pc:chgData name="Thúy Mai" userId="222f1c7e07c9bd7a" providerId="LiveId" clId="{5F7D8AB8-6D14-4804-8568-D11B5582628C}" dt="2022-12-02T13:51:29.172" v="2720"/>
        <pc:sldMkLst>
          <pc:docMk/>
          <pc:sldMk cId="418075549" sldId="425"/>
        </pc:sldMkLst>
        <pc:spChg chg="mod">
          <ac:chgData name="Thúy Mai" userId="222f1c7e07c9bd7a" providerId="LiveId" clId="{5F7D8AB8-6D14-4804-8568-D11B5582628C}" dt="2022-12-02T12:41:04.255" v="535" actId="21"/>
          <ac:spMkLst>
            <pc:docMk/>
            <pc:sldMk cId="418075549" sldId="425"/>
            <ac:spMk id="8" creationId="{B6F1F374-0C83-CF57-A261-2B4B30569F96}"/>
          </ac:spMkLst>
        </pc:spChg>
        <pc:spChg chg="mod">
          <ac:chgData name="Thúy Mai" userId="222f1c7e07c9bd7a" providerId="LiveId" clId="{5F7D8AB8-6D14-4804-8568-D11B5582628C}" dt="2022-12-02T12:40:25.260" v="524" actId="14100"/>
          <ac:spMkLst>
            <pc:docMk/>
            <pc:sldMk cId="418075549" sldId="425"/>
            <ac:spMk id="15" creationId="{6725EABC-826D-8708-14BC-41C4A7932048}"/>
          </ac:spMkLst>
        </pc:spChg>
        <pc:spChg chg="mod">
          <ac:chgData name="Thúy Mai" userId="222f1c7e07c9bd7a" providerId="LiveId" clId="{5F7D8AB8-6D14-4804-8568-D11B5582628C}" dt="2022-12-02T12:40:33.084" v="526"/>
          <ac:spMkLst>
            <pc:docMk/>
            <pc:sldMk cId="418075549" sldId="425"/>
            <ac:spMk id="16" creationId="{A5EE0D56-E284-22B7-18C3-D4C778E30FB7}"/>
          </ac:spMkLst>
        </pc:spChg>
        <pc:spChg chg="mod">
          <ac:chgData name="Thúy Mai" userId="222f1c7e07c9bd7a" providerId="LiveId" clId="{5F7D8AB8-6D14-4804-8568-D11B5582628C}" dt="2022-12-02T12:40:41.516" v="530" actId="14100"/>
          <ac:spMkLst>
            <pc:docMk/>
            <pc:sldMk cId="418075549" sldId="425"/>
            <ac:spMk id="17" creationId="{E2A23C97-B654-52C4-B735-FE8BFA01EE9C}"/>
          </ac:spMkLst>
        </pc:spChg>
        <pc:spChg chg="mod">
          <ac:chgData name="Thúy Mai" userId="222f1c7e07c9bd7a" providerId="LiveId" clId="{5F7D8AB8-6D14-4804-8568-D11B5582628C}" dt="2022-12-02T12:40:52.321" v="533" actId="2710"/>
          <ac:spMkLst>
            <pc:docMk/>
            <pc:sldMk cId="418075549" sldId="425"/>
            <ac:spMk id="18" creationId="{8A971D44-3D5D-DE23-E6AF-7D174747BDE5}"/>
          </ac:spMkLst>
        </pc:spChg>
        <pc:spChg chg="mod">
          <ac:chgData name="Thúy Mai" userId="222f1c7e07c9bd7a" providerId="LiveId" clId="{5F7D8AB8-6D14-4804-8568-D11B5582628C}" dt="2022-12-02T12:41:14.667" v="539" actId="1076"/>
          <ac:spMkLst>
            <pc:docMk/>
            <pc:sldMk cId="418075549" sldId="425"/>
            <ac:spMk id="19" creationId="{B8DF6E05-6B8E-6F24-548C-1A3507A2E33C}"/>
          </ac:spMkLst>
        </pc:spChg>
        <pc:spChg chg="del">
          <ac:chgData name="Thúy Mai" userId="222f1c7e07c9bd7a" providerId="LiveId" clId="{5F7D8AB8-6D14-4804-8568-D11B5582628C}" dt="2022-12-02T12:41:06.850" v="536" actId="478"/>
          <ac:spMkLst>
            <pc:docMk/>
            <pc:sldMk cId="418075549" sldId="425"/>
            <ac:spMk id="20" creationId="{AE7615BF-EB1D-689C-9ACB-16D0F0671CD8}"/>
          </ac:spMkLst>
        </pc:spChg>
        <pc:picChg chg="mod">
          <ac:chgData name="Thúy Mai" userId="222f1c7e07c9bd7a" providerId="LiveId" clId="{5F7D8AB8-6D14-4804-8568-D11B5582628C}" dt="2022-12-02T12:39:18.752" v="520" actId="1076"/>
          <ac:picMkLst>
            <pc:docMk/>
            <pc:sldMk cId="418075549" sldId="425"/>
            <ac:picMk id="4" creationId="{A201D6F1-B63A-CCFA-6904-B8508865D342}"/>
          </ac:picMkLst>
        </pc:picChg>
      </pc:sldChg>
      <pc:sldChg chg="delSp modSp add mod modTransition delAnim">
        <pc:chgData name="Thúy Mai" userId="222f1c7e07c9bd7a" providerId="LiveId" clId="{5F7D8AB8-6D14-4804-8568-D11B5582628C}" dt="2022-12-02T13:51:29.172" v="2720"/>
        <pc:sldMkLst>
          <pc:docMk/>
          <pc:sldMk cId="2199444070" sldId="426"/>
        </pc:sldMkLst>
        <pc:spChg chg="del mod">
          <ac:chgData name="Thúy Mai" userId="222f1c7e07c9bd7a" providerId="LiveId" clId="{5F7D8AB8-6D14-4804-8568-D11B5582628C}" dt="2022-12-02T12:43:53.618" v="572" actId="21"/>
          <ac:spMkLst>
            <pc:docMk/>
            <pc:sldMk cId="2199444070" sldId="426"/>
            <ac:spMk id="8" creationId="{B6F1F374-0C83-CF57-A261-2B4B30569F96}"/>
          </ac:spMkLst>
        </pc:spChg>
        <pc:spChg chg="mod">
          <ac:chgData name="Thúy Mai" userId="222f1c7e07c9bd7a" providerId="LiveId" clId="{5F7D8AB8-6D14-4804-8568-D11B5582628C}" dt="2022-12-02T12:41:37.019" v="546" actId="1076"/>
          <ac:spMkLst>
            <pc:docMk/>
            <pc:sldMk cId="2199444070" sldId="426"/>
            <ac:spMk id="16" creationId="{A5EE0D56-E284-22B7-18C3-D4C778E30FB7}"/>
          </ac:spMkLst>
        </pc:spChg>
        <pc:spChg chg="del">
          <ac:chgData name="Thúy Mai" userId="222f1c7e07c9bd7a" providerId="LiveId" clId="{5F7D8AB8-6D14-4804-8568-D11B5582628C}" dt="2022-12-02T12:41:31.784" v="543" actId="478"/>
          <ac:spMkLst>
            <pc:docMk/>
            <pc:sldMk cId="2199444070" sldId="426"/>
            <ac:spMk id="17" creationId="{E2A23C97-B654-52C4-B735-FE8BFA01EE9C}"/>
          </ac:spMkLst>
        </pc:spChg>
        <pc:spChg chg="del">
          <ac:chgData name="Thúy Mai" userId="222f1c7e07c9bd7a" providerId="LiveId" clId="{5F7D8AB8-6D14-4804-8568-D11B5582628C}" dt="2022-12-02T12:41:29.936" v="542" actId="478"/>
          <ac:spMkLst>
            <pc:docMk/>
            <pc:sldMk cId="2199444070" sldId="426"/>
            <ac:spMk id="18" creationId="{8A971D44-3D5D-DE23-E6AF-7D174747BDE5}"/>
          </ac:spMkLst>
        </pc:spChg>
        <pc:spChg chg="del">
          <ac:chgData name="Thúy Mai" userId="222f1c7e07c9bd7a" providerId="LiveId" clId="{5F7D8AB8-6D14-4804-8568-D11B5582628C}" dt="2022-12-02T12:41:29.936" v="542" actId="478"/>
          <ac:spMkLst>
            <pc:docMk/>
            <pc:sldMk cId="2199444070" sldId="426"/>
            <ac:spMk id="19" creationId="{B8DF6E05-6B8E-6F24-548C-1A3507A2E33C}"/>
          </ac:spMkLst>
        </pc:spChg>
      </pc:sldChg>
      <pc:sldChg chg="addSp delSp modSp add mod ord modTransition delAnim">
        <pc:chgData name="Thúy Mai" userId="222f1c7e07c9bd7a" providerId="LiveId" clId="{5F7D8AB8-6D14-4804-8568-D11B5582628C}" dt="2022-12-02T13:51:29.172" v="2720"/>
        <pc:sldMkLst>
          <pc:docMk/>
          <pc:sldMk cId="1762430065" sldId="427"/>
        </pc:sldMkLst>
        <pc:spChg chg="mod">
          <ac:chgData name="Thúy Mai" userId="222f1c7e07c9bd7a" providerId="LiveId" clId="{5F7D8AB8-6D14-4804-8568-D11B5582628C}" dt="2022-12-02T12:43:12.566" v="565" actId="20577"/>
          <ac:spMkLst>
            <pc:docMk/>
            <pc:sldMk cId="1762430065" sldId="427"/>
            <ac:spMk id="13" creationId="{4FBFF5A6-5D6E-D9E5-89F9-6E39FFF4CF74}"/>
          </ac:spMkLst>
        </pc:spChg>
        <pc:graphicFrameChg chg="add del mod">
          <ac:chgData name="Thúy Mai" userId="222f1c7e07c9bd7a" providerId="LiveId" clId="{5F7D8AB8-6D14-4804-8568-D11B5582628C}" dt="2022-12-02T12:42:17.165" v="554"/>
          <ac:graphicFrameMkLst>
            <pc:docMk/>
            <pc:sldMk cId="1762430065" sldId="427"/>
            <ac:graphicFrameMk id="2" creationId="{66AEADC3-74A5-74E8-E9DB-686A38ACD20C}"/>
          </ac:graphicFrameMkLst>
        </pc:graphicFrameChg>
        <pc:picChg chg="del">
          <ac:chgData name="Thúy Mai" userId="222f1c7e07c9bd7a" providerId="LiveId" clId="{5F7D8AB8-6D14-4804-8568-D11B5582628C}" dt="2022-12-02T12:42:14.731" v="551" actId="478"/>
          <ac:picMkLst>
            <pc:docMk/>
            <pc:sldMk cId="1762430065" sldId="427"/>
            <ac:picMk id="10" creationId="{E786BF82-ECC8-A3FD-AD7F-3F2EEAADDFF5}"/>
          </ac:picMkLst>
        </pc:picChg>
        <pc:picChg chg="del">
          <ac:chgData name="Thúy Mai" userId="222f1c7e07c9bd7a" providerId="LiveId" clId="{5F7D8AB8-6D14-4804-8568-D11B5582628C}" dt="2022-12-02T12:42:14.081" v="550" actId="478"/>
          <ac:picMkLst>
            <pc:docMk/>
            <pc:sldMk cId="1762430065" sldId="427"/>
            <ac:picMk id="11" creationId="{DFDFBDAF-8813-8C28-C05F-90F9DBB09E59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939595063" sldId="428"/>
        </pc:sldMkLst>
        <pc:spChg chg="add del mod">
          <ac:chgData name="Thúy Mai" userId="222f1c7e07c9bd7a" providerId="LiveId" clId="{5F7D8AB8-6D14-4804-8568-D11B5582628C}" dt="2022-12-02T12:43:31.853" v="570" actId="478"/>
          <ac:spMkLst>
            <pc:docMk/>
            <pc:sldMk cId="939595063" sldId="428"/>
            <ac:spMk id="3" creationId="{FD6C7B09-3DF1-795A-77C0-2A1F00E89A93}"/>
          </ac:spMkLst>
        </pc:spChg>
        <pc:spChg chg="add del mod">
          <ac:chgData name="Thúy Mai" userId="222f1c7e07c9bd7a" providerId="LiveId" clId="{5F7D8AB8-6D14-4804-8568-D11B5582628C}" dt="2022-12-02T12:45:44.258" v="634" actId="478"/>
          <ac:spMkLst>
            <pc:docMk/>
            <pc:sldMk cId="939595063" sldId="428"/>
            <ac:spMk id="5" creationId="{5B8E77B0-1B65-CD8F-7701-FD1043B048BF}"/>
          </ac:spMkLst>
        </pc:spChg>
        <pc:spChg chg="mod">
          <ac:chgData name="Thúy Mai" userId="222f1c7e07c9bd7a" providerId="LiveId" clId="{5F7D8AB8-6D14-4804-8568-D11B5582628C}" dt="2022-12-02T12:44:22.137" v="585" actId="1076"/>
          <ac:spMkLst>
            <pc:docMk/>
            <pc:sldMk cId="939595063" sldId="428"/>
            <ac:spMk id="7" creationId="{6E508F69-59AC-251B-98AF-0B8EB7A318D0}"/>
          </ac:spMkLst>
        </pc:spChg>
        <pc:spChg chg="add mod">
          <ac:chgData name="Thúy Mai" userId="222f1c7e07c9bd7a" providerId="LiveId" clId="{5F7D8AB8-6D14-4804-8568-D11B5582628C}" dt="2022-12-02T12:44:23.991" v="586" actId="1076"/>
          <ac:spMkLst>
            <pc:docMk/>
            <pc:sldMk cId="939595063" sldId="428"/>
            <ac:spMk id="8" creationId="{6BDD09B0-402B-8132-252C-E484BD2DF5F3}"/>
          </ac:spMkLst>
        </pc:spChg>
        <pc:spChg chg="mod">
          <ac:chgData name="Thúy Mai" userId="222f1c7e07c9bd7a" providerId="LiveId" clId="{5F7D8AB8-6D14-4804-8568-D11B5582628C}" dt="2022-12-02T12:44:19.550" v="584" actId="1076"/>
          <ac:spMkLst>
            <pc:docMk/>
            <pc:sldMk cId="939595063" sldId="428"/>
            <ac:spMk id="9" creationId="{835ECA49-B8E3-2AE6-3098-ED2666DBA27F}"/>
          </ac:spMkLst>
        </pc:spChg>
        <pc:spChg chg="add mod">
          <ac:chgData name="Thúy Mai" userId="222f1c7e07c9bd7a" providerId="LiveId" clId="{5F7D8AB8-6D14-4804-8568-D11B5582628C}" dt="2022-12-02T12:44:37.489" v="594" actId="1076"/>
          <ac:spMkLst>
            <pc:docMk/>
            <pc:sldMk cId="939595063" sldId="428"/>
            <ac:spMk id="11" creationId="{DB8E437C-0EFF-3350-9F63-E5FCDCFCFF10}"/>
          </ac:spMkLst>
        </pc:spChg>
        <pc:spChg chg="del">
          <ac:chgData name="Thúy Mai" userId="222f1c7e07c9bd7a" providerId="LiveId" clId="{5F7D8AB8-6D14-4804-8568-D11B5582628C}" dt="2022-12-02T12:43:33.449" v="571" actId="478"/>
          <ac:spMkLst>
            <pc:docMk/>
            <pc:sldMk cId="939595063" sldId="428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2:45:06.776" v="603" actId="1076"/>
          <ac:spMkLst>
            <pc:docMk/>
            <pc:sldMk cId="939595063" sldId="428"/>
            <ac:spMk id="14" creationId="{B589732A-A6D4-2235-9D1B-E6A164707B42}"/>
          </ac:spMkLst>
        </pc:spChg>
        <pc:spChg chg="add del mod">
          <ac:chgData name="Thúy Mai" userId="222f1c7e07c9bd7a" providerId="LiveId" clId="{5F7D8AB8-6D14-4804-8568-D11B5582628C}" dt="2022-12-02T12:45:41.756" v="633" actId="478"/>
          <ac:spMkLst>
            <pc:docMk/>
            <pc:sldMk cId="939595063" sldId="428"/>
            <ac:spMk id="15" creationId="{E2D8A3DB-3C66-D783-36AE-23092646AC13}"/>
          </ac:spMkLst>
        </pc:spChg>
        <pc:spChg chg="add del mod">
          <ac:chgData name="Thúy Mai" userId="222f1c7e07c9bd7a" providerId="LiveId" clId="{5F7D8AB8-6D14-4804-8568-D11B5582628C}" dt="2022-12-02T12:45:38.459" v="631" actId="478"/>
          <ac:spMkLst>
            <pc:docMk/>
            <pc:sldMk cId="939595063" sldId="428"/>
            <ac:spMk id="16" creationId="{20E2D38C-39FD-F5E9-DA72-CBECB718A736}"/>
          </ac:spMkLst>
        </pc:spChg>
        <pc:picChg chg="add del mod">
          <ac:chgData name="Thúy Mai" userId="222f1c7e07c9bd7a" providerId="LiveId" clId="{5F7D8AB8-6D14-4804-8568-D11B5582628C}" dt="2022-12-02T12:45:46.839" v="635" actId="1076"/>
          <ac:picMkLst>
            <pc:docMk/>
            <pc:sldMk cId="939595063" sldId="428"/>
            <ac:picMk id="4" creationId="{A201D6F1-B63A-CCFA-6904-B8508865D342}"/>
          </ac:picMkLst>
        </pc:picChg>
        <pc:picChg chg="del">
          <ac:chgData name="Thúy Mai" userId="222f1c7e07c9bd7a" providerId="LiveId" clId="{5F7D8AB8-6D14-4804-8568-D11B5582628C}" dt="2022-12-02T12:43:27.773" v="569" actId="478"/>
          <ac:picMkLst>
            <pc:docMk/>
            <pc:sldMk cId="939595063" sldId="428"/>
            <ac:picMk id="12" creationId="{1F80D468-E964-D282-BED5-F4CC4A129868}"/>
          </ac:picMkLst>
        </pc:picChg>
        <pc:picChg chg="add mod">
          <ac:chgData name="Thúy Mai" userId="222f1c7e07c9bd7a" providerId="LiveId" clId="{5F7D8AB8-6D14-4804-8568-D11B5582628C}" dt="2022-12-02T12:45:59.926" v="639" actId="14100"/>
          <ac:picMkLst>
            <pc:docMk/>
            <pc:sldMk cId="939595063" sldId="428"/>
            <ac:picMk id="18" creationId="{F64390F4-6568-75E7-50AA-E44EF849AF7D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2018271362" sldId="429"/>
        </pc:sldMkLst>
        <pc:spChg chg="add mod">
          <ac:chgData name="Thúy Mai" userId="222f1c7e07c9bd7a" providerId="LiveId" clId="{5F7D8AB8-6D14-4804-8568-D11B5582628C}" dt="2022-12-02T12:47:49.114" v="777" actId="1076"/>
          <ac:spMkLst>
            <pc:docMk/>
            <pc:sldMk cId="2018271362" sldId="429"/>
            <ac:spMk id="2" creationId="{D1AECC4E-6313-932C-083A-2D7DFA7190EE}"/>
          </ac:spMkLst>
        </pc:spChg>
        <pc:spChg chg="add mod">
          <ac:chgData name="Thúy Mai" userId="222f1c7e07c9bd7a" providerId="LiveId" clId="{5F7D8AB8-6D14-4804-8568-D11B5582628C}" dt="2022-12-02T12:48:01.678" v="783" actId="14100"/>
          <ac:spMkLst>
            <pc:docMk/>
            <pc:sldMk cId="2018271362" sldId="429"/>
            <ac:spMk id="3" creationId="{90505204-3D1C-5D4C-68E8-2283514CF0AF}"/>
          </ac:spMkLst>
        </pc:spChg>
        <pc:spChg chg="del mod">
          <ac:chgData name="Thúy Mai" userId="222f1c7e07c9bd7a" providerId="LiveId" clId="{5F7D8AB8-6D14-4804-8568-D11B5582628C}" dt="2022-12-02T12:48:10.244" v="785" actId="478"/>
          <ac:spMkLst>
            <pc:docMk/>
            <pc:sldMk cId="2018271362" sldId="429"/>
            <ac:spMk id="5" creationId="{5B8E77B0-1B65-CD8F-7701-FD1043B048BF}"/>
          </ac:spMkLst>
        </pc:spChg>
        <pc:spChg chg="del">
          <ac:chgData name="Thúy Mai" userId="222f1c7e07c9bd7a" providerId="LiveId" clId="{5F7D8AB8-6D14-4804-8568-D11B5582628C}" dt="2022-12-02T12:46:05.330" v="640" actId="478"/>
          <ac:spMkLst>
            <pc:docMk/>
            <pc:sldMk cId="2018271362" sldId="429"/>
            <ac:spMk id="11" creationId="{DB8E437C-0EFF-3350-9F63-E5FCDCFCFF10}"/>
          </ac:spMkLst>
        </pc:spChg>
        <pc:spChg chg="del">
          <ac:chgData name="Thúy Mai" userId="222f1c7e07c9bd7a" providerId="LiveId" clId="{5F7D8AB8-6D14-4804-8568-D11B5582628C}" dt="2022-12-02T12:46:08.484" v="642" actId="478"/>
          <ac:spMkLst>
            <pc:docMk/>
            <pc:sldMk cId="2018271362" sldId="429"/>
            <ac:spMk id="14" creationId="{B589732A-A6D4-2235-9D1B-E6A164707B42}"/>
          </ac:spMkLst>
        </pc:spChg>
        <pc:spChg chg="mod">
          <ac:chgData name="Thúy Mai" userId="222f1c7e07c9bd7a" providerId="LiveId" clId="{5F7D8AB8-6D14-4804-8568-D11B5582628C}" dt="2022-12-02T12:46:11.429" v="643" actId="1076"/>
          <ac:spMkLst>
            <pc:docMk/>
            <pc:sldMk cId="2018271362" sldId="429"/>
            <ac:spMk id="15" creationId="{E2D8A3DB-3C66-D783-36AE-23092646AC13}"/>
          </ac:spMkLst>
        </pc:spChg>
        <pc:spChg chg="mod">
          <ac:chgData name="Thúy Mai" userId="222f1c7e07c9bd7a" providerId="LiveId" clId="{5F7D8AB8-6D14-4804-8568-D11B5582628C}" dt="2022-12-02T12:47:35.423" v="772" actId="1076"/>
          <ac:spMkLst>
            <pc:docMk/>
            <pc:sldMk cId="2018271362" sldId="429"/>
            <ac:spMk id="16" creationId="{20E2D38C-39FD-F5E9-DA72-CBECB718A736}"/>
          </ac:spMkLst>
        </pc:spChg>
      </pc:sldChg>
      <pc:sldChg chg="addSp delSp modSp add mod modTransition modAnim">
        <pc:chgData name="Thúy Mai" userId="222f1c7e07c9bd7a" providerId="LiveId" clId="{5F7D8AB8-6D14-4804-8568-D11B5582628C}" dt="2022-12-02T13:53:01.103" v="2730" actId="14100"/>
        <pc:sldMkLst>
          <pc:docMk/>
          <pc:sldMk cId="2298617152" sldId="430"/>
        </pc:sldMkLst>
        <pc:spChg chg="mod">
          <ac:chgData name="Thúy Mai" userId="222f1c7e07c9bd7a" providerId="LiveId" clId="{5F7D8AB8-6D14-4804-8568-D11B5582628C}" dt="2022-12-02T13:53:01.103" v="2730" actId="14100"/>
          <ac:spMkLst>
            <pc:docMk/>
            <pc:sldMk cId="2298617152" sldId="430"/>
            <ac:spMk id="2" creationId="{D1AECC4E-6313-932C-083A-2D7DFA7190EE}"/>
          </ac:spMkLst>
        </pc:spChg>
        <pc:spChg chg="mod">
          <ac:chgData name="Thúy Mai" userId="222f1c7e07c9bd7a" providerId="LiveId" clId="{5F7D8AB8-6D14-4804-8568-D11B5582628C}" dt="2022-12-02T12:50:23.295" v="849" actId="1035"/>
          <ac:spMkLst>
            <pc:docMk/>
            <pc:sldMk cId="2298617152" sldId="430"/>
            <ac:spMk id="3" creationId="{90505204-3D1C-5D4C-68E8-2283514CF0AF}"/>
          </ac:spMkLst>
        </pc:spChg>
        <pc:spChg chg="del mod">
          <ac:chgData name="Thúy Mai" userId="222f1c7e07c9bd7a" providerId="LiveId" clId="{5F7D8AB8-6D14-4804-8568-D11B5582628C}" dt="2022-12-02T12:50:51.275" v="853" actId="21"/>
          <ac:spMkLst>
            <pc:docMk/>
            <pc:sldMk cId="2298617152" sldId="430"/>
            <ac:spMk id="5" creationId="{5B8E77B0-1B65-CD8F-7701-FD1043B048BF}"/>
          </ac:spMkLst>
        </pc:spChg>
        <pc:spChg chg="add mod">
          <ac:chgData name="Thúy Mai" userId="222f1c7e07c9bd7a" providerId="LiveId" clId="{5F7D8AB8-6D14-4804-8568-D11B5582628C}" dt="2022-12-02T12:50:23.295" v="849" actId="1035"/>
          <ac:spMkLst>
            <pc:docMk/>
            <pc:sldMk cId="2298617152" sldId="430"/>
            <ac:spMk id="6" creationId="{5BEA05AF-6A8E-7BB1-51FB-9E48628E8ED1}"/>
          </ac:spMkLst>
        </pc:spChg>
        <pc:spChg chg="del">
          <ac:chgData name="Thúy Mai" userId="222f1c7e07c9bd7a" providerId="LiveId" clId="{5F7D8AB8-6D14-4804-8568-D11B5582628C}" dt="2022-12-02T12:49:30.350" v="815" actId="478"/>
          <ac:spMkLst>
            <pc:docMk/>
            <pc:sldMk cId="2298617152" sldId="430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2:50:10.252" v="825" actId="1035"/>
          <ac:spMkLst>
            <pc:docMk/>
            <pc:sldMk cId="2298617152" sldId="430"/>
            <ac:spMk id="8" creationId="{6BDD09B0-402B-8132-252C-E484BD2DF5F3}"/>
          </ac:spMkLst>
        </pc:spChg>
        <pc:spChg chg="del">
          <ac:chgData name="Thúy Mai" userId="222f1c7e07c9bd7a" providerId="LiveId" clId="{5F7D8AB8-6D14-4804-8568-D11B5582628C}" dt="2022-12-02T12:49:28.952" v="814" actId="478"/>
          <ac:spMkLst>
            <pc:docMk/>
            <pc:sldMk cId="2298617152" sldId="430"/>
            <ac:spMk id="9" creationId="{835ECA49-B8E3-2AE6-3098-ED2666DBA27F}"/>
          </ac:spMkLst>
        </pc:spChg>
        <pc:spChg chg="add mod">
          <ac:chgData name="Thúy Mai" userId="222f1c7e07c9bd7a" providerId="LiveId" clId="{5F7D8AB8-6D14-4804-8568-D11B5582628C}" dt="2022-12-02T12:50:23.295" v="849" actId="1035"/>
          <ac:spMkLst>
            <pc:docMk/>
            <pc:sldMk cId="2298617152" sldId="430"/>
            <ac:spMk id="10" creationId="{F0E861CC-947B-C1D8-2F81-CEE315562C8C}"/>
          </ac:spMkLst>
        </pc:spChg>
        <pc:spChg chg="mod">
          <ac:chgData name="Thúy Mai" userId="222f1c7e07c9bd7a" providerId="LiveId" clId="{5F7D8AB8-6D14-4804-8568-D11B5582628C}" dt="2022-12-02T12:50:14.559" v="836" actId="1036"/>
          <ac:spMkLst>
            <pc:docMk/>
            <pc:sldMk cId="2298617152" sldId="430"/>
            <ac:spMk id="15" creationId="{E2D8A3DB-3C66-D783-36AE-23092646AC13}"/>
          </ac:spMkLst>
        </pc:spChg>
        <pc:spChg chg="mod">
          <ac:chgData name="Thúy Mai" userId="222f1c7e07c9bd7a" providerId="LiveId" clId="{5F7D8AB8-6D14-4804-8568-D11B5582628C}" dt="2022-12-02T12:50:23.295" v="849" actId="1035"/>
          <ac:spMkLst>
            <pc:docMk/>
            <pc:sldMk cId="2298617152" sldId="430"/>
            <ac:spMk id="16" creationId="{20E2D38C-39FD-F5E9-DA72-CBECB718A736}"/>
          </ac:spMkLst>
        </pc:spChg>
      </pc:sldChg>
      <pc:sldChg chg="addSp modSp add mod ord modTransition modAnim">
        <pc:chgData name="Thúy Mai" userId="222f1c7e07c9bd7a" providerId="LiveId" clId="{5F7D8AB8-6D14-4804-8568-D11B5582628C}" dt="2022-12-02T13:51:29.172" v="2720"/>
        <pc:sldMkLst>
          <pc:docMk/>
          <pc:sldMk cId="3913078589" sldId="431"/>
        </pc:sldMkLst>
        <pc:spChg chg="add mod">
          <ac:chgData name="Thúy Mai" userId="222f1c7e07c9bd7a" providerId="LiveId" clId="{5F7D8AB8-6D14-4804-8568-D11B5582628C}" dt="2022-12-02T12:50:54.710" v="855" actId="21"/>
          <ac:spMkLst>
            <pc:docMk/>
            <pc:sldMk cId="3913078589" sldId="431"/>
            <ac:spMk id="2" creationId="{10BDE703-51E9-0E31-8E01-29C786C12B25}"/>
          </ac:spMkLst>
        </pc:spChg>
        <pc:spChg chg="mod">
          <ac:chgData name="Thúy Mai" userId="222f1c7e07c9bd7a" providerId="LiveId" clId="{5F7D8AB8-6D14-4804-8568-D11B5582628C}" dt="2022-12-02T12:51:12.005" v="885" actId="1036"/>
          <ac:spMkLst>
            <pc:docMk/>
            <pc:sldMk cId="3913078589" sldId="431"/>
            <ac:spMk id="11" creationId="{DB8E437C-0EFF-3350-9F63-E5FCDCFCFF10}"/>
          </ac:spMkLst>
        </pc:spChg>
        <pc:spChg chg="mod">
          <ac:chgData name="Thúy Mai" userId="222f1c7e07c9bd7a" providerId="LiveId" clId="{5F7D8AB8-6D14-4804-8568-D11B5582628C}" dt="2022-12-02T12:51:15.261" v="886" actId="1076"/>
          <ac:spMkLst>
            <pc:docMk/>
            <pc:sldMk cId="3913078589" sldId="431"/>
            <ac:spMk id="14" creationId="{B589732A-A6D4-2235-9D1B-E6A164707B42}"/>
          </ac:spMkLst>
        </pc:sp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311806105" sldId="432"/>
        </pc:sldMkLst>
        <pc:spChg chg="mod">
          <ac:chgData name="Thúy Mai" userId="222f1c7e07c9bd7a" providerId="LiveId" clId="{5F7D8AB8-6D14-4804-8568-D11B5582628C}" dt="2022-12-02T12:54:46.209" v="1105" actId="21"/>
          <ac:spMkLst>
            <pc:docMk/>
            <pc:sldMk cId="311806105" sldId="432"/>
            <ac:spMk id="2" creationId="{10BDE703-51E9-0E31-8E01-29C786C12B25}"/>
          </ac:spMkLst>
        </pc:spChg>
        <pc:spChg chg="add mod">
          <ac:chgData name="Thúy Mai" userId="222f1c7e07c9bd7a" providerId="LiveId" clId="{5F7D8AB8-6D14-4804-8568-D11B5582628C}" dt="2022-12-02T12:53:44.458" v="1053" actId="1035"/>
          <ac:spMkLst>
            <pc:docMk/>
            <pc:sldMk cId="311806105" sldId="432"/>
            <ac:spMk id="3" creationId="{D908576E-D0DE-511C-0812-5BC1FDD023AD}"/>
          </ac:spMkLst>
        </pc:spChg>
        <pc:spChg chg="add mod">
          <ac:chgData name="Thúy Mai" userId="222f1c7e07c9bd7a" providerId="LiveId" clId="{5F7D8AB8-6D14-4804-8568-D11B5582628C}" dt="2022-12-02T12:54:20.775" v="1097" actId="1076"/>
          <ac:spMkLst>
            <pc:docMk/>
            <pc:sldMk cId="311806105" sldId="432"/>
            <ac:spMk id="5" creationId="{A104685F-3874-8EC3-98BA-D94D8924DF40}"/>
          </ac:spMkLst>
        </pc:spChg>
        <pc:spChg chg="add mod">
          <ac:chgData name="Thúy Mai" userId="222f1c7e07c9bd7a" providerId="LiveId" clId="{5F7D8AB8-6D14-4804-8568-D11B5582628C}" dt="2022-12-02T12:54:07.618" v="1089" actId="14100"/>
          <ac:spMkLst>
            <pc:docMk/>
            <pc:sldMk cId="311806105" sldId="432"/>
            <ac:spMk id="6" creationId="{B8989837-70B4-1F83-8F96-3FB5752DB763}"/>
          </ac:spMkLst>
        </pc:spChg>
        <pc:spChg chg="add mod">
          <ac:chgData name="Thúy Mai" userId="222f1c7e07c9bd7a" providerId="LiveId" clId="{5F7D8AB8-6D14-4804-8568-D11B5582628C}" dt="2022-12-02T12:54:38.332" v="1102" actId="14100"/>
          <ac:spMkLst>
            <pc:docMk/>
            <pc:sldMk cId="311806105" sldId="432"/>
            <ac:spMk id="10" creationId="{97E62F42-BFCB-E1EF-20BC-A5B13C8AA8C1}"/>
          </ac:spMkLst>
        </pc:spChg>
        <pc:spChg chg="del mod">
          <ac:chgData name="Thúy Mai" userId="222f1c7e07c9bd7a" providerId="LiveId" clId="{5F7D8AB8-6D14-4804-8568-D11B5582628C}" dt="2022-12-02T12:53:31.576" v="1037" actId="478"/>
          <ac:spMkLst>
            <pc:docMk/>
            <pc:sldMk cId="311806105" sldId="432"/>
            <ac:spMk id="11" creationId="{DB8E437C-0EFF-3350-9F63-E5FCDCFCFF10}"/>
          </ac:spMkLst>
        </pc:spChg>
        <pc:spChg chg="add mod">
          <ac:chgData name="Thúy Mai" userId="222f1c7e07c9bd7a" providerId="LiveId" clId="{5F7D8AB8-6D14-4804-8568-D11B5582628C}" dt="2022-12-02T12:54:51.240" v="1107" actId="14100"/>
          <ac:spMkLst>
            <pc:docMk/>
            <pc:sldMk cId="311806105" sldId="432"/>
            <ac:spMk id="12" creationId="{9D5B8DB5-B259-FBEF-A2EF-7E9F97BF5136}"/>
          </ac:spMkLst>
        </pc:spChg>
        <pc:spChg chg="del mod">
          <ac:chgData name="Thúy Mai" userId="222f1c7e07c9bd7a" providerId="LiveId" clId="{5F7D8AB8-6D14-4804-8568-D11B5582628C}" dt="2022-12-02T12:53:31.576" v="1037" actId="478"/>
          <ac:spMkLst>
            <pc:docMk/>
            <pc:sldMk cId="311806105" sldId="432"/>
            <ac:spMk id="14" creationId="{B589732A-A6D4-2235-9D1B-E6A164707B42}"/>
          </ac:spMkLst>
        </pc:spChg>
        <pc:picChg chg="mod">
          <ac:chgData name="Thúy Mai" userId="222f1c7e07c9bd7a" providerId="LiveId" clId="{5F7D8AB8-6D14-4804-8568-D11B5582628C}" dt="2022-12-02T12:53:38.363" v="1039" actId="1076"/>
          <ac:picMkLst>
            <pc:docMk/>
            <pc:sldMk cId="311806105" sldId="432"/>
            <ac:picMk id="18" creationId="{F64390F4-6568-75E7-50AA-E44EF849AF7D}"/>
          </ac:picMkLst>
        </pc:picChg>
      </pc:sldChg>
      <pc:sldChg chg="delSp modSp add mod ord modTransition delAnim">
        <pc:chgData name="Thúy Mai" userId="222f1c7e07c9bd7a" providerId="LiveId" clId="{5F7D8AB8-6D14-4804-8568-D11B5582628C}" dt="2022-12-02T13:51:29.172" v="2720"/>
        <pc:sldMkLst>
          <pc:docMk/>
          <pc:sldMk cId="1604798101" sldId="433"/>
        </pc:sldMkLst>
        <pc:spChg chg="del">
          <ac:chgData name="Thúy Mai" userId="222f1c7e07c9bd7a" providerId="LiveId" clId="{5F7D8AB8-6D14-4804-8568-D11B5582628C}" dt="2022-12-02T12:53:12.180" v="1026" actId="478"/>
          <ac:spMkLst>
            <pc:docMk/>
            <pc:sldMk cId="1604798101" sldId="433"/>
            <ac:spMk id="3" creationId="{D908576E-D0DE-511C-0812-5BC1FDD023AD}"/>
          </ac:spMkLst>
        </pc:spChg>
        <pc:spChg chg="del">
          <ac:chgData name="Thúy Mai" userId="222f1c7e07c9bd7a" providerId="LiveId" clId="{5F7D8AB8-6D14-4804-8568-D11B5582628C}" dt="2022-12-02T12:53:12.180" v="1026" actId="478"/>
          <ac:spMkLst>
            <pc:docMk/>
            <pc:sldMk cId="1604798101" sldId="433"/>
            <ac:spMk id="5" creationId="{A104685F-3874-8EC3-98BA-D94D8924DF40}"/>
          </ac:spMkLst>
        </pc:spChg>
        <pc:spChg chg="del">
          <ac:chgData name="Thúy Mai" userId="222f1c7e07c9bd7a" providerId="LiveId" clId="{5F7D8AB8-6D14-4804-8568-D11B5582628C}" dt="2022-12-02T12:53:12.180" v="1026" actId="478"/>
          <ac:spMkLst>
            <pc:docMk/>
            <pc:sldMk cId="1604798101" sldId="433"/>
            <ac:spMk id="6" creationId="{B8989837-70B4-1F83-8F96-3FB5752DB763}"/>
          </ac:spMkLst>
        </pc:spChg>
        <pc:spChg chg="mod">
          <ac:chgData name="Thúy Mai" userId="222f1c7e07c9bd7a" providerId="LiveId" clId="{5F7D8AB8-6D14-4804-8568-D11B5582628C}" dt="2022-12-02T12:53:23.960" v="1033" actId="1036"/>
          <ac:spMkLst>
            <pc:docMk/>
            <pc:sldMk cId="1604798101" sldId="433"/>
            <ac:spMk id="11" creationId="{DB8E437C-0EFF-3350-9F63-E5FCDCFCFF10}"/>
          </ac:spMkLst>
        </pc:spChg>
        <pc:spChg chg="mod">
          <ac:chgData name="Thúy Mai" userId="222f1c7e07c9bd7a" providerId="LiveId" clId="{5F7D8AB8-6D14-4804-8568-D11B5582628C}" dt="2022-12-02T12:53:20.476" v="1028" actId="1076"/>
          <ac:spMkLst>
            <pc:docMk/>
            <pc:sldMk cId="1604798101" sldId="433"/>
            <ac:spMk id="14" creationId="{B589732A-A6D4-2235-9D1B-E6A164707B42}"/>
          </ac:spMkLst>
        </pc:spChg>
        <pc:picChg chg="mod">
          <ac:chgData name="Thúy Mai" userId="222f1c7e07c9bd7a" providerId="LiveId" clId="{5F7D8AB8-6D14-4804-8568-D11B5582628C}" dt="2022-12-02T12:53:17.007" v="1027" actId="1076"/>
          <ac:picMkLst>
            <pc:docMk/>
            <pc:sldMk cId="1604798101" sldId="433"/>
            <ac:picMk id="4" creationId="{A201D6F1-B63A-CCFA-6904-B8508865D342}"/>
          </ac:picMkLst>
        </pc:picChg>
        <pc:picChg chg="mod">
          <ac:chgData name="Thúy Mai" userId="222f1c7e07c9bd7a" providerId="LiveId" clId="{5F7D8AB8-6D14-4804-8568-D11B5582628C}" dt="2022-12-02T12:53:26.308" v="1034" actId="1076"/>
          <ac:picMkLst>
            <pc:docMk/>
            <pc:sldMk cId="1604798101" sldId="433"/>
            <ac:picMk id="18" creationId="{F64390F4-6568-75E7-50AA-E44EF849AF7D}"/>
          </ac:picMkLst>
        </pc:picChg>
      </pc:sldChg>
      <pc:sldChg chg="addSp delSp modSp add mod modTransition delAnim">
        <pc:chgData name="Thúy Mai" userId="222f1c7e07c9bd7a" providerId="LiveId" clId="{5F7D8AB8-6D14-4804-8568-D11B5582628C}" dt="2022-12-02T13:51:29.172" v="2720"/>
        <pc:sldMkLst>
          <pc:docMk/>
          <pc:sldMk cId="2366121227" sldId="434"/>
        </pc:sldMkLst>
        <pc:spChg chg="del mod">
          <ac:chgData name="Thúy Mai" userId="222f1c7e07c9bd7a" providerId="LiveId" clId="{5F7D8AB8-6D14-4804-8568-D11B5582628C}" dt="2022-12-02T12:55:39.086" v="1151" actId="478"/>
          <ac:spMkLst>
            <pc:docMk/>
            <pc:sldMk cId="2366121227" sldId="434"/>
            <ac:spMk id="2" creationId="{10BDE703-51E9-0E31-8E01-29C786C12B25}"/>
          </ac:spMkLst>
        </pc:spChg>
        <pc:spChg chg="mod">
          <ac:chgData name="Thúy Mai" userId="222f1c7e07c9bd7a" providerId="LiveId" clId="{5F7D8AB8-6D14-4804-8568-D11B5582628C}" dt="2022-12-02T12:55:05.443" v="1139" actId="20577"/>
          <ac:spMkLst>
            <pc:docMk/>
            <pc:sldMk cId="2366121227" sldId="434"/>
            <ac:spMk id="3" creationId="{D908576E-D0DE-511C-0812-5BC1FDD023AD}"/>
          </ac:spMkLst>
        </pc:spChg>
        <pc:spChg chg="mod">
          <ac:chgData name="Thúy Mai" userId="222f1c7e07c9bd7a" providerId="LiveId" clId="{5F7D8AB8-6D14-4804-8568-D11B5582628C}" dt="2022-12-02T12:55:18.603" v="1143" actId="1076"/>
          <ac:spMkLst>
            <pc:docMk/>
            <pc:sldMk cId="2366121227" sldId="434"/>
            <ac:spMk id="5" creationId="{A104685F-3874-8EC3-98BA-D94D8924DF40}"/>
          </ac:spMkLst>
        </pc:spChg>
        <pc:spChg chg="del">
          <ac:chgData name="Thúy Mai" userId="222f1c7e07c9bd7a" providerId="LiveId" clId="{5F7D8AB8-6D14-4804-8568-D11B5582628C}" dt="2022-12-02T12:55:15.492" v="1142" actId="478"/>
          <ac:spMkLst>
            <pc:docMk/>
            <pc:sldMk cId="2366121227" sldId="434"/>
            <ac:spMk id="6" creationId="{B8989837-70B4-1F83-8F96-3FB5752DB763}"/>
          </ac:spMkLst>
        </pc:spChg>
        <pc:spChg chg="del">
          <ac:chgData name="Thúy Mai" userId="222f1c7e07c9bd7a" providerId="LiveId" clId="{5F7D8AB8-6D14-4804-8568-D11B5582628C}" dt="2022-12-02T12:55:15.492" v="1142" actId="478"/>
          <ac:spMkLst>
            <pc:docMk/>
            <pc:sldMk cId="2366121227" sldId="434"/>
            <ac:spMk id="10" creationId="{97E62F42-BFCB-E1EF-20BC-A5B13C8AA8C1}"/>
          </ac:spMkLst>
        </pc:spChg>
        <pc:spChg chg="del">
          <ac:chgData name="Thúy Mai" userId="222f1c7e07c9bd7a" providerId="LiveId" clId="{5F7D8AB8-6D14-4804-8568-D11B5582628C}" dt="2022-12-02T12:55:15.492" v="1142" actId="478"/>
          <ac:spMkLst>
            <pc:docMk/>
            <pc:sldMk cId="2366121227" sldId="434"/>
            <ac:spMk id="12" creationId="{9D5B8DB5-B259-FBEF-A2EF-7E9F97BF5136}"/>
          </ac:spMkLst>
        </pc:spChg>
        <pc:graphicFrameChg chg="add del mod">
          <ac:chgData name="Thúy Mai" userId="222f1c7e07c9bd7a" providerId="LiveId" clId="{5F7D8AB8-6D14-4804-8568-D11B5582628C}" dt="2022-12-02T12:55:29.912" v="1146"/>
          <ac:graphicFrameMkLst>
            <pc:docMk/>
            <pc:sldMk cId="2366121227" sldId="434"/>
            <ac:graphicFrameMk id="11" creationId="{C03547D2-F4FF-8C0F-8E66-7A1B0D021337}"/>
          </ac:graphicFrameMkLst>
        </pc:graphicFrameChg>
        <pc:picChg chg="mod">
          <ac:chgData name="Thúy Mai" userId="222f1c7e07c9bd7a" providerId="LiveId" clId="{5F7D8AB8-6D14-4804-8568-D11B5582628C}" dt="2022-12-02T12:55:49.089" v="1157" actId="1076"/>
          <ac:picMkLst>
            <pc:docMk/>
            <pc:sldMk cId="2366121227" sldId="434"/>
            <ac:picMk id="18" creationId="{F64390F4-6568-75E7-50AA-E44EF849AF7D}"/>
          </ac:picMkLst>
        </pc:picChg>
        <pc:picChg chg="add mod">
          <ac:chgData name="Thúy Mai" userId="222f1c7e07c9bd7a" providerId="LiveId" clId="{5F7D8AB8-6D14-4804-8568-D11B5582628C}" dt="2022-12-02T12:55:43.174" v="1154" actId="1036"/>
          <ac:picMkLst>
            <pc:docMk/>
            <pc:sldMk cId="2366121227" sldId="434"/>
            <ac:picMk id="1026" creationId="{AEE87E8E-E039-5764-FB10-8D885D7741ED}"/>
          </ac:picMkLst>
        </pc:picChg>
      </pc:sldChg>
      <pc:sldChg chg="addSp delSp modSp add mod ord modTransition modAnim">
        <pc:chgData name="Thúy Mai" userId="222f1c7e07c9bd7a" providerId="LiveId" clId="{5F7D8AB8-6D14-4804-8568-D11B5582628C}" dt="2022-12-02T13:51:29.172" v="2720"/>
        <pc:sldMkLst>
          <pc:docMk/>
          <pc:sldMk cId="2898384525" sldId="435"/>
        </pc:sldMkLst>
        <pc:spChg chg="mod">
          <ac:chgData name="Thúy Mai" userId="222f1c7e07c9bd7a" providerId="LiveId" clId="{5F7D8AB8-6D14-4804-8568-D11B5582628C}" dt="2022-12-02T12:56:57.882" v="1207" actId="20577"/>
          <ac:spMkLst>
            <pc:docMk/>
            <pc:sldMk cId="2898384525" sldId="435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2:56:27.787" v="1193" actId="14100"/>
          <ac:spMkLst>
            <pc:docMk/>
            <pc:sldMk cId="2898384525" sldId="435"/>
            <ac:spMk id="9" creationId="{835ECA49-B8E3-2AE6-3098-ED2666DBA27F}"/>
          </ac:spMkLst>
        </pc:spChg>
        <pc:spChg chg="mod">
          <ac:chgData name="Thúy Mai" userId="222f1c7e07c9bd7a" providerId="LiveId" clId="{5F7D8AB8-6D14-4804-8568-D11B5582628C}" dt="2022-12-02T12:57:34.131" v="1220" actId="1076"/>
          <ac:spMkLst>
            <pc:docMk/>
            <pc:sldMk cId="2898384525" sldId="435"/>
            <ac:spMk id="13" creationId="{4FBFF5A6-5D6E-D9E5-89F9-6E39FFF4CF74}"/>
          </ac:spMkLst>
        </pc:spChg>
        <pc:graphicFrameChg chg="add del mod">
          <ac:chgData name="Thúy Mai" userId="222f1c7e07c9bd7a" providerId="LiveId" clId="{5F7D8AB8-6D14-4804-8568-D11B5582628C}" dt="2022-12-02T12:56:41.250" v="1199"/>
          <ac:graphicFrameMkLst>
            <pc:docMk/>
            <pc:sldMk cId="2898384525" sldId="435"/>
            <ac:graphicFrameMk id="2" creationId="{E5EAADA2-0A81-EF89-2533-2A39594ED7F5}"/>
          </ac:graphicFrameMkLst>
        </pc:graphicFrameChg>
        <pc:graphicFrameChg chg="add del mod">
          <ac:chgData name="Thúy Mai" userId="222f1c7e07c9bd7a" providerId="LiveId" clId="{5F7D8AB8-6D14-4804-8568-D11B5582628C}" dt="2022-12-02T12:57:06.567" v="1210"/>
          <ac:graphicFrameMkLst>
            <pc:docMk/>
            <pc:sldMk cId="2898384525" sldId="435"/>
            <ac:graphicFrameMk id="3" creationId="{85905D17-335B-0E0D-6B27-ED00D18F1B1B}"/>
          </ac:graphicFrameMkLst>
        </pc:graphicFrameChg>
        <pc:picChg chg="mod">
          <ac:chgData name="Thúy Mai" userId="222f1c7e07c9bd7a" providerId="LiveId" clId="{5F7D8AB8-6D14-4804-8568-D11B5582628C}" dt="2022-12-02T12:57:22.117" v="1218" actId="1076"/>
          <ac:picMkLst>
            <pc:docMk/>
            <pc:sldMk cId="2898384525" sldId="435"/>
            <ac:picMk id="4" creationId="{A201D6F1-B63A-CCFA-6904-B8508865D342}"/>
          </ac:picMkLst>
        </pc:picChg>
        <pc:picChg chg="add mod">
          <ac:chgData name="Thúy Mai" userId="222f1c7e07c9bd7a" providerId="LiveId" clId="{5F7D8AB8-6D14-4804-8568-D11B5582628C}" dt="2022-12-02T12:58:04.670" v="1224" actId="1076"/>
          <ac:picMkLst>
            <pc:docMk/>
            <pc:sldMk cId="2898384525" sldId="435"/>
            <ac:picMk id="5" creationId="{6C95FB9C-BF63-67BF-1D8E-F600F2A314D5}"/>
          </ac:picMkLst>
        </pc:picChg>
        <pc:picChg chg="mod">
          <ac:chgData name="Thúy Mai" userId="222f1c7e07c9bd7a" providerId="LiveId" clId="{5F7D8AB8-6D14-4804-8568-D11B5582628C}" dt="2022-12-02T12:57:24.516" v="1219" actId="1076"/>
          <ac:picMkLst>
            <pc:docMk/>
            <pc:sldMk cId="2898384525" sldId="435"/>
            <ac:picMk id="12" creationId="{1F80D468-E964-D282-BED5-F4CC4A129868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38354643" sldId="436"/>
        </pc:sldMkLst>
        <pc:spChg chg="add del mod">
          <ac:chgData name="Thúy Mai" userId="222f1c7e07c9bd7a" providerId="LiveId" clId="{5F7D8AB8-6D14-4804-8568-D11B5582628C}" dt="2022-12-02T12:58:18.727" v="1227" actId="478"/>
          <ac:spMkLst>
            <pc:docMk/>
            <pc:sldMk cId="38354643" sldId="436"/>
            <ac:spMk id="3" creationId="{F38CA5E9-148C-143D-06F7-B7C3FA1A7546}"/>
          </ac:spMkLst>
        </pc:spChg>
        <pc:spChg chg="add mod">
          <ac:chgData name="Thúy Mai" userId="222f1c7e07c9bd7a" providerId="LiveId" clId="{5F7D8AB8-6D14-4804-8568-D11B5582628C}" dt="2022-12-02T12:59:43.844" v="1256" actId="1076"/>
          <ac:spMkLst>
            <pc:docMk/>
            <pc:sldMk cId="38354643" sldId="436"/>
            <ac:spMk id="6" creationId="{8EDEC97E-10C1-B3AB-4417-B01DD3EE8D6B}"/>
          </ac:spMkLst>
        </pc:spChg>
        <pc:spChg chg="add del mod">
          <ac:chgData name="Thúy Mai" userId="222f1c7e07c9bd7a" providerId="LiveId" clId="{5F7D8AB8-6D14-4804-8568-D11B5582628C}" dt="2022-12-02T13:00:00.761" v="1263" actId="478"/>
          <ac:spMkLst>
            <pc:docMk/>
            <pc:sldMk cId="38354643" sldId="436"/>
            <ac:spMk id="11" creationId="{B4B1B8A4-F2B3-FB60-88B0-059EAB821F1D}"/>
          </ac:spMkLst>
        </pc:spChg>
        <pc:spChg chg="del">
          <ac:chgData name="Thúy Mai" userId="222f1c7e07c9bd7a" providerId="LiveId" clId="{5F7D8AB8-6D14-4804-8568-D11B5582628C}" dt="2022-12-02T12:58:15.210" v="1226" actId="478"/>
          <ac:spMkLst>
            <pc:docMk/>
            <pc:sldMk cId="38354643" sldId="436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2:59:25.747" v="1252" actId="1036"/>
          <ac:spMkLst>
            <pc:docMk/>
            <pc:sldMk cId="38354643" sldId="436"/>
            <ac:spMk id="14" creationId="{DE7F3FB9-7156-35D1-4E6A-1DF9E2594228}"/>
          </ac:spMkLst>
        </pc:spChg>
        <pc:spChg chg="add mod">
          <ac:chgData name="Thúy Mai" userId="222f1c7e07c9bd7a" providerId="LiveId" clId="{5F7D8AB8-6D14-4804-8568-D11B5582628C}" dt="2022-12-02T12:59:54.679" v="1261"/>
          <ac:spMkLst>
            <pc:docMk/>
            <pc:sldMk cId="38354643" sldId="436"/>
            <ac:spMk id="15" creationId="{591706CB-6030-5CBD-F283-7E8FB3F38F12}"/>
          </ac:spMkLst>
        </pc:spChg>
        <pc:graphicFrameChg chg="add del mod">
          <ac:chgData name="Thúy Mai" userId="222f1c7e07c9bd7a" providerId="LiveId" clId="{5F7D8AB8-6D14-4804-8568-D11B5582628C}" dt="2022-12-02T12:58:35.379" v="1231"/>
          <ac:graphicFrameMkLst>
            <pc:docMk/>
            <pc:sldMk cId="38354643" sldId="436"/>
            <ac:graphicFrameMk id="8" creationId="{BE317733-36C3-9BE1-BA1B-7A0F1DB241AD}"/>
          </ac:graphicFrameMkLst>
        </pc:graphicFrameChg>
        <pc:picChg chg="del">
          <ac:chgData name="Thúy Mai" userId="222f1c7e07c9bd7a" providerId="LiveId" clId="{5F7D8AB8-6D14-4804-8568-D11B5582628C}" dt="2022-12-02T12:58:15.210" v="1226" actId="478"/>
          <ac:picMkLst>
            <pc:docMk/>
            <pc:sldMk cId="38354643" sldId="436"/>
            <ac:picMk id="5" creationId="{6C95FB9C-BF63-67BF-1D8E-F600F2A314D5}"/>
          </ac:picMkLst>
        </pc:picChg>
        <pc:picChg chg="del">
          <ac:chgData name="Thúy Mai" userId="222f1c7e07c9bd7a" providerId="LiveId" clId="{5F7D8AB8-6D14-4804-8568-D11B5582628C}" dt="2022-12-02T12:58:15.210" v="1226" actId="478"/>
          <ac:picMkLst>
            <pc:docMk/>
            <pc:sldMk cId="38354643" sldId="436"/>
            <ac:picMk id="12" creationId="{1F80D468-E964-D282-BED5-F4CC4A129868}"/>
          </ac:picMkLst>
        </pc:picChg>
      </pc:sldChg>
      <pc:sldChg chg="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48165414" sldId="437"/>
        </pc:sldMkLst>
        <pc:spChg chg="del">
          <ac:chgData name="Thúy Mai" userId="222f1c7e07c9bd7a" providerId="LiveId" clId="{5F7D8AB8-6D14-4804-8568-D11B5582628C}" dt="2022-12-02T13:00:07.776" v="1264" actId="478"/>
          <ac:spMkLst>
            <pc:docMk/>
            <pc:sldMk cId="48165414" sldId="437"/>
            <ac:spMk id="6" creationId="{8EDEC97E-10C1-B3AB-4417-B01DD3EE8D6B}"/>
          </ac:spMkLst>
        </pc:spChg>
        <pc:spChg chg="mod">
          <ac:chgData name="Thúy Mai" userId="222f1c7e07c9bd7a" providerId="LiveId" clId="{5F7D8AB8-6D14-4804-8568-D11B5582628C}" dt="2022-12-02T13:00:31.044" v="1273" actId="1076"/>
          <ac:spMkLst>
            <pc:docMk/>
            <pc:sldMk cId="48165414" sldId="437"/>
            <ac:spMk id="11" creationId="{B4B1B8A4-F2B3-FB60-88B0-059EAB821F1D}"/>
          </ac:spMkLst>
        </pc:spChg>
        <pc:spChg chg="del">
          <ac:chgData name="Thúy Mai" userId="222f1c7e07c9bd7a" providerId="LiveId" clId="{5F7D8AB8-6D14-4804-8568-D11B5582628C}" dt="2022-12-02T13:00:07.776" v="1264" actId="478"/>
          <ac:spMkLst>
            <pc:docMk/>
            <pc:sldMk cId="48165414" sldId="437"/>
            <ac:spMk id="14" creationId="{DE7F3FB9-7156-35D1-4E6A-1DF9E2594228}"/>
          </ac:spMkLst>
        </pc:spChg>
        <pc:spChg chg="del">
          <ac:chgData name="Thúy Mai" userId="222f1c7e07c9bd7a" providerId="LiveId" clId="{5F7D8AB8-6D14-4804-8568-D11B5582628C}" dt="2022-12-02T13:00:07.776" v="1264" actId="478"/>
          <ac:spMkLst>
            <pc:docMk/>
            <pc:sldMk cId="48165414" sldId="437"/>
            <ac:spMk id="15" creationId="{591706CB-6030-5CBD-F283-7E8FB3F38F12}"/>
          </ac:spMkLst>
        </pc:spChg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3633854845" sldId="438"/>
        </pc:sldMkLst>
        <pc:spChg chg="mod">
          <ac:chgData name="Thúy Mai" userId="222f1c7e07c9bd7a" providerId="LiveId" clId="{5F7D8AB8-6D14-4804-8568-D11B5582628C}" dt="2022-12-02T13:01:00.852" v="1359" actId="20577"/>
          <ac:spMkLst>
            <pc:docMk/>
            <pc:sldMk cId="3633854845" sldId="438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3:01:52.112" v="1407" actId="1076"/>
          <ac:spMkLst>
            <pc:docMk/>
            <pc:sldMk cId="3633854845" sldId="438"/>
            <ac:spMk id="13" creationId="{4FBFF5A6-5D6E-D9E5-89F9-6E39FFF4CF74}"/>
          </ac:spMkLst>
        </pc:spChg>
        <pc:graphicFrameChg chg="add del mod">
          <ac:chgData name="Thúy Mai" userId="222f1c7e07c9bd7a" providerId="LiveId" clId="{5F7D8AB8-6D14-4804-8568-D11B5582628C}" dt="2022-12-02T13:01:21.379" v="1362"/>
          <ac:graphicFrameMkLst>
            <pc:docMk/>
            <pc:sldMk cId="3633854845" sldId="438"/>
            <ac:graphicFrameMk id="2" creationId="{B2F06592-1179-CED5-469C-F91E9357C557}"/>
          </ac:graphicFrameMkLst>
        </pc:graphicFrameChg>
        <pc:picChg chg="del">
          <ac:chgData name="Thúy Mai" userId="222f1c7e07c9bd7a" providerId="LiveId" clId="{5F7D8AB8-6D14-4804-8568-D11B5582628C}" dt="2022-12-02T13:01:53.370" v="1408" actId="478"/>
          <ac:picMkLst>
            <pc:docMk/>
            <pc:sldMk cId="3633854845" sldId="438"/>
            <ac:picMk id="5" creationId="{6C95FB9C-BF63-67BF-1D8E-F600F2A314D5}"/>
          </ac:picMkLst>
        </pc:picChg>
        <pc:picChg chg="add mod">
          <ac:chgData name="Thúy Mai" userId="222f1c7e07c9bd7a" providerId="LiveId" clId="{5F7D8AB8-6D14-4804-8568-D11B5582628C}" dt="2022-12-02T13:02:15.559" v="1412" actId="1076"/>
          <ac:picMkLst>
            <pc:docMk/>
            <pc:sldMk cId="3633854845" sldId="438"/>
            <ac:picMk id="6" creationId="{95B3344C-6236-D62C-B119-5C9F82E24202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4129742386" sldId="439"/>
        </pc:sldMkLst>
        <pc:spChg chg="add del mod">
          <ac:chgData name="Thúy Mai" userId="222f1c7e07c9bd7a" providerId="LiveId" clId="{5F7D8AB8-6D14-4804-8568-D11B5582628C}" dt="2022-12-02T13:02:32.708" v="1416" actId="478"/>
          <ac:spMkLst>
            <pc:docMk/>
            <pc:sldMk cId="4129742386" sldId="439"/>
            <ac:spMk id="3" creationId="{6AAB0ED0-F112-3486-87E3-A2E022AE3171}"/>
          </ac:spMkLst>
        </pc:spChg>
        <pc:spChg chg="add mod">
          <ac:chgData name="Thúy Mai" userId="222f1c7e07c9bd7a" providerId="LiveId" clId="{5F7D8AB8-6D14-4804-8568-D11B5582628C}" dt="2022-12-02T13:03:19.327" v="1436" actId="1076"/>
          <ac:spMkLst>
            <pc:docMk/>
            <pc:sldMk cId="4129742386" sldId="439"/>
            <ac:spMk id="5" creationId="{54F0CC49-B0F1-041E-DB87-25BBB2C50F0D}"/>
          </ac:spMkLst>
        </pc:spChg>
        <pc:spChg chg="add del mod">
          <ac:chgData name="Thúy Mai" userId="222f1c7e07c9bd7a" providerId="LiveId" clId="{5F7D8AB8-6D14-4804-8568-D11B5582628C}" dt="2022-12-02T13:03:42.552" v="1444"/>
          <ac:spMkLst>
            <pc:docMk/>
            <pc:sldMk cId="4129742386" sldId="439"/>
            <ac:spMk id="10" creationId="{ED495F4C-260A-EB87-26B7-C657B7D76027}"/>
          </ac:spMkLst>
        </pc:spChg>
        <pc:spChg chg="add mod">
          <ac:chgData name="Thúy Mai" userId="222f1c7e07c9bd7a" providerId="LiveId" clId="{5F7D8AB8-6D14-4804-8568-D11B5582628C}" dt="2022-12-02T13:03:29.480" v="1439" actId="1076"/>
          <ac:spMkLst>
            <pc:docMk/>
            <pc:sldMk cId="4129742386" sldId="439"/>
            <ac:spMk id="11" creationId="{8441B1AC-163C-7771-07DA-435830EB4420}"/>
          </ac:spMkLst>
        </pc:spChg>
        <pc:spChg chg="del">
          <ac:chgData name="Thúy Mai" userId="222f1c7e07c9bd7a" providerId="LiveId" clId="{5F7D8AB8-6D14-4804-8568-D11B5582628C}" dt="2022-12-02T13:02:29.204" v="1415" actId="478"/>
          <ac:spMkLst>
            <pc:docMk/>
            <pc:sldMk cId="4129742386" sldId="439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3:04:36.237" v="1471" actId="1076"/>
          <ac:spMkLst>
            <pc:docMk/>
            <pc:sldMk cId="4129742386" sldId="439"/>
            <ac:spMk id="17" creationId="{C935ADC8-E3AB-11A1-F6F3-BED3BF4E9292}"/>
          </ac:spMkLst>
        </pc:spChg>
        <pc:graphicFrameChg chg="add del mod">
          <ac:chgData name="Thúy Mai" userId="222f1c7e07c9bd7a" providerId="LiveId" clId="{5F7D8AB8-6D14-4804-8568-D11B5582628C}" dt="2022-12-02T13:03:43.348" v="1447"/>
          <ac:graphicFrameMkLst>
            <pc:docMk/>
            <pc:sldMk cId="4129742386" sldId="439"/>
            <ac:graphicFrameMk id="14" creationId="{3BAC4C83-4A87-6853-E126-F3709082312F}"/>
          </ac:graphicFrameMkLst>
        </pc:graphicFrameChg>
        <pc:graphicFrameChg chg="add mod modGraphic">
          <ac:chgData name="Thúy Mai" userId="222f1c7e07c9bd7a" providerId="LiveId" clId="{5F7D8AB8-6D14-4804-8568-D11B5582628C}" dt="2022-12-02T13:05:31.611" v="1535" actId="14100"/>
          <ac:graphicFrameMkLst>
            <pc:docMk/>
            <pc:sldMk cId="4129742386" sldId="439"/>
            <ac:graphicFrameMk id="15" creationId="{71872747-2637-1989-CBA6-5DB0C399E635}"/>
          </ac:graphicFrameMkLst>
        </pc:graphicFrameChg>
        <pc:picChg chg="mod ord">
          <ac:chgData name="Thúy Mai" userId="222f1c7e07c9bd7a" providerId="LiveId" clId="{5F7D8AB8-6D14-4804-8568-D11B5582628C}" dt="2022-12-02T13:05:40.923" v="1536" actId="166"/>
          <ac:picMkLst>
            <pc:docMk/>
            <pc:sldMk cId="4129742386" sldId="439"/>
            <ac:picMk id="6" creationId="{95B3344C-6236-D62C-B119-5C9F82E24202}"/>
          </ac:picMkLst>
        </pc:picChg>
        <pc:picChg chg="del">
          <ac:chgData name="Thúy Mai" userId="222f1c7e07c9bd7a" providerId="LiveId" clId="{5F7D8AB8-6D14-4804-8568-D11B5582628C}" dt="2022-12-02T13:02:29.204" v="1415" actId="478"/>
          <ac:picMkLst>
            <pc:docMk/>
            <pc:sldMk cId="4129742386" sldId="439"/>
            <ac:picMk id="12" creationId="{1F80D468-E964-D282-BED5-F4CC4A129868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163102742" sldId="440"/>
        </pc:sldMkLst>
        <pc:spChg chg="mod">
          <ac:chgData name="Thúy Mai" userId="222f1c7e07c9bd7a" providerId="LiveId" clId="{5F7D8AB8-6D14-4804-8568-D11B5582628C}" dt="2022-12-02T13:10:10.242" v="1635" actId="1076"/>
          <ac:spMkLst>
            <pc:docMk/>
            <pc:sldMk cId="163102742" sldId="440"/>
            <ac:spMk id="5" creationId="{54F0CC49-B0F1-041E-DB87-25BBB2C50F0D}"/>
          </ac:spMkLst>
        </pc:spChg>
        <pc:spChg chg="mod">
          <ac:chgData name="Thúy Mai" userId="222f1c7e07c9bd7a" providerId="LiveId" clId="{5F7D8AB8-6D14-4804-8568-D11B5582628C}" dt="2022-12-02T13:10:08.316" v="1634" actId="1076"/>
          <ac:spMkLst>
            <pc:docMk/>
            <pc:sldMk cId="163102742" sldId="440"/>
            <ac:spMk id="11" creationId="{8441B1AC-163C-7771-07DA-435830EB4420}"/>
          </ac:spMkLst>
        </pc:spChg>
        <pc:spChg chg="mod">
          <ac:chgData name="Thúy Mai" userId="222f1c7e07c9bd7a" providerId="LiveId" clId="{5F7D8AB8-6D14-4804-8568-D11B5582628C}" dt="2022-12-02T13:07:10.941" v="1568" actId="207"/>
          <ac:spMkLst>
            <pc:docMk/>
            <pc:sldMk cId="163102742" sldId="440"/>
            <ac:spMk id="17" creationId="{C935ADC8-E3AB-11A1-F6F3-BED3BF4E9292}"/>
          </ac:spMkLst>
        </pc:spChg>
        <pc:graphicFrameChg chg="add del mod">
          <ac:chgData name="Thúy Mai" userId="222f1c7e07c9bd7a" providerId="LiveId" clId="{5F7D8AB8-6D14-4804-8568-D11B5582628C}" dt="2022-12-02T13:06:20.367" v="1546"/>
          <ac:graphicFrameMkLst>
            <pc:docMk/>
            <pc:sldMk cId="163102742" sldId="440"/>
            <ac:graphicFrameMk id="2" creationId="{4FEF722E-6D5F-B3CF-CE4B-567F307C5A4D}"/>
          </ac:graphicFrameMkLst>
        </pc:graphicFrameChg>
        <pc:graphicFrameChg chg="add del mod">
          <ac:chgData name="Thúy Mai" userId="222f1c7e07c9bd7a" providerId="LiveId" clId="{5F7D8AB8-6D14-4804-8568-D11B5582628C}" dt="2022-12-02T13:06:51.915" v="1558"/>
          <ac:graphicFrameMkLst>
            <pc:docMk/>
            <pc:sldMk cId="163102742" sldId="440"/>
            <ac:graphicFrameMk id="3" creationId="{BBAC48A6-DCAB-E05A-7A1F-3FB4AD151F62}"/>
          </ac:graphicFrameMkLst>
        </pc:graphicFrameChg>
        <pc:graphicFrameChg chg="add del mod">
          <ac:chgData name="Thúy Mai" userId="222f1c7e07c9bd7a" providerId="LiveId" clId="{5F7D8AB8-6D14-4804-8568-D11B5582628C}" dt="2022-12-02T13:07:28.837" v="1572"/>
          <ac:graphicFrameMkLst>
            <pc:docMk/>
            <pc:sldMk cId="163102742" sldId="440"/>
            <ac:graphicFrameMk id="8" creationId="{3D209521-0769-B582-A191-D14986B31E73}"/>
          </ac:graphicFrameMkLst>
        </pc:graphicFrameChg>
        <pc:graphicFrameChg chg="add del mod modGraphic">
          <ac:chgData name="Thúy Mai" userId="222f1c7e07c9bd7a" providerId="LiveId" clId="{5F7D8AB8-6D14-4804-8568-D11B5582628C}" dt="2022-12-02T13:08:58.302" v="1607" actId="478"/>
          <ac:graphicFrameMkLst>
            <pc:docMk/>
            <pc:sldMk cId="163102742" sldId="440"/>
            <ac:graphicFrameMk id="10" creationId="{05B2998B-2FFB-E492-1288-C80B726572B3}"/>
          </ac:graphicFrameMkLst>
        </pc:graphicFrameChg>
        <pc:graphicFrameChg chg="add mod modGraphic">
          <ac:chgData name="Thúy Mai" userId="222f1c7e07c9bd7a" providerId="LiveId" clId="{5F7D8AB8-6D14-4804-8568-D11B5582628C}" dt="2022-12-02T13:09:42.067" v="1626" actId="1076"/>
          <ac:graphicFrameMkLst>
            <pc:docMk/>
            <pc:sldMk cId="163102742" sldId="440"/>
            <ac:graphicFrameMk id="12" creationId="{F8DB4394-399D-88BE-E30D-F561AD91E112}"/>
          </ac:graphicFrameMkLst>
        </pc:graphicFrameChg>
        <pc:graphicFrameChg chg="del">
          <ac:chgData name="Thúy Mai" userId="222f1c7e07c9bd7a" providerId="LiveId" clId="{5F7D8AB8-6D14-4804-8568-D11B5582628C}" dt="2022-12-02T13:07:15.520" v="1569" actId="478"/>
          <ac:graphicFrameMkLst>
            <pc:docMk/>
            <pc:sldMk cId="163102742" sldId="440"/>
            <ac:graphicFrameMk id="15" creationId="{71872747-2637-1989-CBA6-5DB0C399E635}"/>
          </ac:graphicFrameMkLst>
        </pc:graphicFrame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2265018191" sldId="441"/>
        </pc:sldMkLst>
        <pc:spChg chg="mod">
          <ac:chgData name="Thúy Mai" userId="222f1c7e07c9bd7a" providerId="LiveId" clId="{5F7D8AB8-6D14-4804-8568-D11B5582628C}" dt="2022-12-02T13:10:13.981" v="1636" actId="20577"/>
          <ac:spMkLst>
            <pc:docMk/>
            <pc:sldMk cId="2265018191" sldId="441"/>
            <ac:spMk id="5" creationId="{54F0CC49-B0F1-041E-DB87-25BBB2C50F0D}"/>
          </ac:spMkLst>
        </pc:spChg>
        <pc:spChg chg="mod">
          <ac:chgData name="Thúy Mai" userId="222f1c7e07c9bd7a" providerId="LiveId" clId="{5F7D8AB8-6D14-4804-8568-D11B5582628C}" dt="2022-12-02T13:10:29.340" v="1645" actId="122"/>
          <ac:spMkLst>
            <pc:docMk/>
            <pc:sldMk cId="2265018191" sldId="441"/>
            <ac:spMk id="11" creationId="{8441B1AC-163C-7771-07DA-435830EB4420}"/>
          </ac:spMkLst>
        </pc:spChg>
        <pc:spChg chg="mod">
          <ac:chgData name="Thúy Mai" userId="222f1c7e07c9bd7a" providerId="LiveId" clId="{5F7D8AB8-6D14-4804-8568-D11B5582628C}" dt="2022-12-02T13:10:49.293" v="1654" actId="2711"/>
          <ac:spMkLst>
            <pc:docMk/>
            <pc:sldMk cId="2265018191" sldId="441"/>
            <ac:spMk id="17" creationId="{C935ADC8-E3AB-11A1-F6F3-BED3BF4E9292}"/>
          </ac:spMkLst>
        </pc:spChg>
        <pc:graphicFrameChg chg="add del mod">
          <ac:chgData name="Thúy Mai" userId="222f1c7e07c9bd7a" providerId="LiveId" clId="{5F7D8AB8-6D14-4804-8568-D11B5582628C}" dt="2022-12-02T13:10:17.918" v="1639"/>
          <ac:graphicFrameMkLst>
            <pc:docMk/>
            <pc:sldMk cId="2265018191" sldId="441"/>
            <ac:graphicFrameMk id="2" creationId="{03EADF30-09DB-989D-8689-CFABCF13DD65}"/>
          </ac:graphicFrameMkLst>
        </pc:graphicFrameChg>
        <pc:graphicFrameChg chg="add del mod">
          <ac:chgData name="Thúy Mai" userId="222f1c7e07c9bd7a" providerId="LiveId" clId="{5F7D8AB8-6D14-4804-8568-D11B5582628C}" dt="2022-12-02T13:10:42.171" v="1650"/>
          <ac:graphicFrameMkLst>
            <pc:docMk/>
            <pc:sldMk cId="2265018191" sldId="441"/>
            <ac:graphicFrameMk id="3" creationId="{162EC676-7189-65BC-CD69-25FE2473CE8E}"/>
          </ac:graphicFrameMkLst>
        </pc:graphicFrameChg>
        <pc:graphicFrameChg chg="add del mod">
          <ac:chgData name="Thúy Mai" userId="222f1c7e07c9bd7a" providerId="LiveId" clId="{5F7D8AB8-6D14-4804-8568-D11B5582628C}" dt="2022-12-02T13:11:10.436" v="1658"/>
          <ac:graphicFrameMkLst>
            <pc:docMk/>
            <pc:sldMk cId="2265018191" sldId="441"/>
            <ac:graphicFrameMk id="8" creationId="{DE5FEFBC-1CFC-1EE6-915A-B5184A5755B0}"/>
          </ac:graphicFrameMkLst>
        </pc:graphicFrameChg>
        <pc:graphicFrameChg chg="add mod modGraphic">
          <ac:chgData name="Thúy Mai" userId="222f1c7e07c9bd7a" providerId="LiveId" clId="{5F7D8AB8-6D14-4804-8568-D11B5582628C}" dt="2022-12-02T13:11:49.354" v="1674" actId="14734"/>
          <ac:graphicFrameMkLst>
            <pc:docMk/>
            <pc:sldMk cId="2265018191" sldId="441"/>
            <ac:graphicFrameMk id="10" creationId="{C8E5B019-6F5F-6DB5-043D-2ED1AD750782}"/>
          </ac:graphicFrameMkLst>
        </pc:graphicFrameChg>
        <pc:graphicFrameChg chg="del">
          <ac:chgData name="Thúy Mai" userId="222f1c7e07c9bd7a" providerId="LiveId" clId="{5F7D8AB8-6D14-4804-8568-D11B5582628C}" dt="2022-12-02T13:11:09.413" v="1655" actId="478"/>
          <ac:graphicFrameMkLst>
            <pc:docMk/>
            <pc:sldMk cId="2265018191" sldId="441"/>
            <ac:graphicFrameMk id="12" creationId="{F8DB4394-399D-88BE-E30D-F561AD91E112}"/>
          </ac:graphicFrameMkLst>
        </pc:graphicFrameChg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2780688014" sldId="442"/>
        </pc:sldMkLst>
        <pc:spChg chg="add del mod">
          <ac:chgData name="Thúy Mai" userId="222f1c7e07c9bd7a" providerId="LiveId" clId="{5F7D8AB8-6D14-4804-8568-D11B5582628C}" dt="2022-12-02T13:12:13.502" v="1681" actId="478"/>
          <ac:spMkLst>
            <pc:docMk/>
            <pc:sldMk cId="2780688014" sldId="442"/>
            <ac:spMk id="3" creationId="{C5933547-D532-5BFD-D0B5-9A6365F4A031}"/>
          </ac:spMkLst>
        </pc:spChg>
        <pc:spChg chg="add del mod">
          <ac:chgData name="Thúy Mai" userId="222f1c7e07c9bd7a" providerId="LiveId" clId="{5F7D8AB8-6D14-4804-8568-D11B5582628C}" dt="2022-12-02T13:14:18.245" v="1724" actId="478"/>
          <ac:spMkLst>
            <pc:docMk/>
            <pc:sldMk cId="2780688014" sldId="442"/>
            <ac:spMk id="10" creationId="{330F4A68-63D1-ABB4-B147-02AF0906B4DD}"/>
          </ac:spMkLst>
        </pc:spChg>
        <pc:spChg chg="del">
          <ac:chgData name="Thúy Mai" userId="222f1c7e07c9bd7a" providerId="LiveId" clId="{5F7D8AB8-6D14-4804-8568-D11B5582628C}" dt="2022-12-02T13:12:10.904" v="1680" actId="478"/>
          <ac:spMkLst>
            <pc:docMk/>
            <pc:sldMk cId="2780688014" sldId="442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3:12:53.807" v="1699" actId="207"/>
          <ac:spMkLst>
            <pc:docMk/>
            <pc:sldMk cId="2780688014" sldId="442"/>
            <ac:spMk id="14" creationId="{BAD810BD-0FC4-AE8A-4DFE-93D2436C21DA}"/>
          </ac:spMkLst>
        </pc:spChg>
        <pc:spChg chg="add mod">
          <ac:chgData name="Thúy Mai" userId="222f1c7e07c9bd7a" providerId="LiveId" clId="{5F7D8AB8-6D14-4804-8568-D11B5582628C}" dt="2022-12-02T13:13:42.790" v="1713" actId="14100"/>
          <ac:spMkLst>
            <pc:docMk/>
            <pc:sldMk cId="2780688014" sldId="442"/>
            <ac:spMk id="15" creationId="{8F9AD439-3126-868A-BEE4-FDE97C8E2C5E}"/>
          </ac:spMkLst>
        </pc:spChg>
        <pc:spChg chg="add mod">
          <ac:chgData name="Thúy Mai" userId="222f1c7e07c9bd7a" providerId="LiveId" clId="{5F7D8AB8-6D14-4804-8568-D11B5582628C}" dt="2022-12-02T13:14:02.866" v="1718" actId="1076"/>
          <ac:spMkLst>
            <pc:docMk/>
            <pc:sldMk cId="2780688014" sldId="442"/>
            <ac:spMk id="16" creationId="{4071BC1C-B7DB-80F1-D0B1-A80A6208D8C4}"/>
          </ac:spMkLst>
        </pc:spChg>
        <pc:spChg chg="add mod">
          <ac:chgData name="Thúy Mai" userId="222f1c7e07c9bd7a" providerId="LiveId" clId="{5F7D8AB8-6D14-4804-8568-D11B5582628C}" dt="2022-12-02T13:14:11.801" v="1722"/>
          <ac:spMkLst>
            <pc:docMk/>
            <pc:sldMk cId="2780688014" sldId="442"/>
            <ac:spMk id="17" creationId="{5875E172-08B1-11EA-1F5B-9E1305905D8A}"/>
          </ac:spMkLst>
        </pc:spChg>
        <pc:graphicFrameChg chg="add del mod">
          <ac:chgData name="Thúy Mai" userId="222f1c7e07c9bd7a" providerId="LiveId" clId="{5F7D8AB8-6D14-4804-8568-D11B5582628C}" dt="2022-12-02T13:12:26.813" v="1684"/>
          <ac:graphicFrameMkLst>
            <pc:docMk/>
            <pc:sldMk cId="2780688014" sldId="442"/>
            <ac:graphicFrameMk id="5" creationId="{49D07F8F-10A7-6E19-7214-BF4E77636AEA}"/>
          </ac:graphicFrameMkLst>
        </pc:graphicFrameChg>
        <pc:picChg chg="mod">
          <ac:chgData name="Thúy Mai" userId="222f1c7e07c9bd7a" providerId="LiveId" clId="{5F7D8AB8-6D14-4804-8568-D11B5582628C}" dt="2022-12-02T13:13:18.248" v="1704" actId="1076"/>
          <ac:picMkLst>
            <pc:docMk/>
            <pc:sldMk cId="2780688014" sldId="442"/>
            <ac:picMk id="4" creationId="{A201D6F1-B63A-CCFA-6904-B8508865D342}"/>
          </ac:picMkLst>
        </pc:picChg>
        <pc:picChg chg="del">
          <ac:chgData name="Thúy Mai" userId="222f1c7e07c9bd7a" providerId="LiveId" clId="{5F7D8AB8-6D14-4804-8568-D11B5582628C}" dt="2022-12-02T13:12:10.904" v="1680" actId="478"/>
          <ac:picMkLst>
            <pc:docMk/>
            <pc:sldMk cId="2780688014" sldId="442"/>
            <ac:picMk id="6" creationId="{95B3344C-6236-D62C-B119-5C9F82E24202}"/>
          </ac:picMkLst>
        </pc:picChg>
        <pc:picChg chg="del">
          <ac:chgData name="Thúy Mai" userId="222f1c7e07c9bd7a" providerId="LiveId" clId="{5F7D8AB8-6D14-4804-8568-D11B5582628C}" dt="2022-12-02T13:12:10.904" v="1680" actId="478"/>
          <ac:picMkLst>
            <pc:docMk/>
            <pc:sldMk cId="2780688014" sldId="442"/>
            <ac:picMk id="12" creationId="{1F80D468-E964-D282-BED5-F4CC4A129868}"/>
          </ac:picMkLst>
        </pc:picChg>
      </pc:sldChg>
      <pc:sldChg chg="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517803578" sldId="443"/>
        </pc:sldMkLst>
        <pc:spChg chg="del mod">
          <ac:chgData name="Thúy Mai" userId="222f1c7e07c9bd7a" providerId="LiveId" clId="{5F7D8AB8-6D14-4804-8568-D11B5582628C}" dt="2022-12-02T13:15:26.137" v="1749" actId="478"/>
          <ac:spMkLst>
            <pc:docMk/>
            <pc:sldMk cId="517803578" sldId="443"/>
            <ac:spMk id="10" creationId="{330F4A68-63D1-ABB4-B147-02AF0906B4DD}"/>
          </ac:spMkLst>
        </pc:spChg>
        <pc:spChg chg="mod">
          <ac:chgData name="Thúy Mai" userId="222f1c7e07c9bd7a" providerId="LiveId" clId="{5F7D8AB8-6D14-4804-8568-D11B5582628C}" dt="2022-12-02T13:14:57.165" v="1736" actId="1076"/>
          <ac:spMkLst>
            <pc:docMk/>
            <pc:sldMk cId="517803578" sldId="443"/>
            <ac:spMk id="15" creationId="{8F9AD439-3126-868A-BEE4-FDE97C8E2C5E}"/>
          </ac:spMkLst>
        </pc:spChg>
        <pc:spChg chg="del">
          <ac:chgData name="Thúy Mai" userId="222f1c7e07c9bd7a" providerId="LiveId" clId="{5F7D8AB8-6D14-4804-8568-D11B5582628C}" dt="2022-12-02T13:14:32.562" v="1730" actId="478"/>
          <ac:spMkLst>
            <pc:docMk/>
            <pc:sldMk cId="517803578" sldId="443"/>
            <ac:spMk id="16" creationId="{4071BC1C-B7DB-80F1-D0B1-A80A6208D8C4}"/>
          </ac:spMkLst>
        </pc:spChg>
        <pc:spChg chg="del">
          <ac:chgData name="Thúy Mai" userId="222f1c7e07c9bd7a" providerId="LiveId" clId="{5F7D8AB8-6D14-4804-8568-D11B5582628C}" dt="2022-12-02T13:14:54.759" v="1735" actId="478"/>
          <ac:spMkLst>
            <pc:docMk/>
            <pc:sldMk cId="517803578" sldId="443"/>
            <ac:spMk id="17" creationId="{5875E172-08B1-11EA-1F5B-9E1305905D8A}"/>
          </ac:spMkLst>
        </pc:spChg>
      </pc:sldChg>
      <pc:sldChg chg="addSp modSp add mod modTransition modAnim">
        <pc:chgData name="Thúy Mai" userId="222f1c7e07c9bd7a" providerId="LiveId" clId="{5F7D8AB8-6D14-4804-8568-D11B5582628C}" dt="2022-12-02T13:51:29.172" v="2720"/>
        <pc:sldMkLst>
          <pc:docMk/>
          <pc:sldMk cId="2946769802" sldId="444"/>
        </pc:sldMkLst>
        <pc:spChg chg="add mod">
          <ac:chgData name="Thúy Mai" userId="222f1c7e07c9bd7a" providerId="LiveId" clId="{5F7D8AB8-6D14-4804-8568-D11B5582628C}" dt="2022-12-02T13:15:36.423" v="1752"/>
          <ac:spMkLst>
            <pc:docMk/>
            <pc:sldMk cId="2946769802" sldId="444"/>
            <ac:spMk id="2" creationId="{19A880CE-C163-C6B1-5ACA-8943DECC53F2}"/>
          </ac:spMkLst>
        </pc:spChg>
        <pc:spChg chg="add mod">
          <ac:chgData name="Thúy Mai" userId="222f1c7e07c9bd7a" providerId="LiveId" clId="{5F7D8AB8-6D14-4804-8568-D11B5582628C}" dt="2022-12-02T13:15:48.225" v="1756"/>
          <ac:spMkLst>
            <pc:docMk/>
            <pc:sldMk cId="2946769802" sldId="444"/>
            <ac:spMk id="3" creationId="{D3AA3B32-1839-9AA5-41AF-B4B936600FDE}"/>
          </ac:spMkLst>
        </pc:spChg>
        <pc:spChg chg="mod">
          <ac:chgData name="Thúy Mai" userId="222f1c7e07c9bd7a" providerId="LiveId" clId="{5F7D8AB8-6D14-4804-8568-D11B5582628C}" dt="2022-12-02T13:15:51.391" v="1757" actId="1076"/>
          <ac:spMkLst>
            <pc:docMk/>
            <pc:sldMk cId="2946769802" sldId="444"/>
            <ac:spMk id="10" creationId="{330F4A68-63D1-ABB4-B147-02AF0906B4DD}"/>
          </ac:spMkLst>
        </pc:spChg>
        <pc:spChg chg="mod">
          <ac:chgData name="Thúy Mai" userId="222f1c7e07c9bd7a" providerId="LiveId" clId="{5F7D8AB8-6D14-4804-8568-D11B5582628C}" dt="2022-12-02T13:15:19.999" v="1748" actId="1076"/>
          <ac:spMkLst>
            <pc:docMk/>
            <pc:sldMk cId="2946769802" sldId="444"/>
            <ac:spMk id="15" creationId="{8F9AD439-3126-868A-BEE4-FDE97C8E2C5E}"/>
          </ac:spMkLst>
        </pc:spChg>
      </pc:sldChg>
      <pc:sldChg chg="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4086614100" sldId="445"/>
        </pc:sldMkLst>
        <pc:spChg chg="mod">
          <ac:chgData name="Thúy Mai" userId="222f1c7e07c9bd7a" providerId="LiveId" clId="{5F7D8AB8-6D14-4804-8568-D11B5582628C}" dt="2022-12-02T13:16:00.643" v="1761"/>
          <ac:spMkLst>
            <pc:docMk/>
            <pc:sldMk cId="4086614100" sldId="445"/>
            <ac:spMk id="2" creationId="{19A880CE-C163-C6B1-5ACA-8943DECC53F2}"/>
          </ac:spMkLst>
        </pc:spChg>
        <pc:spChg chg="mod">
          <ac:chgData name="Thúy Mai" userId="222f1c7e07c9bd7a" providerId="LiveId" clId="{5F7D8AB8-6D14-4804-8568-D11B5582628C}" dt="2022-12-02T13:16:12.922" v="1766" actId="123"/>
          <ac:spMkLst>
            <pc:docMk/>
            <pc:sldMk cId="4086614100" sldId="445"/>
            <ac:spMk id="3" creationId="{D3AA3B32-1839-9AA5-41AF-B4B936600FDE}"/>
          </ac:spMkLst>
        </pc:spChg>
        <pc:spChg chg="del mod">
          <ac:chgData name="Thúy Mai" userId="222f1c7e07c9bd7a" providerId="LiveId" clId="{5F7D8AB8-6D14-4804-8568-D11B5582628C}" dt="2022-12-02T13:16:09.474" v="1765"/>
          <ac:spMkLst>
            <pc:docMk/>
            <pc:sldMk cId="4086614100" sldId="445"/>
            <ac:spMk id="10" creationId="{330F4A68-63D1-ABB4-B147-02AF0906B4DD}"/>
          </ac:spMkLst>
        </pc:spChg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103144354" sldId="446"/>
        </pc:sldMkLst>
        <pc:spChg chg="add mod">
          <ac:chgData name="Thúy Mai" userId="222f1c7e07c9bd7a" providerId="LiveId" clId="{5F7D8AB8-6D14-4804-8568-D11B5582628C}" dt="2022-12-02T13:20:59.420" v="1871" actId="1076"/>
          <ac:spMkLst>
            <pc:docMk/>
            <pc:sldMk cId="103144354" sldId="446"/>
            <ac:spMk id="5" creationId="{6AE26100-3D90-1599-A34D-29AC59388EA8}"/>
          </ac:spMkLst>
        </pc:spChg>
        <pc:spChg chg="add mod">
          <ac:chgData name="Thúy Mai" userId="222f1c7e07c9bd7a" providerId="LiveId" clId="{5F7D8AB8-6D14-4804-8568-D11B5582628C}" dt="2022-12-02T13:21:57.222" v="1898"/>
          <ac:spMkLst>
            <pc:docMk/>
            <pc:sldMk cId="103144354" sldId="446"/>
            <ac:spMk id="6" creationId="{9295754C-A784-BE24-9B08-D097583E01BF}"/>
          </ac:spMkLst>
        </pc:spChg>
        <pc:spChg chg="add mod">
          <ac:chgData name="Thúy Mai" userId="222f1c7e07c9bd7a" providerId="LiveId" clId="{5F7D8AB8-6D14-4804-8568-D11B5582628C}" dt="2022-12-02T13:21:40.461" v="1891" actId="20577"/>
          <ac:spMkLst>
            <pc:docMk/>
            <pc:sldMk cId="103144354" sldId="446"/>
            <ac:spMk id="10" creationId="{AE0A33C0-568B-5AD6-829D-7591A138BF3F}"/>
          </ac:spMkLst>
        </pc:spChg>
        <pc:spChg chg="add mod">
          <ac:chgData name="Thúy Mai" userId="222f1c7e07c9bd7a" providerId="LiveId" clId="{5F7D8AB8-6D14-4804-8568-D11B5582628C}" dt="2022-12-02T13:22:15.680" v="1905" actId="14100"/>
          <ac:spMkLst>
            <pc:docMk/>
            <pc:sldMk cId="103144354" sldId="446"/>
            <ac:spMk id="11" creationId="{5DC8807C-BD9D-D937-5706-82BE55F8FD61}"/>
          </ac:spMkLst>
        </pc:spChg>
        <pc:spChg chg="mod">
          <ac:chgData name="Thúy Mai" userId="222f1c7e07c9bd7a" providerId="LiveId" clId="{5F7D8AB8-6D14-4804-8568-D11B5582628C}" dt="2022-12-02T13:16:45.686" v="1817" actId="20577"/>
          <ac:spMkLst>
            <pc:docMk/>
            <pc:sldMk cId="103144354" sldId="446"/>
            <ac:spMk id="14" creationId="{BAD810BD-0FC4-AE8A-4DFE-93D2436C21DA}"/>
          </ac:spMkLst>
        </pc:spChg>
        <pc:spChg chg="del">
          <ac:chgData name="Thúy Mai" userId="222f1c7e07c9bd7a" providerId="LiveId" clId="{5F7D8AB8-6D14-4804-8568-D11B5582628C}" dt="2022-12-02T13:17:04.912" v="1818" actId="478"/>
          <ac:spMkLst>
            <pc:docMk/>
            <pc:sldMk cId="103144354" sldId="446"/>
            <ac:spMk id="15" creationId="{8F9AD439-3126-868A-BEE4-FDE97C8E2C5E}"/>
          </ac:spMkLst>
        </pc:spChg>
        <pc:spChg chg="del">
          <ac:chgData name="Thúy Mai" userId="222f1c7e07c9bd7a" providerId="LiveId" clId="{5F7D8AB8-6D14-4804-8568-D11B5582628C}" dt="2022-12-02T13:17:04.912" v="1818" actId="478"/>
          <ac:spMkLst>
            <pc:docMk/>
            <pc:sldMk cId="103144354" sldId="446"/>
            <ac:spMk id="16" creationId="{4071BC1C-B7DB-80F1-D0B1-A80A6208D8C4}"/>
          </ac:spMkLst>
        </pc:spChg>
        <pc:spChg chg="del">
          <ac:chgData name="Thúy Mai" userId="222f1c7e07c9bd7a" providerId="LiveId" clId="{5F7D8AB8-6D14-4804-8568-D11B5582628C}" dt="2022-12-02T13:17:04.912" v="1818" actId="478"/>
          <ac:spMkLst>
            <pc:docMk/>
            <pc:sldMk cId="103144354" sldId="446"/>
            <ac:spMk id="17" creationId="{5875E172-08B1-11EA-1F5B-9E1305905D8A}"/>
          </ac:spMkLst>
        </pc:spChg>
        <pc:graphicFrameChg chg="add del mod">
          <ac:chgData name="Thúy Mai" userId="222f1c7e07c9bd7a" providerId="LiveId" clId="{5F7D8AB8-6D14-4804-8568-D11B5582628C}" dt="2022-12-02T13:17:06.630" v="1821"/>
          <ac:graphicFrameMkLst>
            <pc:docMk/>
            <pc:sldMk cId="103144354" sldId="446"/>
            <ac:graphicFrameMk id="2" creationId="{746E01F9-BF9B-AB4B-8C66-28F7E8F14853}"/>
          </ac:graphicFrameMkLst>
        </pc:graphicFrameChg>
        <pc:graphicFrameChg chg="add mod modGraphic">
          <ac:chgData name="Thúy Mai" userId="222f1c7e07c9bd7a" providerId="LiveId" clId="{5F7D8AB8-6D14-4804-8568-D11B5582628C}" dt="2022-12-02T13:22:10.517" v="1903" actId="21"/>
          <ac:graphicFrameMkLst>
            <pc:docMk/>
            <pc:sldMk cId="103144354" sldId="446"/>
            <ac:graphicFrameMk id="3" creationId="{1C8BFB4A-E789-6034-70FF-F464E0829066}"/>
          </ac:graphicFrameMkLst>
        </pc:graphicFrame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3421993060" sldId="447"/>
        </pc:sldMkLst>
        <pc:spChg chg="add mod">
          <ac:chgData name="Thúy Mai" userId="222f1c7e07c9bd7a" providerId="LiveId" clId="{5F7D8AB8-6D14-4804-8568-D11B5582628C}" dt="2022-12-02T13:25:25.384" v="2012" actId="14100"/>
          <ac:spMkLst>
            <pc:docMk/>
            <pc:sldMk cId="3421993060" sldId="447"/>
            <ac:spMk id="2" creationId="{56FE4656-0732-8AAD-0AA0-2494FD93F684}"/>
          </ac:spMkLst>
        </pc:spChg>
        <pc:spChg chg="add mod">
          <ac:chgData name="Thúy Mai" userId="222f1c7e07c9bd7a" providerId="LiveId" clId="{5F7D8AB8-6D14-4804-8568-D11B5582628C}" dt="2022-12-02T13:25:33.455" v="2015" actId="2710"/>
          <ac:spMkLst>
            <pc:docMk/>
            <pc:sldMk cId="3421993060" sldId="447"/>
            <ac:spMk id="5" creationId="{26D75010-E770-E23C-DCEC-9706DF1CD4B8}"/>
          </ac:spMkLst>
        </pc:spChg>
        <pc:spChg chg="add mod">
          <ac:chgData name="Thúy Mai" userId="222f1c7e07c9bd7a" providerId="LiveId" clId="{5F7D8AB8-6D14-4804-8568-D11B5582628C}" dt="2022-12-02T13:25:10.484" v="1980" actId="2710"/>
          <ac:spMkLst>
            <pc:docMk/>
            <pc:sldMk cId="3421993060" sldId="447"/>
            <ac:spMk id="6" creationId="{2A77F576-7638-F973-8540-AB595AF8E5DD}"/>
          </ac:spMkLst>
        </pc:spChg>
        <pc:graphicFrameChg chg="del mod modGraphic">
          <ac:chgData name="Thúy Mai" userId="222f1c7e07c9bd7a" providerId="LiveId" clId="{5F7D8AB8-6D14-4804-8568-D11B5582628C}" dt="2022-12-02T13:27:54.611" v="2062" actId="478"/>
          <ac:graphicFrameMkLst>
            <pc:docMk/>
            <pc:sldMk cId="3421993060" sldId="447"/>
            <ac:graphicFrameMk id="3" creationId="{1C8BFB4A-E789-6034-70FF-F464E0829066}"/>
          </ac:graphicFrameMkLst>
        </pc:graphicFrame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737177540" sldId="448"/>
        </pc:sldMkLst>
        <pc:spChg chg="add mod">
          <ac:chgData name="Thúy Mai" userId="222f1c7e07c9bd7a" providerId="LiveId" clId="{5F7D8AB8-6D14-4804-8568-D11B5582628C}" dt="2022-12-02T13:24:23.420" v="1959" actId="1035"/>
          <ac:spMkLst>
            <pc:docMk/>
            <pc:sldMk cId="737177540" sldId="448"/>
            <ac:spMk id="2" creationId="{402DA157-0865-6D94-D55D-EBC0A12624B6}"/>
          </ac:spMkLst>
        </pc:spChg>
        <pc:spChg chg="mod">
          <ac:chgData name="Thúy Mai" userId="222f1c7e07c9bd7a" providerId="LiveId" clId="{5F7D8AB8-6D14-4804-8568-D11B5582628C}" dt="2022-12-02T13:23:53.599" v="1929" actId="1076"/>
          <ac:spMkLst>
            <pc:docMk/>
            <pc:sldMk cId="737177540" sldId="448"/>
            <ac:spMk id="5" creationId="{6AE26100-3D90-1599-A34D-29AC59388EA8}"/>
          </ac:spMkLst>
        </pc:spChg>
        <pc:spChg chg="mod">
          <ac:chgData name="Thúy Mai" userId="222f1c7e07c9bd7a" providerId="LiveId" clId="{5F7D8AB8-6D14-4804-8568-D11B5582628C}" dt="2022-12-02T13:24:31.866" v="1970" actId="1035"/>
          <ac:spMkLst>
            <pc:docMk/>
            <pc:sldMk cId="737177540" sldId="448"/>
            <ac:spMk id="6" creationId="{9295754C-A784-BE24-9B08-D097583E01BF}"/>
          </ac:spMkLst>
        </pc:spChg>
        <pc:spChg chg="del">
          <ac:chgData name="Thúy Mai" userId="222f1c7e07c9bd7a" providerId="LiveId" clId="{5F7D8AB8-6D14-4804-8568-D11B5582628C}" dt="2022-12-02T13:23:47.182" v="1927" actId="478"/>
          <ac:spMkLst>
            <pc:docMk/>
            <pc:sldMk cId="737177540" sldId="448"/>
            <ac:spMk id="7" creationId="{6E508F69-59AC-251B-98AF-0B8EB7A318D0}"/>
          </ac:spMkLst>
        </pc:spChg>
        <pc:spChg chg="del">
          <ac:chgData name="Thúy Mai" userId="222f1c7e07c9bd7a" providerId="LiveId" clId="{5F7D8AB8-6D14-4804-8568-D11B5582628C}" dt="2022-12-02T13:23:45.078" v="1926" actId="478"/>
          <ac:spMkLst>
            <pc:docMk/>
            <pc:sldMk cId="737177540" sldId="448"/>
            <ac:spMk id="9" creationId="{835ECA49-B8E3-2AE6-3098-ED2666DBA27F}"/>
          </ac:spMkLst>
        </pc:spChg>
        <pc:spChg chg="mod">
          <ac:chgData name="Thúy Mai" userId="222f1c7e07c9bd7a" providerId="LiveId" clId="{5F7D8AB8-6D14-4804-8568-D11B5582628C}" dt="2022-12-02T13:24:35.049" v="1972" actId="1035"/>
          <ac:spMkLst>
            <pc:docMk/>
            <pc:sldMk cId="737177540" sldId="448"/>
            <ac:spMk id="10" creationId="{AE0A33C0-568B-5AD6-829D-7591A138BF3F}"/>
          </ac:spMkLst>
        </pc:spChg>
        <pc:spChg chg="mod">
          <ac:chgData name="Thúy Mai" userId="222f1c7e07c9bd7a" providerId="LiveId" clId="{5F7D8AB8-6D14-4804-8568-D11B5582628C}" dt="2022-12-02T13:24:27.125" v="1966" actId="1035"/>
          <ac:spMkLst>
            <pc:docMk/>
            <pc:sldMk cId="737177540" sldId="448"/>
            <ac:spMk id="11" creationId="{5DC8807C-BD9D-D937-5706-82BE55F8FD61}"/>
          </ac:spMkLst>
        </pc:spChg>
        <pc:spChg chg="mod">
          <ac:chgData name="Thúy Mai" userId="222f1c7e07c9bd7a" providerId="LiveId" clId="{5F7D8AB8-6D14-4804-8568-D11B5582628C}" dt="2022-12-02T13:23:53.599" v="1929" actId="1076"/>
          <ac:spMkLst>
            <pc:docMk/>
            <pc:sldMk cId="737177540" sldId="448"/>
            <ac:spMk id="14" creationId="{BAD810BD-0FC4-AE8A-4DFE-93D2436C21DA}"/>
          </ac:spMkLst>
        </pc:spChg>
        <pc:graphicFrameChg chg="del mod">
          <ac:chgData name="Thúy Mai" userId="222f1c7e07c9bd7a" providerId="LiveId" clId="{5F7D8AB8-6D14-4804-8568-D11B5582628C}" dt="2022-12-02T13:24:17.612" v="1937" actId="478"/>
          <ac:graphicFrameMkLst>
            <pc:docMk/>
            <pc:sldMk cId="737177540" sldId="448"/>
            <ac:graphicFrameMk id="3" creationId="{1C8BFB4A-E789-6034-70FF-F464E0829066}"/>
          </ac:graphicFrameMkLst>
        </pc:graphicFrameChg>
        <pc:picChg chg="mod">
          <ac:chgData name="Thúy Mai" userId="222f1c7e07c9bd7a" providerId="LiveId" clId="{5F7D8AB8-6D14-4804-8568-D11B5582628C}" dt="2022-12-02T13:23:49.018" v="1928" actId="1076"/>
          <ac:picMkLst>
            <pc:docMk/>
            <pc:sldMk cId="737177540" sldId="448"/>
            <ac:picMk id="4" creationId="{A201D6F1-B63A-CCFA-6904-B8508865D342}"/>
          </ac:picMkLst>
        </pc:pic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1427195753" sldId="449"/>
        </pc:sldMkLst>
        <pc:spChg chg="mod">
          <ac:chgData name="Thúy Mai" userId="222f1c7e07c9bd7a" providerId="LiveId" clId="{5F7D8AB8-6D14-4804-8568-D11B5582628C}" dt="2022-12-02T13:25:46.404" v="2019" actId="1076"/>
          <ac:spMkLst>
            <pc:docMk/>
            <pc:sldMk cId="1427195753" sldId="449"/>
            <ac:spMk id="2" creationId="{56FE4656-0732-8AAD-0AA0-2494FD93F684}"/>
          </ac:spMkLst>
        </pc:spChg>
        <pc:spChg chg="mod">
          <ac:chgData name="Thúy Mai" userId="222f1c7e07c9bd7a" providerId="LiveId" clId="{5F7D8AB8-6D14-4804-8568-D11B5582628C}" dt="2022-12-02T13:26:08.452" v="2026" actId="1076"/>
          <ac:spMkLst>
            <pc:docMk/>
            <pc:sldMk cId="1427195753" sldId="449"/>
            <ac:spMk id="5" creationId="{26D75010-E770-E23C-DCEC-9706DF1CD4B8}"/>
          </ac:spMkLst>
        </pc:spChg>
        <pc:spChg chg="mod">
          <ac:chgData name="Thúy Mai" userId="222f1c7e07c9bd7a" providerId="LiveId" clId="{5F7D8AB8-6D14-4804-8568-D11B5582628C}" dt="2022-12-02T13:25:46.404" v="2019" actId="1076"/>
          <ac:spMkLst>
            <pc:docMk/>
            <pc:sldMk cId="1427195753" sldId="449"/>
            <ac:spMk id="6" creationId="{2A77F576-7638-F973-8540-AB595AF8E5DD}"/>
          </ac:spMkLst>
        </pc:spChg>
        <pc:spChg chg="del">
          <ac:chgData name="Thúy Mai" userId="222f1c7e07c9bd7a" providerId="LiveId" clId="{5F7D8AB8-6D14-4804-8568-D11B5582628C}" dt="2022-12-02T13:25:42.919" v="2018" actId="478"/>
          <ac:spMkLst>
            <pc:docMk/>
            <pc:sldMk cId="1427195753" sldId="449"/>
            <ac:spMk id="7" creationId="{6E508F69-59AC-251B-98AF-0B8EB7A318D0}"/>
          </ac:spMkLst>
        </pc:spChg>
        <pc:spChg chg="del">
          <ac:chgData name="Thúy Mai" userId="222f1c7e07c9bd7a" providerId="LiveId" clId="{5F7D8AB8-6D14-4804-8568-D11B5582628C}" dt="2022-12-02T13:25:40.950" v="2017" actId="478"/>
          <ac:spMkLst>
            <pc:docMk/>
            <pc:sldMk cId="1427195753" sldId="449"/>
            <ac:spMk id="9" creationId="{835ECA49-B8E3-2AE6-3098-ED2666DBA27F}"/>
          </ac:spMkLst>
        </pc:spChg>
        <pc:spChg chg="add mod">
          <ac:chgData name="Thúy Mai" userId="222f1c7e07c9bd7a" providerId="LiveId" clId="{5F7D8AB8-6D14-4804-8568-D11B5582628C}" dt="2022-12-02T13:26:43.648" v="2038" actId="1076"/>
          <ac:spMkLst>
            <pc:docMk/>
            <pc:sldMk cId="1427195753" sldId="449"/>
            <ac:spMk id="10" creationId="{9490BE5F-1C95-8DC0-4986-AA76EA667361}"/>
          </ac:spMkLst>
        </pc:spChg>
        <pc:spChg chg="mod">
          <ac:chgData name="Thúy Mai" userId="222f1c7e07c9bd7a" providerId="LiveId" clId="{5F7D8AB8-6D14-4804-8568-D11B5582628C}" dt="2022-12-02T13:25:46.404" v="2019" actId="1076"/>
          <ac:spMkLst>
            <pc:docMk/>
            <pc:sldMk cId="1427195753" sldId="449"/>
            <ac:spMk id="14" creationId="{BAD810BD-0FC4-AE8A-4DFE-93D2436C21DA}"/>
          </ac:spMkLst>
        </pc:spChg>
        <pc:graphicFrameChg chg="del mod">
          <ac:chgData name="Thúy Mai" userId="222f1c7e07c9bd7a" providerId="LiveId" clId="{5F7D8AB8-6D14-4804-8568-D11B5582628C}" dt="2022-12-02T13:26:17.364" v="2030" actId="478"/>
          <ac:graphicFrameMkLst>
            <pc:docMk/>
            <pc:sldMk cId="1427195753" sldId="449"/>
            <ac:graphicFrameMk id="3" creationId="{1C8BFB4A-E789-6034-70FF-F464E0829066}"/>
          </ac:graphicFrameMkLst>
        </pc:graphicFrameChg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4234153997" sldId="450"/>
        </pc:sldMkLst>
        <pc:spChg chg="add del mod">
          <ac:chgData name="Thúy Mai" userId="222f1c7e07c9bd7a" providerId="LiveId" clId="{5F7D8AB8-6D14-4804-8568-D11B5582628C}" dt="2022-12-02T13:27:25.017" v="2053"/>
          <ac:spMkLst>
            <pc:docMk/>
            <pc:sldMk cId="4234153997" sldId="450"/>
            <ac:spMk id="5" creationId="{7DA75057-2360-F749-1787-938417B4D838}"/>
          </ac:spMkLst>
        </pc:spChg>
        <pc:spChg chg="add del mod">
          <ac:chgData name="Thúy Mai" userId="222f1c7e07c9bd7a" providerId="LiveId" clId="{5F7D8AB8-6D14-4804-8568-D11B5582628C}" dt="2022-12-02T13:28:21.346" v="2075"/>
          <ac:spMkLst>
            <pc:docMk/>
            <pc:sldMk cId="4234153997" sldId="450"/>
            <ac:spMk id="10" creationId="{AD8E01B4-DB44-F359-362F-6AF08F035CB4}"/>
          </ac:spMkLst>
        </pc:spChg>
        <pc:spChg chg="add mod">
          <ac:chgData name="Thúy Mai" userId="222f1c7e07c9bd7a" providerId="LiveId" clId="{5F7D8AB8-6D14-4804-8568-D11B5582628C}" dt="2022-12-02T13:28:46.101" v="2085" actId="1076"/>
          <ac:spMkLst>
            <pc:docMk/>
            <pc:sldMk cId="4234153997" sldId="450"/>
            <ac:spMk id="11" creationId="{9A24CCA3-1E21-B80E-E59B-54290895FD8F}"/>
          </ac:spMkLst>
        </pc:spChg>
        <pc:spChg chg="add mod">
          <ac:chgData name="Thúy Mai" userId="222f1c7e07c9bd7a" providerId="LiveId" clId="{5F7D8AB8-6D14-4804-8568-D11B5582628C}" dt="2022-12-02T13:28:44.598" v="2084" actId="1076"/>
          <ac:spMkLst>
            <pc:docMk/>
            <pc:sldMk cId="4234153997" sldId="450"/>
            <ac:spMk id="12" creationId="{10F17BAF-8D98-7EE0-D27B-EDF732F9E3E3}"/>
          </ac:spMkLst>
        </pc:spChg>
        <pc:spChg chg="mod">
          <ac:chgData name="Thúy Mai" userId="222f1c7e07c9bd7a" providerId="LiveId" clId="{5F7D8AB8-6D14-4804-8568-D11B5582628C}" dt="2022-12-02T13:27:21.007" v="2051" actId="207"/>
          <ac:spMkLst>
            <pc:docMk/>
            <pc:sldMk cId="4234153997" sldId="450"/>
            <ac:spMk id="14" creationId="{BAD810BD-0FC4-AE8A-4DFE-93D2436C21DA}"/>
          </ac:spMkLst>
        </pc:spChg>
        <pc:spChg chg="del">
          <ac:chgData name="Thúy Mai" userId="222f1c7e07c9bd7a" providerId="LiveId" clId="{5F7D8AB8-6D14-4804-8568-D11B5582628C}" dt="2022-12-02T13:27:45.595" v="2060" actId="478"/>
          <ac:spMkLst>
            <pc:docMk/>
            <pc:sldMk cId="4234153997" sldId="450"/>
            <ac:spMk id="15" creationId="{8F9AD439-3126-868A-BEE4-FDE97C8E2C5E}"/>
          </ac:spMkLst>
        </pc:spChg>
        <pc:graphicFrameChg chg="add del mod">
          <ac:chgData name="Thúy Mai" userId="222f1c7e07c9bd7a" providerId="LiveId" clId="{5F7D8AB8-6D14-4804-8568-D11B5582628C}" dt="2022-12-02T13:27:11.632" v="2045"/>
          <ac:graphicFrameMkLst>
            <pc:docMk/>
            <pc:sldMk cId="4234153997" sldId="450"/>
            <ac:graphicFrameMk id="2" creationId="{A7522D29-0BD5-5CC4-608D-9994CDA5151D}"/>
          </ac:graphicFrameMkLst>
        </pc:graphicFrameChg>
        <pc:graphicFrameChg chg="add del mod">
          <ac:chgData name="Thúy Mai" userId="222f1c7e07c9bd7a" providerId="LiveId" clId="{5F7D8AB8-6D14-4804-8568-D11B5582628C}" dt="2022-12-02T13:27:39.315" v="2056"/>
          <ac:graphicFrameMkLst>
            <pc:docMk/>
            <pc:sldMk cId="4234153997" sldId="450"/>
            <ac:graphicFrameMk id="6" creationId="{7BFA90DC-3F7F-6469-5633-75FAD5023072}"/>
          </ac:graphicFrameMkLst>
        </pc:graphicFrameChg>
        <pc:graphicFrameChg chg="add del mod">
          <ac:chgData name="Thúy Mai" userId="222f1c7e07c9bd7a" providerId="LiveId" clId="{5F7D8AB8-6D14-4804-8568-D11B5582628C}" dt="2022-12-02T13:28:27.381" v="2078"/>
          <ac:graphicFrameMkLst>
            <pc:docMk/>
            <pc:sldMk cId="4234153997" sldId="450"/>
            <ac:graphicFrameMk id="13" creationId="{67E4CB3B-B1BB-2C83-FFFD-BC91E5A0A77E}"/>
          </ac:graphicFrameMkLst>
        </pc:graphicFrameChg>
        <pc:picChg chg="mod">
          <ac:chgData name="Thúy Mai" userId="222f1c7e07c9bd7a" providerId="LiveId" clId="{5F7D8AB8-6D14-4804-8568-D11B5582628C}" dt="2022-12-02T13:28:05.545" v="2066" actId="1076"/>
          <ac:picMkLst>
            <pc:docMk/>
            <pc:sldMk cId="4234153997" sldId="450"/>
            <ac:picMk id="4" creationId="{A201D6F1-B63A-CCFA-6904-B8508865D342}"/>
          </ac:picMkLst>
        </pc:picChg>
        <pc:picChg chg="add mod">
          <ac:chgData name="Thúy Mai" userId="222f1c7e07c9bd7a" providerId="LiveId" clId="{5F7D8AB8-6D14-4804-8568-D11B5582628C}" dt="2022-12-02T13:28:50.837" v="2088" actId="1076"/>
          <ac:picMkLst>
            <pc:docMk/>
            <pc:sldMk cId="4234153997" sldId="450"/>
            <ac:picMk id="9218" creationId="{EC847D42-D284-7536-6287-071A0CDBD146}"/>
          </ac:picMkLst>
        </pc:pic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289519003" sldId="451"/>
        </pc:sldMkLst>
        <pc:spChg chg="add del mod">
          <ac:chgData name="Thúy Mai" userId="222f1c7e07c9bd7a" providerId="LiveId" clId="{5F7D8AB8-6D14-4804-8568-D11B5582628C}" dt="2022-12-02T13:30:26.929" v="2118" actId="478"/>
          <ac:spMkLst>
            <pc:docMk/>
            <pc:sldMk cId="289519003" sldId="451"/>
            <ac:spMk id="5" creationId="{83CF6A27-3AF9-63B0-279A-2F5B5CE629D3}"/>
          </ac:spMkLst>
        </pc:spChg>
        <pc:spChg chg="mod">
          <ac:chgData name="Thúy Mai" userId="222f1c7e07c9bd7a" providerId="LiveId" clId="{5F7D8AB8-6D14-4804-8568-D11B5582628C}" dt="2022-12-02T13:29:29.115" v="2101" actId="2710"/>
          <ac:spMkLst>
            <pc:docMk/>
            <pc:sldMk cId="289519003" sldId="451"/>
            <ac:spMk id="11" creationId="{9A24CCA3-1E21-B80E-E59B-54290895FD8F}"/>
          </ac:spMkLst>
        </pc:spChg>
        <pc:spChg chg="mod">
          <ac:chgData name="Thúy Mai" userId="222f1c7e07c9bd7a" providerId="LiveId" clId="{5F7D8AB8-6D14-4804-8568-D11B5582628C}" dt="2022-12-02T13:29:59.059" v="2109" actId="1076"/>
          <ac:spMkLst>
            <pc:docMk/>
            <pc:sldMk cId="289519003" sldId="451"/>
            <ac:spMk id="12" creationId="{10F17BAF-8D98-7EE0-D27B-EDF732F9E3E3}"/>
          </ac:spMkLst>
        </pc:spChg>
        <pc:graphicFrameChg chg="add del mod">
          <ac:chgData name="Thúy Mai" userId="222f1c7e07c9bd7a" providerId="LiveId" clId="{5F7D8AB8-6D14-4804-8568-D11B5582628C}" dt="2022-12-02T13:29:16.719" v="2093"/>
          <ac:graphicFrameMkLst>
            <pc:docMk/>
            <pc:sldMk cId="289519003" sldId="451"/>
            <ac:graphicFrameMk id="2" creationId="{62AB128E-5A6C-B0FF-9664-22D7538FF2D6}"/>
          </ac:graphicFrameMkLst>
        </pc:graphicFrameChg>
        <pc:picChg chg="del">
          <ac:chgData name="Thúy Mai" userId="222f1c7e07c9bd7a" providerId="LiveId" clId="{5F7D8AB8-6D14-4804-8568-D11B5582628C}" dt="2022-12-02T13:29:19.972" v="2097" actId="478"/>
          <ac:picMkLst>
            <pc:docMk/>
            <pc:sldMk cId="289519003" sldId="451"/>
            <ac:picMk id="9218" creationId="{EC847D42-D284-7536-6287-071A0CDBD146}"/>
          </ac:picMkLst>
        </pc:picChg>
      </pc:sldChg>
      <pc:sldChg chg="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1484594299" sldId="452"/>
        </pc:sldMkLst>
        <pc:spChg chg="del mod">
          <ac:chgData name="Thúy Mai" userId="222f1c7e07c9bd7a" providerId="LiveId" clId="{5F7D8AB8-6D14-4804-8568-D11B5582628C}" dt="2022-12-02T13:30:23.938" v="2117"/>
          <ac:spMkLst>
            <pc:docMk/>
            <pc:sldMk cId="1484594299" sldId="452"/>
            <ac:spMk id="5" creationId="{83CF6A27-3AF9-63B0-279A-2F5B5CE629D3}"/>
          </ac:spMkLst>
        </pc:spChg>
        <pc:spChg chg="mod">
          <ac:chgData name="Thúy Mai" userId="222f1c7e07c9bd7a" providerId="LiveId" clId="{5F7D8AB8-6D14-4804-8568-D11B5582628C}" dt="2022-12-02T13:30:21.256" v="2115" actId="123"/>
          <ac:spMkLst>
            <pc:docMk/>
            <pc:sldMk cId="1484594299" sldId="452"/>
            <ac:spMk id="12" creationId="{10F17BAF-8D98-7EE0-D27B-EDF732F9E3E3}"/>
          </ac:spMkLst>
        </pc:spChg>
      </pc:sldChg>
      <pc:sldChg chg="addSp delSp modSp add mod modTransition">
        <pc:chgData name="Thúy Mai" userId="222f1c7e07c9bd7a" providerId="LiveId" clId="{5F7D8AB8-6D14-4804-8568-D11B5582628C}" dt="2022-12-02T13:51:29.172" v="2720"/>
        <pc:sldMkLst>
          <pc:docMk/>
          <pc:sldMk cId="888735125" sldId="453"/>
        </pc:sldMkLst>
        <pc:spChg chg="del">
          <ac:chgData name="Thúy Mai" userId="222f1c7e07c9bd7a" providerId="LiveId" clId="{5F7D8AB8-6D14-4804-8568-D11B5582628C}" dt="2022-12-02T13:30:39.290" v="2120" actId="478"/>
          <ac:spMkLst>
            <pc:docMk/>
            <pc:sldMk cId="888735125" sldId="453"/>
            <ac:spMk id="11" creationId="{9A24CCA3-1E21-B80E-E59B-54290895FD8F}"/>
          </ac:spMkLst>
        </pc:spChg>
        <pc:spChg chg="mod">
          <ac:chgData name="Thúy Mai" userId="222f1c7e07c9bd7a" providerId="LiveId" clId="{5F7D8AB8-6D14-4804-8568-D11B5582628C}" dt="2022-12-02T13:31:17.283" v="2133" actId="1076"/>
          <ac:spMkLst>
            <pc:docMk/>
            <pc:sldMk cId="888735125" sldId="453"/>
            <ac:spMk id="12" creationId="{10F17BAF-8D98-7EE0-D27B-EDF732F9E3E3}"/>
          </ac:spMkLst>
        </pc:spChg>
        <pc:graphicFrameChg chg="add del mod">
          <ac:chgData name="Thúy Mai" userId="222f1c7e07c9bd7a" providerId="LiveId" clId="{5F7D8AB8-6D14-4804-8568-D11B5582628C}" dt="2022-12-02T13:30:41.821" v="2123"/>
          <ac:graphicFrameMkLst>
            <pc:docMk/>
            <pc:sldMk cId="888735125" sldId="453"/>
            <ac:graphicFrameMk id="2" creationId="{AA747233-1B15-1B8E-A3DF-830CF31A0187}"/>
          </ac:graphicFrameMkLst>
        </pc:graphicFrameChg>
      </pc:sldChg>
      <pc:sldChg chg="addSp delSp modSp add mod modTransition addAnim delAnim modAnim">
        <pc:chgData name="Thúy Mai" userId="222f1c7e07c9bd7a" providerId="LiveId" clId="{5F7D8AB8-6D14-4804-8568-D11B5582628C}" dt="2022-12-02T13:51:29.172" v="2720"/>
        <pc:sldMkLst>
          <pc:docMk/>
          <pc:sldMk cId="3649265814" sldId="454"/>
        </pc:sldMkLst>
        <pc:spChg chg="add mod">
          <ac:chgData name="Thúy Mai" userId="222f1c7e07c9bd7a" providerId="LiveId" clId="{5F7D8AB8-6D14-4804-8568-D11B5582628C}" dt="2022-12-02T13:42:15.394" v="2527" actId="1076"/>
          <ac:spMkLst>
            <pc:docMk/>
            <pc:sldMk cId="3649265814" sldId="454"/>
            <ac:spMk id="2" creationId="{600096C2-2E9B-0A08-72F8-67F5E634AFA0}"/>
          </ac:spMkLst>
        </pc:spChg>
        <pc:spChg chg="add mod">
          <ac:chgData name="Thúy Mai" userId="222f1c7e07c9bd7a" providerId="LiveId" clId="{5F7D8AB8-6D14-4804-8568-D11B5582628C}" dt="2022-12-02T13:42:13.399" v="2526" actId="1076"/>
          <ac:spMkLst>
            <pc:docMk/>
            <pc:sldMk cId="3649265814" sldId="454"/>
            <ac:spMk id="3" creationId="{9B39902E-818F-25BC-61DF-67D6EA84380B}"/>
          </ac:spMkLst>
        </pc:spChg>
        <pc:spChg chg="add mod">
          <ac:chgData name="Thúy Mai" userId="222f1c7e07c9bd7a" providerId="LiveId" clId="{5F7D8AB8-6D14-4804-8568-D11B5582628C}" dt="2022-12-02T13:42:19.749" v="2528" actId="1076"/>
          <ac:spMkLst>
            <pc:docMk/>
            <pc:sldMk cId="3649265814" sldId="454"/>
            <ac:spMk id="5" creationId="{0A12721A-1823-5165-1A25-07117D5A0462}"/>
          </ac:spMkLst>
        </pc:spChg>
        <pc:spChg chg="del">
          <ac:chgData name="Thúy Mai" userId="222f1c7e07c9bd7a" providerId="LiveId" clId="{5F7D8AB8-6D14-4804-8568-D11B5582628C}" dt="2022-12-02T13:38:54.997" v="2435" actId="478"/>
          <ac:spMkLst>
            <pc:docMk/>
            <pc:sldMk cId="3649265814" sldId="454"/>
            <ac:spMk id="6" creationId="{60243E13-757E-BFAA-3CD5-1CCB2ECE559C}"/>
          </ac:spMkLst>
        </pc:spChg>
        <pc:spChg chg="add mod">
          <ac:chgData name="Thúy Mai" userId="222f1c7e07c9bd7a" providerId="LiveId" clId="{5F7D8AB8-6D14-4804-8568-D11B5582628C}" dt="2022-12-02T13:42:21.766" v="2529" actId="1076"/>
          <ac:spMkLst>
            <pc:docMk/>
            <pc:sldMk cId="3649265814" sldId="454"/>
            <ac:spMk id="7" creationId="{3670EE4B-4077-D12D-9915-032E8B0E1620}"/>
          </ac:spMkLst>
        </pc:spChg>
        <pc:spChg chg="add del mod">
          <ac:chgData name="Thúy Mai" userId="222f1c7e07c9bd7a" providerId="LiveId" clId="{5F7D8AB8-6D14-4804-8568-D11B5582628C}" dt="2022-12-02T13:42:06.834" v="2523" actId="478"/>
          <ac:spMkLst>
            <pc:docMk/>
            <pc:sldMk cId="3649265814" sldId="454"/>
            <ac:spMk id="8" creationId="{F91FC3B5-AABF-0270-DB6A-70CA941D2BC9}"/>
          </ac:spMkLst>
        </pc:spChg>
        <pc:spChg chg="del">
          <ac:chgData name="Thúy Mai" userId="222f1c7e07c9bd7a" providerId="LiveId" clId="{5F7D8AB8-6D14-4804-8568-D11B5582628C}" dt="2022-12-02T13:38:50.804" v="2432" actId="478"/>
          <ac:spMkLst>
            <pc:docMk/>
            <pc:sldMk cId="3649265814" sldId="454"/>
            <ac:spMk id="9" creationId="{061A71CE-AE30-4081-0C06-F35FB66B0B7A}"/>
          </ac:spMkLst>
        </pc:spChg>
        <pc:spChg chg="add del mod">
          <ac:chgData name="Thúy Mai" userId="222f1c7e07c9bd7a" providerId="LiveId" clId="{5F7D8AB8-6D14-4804-8568-D11B5582628C}" dt="2022-12-02T13:42:06.834" v="2523" actId="478"/>
          <ac:spMkLst>
            <pc:docMk/>
            <pc:sldMk cId="3649265814" sldId="454"/>
            <ac:spMk id="11" creationId="{881393DD-0A3C-763E-A621-1DCDD328143F}"/>
          </ac:spMkLst>
        </pc:spChg>
        <pc:spChg chg="add del mod">
          <ac:chgData name="Thúy Mai" userId="222f1c7e07c9bd7a" providerId="LiveId" clId="{5F7D8AB8-6D14-4804-8568-D11B5582628C}" dt="2022-12-02T13:42:06.834" v="2523" actId="478"/>
          <ac:spMkLst>
            <pc:docMk/>
            <pc:sldMk cId="3649265814" sldId="454"/>
            <ac:spMk id="12" creationId="{73CE7CF2-5014-B3DA-F644-3FC41A532AC6}"/>
          </ac:spMkLst>
        </pc:spChg>
        <pc:spChg chg="add del mod">
          <ac:chgData name="Thúy Mai" userId="222f1c7e07c9bd7a" providerId="LiveId" clId="{5F7D8AB8-6D14-4804-8568-D11B5582628C}" dt="2022-12-02T13:42:06.834" v="2523" actId="478"/>
          <ac:spMkLst>
            <pc:docMk/>
            <pc:sldMk cId="3649265814" sldId="454"/>
            <ac:spMk id="13" creationId="{65FBFA20-F600-69E2-3508-19A2282C96C1}"/>
          </ac:spMkLst>
        </pc:spChg>
        <pc:picChg chg="add del">
          <ac:chgData name="Thúy Mai" userId="222f1c7e07c9bd7a" providerId="LiveId" clId="{5F7D8AB8-6D14-4804-8568-D11B5582628C}" dt="2022-12-02T13:38:53.596" v="2434" actId="478"/>
          <ac:picMkLst>
            <pc:docMk/>
            <pc:sldMk cId="3649265814" sldId="454"/>
            <ac:picMk id="4" creationId="{F97E5374-0B96-3F9F-6AF1-FDA77F5E9E39}"/>
          </ac:picMkLst>
        </pc:picChg>
        <pc:picChg chg="add del">
          <ac:chgData name="Thúy Mai" userId="222f1c7e07c9bd7a" providerId="LiveId" clId="{5F7D8AB8-6D14-4804-8568-D11B5582628C}" dt="2022-12-02T13:42:04.462" v="2522" actId="478"/>
          <ac:picMkLst>
            <pc:docMk/>
            <pc:sldMk cId="3649265814" sldId="454"/>
            <ac:picMk id="10" creationId="{9BBA79E4-BB77-1C47-3F74-B043EF60DE6D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2325106638" sldId="455"/>
        </pc:sldMkLst>
        <pc:spChg chg="mod">
          <ac:chgData name="Thúy Mai" userId="222f1c7e07c9bd7a" providerId="LiveId" clId="{5F7D8AB8-6D14-4804-8568-D11B5582628C}" dt="2022-12-02T13:42:35.720" v="2532" actId="1076"/>
          <ac:spMkLst>
            <pc:docMk/>
            <pc:sldMk cId="2325106638" sldId="455"/>
            <ac:spMk id="2" creationId="{600096C2-2E9B-0A08-72F8-67F5E634AFA0}"/>
          </ac:spMkLst>
        </pc:spChg>
        <pc:spChg chg="del">
          <ac:chgData name="Thúy Mai" userId="222f1c7e07c9bd7a" providerId="LiveId" clId="{5F7D8AB8-6D14-4804-8568-D11B5582628C}" dt="2022-12-02T13:42:31.351" v="2530" actId="478"/>
          <ac:spMkLst>
            <pc:docMk/>
            <pc:sldMk cId="2325106638" sldId="455"/>
            <ac:spMk id="3" creationId="{9B39902E-818F-25BC-61DF-67D6EA84380B}"/>
          </ac:spMkLst>
        </pc:spChg>
        <pc:spChg chg="del">
          <ac:chgData name="Thúy Mai" userId="222f1c7e07c9bd7a" providerId="LiveId" clId="{5F7D8AB8-6D14-4804-8568-D11B5582628C}" dt="2022-12-02T13:42:31.351" v="2530" actId="478"/>
          <ac:spMkLst>
            <pc:docMk/>
            <pc:sldMk cId="2325106638" sldId="455"/>
            <ac:spMk id="5" creationId="{0A12721A-1823-5165-1A25-07117D5A0462}"/>
          </ac:spMkLst>
        </pc:spChg>
        <pc:spChg chg="add mod">
          <ac:chgData name="Thúy Mai" userId="222f1c7e07c9bd7a" providerId="LiveId" clId="{5F7D8AB8-6D14-4804-8568-D11B5582628C}" dt="2022-12-02T13:43:11.003" v="2560" actId="1076"/>
          <ac:spMkLst>
            <pc:docMk/>
            <pc:sldMk cId="2325106638" sldId="455"/>
            <ac:spMk id="6" creationId="{F3F4E5C5-C631-A980-F5D4-4B595D3DAC46}"/>
          </ac:spMkLst>
        </pc:spChg>
        <pc:spChg chg="del">
          <ac:chgData name="Thúy Mai" userId="222f1c7e07c9bd7a" providerId="LiveId" clId="{5F7D8AB8-6D14-4804-8568-D11B5582628C}" dt="2022-12-02T13:42:31.351" v="2530" actId="478"/>
          <ac:spMkLst>
            <pc:docMk/>
            <pc:sldMk cId="2325106638" sldId="455"/>
            <ac:spMk id="7" creationId="{3670EE4B-4077-D12D-9915-032E8B0E1620}"/>
          </ac:spMkLst>
        </pc:spChg>
        <pc:spChg chg="mod">
          <ac:chgData name="Thúy Mai" userId="222f1c7e07c9bd7a" providerId="LiveId" clId="{5F7D8AB8-6D14-4804-8568-D11B5582628C}" dt="2022-12-02T13:42:38.050" v="2533" actId="1076"/>
          <ac:spMkLst>
            <pc:docMk/>
            <pc:sldMk cId="2325106638" sldId="455"/>
            <ac:spMk id="8" creationId="{F91FC3B5-AABF-0270-DB6A-70CA941D2BC9}"/>
          </ac:spMkLst>
        </pc:spChg>
        <pc:spChg chg="mod">
          <ac:chgData name="Thúy Mai" userId="222f1c7e07c9bd7a" providerId="LiveId" clId="{5F7D8AB8-6D14-4804-8568-D11B5582628C}" dt="2022-12-02T13:42:43.035" v="2534" actId="1076"/>
          <ac:spMkLst>
            <pc:docMk/>
            <pc:sldMk cId="2325106638" sldId="455"/>
            <ac:spMk id="11" creationId="{881393DD-0A3C-763E-A621-1DCDD328143F}"/>
          </ac:spMkLst>
        </pc:spChg>
        <pc:spChg chg="mod">
          <ac:chgData name="Thúy Mai" userId="222f1c7e07c9bd7a" providerId="LiveId" clId="{5F7D8AB8-6D14-4804-8568-D11B5582628C}" dt="2022-12-02T13:42:48.037" v="2535" actId="1076"/>
          <ac:spMkLst>
            <pc:docMk/>
            <pc:sldMk cId="2325106638" sldId="455"/>
            <ac:spMk id="12" creationId="{73CE7CF2-5014-B3DA-F644-3FC41A532AC6}"/>
          </ac:spMkLst>
        </pc:spChg>
        <pc:spChg chg="del mod">
          <ac:chgData name="Thúy Mai" userId="222f1c7e07c9bd7a" providerId="LiveId" clId="{5F7D8AB8-6D14-4804-8568-D11B5582628C}" dt="2022-12-02T13:43:03.375" v="2558"/>
          <ac:spMkLst>
            <pc:docMk/>
            <pc:sldMk cId="2325106638" sldId="455"/>
            <ac:spMk id="13" creationId="{65FBFA20-F600-69E2-3508-19A2282C96C1}"/>
          </ac:spMkLst>
        </pc:spChg>
      </pc:sldChg>
      <pc:sldChg chg="new del">
        <pc:chgData name="Thúy Mai" userId="222f1c7e07c9bd7a" providerId="LiveId" clId="{5F7D8AB8-6D14-4804-8568-D11B5582628C}" dt="2022-12-02T13:45:38.483" v="2599" actId="47"/>
        <pc:sldMkLst>
          <pc:docMk/>
          <pc:sldMk cId="3173810797" sldId="456"/>
        </pc:sldMkLst>
      </pc:sldChg>
      <pc:sldChg chg="new del">
        <pc:chgData name="Thúy Mai" userId="222f1c7e07c9bd7a" providerId="LiveId" clId="{5F7D8AB8-6D14-4804-8568-D11B5582628C}" dt="2022-12-02T13:45:38.688" v="2600" actId="47"/>
        <pc:sldMkLst>
          <pc:docMk/>
          <pc:sldMk cId="1175903565" sldId="457"/>
        </pc:sldMkLst>
      </pc:sldChg>
      <pc:sldChg chg="addSp delSp modSp add mod ord modTransition delAnim">
        <pc:chgData name="Thúy Mai" userId="222f1c7e07c9bd7a" providerId="LiveId" clId="{5F7D8AB8-6D14-4804-8568-D11B5582628C}" dt="2022-12-02T13:54:04.126" v="2735" actId="14100"/>
        <pc:sldMkLst>
          <pc:docMk/>
          <pc:sldMk cId="4025891145" sldId="458"/>
        </pc:sldMkLst>
        <pc:spChg chg="mod">
          <ac:chgData name="Thúy Mai" userId="222f1c7e07c9bd7a" providerId="LiveId" clId="{5F7D8AB8-6D14-4804-8568-D11B5582628C}" dt="2022-12-02T13:43:50.704" v="2575" actId="207"/>
          <ac:spMkLst>
            <pc:docMk/>
            <pc:sldMk cId="4025891145" sldId="458"/>
            <ac:spMk id="2" creationId="{600096C2-2E9B-0A08-72F8-67F5E634AFA0}"/>
          </ac:spMkLst>
        </pc:spChg>
        <pc:spChg chg="mod">
          <ac:chgData name="Thúy Mai" userId="222f1c7e07c9bd7a" providerId="LiveId" clId="{5F7D8AB8-6D14-4804-8568-D11B5582628C}" dt="2022-12-02T13:54:04.126" v="2735" actId="14100"/>
          <ac:spMkLst>
            <pc:docMk/>
            <pc:sldMk cId="4025891145" sldId="458"/>
            <ac:spMk id="3" creationId="{9B39902E-818F-25BC-61DF-67D6EA84380B}"/>
          </ac:spMkLst>
        </pc:spChg>
        <pc:spChg chg="del">
          <ac:chgData name="Thúy Mai" userId="222f1c7e07c9bd7a" providerId="LiveId" clId="{5F7D8AB8-6D14-4804-8568-D11B5582628C}" dt="2022-12-02T13:44:25.648" v="2581" actId="478"/>
          <ac:spMkLst>
            <pc:docMk/>
            <pc:sldMk cId="4025891145" sldId="458"/>
            <ac:spMk id="5" creationId="{0A12721A-1823-5165-1A25-07117D5A0462}"/>
          </ac:spMkLst>
        </pc:spChg>
        <pc:spChg chg="del">
          <ac:chgData name="Thúy Mai" userId="222f1c7e07c9bd7a" providerId="LiveId" clId="{5F7D8AB8-6D14-4804-8568-D11B5582628C}" dt="2022-12-02T13:44:23.654" v="2580" actId="478"/>
          <ac:spMkLst>
            <pc:docMk/>
            <pc:sldMk cId="4025891145" sldId="458"/>
            <ac:spMk id="7" creationId="{3670EE4B-4077-D12D-9915-032E8B0E1620}"/>
          </ac:spMkLst>
        </pc:spChg>
        <pc:spChg chg="add del mod">
          <ac:chgData name="Thúy Mai" userId="222f1c7e07c9bd7a" providerId="LiveId" clId="{5F7D8AB8-6D14-4804-8568-D11B5582628C}" dt="2022-12-02T13:44:32.877" v="2583" actId="478"/>
          <ac:spMkLst>
            <pc:docMk/>
            <pc:sldMk cId="4025891145" sldId="458"/>
            <ac:spMk id="9" creationId="{0DC7948C-4205-7DD4-DB19-6CE4C17D6337}"/>
          </ac:spMkLst>
        </pc:spChg>
        <pc:graphicFrameChg chg="add del mod">
          <ac:chgData name="Thúy Mai" userId="222f1c7e07c9bd7a" providerId="LiveId" clId="{5F7D8AB8-6D14-4804-8568-D11B5582628C}" dt="2022-12-02T13:43:34.297" v="2567"/>
          <ac:graphicFrameMkLst>
            <pc:docMk/>
            <pc:sldMk cId="4025891145" sldId="458"/>
            <ac:graphicFrameMk id="6" creationId="{23043D5A-3C6F-DB42-C460-B2639AF8FD4A}"/>
          </ac:graphicFrameMkLst>
        </pc:graphicFrameChg>
        <pc:picChg chg="mod">
          <ac:chgData name="Thúy Mai" userId="222f1c7e07c9bd7a" providerId="LiveId" clId="{5F7D8AB8-6D14-4804-8568-D11B5582628C}" dt="2022-12-02T13:44:20.597" v="2579" actId="1076"/>
          <ac:picMkLst>
            <pc:docMk/>
            <pc:sldMk cId="4025891145" sldId="458"/>
            <ac:picMk id="4" creationId="{F97E5374-0B96-3F9F-6AF1-FDA77F5E9E39}"/>
          </ac:picMkLst>
        </pc:picChg>
        <pc:picChg chg="ord">
          <ac:chgData name="Thúy Mai" userId="222f1c7e07c9bd7a" providerId="LiveId" clId="{5F7D8AB8-6D14-4804-8568-D11B5582628C}" dt="2022-12-02T13:44:43.054" v="2585" actId="166"/>
          <ac:picMkLst>
            <pc:docMk/>
            <pc:sldMk cId="4025891145" sldId="458"/>
            <ac:picMk id="10" creationId="{9BBA79E4-BB77-1C47-3F74-B043EF60DE6D}"/>
          </ac:picMkLst>
        </pc:pic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474059199" sldId="459"/>
        </pc:sldMkLst>
        <pc:spChg chg="mod">
          <ac:chgData name="Thúy Mai" userId="222f1c7e07c9bd7a" providerId="LiveId" clId="{5F7D8AB8-6D14-4804-8568-D11B5582628C}" dt="2022-12-02T13:44:58.013" v="2588"/>
          <ac:spMkLst>
            <pc:docMk/>
            <pc:sldMk cId="474059199" sldId="459"/>
            <ac:spMk id="3" creationId="{9B39902E-818F-25BC-61DF-67D6EA84380B}"/>
          </ac:spMkLst>
        </pc:spChg>
        <pc:spChg chg="add mod">
          <ac:chgData name="Thúy Mai" userId="222f1c7e07c9bd7a" providerId="LiveId" clId="{5F7D8AB8-6D14-4804-8568-D11B5582628C}" dt="2022-12-02T13:45:14.080" v="2594" actId="123"/>
          <ac:spMkLst>
            <pc:docMk/>
            <pc:sldMk cId="474059199" sldId="459"/>
            <ac:spMk id="5" creationId="{BBB74147-1D81-1429-DDBB-F63F2D6E729C}"/>
          </ac:spMkLst>
        </pc:spChg>
        <pc:spChg chg="del mod">
          <ac:chgData name="Thúy Mai" userId="222f1c7e07c9bd7a" providerId="LiveId" clId="{5F7D8AB8-6D14-4804-8568-D11B5582628C}" dt="2022-12-02T13:45:22.524" v="2598"/>
          <ac:spMkLst>
            <pc:docMk/>
            <pc:sldMk cId="474059199" sldId="459"/>
            <ac:spMk id="9" creationId="{0DC7948C-4205-7DD4-DB19-6CE4C17D6337}"/>
          </ac:spMkLst>
        </pc:spChg>
        <pc:picChg chg="ord">
          <ac:chgData name="Thúy Mai" userId="222f1c7e07c9bd7a" providerId="LiveId" clId="{5F7D8AB8-6D14-4804-8568-D11B5582628C}" dt="2022-12-02T13:45:22.041" v="2596" actId="166"/>
          <ac:picMkLst>
            <pc:docMk/>
            <pc:sldMk cId="474059199" sldId="459"/>
            <ac:picMk id="10" creationId="{9BBA79E4-BB77-1C47-3F74-B043EF60DE6D}"/>
          </ac:picMkLst>
        </pc:picChg>
      </pc:sldChg>
      <pc:sldChg chg="new del">
        <pc:chgData name="Thúy Mai" userId="222f1c7e07c9bd7a" providerId="LiveId" clId="{5F7D8AB8-6D14-4804-8568-D11B5582628C}" dt="2022-12-02T13:47:52.296" v="2642" actId="47"/>
        <pc:sldMkLst>
          <pc:docMk/>
          <pc:sldMk cId="79339785" sldId="460"/>
        </pc:sldMkLst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3003696064" sldId="461"/>
        </pc:sldMkLst>
        <pc:spChg chg="add mod">
          <ac:chgData name="Thúy Mai" userId="222f1c7e07c9bd7a" providerId="LiveId" clId="{5F7D8AB8-6D14-4804-8568-D11B5582628C}" dt="2022-12-02T13:50:26.888" v="2693" actId="21"/>
          <ac:spMkLst>
            <pc:docMk/>
            <pc:sldMk cId="3003696064" sldId="461"/>
            <ac:spMk id="2" creationId="{2217FED0-CF79-A1AF-2D0A-7AB90AC3998F}"/>
          </ac:spMkLst>
        </pc:spChg>
        <pc:spChg chg="add mod">
          <ac:chgData name="Thúy Mai" userId="222f1c7e07c9bd7a" providerId="LiveId" clId="{5F7D8AB8-6D14-4804-8568-D11B5582628C}" dt="2022-12-02T13:48:13.075" v="2649" actId="14100"/>
          <ac:spMkLst>
            <pc:docMk/>
            <pc:sldMk cId="3003696064" sldId="461"/>
            <ac:spMk id="3" creationId="{DB7E3A3E-2AFE-E6F2-07B6-3E1306AE13DA}"/>
          </ac:spMkLst>
        </pc:spChg>
        <pc:spChg chg="add del mod">
          <ac:chgData name="Thúy Mai" userId="222f1c7e07c9bd7a" providerId="LiveId" clId="{5F7D8AB8-6D14-4804-8568-D11B5582628C}" dt="2022-12-02T13:50:13.159" v="2687" actId="478"/>
          <ac:spMkLst>
            <pc:docMk/>
            <pc:sldMk cId="3003696064" sldId="461"/>
            <ac:spMk id="4" creationId="{2D397358-6F69-B796-FCE1-423A0425FA97}"/>
          </ac:spMkLst>
        </pc:spChg>
        <pc:spChg chg="add del mod">
          <ac:chgData name="Thúy Mai" userId="222f1c7e07c9bd7a" providerId="LiveId" clId="{5F7D8AB8-6D14-4804-8568-D11B5582628C}" dt="2022-12-02T13:50:14.141" v="2688" actId="478"/>
          <ac:spMkLst>
            <pc:docMk/>
            <pc:sldMk cId="3003696064" sldId="461"/>
            <ac:spMk id="5" creationId="{D2A4607D-845A-3C92-B2B5-3CA0B3D31630}"/>
          </ac:spMkLst>
        </pc:spChg>
        <pc:spChg chg="del">
          <ac:chgData name="Thúy Mai" userId="222f1c7e07c9bd7a" providerId="LiveId" clId="{5F7D8AB8-6D14-4804-8568-D11B5582628C}" dt="2022-12-02T13:47:47.760" v="2640" actId="478"/>
          <ac:spMkLst>
            <pc:docMk/>
            <pc:sldMk cId="3003696064" sldId="461"/>
            <ac:spMk id="6" creationId="{60243E13-757E-BFAA-3CD5-1CCB2ECE559C}"/>
          </ac:spMkLst>
        </pc:spChg>
        <pc:spChg chg="add mod">
          <ac:chgData name="Thúy Mai" userId="222f1c7e07c9bd7a" providerId="LiveId" clId="{5F7D8AB8-6D14-4804-8568-D11B5582628C}" dt="2022-12-02T13:50:35.259" v="2697" actId="1076"/>
          <ac:spMkLst>
            <pc:docMk/>
            <pc:sldMk cId="3003696064" sldId="461"/>
            <ac:spMk id="7" creationId="{B1CD5C33-4ED7-7184-461E-984BBCADFC91}"/>
          </ac:spMkLst>
        </pc:spChg>
        <pc:spChg chg="add del mod">
          <ac:chgData name="Thúy Mai" userId="222f1c7e07c9bd7a" providerId="LiveId" clId="{5F7D8AB8-6D14-4804-8568-D11B5582628C}" dt="2022-12-02T13:50:33.313" v="2696" actId="478"/>
          <ac:spMkLst>
            <pc:docMk/>
            <pc:sldMk cId="3003696064" sldId="461"/>
            <ac:spMk id="8" creationId="{08C6F6E7-3C78-FFDE-3F68-76F41618D65F}"/>
          </ac:spMkLst>
        </pc:spChg>
        <pc:spChg chg="del">
          <ac:chgData name="Thúy Mai" userId="222f1c7e07c9bd7a" providerId="LiveId" clId="{5F7D8AB8-6D14-4804-8568-D11B5582628C}" dt="2022-12-02T13:47:47.760" v="2640" actId="478"/>
          <ac:spMkLst>
            <pc:docMk/>
            <pc:sldMk cId="3003696064" sldId="461"/>
            <ac:spMk id="10" creationId="{F1284907-D375-D919-E515-CBE38D56F423}"/>
          </ac:spMkLst>
        </pc:spChg>
        <pc:picChg chg="mod">
          <ac:chgData name="Thúy Mai" userId="222f1c7e07c9bd7a" providerId="LiveId" clId="{5F7D8AB8-6D14-4804-8568-D11B5582628C}" dt="2022-12-02T13:50:21.386" v="2691" actId="1076"/>
          <ac:picMkLst>
            <pc:docMk/>
            <pc:sldMk cId="3003696064" sldId="461"/>
            <ac:picMk id="9" creationId="{9266D622-6085-A9B3-6AC7-D54FE8391198}"/>
          </ac:picMkLst>
        </pc:picChg>
        <pc:picChg chg="del">
          <ac:chgData name="Thúy Mai" userId="222f1c7e07c9bd7a" providerId="LiveId" clId="{5F7D8AB8-6D14-4804-8568-D11B5582628C}" dt="2022-12-02T13:47:47.760" v="2640" actId="478"/>
          <ac:picMkLst>
            <pc:docMk/>
            <pc:sldMk cId="3003696064" sldId="461"/>
            <ac:picMk id="15" creationId="{5D71CC0F-0599-3C34-5228-42E730423C7B}"/>
          </ac:picMkLst>
        </pc:picChg>
      </pc:sldChg>
      <pc:sldChg chg="delSp modSp add mod ord modTransition delAnim">
        <pc:chgData name="Thúy Mai" userId="222f1c7e07c9bd7a" providerId="LiveId" clId="{5F7D8AB8-6D14-4804-8568-D11B5582628C}" dt="2022-12-02T13:51:29.172" v="2720"/>
        <pc:sldMkLst>
          <pc:docMk/>
          <pc:sldMk cId="2563980647" sldId="462"/>
        </pc:sldMkLst>
        <pc:spChg chg="del">
          <ac:chgData name="Thúy Mai" userId="222f1c7e07c9bd7a" providerId="LiveId" clId="{5F7D8AB8-6D14-4804-8568-D11B5582628C}" dt="2022-12-02T13:50:08.423" v="2683" actId="478"/>
          <ac:spMkLst>
            <pc:docMk/>
            <pc:sldMk cId="2563980647" sldId="462"/>
            <ac:spMk id="2" creationId="{2217FED0-CF79-A1AF-2D0A-7AB90AC3998F}"/>
          </ac:spMkLst>
        </pc:spChg>
        <pc:spChg chg="mod">
          <ac:chgData name="Thúy Mai" userId="222f1c7e07c9bd7a" providerId="LiveId" clId="{5F7D8AB8-6D14-4804-8568-D11B5582628C}" dt="2022-12-02T13:50:06.037" v="2682" actId="1076"/>
          <ac:spMkLst>
            <pc:docMk/>
            <pc:sldMk cId="2563980647" sldId="462"/>
            <ac:spMk id="4" creationId="{2D397358-6F69-B796-FCE1-423A0425FA97}"/>
          </ac:spMkLst>
        </pc:spChg>
        <pc:spChg chg="mod">
          <ac:chgData name="Thúy Mai" userId="222f1c7e07c9bd7a" providerId="LiveId" clId="{5F7D8AB8-6D14-4804-8568-D11B5582628C}" dt="2022-12-02T13:50:02.422" v="2681" actId="1076"/>
          <ac:spMkLst>
            <pc:docMk/>
            <pc:sldMk cId="2563980647" sldId="462"/>
            <ac:spMk id="5" creationId="{D2A4607D-845A-3C92-B2B5-3CA0B3D31630}"/>
          </ac:spMkLst>
        </pc:spChg>
        <pc:spChg chg="del">
          <ac:chgData name="Thúy Mai" userId="222f1c7e07c9bd7a" providerId="LiveId" clId="{5F7D8AB8-6D14-4804-8568-D11B5582628C}" dt="2022-12-02T13:49:57.095" v="2678" actId="478"/>
          <ac:spMkLst>
            <pc:docMk/>
            <pc:sldMk cId="2563980647" sldId="462"/>
            <ac:spMk id="7" creationId="{B1CD5C33-4ED7-7184-461E-984BBCADFC91}"/>
          </ac:spMkLst>
        </pc:spChg>
      </pc:sldChg>
      <pc:sldChg chg="delSp modSp add mod modTransition delAnim">
        <pc:chgData name="Thúy Mai" userId="222f1c7e07c9bd7a" providerId="LiveId" clId="{5F7D8AB8-6D14-4804-8568-D11B5582628C}" dt="2022-12-02T13:51:29.172" v="2720"/>
        <pc:sldMkLst>
          <pc:docMk/>
          <pc:sldMk cId="3887562380" sldId="463"/>
        </pc:sldMkLst>
        <pc:spChg chg="del">
          <ac:chgData name="Thúy Mai" userId="222f1c7e07c9bd7a" providerId="LiveId" clId="{5F7D8AB8-6D14-4804-8568-D11B5582628C}" dt="2022-12-02T13:50:39.027" v="2698" actId="478"/>
          <ac:spMkLst>
            <pc:docMk/>
            <pc:sldMk cId="3887562380" sldId="463"/>
            <ac:spMk id="7" creationId="{B1CD5C33-4ED7-7184-461E-984BBCADFC91}"/>
          </ac:spMkLst>
        </pc:spChg>
        <pc:spChg chg="mod">
          <ac:chgData name="Thúy Mai" userId="222f1c7e07c9bd7a" providerId="LiveId" clId="{5F7D8AB8-6D14-4804-8568-D11B5582628C}" dt="2022-12-02T13:50:40.734" v="2699" actId="1076"/>
          <ac:spMkLst>
            <pc:docMk/>
            <pc:sldMk cId="3887562380" sldId="463"/>
            <ac:spMk id="8" creationId="{08C6F6E7-3C78-FFDE-3F68-76F41618D65F}"/>
          </ac:spMkLst>
        </pc:spChg>
      </pc:sldChg>
      <pc:sldChg chg="modSp add mod modTransition">
        <pc:chgData name="Thúy Mai" userId="222f1c7e07c9bd7a" providerId="LiveId" clId="{5F7D8AB8-6D14-4804-8568-D11B5582628C}" dt="2022-12-02T13:51:29.172" v="2720"/>
        <pc:sldMkLst>
          <pc:docMk/>
          <pc:sldMk cId="3927519324" sldId="464"/>
        </pc:sldMkLst>
        <pc:spChg chg="mod">
          <ac:chgData name="Thúy Mai" userId="222f1c7e07c9bd7a" providerId="LiveId" clId="{5F7D8AB8-6D14-4804-8568-D11B5582628C}" dt="2022-12-02T13:50:48.365" v="2701" actId="21"/>
          <ac:spMkLst>
            <pc:docMk/>
            <pc:sldMk cId="3927519324" sldId="464"/>
            <ac:spMk id="2" creationId="{2217FED0-CF79-A1AF-2D0A-7AB90AC3998F}"/>
          </ac:spMkLst>
        </pc:spChg>
        <pc:spChg chg="mod">
          <ac:chgData name="Thúy Mai" userId="222f1c7e07c9bd7a" providerId="LiveId" clId="{5F7D8AB8-6D14-4804-8568-D11B5582628C}" dt="2022-12-02T13:50:54.334" v="2704" actId="20577"/>
          <ac:spMkLst>
            <pc:docMk/>
            <pc:sldMk cId="3927519324" sldId="464"/>
            <ac:spMk id="8" creationId="{08C6F6E7-3C78-FFDE-3F68-76F41618D65F}"/>
          </ac:spMkLst>
        </pc:spChg>
      </pc:sldChg>
      <pc:sldChg chg="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2211161867" sldId="465"/>
        </pc:sldMkLst>
        <pc:spChg chg="mod">
          <ac:chgData name="Thúy Mai" userId="222f1c7e07c9bd7a" providerId="LiveId" clId="{5F7D8AB8-6D14-4804-8568-D11B5582628C}" dt="2022-12-02T13:51:22.164" v="2716" actId="1076"/>
          <ac:spMkLst>
            <pc:docMk/>
            <pc:sldMk cId="2211161867" sldId="465"/>
            <ac:spMk id="2" creationId="{2217FED0-CF79-A1AF-2D0A-7AB90AC3998F}"/>
          </ac:spMkLst>
        </pc:spChg>
        <pc:spChg chg="del">
          <ac:chgData name="Thúy Mai" userId="222f1c7e07c9bd7a" providerId="LiveId" clId="{5F7D8AB8-6D14-4804-8568-D11B5582628C}" dt="2022-12-02T13:51:11.824" v="2711" actId="478"/>
          <ac:spMkLst>
            <pc:docMk/>
            <pc:sldMk cId="2211161867" sldId="465"/>
            <ac:spMk id="3" creationId="{DB7E3A3E-2AFE-E6F2-07B6-3E1306AE13DA}"/>
          </ac:spMkLst>
        </pc:spChg>
        <pc:spChg chg="del">
          <ac:chgData name="Thúy Mai" userId="222f1c7e07c9bd7a" providerId="LiveId" clId="{5F7D8AB8-6D14-4804-8568-D11B5582628C}" dt="2022-12-02T13:51:02.385" v="2706" actId="478"/>
          <ac:spMkLst>
            <pc:docMk/>
            <pc:sldMk cId="2211161867" sldId="465"/>
            <ac:spMk id="8" creationId="{08C6F6E7-3C78-FFDE-3F68-76F41618D65F}"/>
          </ac:spMkLst>
        </pc:spChg>
      </pc:sldChg>
      <pc:sldMasterChg chg="modTransition modSldLayout">
        <pc:chgData name="Thúy Mai" userId="222f1c7e07c9bd7a" providerId="LiveId" clId="{5F7D8AB8-6D14-4804-8568-D11B5582628C}" dt="2022-12-02T13:51:29.172" v="2720"/>
        <pc:sldMasterMkLst>
          <pc:docMk/>
          <pc:sldMasterMk cId="893947498" sldId="2147483648"/>
        </pc:sldMasterMkLst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2410271423" sldId="2147483649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1209209582" sldId="2147483650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1247241211" sldId="2147483651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2919102194" sldId="2147483652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488222183" sldId="2147483653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3646619004" sldId="2147483654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2345195686" sldId="2147483655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3221901518" sldId="2147483656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3792071815" sldId="2147483657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1053903321" sldId="2147483658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3092953618" sldId="2147483659"/>
          </pc:sldLayoutMkLst>
        </pc:sldLayoutChg>
      </pc:sldMasterChg>
    </pc:docChg>
  </pc:docChgLst>
  <pc:docChgLst>
    <pc:chgData name="Thúy Mai" userId="222f1c7e07c9bd7a" providerId="LiveId" clId="{33F39B89-79E0-406A-8164-5CE7723A47DA}"/>
    <pc:docChg chg="delSld modSld">
      <pc:chgData name="Thúy Mai" userId="222f1c7e07c9bd7a" providerId="LiveId" clId="{33F39B89-79E0-406A-8164-5CE7723A47DA}" dt="2022-12-02T14:03:18.394" v="72"/>
      <pc:docMkLst>
        <pc:docMk/>
      </pc:docMkLst>
      <pc:sldChg chg="del">
        <pc:chgData name="Thúy Mai" userId="222f1c7e07c9bd7a" providerId="LiveId" clId="{33F39B89-79E0-406A-8164-5CE7723A47DA}" dt="2022-12-02T13:57:57.814" v="0" actId="47"/>
        <pc:sldMkLst>
          <pc:docMk/>
          <pc:sldMk cId="2194443656" sldId="256"/>
        </pc:sldMkLst>
      </pc:sldChg>
      <pc:sldChg chg="addSp delSp modSp mod modAnim">
        <pc:chgData name="Thúy Mai" userId="222f1c7e07c9bd7a" providerId="LiveId" clId="{33F39B89-79E0-406A-8164-5CE7723A47DA}" dt="2022-12-02T14:03:18.394" v="72"/>
        <pc:sldMkLst>
          <pc:docMk/>
          <pc:sldMk cId="4192406924" sldId="257"/>
        </pc:sldMkLst>
        <pc:spChg chg="mod">
          <ac:chgData name="Thúy Mai" userId="222f1c7e07c9bd7a" providerId="LiveId" clId="{33F39B89-79E0-406A-8164-5CE7723A47DA}" dt="2022-12-02T14:03:07.773" v="70" actId="1076"/>
          <ac:spMkLst>
            <pc:docMk/>
            <pc:sldMk cId="4192406924" sldId="257"/>
            <ac:spMk id="4" creationId="{4C6BF3FA-86D0-C544-AEBB-CAC96E47EEC0}"/>
          </ac:spMkLst>
        </pc:spChg>
        <pc:picChg chg="add del mod">
          <ac:chgData name="Thúy Mai" userId="222f1c7e07c9bd7a" providerId="LiveId" clId="{33F39B89-79E0-406A-8164-5CE7723A47DA}" dt="2022-12-02T13:59:30.025" v="5" actId="478"/>
          <ac:picMkLst>
            <pc:docMk/>
            <pc:sldMk cId="4192406924" sldId="257"/>
            <ac:picMk id="1026" creationId="{321B6223-7B05-DCCE-58F4-B9BE7011E102}"/>
          </ac:picMkLst>
        </pc:picChg>
        <pc:picChg chg="add mod">
          <ac:chgData name="Thúy Mai" userId="222f1c7e07c9bd7a" providerId="LiveId" clId="{33F39B89-79E0-406A-8164-5CE7723A47DA}" dt="2022-12-02T14:02:34.624" v="9" actId="14100"/>
          <ac:picMkLst>
            <pc:docMk/>
            <pc:sldMk cId="4192406924" sldId="257"/>
            <ac:picMk id="1028" creationId="{92CECD84-1634-C21B-85A6-5D16F09767B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8646068-FAD5-99CA-197E-83A72CFD0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D9B14D48-5F74-9DFA-E5BC-19658E3A5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2675CD4-4660-0F4F-1458-5CC0C78C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E2EC157-4F31-33A3-B482-3FF28A9A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30AA2D9-AC4B-7965-B884-BEFB3886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0DB7FB3-034D-E5E8-152E-A1B06B48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B7017ED-B2E2-F504-C034-7A2722E1A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A1E147-7991-1E1F-BAB0-0F556423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4C58733-02CD-11B3-CF24-887E64FF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0109C1C-234E-915B-0427-2C9A0948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840E3938-6F4D-057B-2A98-974A356D7E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05892036-D6E1-2BB7-DB74-32E93C5AF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C5C1CDD-D369-7171-1CB7-23CB93833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30DF6A6-74D7-1B09-0BAE-C218392E4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3620B35-9C2C-0ADB-E230-13F46E24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CCD7AAD-1F22-0474-8E42-E5E7A9E8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5BF5952-8254-BB3F-C2C1-0BA0AD677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25FFF62-FED4-7090-68B2-4F6F7060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EBDDE51-6E81-794C-E2F8-084DA105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CA59B2C-0573-AA6E-2031-353621BC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B3EAFD-6BBC-E077-C86A-8CDA6F85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8769BFD-4851-43B8-BFFF-0AB8337B2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6FD7617-A6F8-6B88-737A-2AEF5CB1A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BD946F3-E97B-B2F8-7679-24BF02E3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37C2A24-D374-DD0A-6821-9E2ADEC1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491A433-D071-663B-91DD-9ABE651E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C2350CD-678E-CCC6-C515-A0B0319F7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9B42A7F-C99A-EBC1-711B-7607CA054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601E0DB-37F4-6690-EE5F-472121E1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97DD398-3617-B657-0623-0912E14C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51B19F4-2EE5-D7FC-FE13-60C1E02C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0C6185E-B5CB-2B20-C7E4-27F9FD79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0E4192F-6002-9828-613B-0D6E2B6CD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897A6A5-DE99-14C1-CAE8-88D32BED5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ECA49C0E-53DB-815B-9945-D2357F4C6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750456AD-EA64-2C6D-9F77-6C4F4A90C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6832A0C-1F5E-6EEE-6D91-454EAA56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D755659D-83DD-1DB9-FBCC-65B7A624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6CA3B97-EF34-95F2-C271-7E6E0880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24E31BE-60A8-2FA7-4EB2-FDDBC5F4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78C75EC2-D108-233B-78B4-935DAF2B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839EF243-C219-B7DC-3247-3E254AAE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747AFCDA-8A61-3831-1C63-C3B2AF34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BA53371-C60D-E5C1-CCA7-DF3B80C6B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EDF6EDD-DC3F-D3A9-682B-BF7B9B88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8C836CDC-8C96-E3E6-F523-66BA62F0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6ED9A1F-8D89-36F1-9C66-480E0DB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9B5A893-92D3-DBE3-7C2E-0249BED02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9084B85-2D24-59D0-0A28-837D493F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BBB1F15-CCB7-8F3A-E389-5C894BF0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60F19FB-09EE-1ADD-05F1-44CBD319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4B13B68-ED7A-919E-64F8-99D8BE44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89CCF64-055B-DEC0-FE88-CB5ED27B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FAECC35A-5D9A-4036-865D-F7726F754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F7EEABA-22C7-8080-4299-9539A9001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54AA89A-587F-C68C-6373-270EA9E8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B451417-CFC9-838D-3F35-7452A331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B0E5A60-01D6-E54C-498F-85D57BB9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9AED6469-3707-5207-3134-016B3089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5A39077-E9E7-600D-F6A9-551EC87CE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1A27097-93D7-95A8-C51F-AC2973BDD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74727-B8C1-4124-A53E-10F9AD0C4A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9492F1E-E35A-954A-612B-3161DA9DB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FCB3C4C-75D6-3D80-409C-AF04DF1E4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4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C6BF3FA-86D0-C544-AEBB-CAC96E47EEC0}"/>
              </a:ext>
            </a:extLst>
          </p:cNvPr>
          <p:cNvSpPr txBox="1"/>
          <p:nvPr/>
        </p:nvSpPr>
        <p:spPr>
          <a:xfrm>
            <a:off x="5818695" y="1589965"/>
            <a:ext cx="6973478" cy="227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 BẢN 1: </a:t>
            </a: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 BINH NỔI LOẠN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(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 GIA VĂN PHÁI -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8" name="Picture 4" descr="Phân tích bài Kiêu binh nổi loạn (học sinh giỏi)">
            <a:extLst>
              <a:ext uri="{FF2B5EF4-FFF2-40B4-BE49-F238E27FC236}">
                <a16:creationId xmlns:a16="http://schemas.microsoft.com/office/drawing/2014/main" xmlns="" id="{92CECD84-1634-C21B-85A6-5D16F097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154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xmlns="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6" y="2783965"/>
            <a:ext cx="2265098" cy="3806543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xmlns="" id="{4FBFF5A6-5D6E-D9E5-89F9-6E39FFF4CF74}"/>
              </a:ext>
            </a:extLst>
          </p:cNvPr>
          <p:cNvSpPr/>
          <p:nvPr/>
        </p:nvSpPr>
        <p:spPr>
          <a:xfrm>
            <a:off x="3087986" y="2146560"/>
            <a:ext cx="7383418" cy="999768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E786BF82-ECC8-A3FD-AD7F-3F2EEAADD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11" y="3855845"/>
            <a:ext cx="2877590" cy="2864801"/>
          </a:xfrm>
          <a:prstGeom prst="rect">
            <a:avLst/>
          </a:prstGeom>
        </p:spPr>
      </p:pic>
      <p:pic>
        <p:nvPicPr>
          <p:cNvPr id="11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xmlns="" id="{DFDFBDAF-8813-8C28-C05F-90F9DBB09E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8437" y="4440602"/>
            <a:ext cx="2673022" cy="15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11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696246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263140" y="11877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B6F1F374-0C83-CF57-A261-2B4B30569F96}"/>
              </a:ext>
            </a:extLst>
          </p:cNvPr>
          <p:cNvSpPr txBox="1"/>
          <p:nvPr/>
        </p:nvSpPr>
        <p:spPr>
          <a:xfrm>
            <a:off x="2259152" y="6858000"/>
            <a:ext cx="9028521" cy="12299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2.2.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bẳng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Nam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(1768)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 Long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(1802).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miên,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sụp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–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Tây Sơn.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hồi thứ hai của tác phẩm “ 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Hoàng Lê nhất thống chí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2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náo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tri.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 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Cuộc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̃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sách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đồng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ủng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̣.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725EABC-826D-8708-14BC-41C4A7932048}"/>
              </a:ext>
            </a:extLst>
          </p:cNvPr>
          <p:cNvSpPr txBox="1"/>
          <p:nvPr/>
        </p:nvSpPr>
        <p:spPr>
          <a:xfrm>
            <a:off x="1317522" y="1071739"/>
            <a:ext cx="616984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vi-VN" sz="2800" b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tiểu thuyết chương hồi 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A5EE0D56-E284-22B7-18C3-D4C778E30FB7}"/>
              </a:ext>
            </a:extLst>
          </p:cNvPr>
          <p:cNvSpPr txBox="1"/>
          <p:nvPr/>
        </p:nvSpPr>
        <p:spPr>
          <a:xfrm>
            <a:off x="1499371" y="1763528"/>
            <a:ext cx="10001330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tiên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Trung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XIV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XVIII.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E2A23C97-B654-52C4-B735-FE8BFA01EE9C}"/>
              </a:ext>
            </a:extLst>
          </p:cNvPr>
          <p:cNvSpPr txBox="1"/>
          <p:nvPr/>
        </p:nvSpPr>
        <p:spPr>
          <a:xfrm>
            <a:off x="1499371" y="2933982"/>
            <a:ext cx="31386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8A971D44-3D5D-DE23-E6AF-7D174747BDE5}"/>
              </a:ext>
            </a:extLst>
          </p:cNvPr>
          <p:cNvSpPr txBox="1"/>
          <p:nvPr/>
        </p:nvSpPr>
        <p:spPr>
          <a:xfrm>
            <a:off x="1320261" y="3561811"/>
            <a:ext cx="10180440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Phân chia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nhau,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tiêu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câu thơ mang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B8DF6E05-6B8E-6F24-548C-1A3507A2E33C}"/>
              </a:ext>
            </a:extLst>
          </p:cNvPr>
          <p:cNvSpPr txBox="1"/>
          <p:nvPr/>
        </p:nvSpPr>
        <p:spPr>
          <a:xfrm>
            <a:off x="1263140" y="4498853"/>
            <a:ext cx="10782185" cy="596574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ngờ,gây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căng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E7615BF-EB1D-689C-9ACB-16D0F0671CD8}"/>
              </a:ext>
            </a:extLst>
          </p:cNvPr>
          <p:cNvSpPr txBox="1"/>
          <p:nvPr/>
        </p:nvSpPr>
        <p:spPr>
          <a:xfrm>
            <a:off x="1317523" y="5151690"/>
            <a:ext cx="10268020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tương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quán,rõ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thông qua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696246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263140" y="11877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B6F1F374-0C83-CF57-A261-2B4B30569F96}"/>
              </a:ext>
            </a:extLst>
          </p:cNvPr>
          <p:cNvSpPr txBox="1"/>
          <p:nvPr/>
        </p:nvSpPr>
        <p:spPr>
          <a:xfrm>
            <a:off x="2259152" y="6858000"/>
            <a:ext cx="9028521" cy="781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(1768)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 Long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(1802).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miên,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sụp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–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Tây Sơn.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hồi thứ hai của tác phẩm “ 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Hoàng Lê nhất thống chí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2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náo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tri.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 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Cuộc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̃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sách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đồng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ủng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̣.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725EABC-826D-8708-14BC-41C4A7932048}"/>
              </a:ext>
            </a:extLst>
          </p:cNvPr>
          <p:cNvSpPr txBox="1"/>
          <p:nvPr/>
        </p:nvSpPr>
        <p:spPr>
          <a:xfrm>
            <a:off x="1317522" y="1071739"/>
            <a:ext cx="714774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lnSpc>
                <a:spcPct val="130000"/>
              </a:lnSpc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2.2.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A5EE0D56-E284-22B7-18C3-D4C778E30FB7}"/>
              </a:ext>
            </a:extLst>
          </p:cNvPr>
          <p:cNvSpPr txBox="1"/>
          <p:nvPr/>
        </p:nvSpPr>
        <p:spPr>
          <a:xfrm>
            <a:off x="1499371" y="1763528"/>
            <a:ext cx="10001330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E2A23C97-B654-52C4-B735-FE8BFA01EE9C}"/>
              </a:ext>
            </a:extLst>
          </p:cNvPr>
          <p:cNvSpPr txBox="1"/>
          <p:nvPr/>
        </p:nvSpPr>
        <p:spPr>
          <a:xfrm>
            <a:off x="1499372" y="2933982"/>
            <a:ext cx="1790584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8A971D44-3D5D-DE23-E6AF-7D174747BDE5}"/>
              </a:ext>
            </a:extLst>
          </p:cNvPr>
          <p:cNvSpPr txBox="1"/>
          <p:nvPr/>
        </p:nvSpPr>
        <p:spPr>
          <a:xfrm>
            <a:off x="1320261" y="3561811"/>
            <a:ext cx="10180440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B8DF6E05-6B8E-6F24-548C-1A3507A2E33C}"/>
              </a:ext>
            </a:extLst>
          </p:cNvPr>
          <p:cNvSpPr txBox="1"/>
          <p:nvPr/>
        </p:nvSpPr>
        <p:spPr>
          <a:xfrm>
            <a:off x="1317522" y="4498421"/>
            <a:ext cx="10454378" cy="181588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696246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263140" y="11877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725EABC-826D-8708-14BC-41C4A7932048}"/>
              </a:ext>
            </a:extLst>
          </p:cNvPr>
          <p:cNvSpPr txBox="1"/>
          <p:nvPr/>
        </p:nvSpPr>
        <p:spPr>
          <a:xfrm>
            <a:off x="1317522" y="1071739"/>
            <a:ext cx="714774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lnSpc>
                <a:spcPct val="130000"/>
              </a:lnSpc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2.2.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A5EE0D56-E284-22B7-18C3-D4C778E30FB7}"/>
              </a:ext>
            </a:extLst>
          </p:cNvPr>
          <p:cNvSpPr txBox="1"/>
          <p:nvPr/>
        </p:nvSpPr>
        <p:spPr>
          <a:xfrm>
            <a:off x="1508798" y="2043806"/>
            <a:ext cx="10001330" cy="2962513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(1768)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Gia Long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(1802).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miên,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sụp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–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Tây Sơn.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xmlns="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6" y="2783965"/>
            <a:ext cx="2265098" cy="3806543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xmlns="" id="{4FBFF5A6-5D6E-D9E5-89F9-6E39FFF4CF74}"/>
              </a:ext>
            </a:extLst>
          </p:cNvPr>
          <p:cNvSpPr/>
          <p:nvPr/>
        </p:nvSpPr>
        <p:spPr>
          <a:xfrm>
            <a:off x="2874312" y="2143465"/>
            <a:ext cx="8673523" cy="2327440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Xác định vị trí của đoạn trích </a:t>
            </a:r>
            <a:r>
              <a:rPr lang="de-DE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 binh nổi loạn.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Xác định những sự kiện chính và các tuyến nhân vật tiêu biểu trong đoạn trích. Từ đó, hãy tóm tắt đoạn trích.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Người kể chuyện trong đoạn trích ở ngôi thứ mấy?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Xác định bố cục và nội dung khái quát của đoạn trích.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B8E437C-0EFF-3350-9F63-E5FCDCFCFF10}"/>
              </a:ext>
            </a:extLst>
          </p:cNvPr>
          <p:cNvSpPr txBox="1"/>
          <p:nvPr/>
        </p:nvSpPr>
        <p:spPr>
          <a:xfrm>
            <a:off x="1491792" y="170293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589732A-A6D4-2235-9D1B-E6A164707B42}"/>
              </a:ext>
            </a:extLst>
          </p:cNvPr>
          <p:cNvSpPr txBox="1"/>
          <p:nvPr/>
        </p:nvSpPr>
        <p:spPr>
          <a:xfrm>
            <a:off x="1581739" y="2277422"/>
            <a:ext cx="902852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hồi thứ hai của tác phẩm “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Hoàng Lê nhất thống chí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04" y="4845377"/>
            <a:ext cx="1935834" cy="193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E2D8A3DB-3C66-D783-36AE-23092646AC13}"/>
              </a:ext>
            </a:extLst>
          </p:cNvPr>
          <p:cNvSpPr txBox="1"/>
          <p:nvPr/>
        </p:nvSpPr>
        <p:spPr>
          <a:xfrm>
            <a:off x="1383510" y="169668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20E2D38C-39FD-F5E9-DA72-CBECB718A736}"/>
              </a:ext>
            </a:extLst>
          </p:cNvPr>
          <p:cNvSpPr txBox="1"/>
          <p:nvPr/>
        </p:nvSpPr>
        <p:spPr>
          <a:xfrm>
            <a:off x="1581740" y="2251648"/>
            <a:ext cx="3658476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2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1AECC4E-6313-932C-083A-2D7DFA7190EE}"/>
              </a:ext>
            </a:extLst>
          </p:cNvPr>
          <p:cNvSpPr txBox="1"/>
          <p:nvPr/>
        </p:nvSpPr>
        <p:spPr>
          <a:xfrm>
            <a:off x="1524614" y="3015253"/>
            <a:ext cx="457138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0505204-3D1C-5D4C-68E8-2283514CF0AF}"/>
              </a:ext>
            </a:extLst>
          </p:cNvPr>
          <p:cNvSpPr txBox="1"/>
          <p:nvPr/>
        </p:nvSpPr>
        <p:spPr>
          <a:xfrm>
            <a:off x="1477721" y="3775486"/>
            <a:ext cx="691600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BDD09B0-402B-8132-252C-E484BD2DF5F3}"/>
              </a:ext>
            </a:extLst>
          </p:cNvPr>
          <p:cNvSpPr txBox="1"/>
          <p:nvPr/>
        </p:nvSpPr>
        <p:spPr>
          <a:xfrm>
            <a:off x="1383510" y="188658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E2D8A3DB-3C66-D783-36AE-23092646AC13}"/>
              </a:ext>
            </a:extLst>
          </p:cNvPr>
          <p:cNvSpPr txBox="1"/>
          <p:nvPr/>
        </p:nvSpPr>
        <p:spPr>
          <a:xfrm>
            <a:off x="1383509" y="587185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20E2D38C-39FD-F5E9-DA72-CBECB718A736}"/>
              </a:ext>
            </a:extLst>
          </p:cNvPr>
          <p:cNvSpPr txBox="1"/>
          <p:nvPr/>
        </p:nvSpPr>
        <p:spPr>
          <a:xfrm>
            <a:off x="1581739" y="1114432"/>
            <a:ext cx="3481873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1AECC4E-6313-932C-083A-2D7DFA7190EE}"/>
              </a:ext>
            </a:extLst>
          </p:cNvPr>
          <p:cNvSpPr txBox="1"/>
          <p:nvPr/>
        </p:nvSpPr>
        <p:spPr>
          <a:xfrm>
            <a:off x="1383510" y="1856960"/>
            <a:ext cx="1036705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0505204-3D1C-5D4C-68E8-2283514CF0AF}"/>
              </a:ext>
            </a:extLst>
          </p:cNvPr>
          <p:cNvSpPr txBox="1"/>
          <p:nvPr/>
        </p:nvSpPr>
        <p:spPr>
          <a:xfrm>
            <a:off x="1477720" y="2638270"/>
            <a:ext cx="1019846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BEA05AF-6A8E-7BB1-51FB-9E48628E8ED1}"/>
              </a:ext>
            </a:extLst>
          </p:cNvPr>
          <p:cNvSpPr txBox="1"/>
          <p:nvPr/>
        </p:nvSpPr>
        <p:spPr>
          <a:xfrm>
            <a:off x="1477720" y="3856108"/>
            <a:ext cx="1019846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liều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0E861CC-947B-C1D8-2F81-CEE315562C8C}"/>
              </a:ext>
            </a:extLst>
          </p:cNvPr>
          <p:cNvSpPr txBox="1"/>
          <p:nvPr/>
        </p:nvSpPr>
        <p:spPr>
          <a:xfrm>
            <a:off x="1477720" y="5055265"/>
            <a:ext cx="10198464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náo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1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B8E437C-0EFF-3350-9F63-E5FCDCFCFF10}"/>
              </a:ext>
            </a:extLst>
          </p:cNvPr>
          <p:cNvSpPr txBox="1"/>
          <p:nvPr/>
        </p:nvSpPr>
        <p:spPr>
          <a:xfrm>
            <a:off x="1491792" y="178606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589732A-A6D4-2235-9D1B-E6A164707B42}"/>
              </a:ext>
            </a:extLst>
          </p:cNvPr>
          <p:cNvSpPr txBox="1"/>
          <p:nvPr/>
        </p:nvSpPr>
        <p:spPr>
          <a:xfrm>
            <a:off x="1692577" y="2682948"/>
            <a:ext cx="407091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28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28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04" y="4845377"/>
            <a:ext cx="1935834" cy="19358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0BDE703-51E9-0E31-8E01-29C786C12B25}"/>
              </a:ext>
            </a:extLst>
          </p:cNvPr>
          <p:cNvSpPr txBox="1"/>
          <p:nvPr/>
        </p:nvSpPr>
        <p:spPr>
          <a:xfrm>
            <a:off x="1890896" y="6641632"/>
            <a:ext cx="9028521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tri.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 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Cuộc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̃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sách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đồng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ủng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̣.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0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B8E437C-0EFF-3350-9F63-E5FCDCFCFF10}"/>
              </a:ext>
            </a:extLst>
          </p:cNvPr>
          <p:cNvSpPr txBox="1"/>
          <p:nvPr/>
        </p:nvSpPr>
        <p:spPr>
          <a:xfrm>
            <a:off x="1491792" y="178606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589732A-A6D4-2235-9D1B-E6A164707B42}"/>
              </a:ext>
            </a:extLst>
          </p:cNvPr>
          <p:cNvSpPr txBox="1"/>
          <p:nvPr/>
        </p:nvSpPr>
        <p:spPr>
          <a:xfrm>
            <a:off x="1491792" y="2623000"/>
            <a:ext cx="7770078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tri.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05" y="4661781"/>
            <a:ext cx="1935834" cy="19358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0BDE703-51E9-0E31-8E01-29C786C12B25}"/>
              </a:ext>
            </a:extLst>
          </p:cNvPr>
          <p:cNvSpPr txBox="1"/>
          <p:nvPr/>
        </p:nvSpPr>
        <p:spPr>
          <a:xfrm>
            <a:off x="1890896" y="6641632"/>
            <a:ext cx="902852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841194EC-FF99-970B-7A25-D74BB3865B54}"/>
              </a:ext>
            </a:extLst>
          </p:cNvPr>
          <p:cNvGrpSpPr/>
          <p:nvPr/>
        </p:nvGrpSpPr>
        <p:grpSpPr>
          <a:xfrm>
            <a:off x="2949062" y="502947"/>
            <a:ext cx="7947623" cy="2345454"/>
            <a:chOff x="3267137" y="1316627"/>
            <a:chExt cx="9065598" cy="1796125"/>
          </a:xfrm>
        </p:grpSpPr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xmlns="" id="{2EAE3156-A406-DE31-E087-9D8FB9026B1F}"/>
                </a:ext>
              </a:extLst>
            </p:cNvPr>
            <p:cNvSpPr/>
            <p:nvPr/>
          </p:nvSpPr>
          <p:spPr>
            <a:xfrm>
              <a:off x="3653836" y="1830265"/>
              <a:ext cx="8678899" cy="950624"/>
            </a:xfrm>
            <a:prstGeom prst="rect">
              <a:avLst/>
            </a:prstGeom>
            <a:solidFill>
              <a:srgbClr val="DA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xmlns="" id="{35FC9A50-9082-D3FC-1F76-81C43C90C7B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xmlns="" id="{A9C550D2-C7AF-471D-B156-D0EBD9FDA418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A69CF8B9-5A49-15DC-708C-D72E339275DB}"/>
              </a:ext>
            </a:extLst>
          </p:cNvPr>
          <p:cNvGrpSpPr/>
          <p:nvPr/>
        </p:nvGrpSpPr>
        <p:grpSpPr>
          <a:xfrm>
            <a:off x="2361269" y="1756113"/>
            <a:ext cx="8535416" cy="2345454"/>
            <a:chOff x="3267137" y="1316627"/>
            <a:chExt cx="9736075" cy="1796125"/>
          </a:xfrm>
        </p:grpSpPr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xmlns="" id="{75A5C394-0A66-AECA-DBA1-18ED8EFF5E98}"/>
                </a:ext>
              </a:extLst>
            </p:cNvPr>
            <p:cNvSpPr/>
            <p:nvPr/>
          </p:nvSpPr>
          <p:spPr>
            <a:xfrm>
              <a:off x="3653836" y="1806311"/>
              <a:ext cx="9349376" cy="9506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ũi tên: Hình ngũ giác 19">
              <a:extLst>
                <a:ext uri="{FF2B5EF4-FFF2-40B4-BE49-F238E27FC236}">
                  <a16:creationId xmlns:a16="http://schemas.microsoft.com/office/drawing/2014/main" xmlns="" id="{1E11D4AF-B213-A840-2549-81B41C477CA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ũi tên: Hình ngũ giác 20">
              <a:extLst>
                <a:ext uri="{FF2B5EF4-FFF2-40B4-BE49-F238E27FC236}">
                  <a16:creationId xmlns:a16="http://schemas.microsoft.com/office/drawing/2014/main" xmlns="" id="{8EE424BF-0AC8-958E-8BFF-5BEA0A940F50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B0F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EBBDB364-4A43-6D10-0545-DD9AD1273203}"/>
              </a:ext>
            </a:extLst>
          </p:cNvPr>
          <p:cNvGrpSpPr/>
          <p:nvPr/>
        </p:nvGrpSpPr>
        <p:grpSpPr>
          <a:xfrm>
            <a:off x="3759639" y="2945248"/>
            <a:ext cx="7137045" cy="2345454"/>
            <a:chOff x="3267137" y="1316627"/>
            <a:chExt cx="7733980" cy="1796125"/>
          </a:xfrm>
        </p:grpSpPr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xmlns="" id="{0C61579C-0486-21BC-B3C3-E79337EA0B6F}"/>
                </a:ext>
              </a:extLst>
            </p:cNvPr>
            <p:cNvSpPr/>
            <p:nvPr/>
          </p:nvSpPr>
          <p:spPr>
            <a:xfrm>
              <a:off x="3653836" y="1806311"/>
              <a:ext cx="7347281" cy="950624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ũi tên: Hình ngũ giác 24">
              <a:extLst>
                <a:ext uri="{FF2B5EF4-FFF2-40B4-BE49-F238E27FC236}">
                  <a16:creationId xmlns:a16="http://schemas.microsoft.com/office/drawing/2014/main" xmlns="" id="{35E9F23D-ADEF-C288-5417-9FD8F0BB5B85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ũi tên: Hình ngũ giác 25">
              <a:extLst>
                <a:ext uri="{FF2B5EF4-FFF2-40B4-BE49-F238E27FC236}">
                  <a16:creationId xmlns:a16="http://schemas.microsoft.com/office/drawing/2014/main" xmlns="" id="{200550EB-D21C-B79B-8BBA-FA8600AA4A55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DBA580A8-4DD9-7566-F3D0-0D838EDC180A}"/>
              </a:ext>
            </a:extLst>
          </p:cNvPr>
          <p:cNvGrpSpPr/>
          <p:nvPr/>
        </p:nvGrpSpPr>
        <p:grpSpPr>
          <a:xfrm>
            <a:off x="3202681" y="4166751"/>
            <a:ext cx="7694002" cy="2345454"/>
            <a:chOff x="3267137" y="1316627"/>
            <a:chExt cx="8776301" cy="1796125"/>
          </a:xfrm>
        </p:grpSpPr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E6A4E1B1-728A-D67C-49B1-87D7B38B2FFC}"/>
                </a:ext>
              </a:extLst>
            </p:cNvPr>
            <p:cNvSpPr/>
            <p:nvPr/>
          </p:nvSpPr>
          <p:spPr>
            <a:xfrm>
              <a:off x="3653835" y="1806311"/>
              <a:ext cx="8389603" cy="950624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xmlns="" id="{AD645124-52D8-DAA7-92DB-57FBF4D17C8E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ũi tên: Hình ngũ giác 29">
              <a:extLst>
                <a:ext uri="{FF2B5EF4-FFF2-40B4-BE49-F238E27FC236}">
                  <a16:creationId xmlns:a16="http://schemas.microsoft.com/office/drawing/2014/main" xmlns="" id="{A7414418-C341-FCEF-13C9-CDC6A296C8A7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99FF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88D0E33E-19E1-7B9A-5943-37418A2232A3}"/>
              </a:ext>
            </a:extLst>
          </p:cNvPr>
          <p:cNvSpPr/>
          <p:nvPr/>
        </p:nvSpPr>
        <p:spPr>
          <a:xfrm>
            <a:off x="10837387" y="658388"/>
            <a:ext cx="249454" cy="5934609"/>
          </a:xfrm>
          <a:prstGeom prst="rect">
            <a:avLst/>
          </a:prstGeom>
          <a:solidFill>
            <a:srgbClr val="B4C7E7"/>
          </a:solidFill>
          <a:ln>
            <a:noFill/>
          </a:ln>
          <a:effectLst>
            <a:outerShdw blurRad="50800" dist="38100" dir="10800000" sx="105000" sy="10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xmlns="" id="{4F823B73-A0BD-1F61-2E46-BB49A30F8BEC}"/>
              </a:ext>
            </a:extLst>
          </p:cNvPr>
          <p:cNvSpPr/>
          <p:nvPr/>
        </p:nvSpPr>
        <p:spPr>
          <a:xfrm>
            <a:off x="10805160" y="1506"/>
            <a:ext cx="1386840" cy="685800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xmlns="" id="{8D0E0244-AC76-7BEC-DD45-548B33C9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310" y="2570862"/>
            <a:ext cx="870208" cy="847425"/>
          </a:xfrm>
          <a:prstGeom prst="rect">
            <a:avLst/>
          </a:prstGeom>
          <a:gradFill>
            <a:gsLst>
              <a:gs pos="24000">
                <a:schemeClr val="tx1">
                  <a:lumMod val="99000"/>
                  <a:alpha val="0"/>
                </a:schemeClr>
              </a:gs>
              <a:gs pos="100000">
                <a:srgbClr val="0000FF"/>
              </a:gs>
            </a:gsLst>
            <a:lin ang="10800000" scaled="1"/>
          </a:gradFill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xmlns="" id="{F8546BCF-6465-B874-23BF-1B8E919A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87" y="1349359"/>
            <a:ext cx="941390" cy="903011"/>
          </a:xfrm>
          <a:prstGeom prst="rect">
            <a:avLst/>
          </a:prstGeom>
          <a:gradFill>
            <a:gsLst>
              <a:gs pos="24000">
                <a:srgbClr val="FF9900"/>
              </a:gs>
              <a:gs pos="100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xmlns="" id="{E4554DBA-CC15-7974-7C72-F8C6D9E36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310" y="4999523"/>
            <a:ext cx="942801" cy="1018235"/>
          </a:xfrm>
          <a:prstGeom prst="rect">
            <a:avLst/>
          </a:prstGeom>
          <a:gradFill>
            <a:gsLst>
              <a:gs pos="84000">
                <a:srgbClr val="CC0099"/>
              </a:gs>
              <a:gs pos="24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xmlns="" id="{5CCC7E68-F2D7-009D-1BD6-4E77074FE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0887362" y="3772224"/>
            <a:ext cx="942801" cy="942801"/>
          </a:xfrm>
          <a:prstGeom prst="rect">
            <a:avLst/>
          </a:prstGeom>
          <a:gradFill>
            <a:gsLst>
              <a:gs pos="74000">
                <a:srgbClr val="00CC00"/>
              </a:gs>
              <a:gs pos="22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xmlns="" id="{D2C6F1B3-9724-8EE2-4765-39B435DF3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918" y="262959"/>
            <a:ext cx="5357390" cy="6643477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C017278F-D6A9-F68F-319C-D4CBF460E34E}"/>
              </a:ext>
            </a:extLst>
          </p:cNvPr>
          <p:cNvSpPr txBox="1"/>
          <p:nvPr/>
        </p:nvSpPr>
        <p:spPr>
          <a:xfrm>
            <a:off x="2668390" y="1822796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xmlns="" id="{12803DA8-1CF6-6F5D-01DB-1D08657B7C35}"/>
              </a:ext>
            </a:extLst>
          </p:cNvPr>
          <p:cNvSpPr txBox="1"/>
          <p:nvPr/>
        </p:nvSpPr>
        <p:spPr>
          <a:xfrm>
            <a:off x="3342379" y="493988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8151EFDD-D3CF-D5FF-8E36-6E56EF5649A7}"/>
              </a:ext>
            </a:extLst>
          </p:cNvPr>
          <p:cNvSpPr txBox="1"/>
          <p:nvPr/>
        </p:nvSpPr>
        <p:spPr>
          <a:xfrm rot="21333283">
            <a:off x="4023496" y="294798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0DF42132-F6A8-B0ED-22F8-0F58BC95A398}"/>
              </a:ext>
            </a:extLst>
          </p:cNvPr>
          <p:cNvSpPr txBox="1"/>
          <p:nvPr/>
        </p:nvSpPr>
        <p:spPr>
          <a:xfrm>
            <a:off x="6002901" y="2466623"/>
            <a:ext cx="405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xmlns="" id="{E4EC7BFF-DA6D-5D5D-4E4B-6EE889CFC762}"/>
              </a:ext>
            </a:extLst>
          </p:cNvPr>
          <p:cNvSpPr txBox="1"/>
          <p:nvPr/>
        </p:nvSpPr>
        <p:spPr>
          <a:xfrm>
            <a:off x="3490261" y="427215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7EBBF506-C9FF-DE80-2707-3F729FAB7260}"/>
              </a:ext>
            </a:extLst>
          </p:cNvPr>
          <p:cNvSpPr txBox="1"/>
          <p:nvPr/>
        </p:nvSpPr>
        <p:spPr>
          <a:xfrm>
            <a:off x="5845932" y="1378154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xmlns="" id="{C4604784-4CA2-ADE1-7F59-C21A0C68FE69}"/>
              </a:ext>
            </a:extLst>
          </p:cNvPr>
          <p:cNvSpPr txBox="1"/>
          <p:nvPr/>
        </p:nvSpPr>
        <p:spPr>
          <a:xfrm>
            <a:off x="5942647" y="3921681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xmlns="" id="{55AA719B-4A77-1C0E-3AFF-850E73EC8177}"/>
              </a:ext>
            </a:extLst>
          </p:cNvPr>
          <p:cNvSpPr txBox="1"/>
          <p:nvPr/>
        </p:nvSpPr>
        <p:spPr>
          <a:xfrm>
            <a:off x="5839733" y="5010488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865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55" grpId="0"/>
      <p:bldP spid="53" grpId="0"/>
      <p:bldP spid="49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65" y="5033650"/>
            <a:ext cx="1935834" cy="19358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0BDE703-51E9-0E31-8E01-29C786C12B25}"/>
              </a:ext>
            </a:extLst>
          </p:cNvPr>
          <p:cNvSpPr txBox="1"/>
          <p:nvPr/>
        </p:nvSpPr>
        <p:spPr>
          <a:xfrm>
            <a:off x="1890896" y="6641632"/>
            <a:ext cx="90285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908576E-D0DE-511C-0812-5BC1FDD023AD}"/>
              </a:ext>
            </a:extLst>
          </p:cNvPr>
          <p:cNvSpPr txBox="1"/>
          <p:nvPr/>
        </p:nvSpPr>
        <p:spPr>
          <a:xfrm>
            <a:off x="1423787" y="1695938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104685F-3874-8EC3-98BA-D94D8924DF40}"/>
              </a:ext>
            </a:extLst>
          </p:cNvPr>
          <p:cNvSpPr txBox="1"/>
          <p:nvPr/>
        </p:nvSpPr>
        <p:spPr>
          <a:xfrm>
            <a:off x="1317522" y="2252332"/>
            <a:ext cx="9992359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Cuộc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8989837-70B4-1F83-8F96-3FB5752DB763}"/>
              </a:ext>
            </a:extLst>
          </p:cNvPr>
          <p:cNvSpPr txBox="1"/>
          <p:nvPr/>
        </p:nvSpPr>
        <p:spPr>
          <a:xfrm>
            <a:off x="1317522" y="3443972"/>
            <a:ext cx="1043113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sách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đồng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ủng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̣.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7E62F42-BFCB-E1EF-20BC-A5B13C8AA8C1}"/>
              </a:ext>
            </a:extLst>
          </p:cNvPr>
          <p:cNvSpPr txBox="1"/>
          <p:nvPr/>
        </p:nvSpPr>
        <p:spPr>
          <a:xfrm>
            <a:off x="1317522" y="4134163"/>
            <a:ext cx="1032029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D5B8DB5-B259-FBEF-A2EF-7E9F97BF5136}"/>
              </a:ext>
            </a:extLst>
          </p:cNvPr>
          <p:cNvSpPr txBox="1"/>
          <p:nvPr/>
        </p:nvSpPr>
        <p:spPr>
          <a:xfrm>
            <a:off x="1317522" y="5002044"/>
            <a:ext cx="919807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10" y="-39590"/>
            <a:ext cx="1424171" cy="142417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908576E-D0DE-511C-0812-5BC1FDD023AD}"/>
              </a:ext>
            </a:extLst>
          </p:cNvPr>
          <p:cNvSpPr txBox="1"/>
          <p:nvPr/>
        </p:nvSpPr>
        <p:spPr>
          <a:xfrm>
            <a:off x="1423787" y="1695938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104685F-3874-8EC3-98BA-D94D8924DF40}"/>
              </a:ext>
            </a:extLst>
          </p:cNvPr>
          <p:cNvSpPr txBox="1"/>
          <p:nvPr/>
        </p:nvSpPr>
        <p:spPr>
          <a:xfrm>
            <a:off x="1408976" y="2432068"/>
            <a:ext cx="9992359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Soạn bài Kiêu binh nổi loạn | Ngắn nhất Soạn văn 10 Cánh diều">
            <a:extLst>
              <a:ext uri="{FF2B5EF4-FFF2-40B4-BE49-F238E27FC236}">
                <a16:creationId xmlns:a16="http://schemas.microsoft.com/office/drawing/2014/main" xmlns="" id="{AEE87E8E-E039-5764-FB10-8D885D774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530" y="3714441"/>
            <a:ext cx="4065843" cy="292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1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xmlns="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83" y="2783965"/>
            <a:ext cx="2265098" cy="3806543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xmlns="" id="{4FBFF5A6-5D6E-D9E5-89F9-6E39FFF4CF74}"/>
              </a:ext>
            </a:extLst>
          </p:cNvPr>
          <p:cNvSpPr/>
          <p:nvPr/>
        </p:nvSpPr>
        <p:spPr>
          <a:xfrm>
            <a:off x="4176639" y="2486528"/>
            <a:ext cx="5022779" cy="1367487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C95FB9C-BF63-67BF-1D8E-F600F2A31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8391" y="4347972"/>
            <a:ext cx="2265097" cy="22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EDEC97E-10C1-B3AB-4417-B01DD3EE8D6B}"/>
              </a:ext>
            </a:extLst>
          </p:cNvPr>
          <p:cNvSpPr txBox="1"/>
          <p:nvPr/>
        </p:nvSpPr>
        <p:spPr>
          <a:xfrm>
            <a:off x="1436685" y="2345371"/>
            <a:ext cx="9992359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26670" marR="0" indent="-266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uỷ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E7F3FB9-7156-35D1-4E6A-1DF9E2594228}"/>
              </a:ext>
            </a:extLst>
          </p:cNvPr>
          <p:cNvSpPr txBox="1"/>
          <p:nvPr/>
        </p:nvSpPr>
        <p:spPr>
          <a:xfrm>
            <a:off x="1436685" y="1511566"/>
            <a:ext cx="9992359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591706CB-6030-5CBD-F283-7E8FB3F38F12}"/>
              </a:ext>
            </a:extLst>
          </p:cNvPr>
          <p:cNvSpPr txBox="1"/>
          <p:nvPr/>
        </p:nvSpPr>
        <p:spPr>
          <a:xfrm>
            <a:off x="1436685" y="3655902"/>
            <a:ext cx="9992359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26670" marR="0" indent="-266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5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4B1B8A4-F2B3-FB60-88B0-059EAB821F1D}"/>
              </a:ext>
            </a:extLst>
          </p:cNvPr>
          <p:cNvSpPr txBox="1"/>
          <p:nvPr/>
        </p:nvSpPr>
        <p:spPr>
          <a:xfrm>
            <a:off x="1608468" y="2144929"/>
            <a:ext cx="98505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phơi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rữa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80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XVIII,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trầm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đạp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nanh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vuốt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ruột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1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xmlns="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83" y="2783965"/>
            <a:ext cx="2265098" cy="3806543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xmlns="" id="{4FBFF5A6-5D6E-D9E5-89F9-6E39FFF4CF74}"/>
              </a:ext>
            </a:extLst>
          </p:cNvPr>
          <p:cNvSpPr/>
          <p:nvPr/>
        </p:nvSpPr>
        <p:spPr>
          <a:xfrm>
            <a:off x="3637488" y="1717242"/>
            <a:ext cx="4126846" cy="695179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5B3344C-6236-D62C-B119-5C9F82E24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31" y="3427624"/>
            <a:ext cx="3890018" cy="260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4F0CC49-B0F1-041E-DB87-25BBB2C50F0D}"/>
              </a:ext>
            </a:extLst>
          </p:cNvPr>
          <p:cNvSpPr txBox="1"/>
          <p:nvPr/>
        </p:nvSpPr>
        <p:spPr>
          <a:xfrm>
            <a:off x="1773382" y="1741472"/>
            <a:ext cx="177757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441B1AC-163C-7771-07DA-435830EB4420}"/>
              </a:ext>
            </a:extLst>
          </p:cNvPr>
          <p:cNvSpPr txBox="1"/>
          <p:nvPr/>
        </p:nvSpPr>
        <p:spPr>
          <a:xfrm>
            <a:off x="3665197" y="1723100"/>
            <a:ext cx="786294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Theo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dõi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1, 2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VB –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PHT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01: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5" name="Bảng 14">
            <a:extLst>
              <a:ext uri="{FF2B5EF4-FFF2-40B4-BE49-F238E27FC236}">
                <a16:creationId xmlns:a16="http://schemas.microsoft.com/office/drawing/2014/main" xmlns="" id="{71872747-2637-1989-CBA6-5DB0C399E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121079"/>
              </p:ext>
            </p:extLst>
          </p:nvPr>
        </p:nvGraphicFramePr>
        <p:xfrm>
          <a:off x="1602423" y="3808982"/>
          <a:ext cx="9176414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76414">
                  <a:extLst>
                    <a:ext uri="{9D8B030D-6E8A-4147-A177-3AD203B41FA5}">
                      <a16:colId xmlns:a16="http://schemas.microsoft.com/office/drawing/2014/main" xmlns="" val="2061092118"/>
                    </a:ext>
                  </a:extLst>
                </a:gridCol>
              </a:tblGrid>
              <a:tr h="4701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Gia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?.................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4413662"/>
                  </a:ext>
                </a:extLst>
              </a:tr>
              <a:tr h="34959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88562633"/>
                  </a:ext>
                </a:extLst>
              </a:tr>
              <a:tr h="40068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60991355"/>
                  </a:ext>
                </a:extLst>
              </a:tr>
            </a:tbl>
          </a:graphicData>
        </a:graphic>
      </p:graphicFrame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935ADC8-E3AB-11A1-F6F3-BED3BF4E9292}"/>
              </a:ext>
            </a:extLst>
          </p:cNvPr>
          <p:cNvSpPr txBox="1"/>
          <p:nvPr/>
        </p:nvSpPr>
        <p:spPr>
          <a:xfrm>
            <a:off x="1773382" y="2345098"/>
            <a:ext cx="96566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01: </a:t>
            </a:r>
          </a:p>
          <a:p>
            <a:pPr marL="0" marR="914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endParaRPr lang="en-US" sz="28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5B3344C-6236-D62C-B119-5C9F82E24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30" y="5474297"/>
            <a:ext cx="1869228" cy="125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4F0CC49-B0F1-041E-DB87-25BBB2C50F0D}"/>
              </a:ext>
            </a:extLst>
          </p:cNvPr>
          <p:cNvSpPr txBox="1"/>
          <p:nvPr/>
        </p:nvSpPr>
        <p:spPr>
          <a:xfrm>
            <a:off x="1479588" y="1757857"/>
            <a:ext cx="215790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2,3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441B1AC-163C-7771-07DA-435830EB4420}"/>
              </a:ext>
            </a:extLst>
          </p:cNvPr>
          <p:cNvSpPr txBox="1"/>
          <p:nvPr/>
        </p:nvSpPr>
        <p:spPr>
          <a:xfrm>
            <a:off x="3887354" y="1769185"/>
            <a:ext cx="631007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935ADC8-E3AB-11A1-F6F3-BED3BF4E9292}"/>
              </a:ext>
            </a:extLst>
          </p:cNvPr>
          <p:cNvSpPr txBox="1"/>
          <p:nvPr/>
        </p:nvSpPr>
        <p:spPr>
          <a:xfrm>
            <a:off x="2230582" y="2414331"/>
            <a:ext cx="7245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02: </a:t>
            </a:r>
          </a:p>
          <a:p>
            <a:pPr algn="ctr"/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8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5B3344C-6236-D62C-B119-5C9F82E24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30" y="5474297"/>
            <a:ext cx="1869228" cy="1253302"/>
          </a:xfrm>
          <a:prstGeom prst="rect">
            <a:avLst/>
          </a:prstGeom>
        </p:spPr>
      </p:pic>
      <p:graphicFrame>
        <p:nvGraphicFramePr>
          <p:cNvPr id="12" name="Bảng 12">
            <a:extLst>
              <a:ext uri="{FF2B5EF4-FFF2-40B4-BE49-F238E27FC236}">
                <a16:creationId xmlns:a16="http://schemas.microsoft.com/office/drawing/2014/main" xmlns="" id="{F8DB4394-399D-88BE-E30D-F561AD91E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256801"/>
              </p:ext>
            </p:extLst>
          </p:nvPr>
        </p:nvGraphicFramePr>
        <p:xfrm>
          <a:off x="2069430" y="3627697"/>
          <a:ext cx="81280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84034875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753165762"/>
                    </a:ext>
                  </a:extLst>
                </a:gridCol>
              </a:tblGrid>
              <a:tr h="2957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9349010"/>
                  </a:ext>
                </a:extLst>
              </a:tr>
              <a:tr h="121263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3994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4F0CC49-B0F1-041E-DB87-25BBB2C50F0D}"/>
              </a:ext>
            </a:extLst>
          </p:cNvPr>
          <p:cNvSpPr txBox="1"/>
          <p:nvPr/>
        </p:nvSpPr>
        <p:spPr>
          <a:xfrm>
            <a:off x="1773382" y="1766216"/>
            <a:ext cx="177757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4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441B1AC-163C-7771-07DA-435830EB4420}"/>
              </a:ext>
            </a:extLst>
          </p:cNvPr>
          <p:cNvSpPr txBox="1"/>
          <p:nvPr/>
        </p:nvSpPr>
        <p:spPr>
          <a:xfrm>
            <a:off x="3637487" y="1778301"/>
            <a:ext cx="806960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935ADC8-E3AB-11A1-F6F3-BED3BF4E9292}"/>
              </a:ext>
            </a:extLst>
          </p:cNvPr>
          <p:cNvSpPr txBox="1"/>
          <p:nvPr/>
        </p:nvSpPr>
        <p:spPr>
          <a:xfrm>
            <a:off x="2230582" y="2414331"/>
            <a:ext cx="7245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03: </a:t>
            </a:r>
          </a:p>
          <a:p>
            <a:pPr algn="ctr"/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sz="28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5B3344C-6236-D62C-B119-5C9F82E24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30" y="5474297"/>
            <a:ext cx="1869228" cy="1253302"/>
          </a:xfrm>
          <a:prstGeom prst="rect">
            <a:avLst/>
          </a:prstGeom>
        </p:spPr>
      </p:pic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xmlns="" id="{C8E5B019-6F5F-6DB5-043D-2ED1AD750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772850"/>
              </p:ext>
            </p:extLst>
          </p:nvPr>
        </p:nvGraphicFramePr>
        <p:xfrm>
          <a:off x="1773383" y="3826906"/>
          <a:ext cx="8916952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16952">
                  <a:extLst>
                    <a:ext uri="{9D8B030D-6E8A-4147-A177-3AD203B41FA5}">
                      <a16:colId xmlns:a16="http://schemas.microsoft.com/office/drawing/2014/main" xmlns="" val="14723685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Nêu tình thế chính trị sau cuộc nổi loạn của kiêu binh.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7677719"/>
                  </a:ext>
                </a:extLst>
              </a:tr>
              <a:tr h="11428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7176258"/>
                  </a:ext>
                </a:extLst>
              </a:tr>
              <a:tr h="11428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37680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0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F9AD439-3126-868A-BEE4-FDE97C8E2C5E}"/>
              </a:ext>
            </a:extLst>
          </p:cNvPr>
          <p:cNvSpPr txBox="1"/>
          <p:nvPr/>
        </p:nvSpPr>
        <p:spPr>
          <a:xfrm>
            <a:off x="1593272" y="2264916"/>
            <a:ext cx="9462655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4071BC1C-B7DB-80F1-D0B1-A80A6208D8C4}"/>
              </a:ext>
            </a:extLst>
          </p:cNvPr>
          <p:cNvSpPr txBox="1"/>
          <p:nvPr/>
        </p:nvSpPr>
        <p:spPr>
          <a:xfrm>
            <a:off x="1469922" y="2958595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5875E172-08B1-11EA-1F5B-9E1305905D8A}"/>
              </a:ext>
            </a:extLst>
          </p:cNvPr>
          <p:cNvSpPr txBox="1"/>
          <p:nvPr/>
        </p:nvSpPr>
        <p:spPr>
          <a:xfrm>
            <a:off x="1469922" y="4206320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Gia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8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xmlns="" id="{60243E13-757E-BFAA-3CD5-1CCB2ECE559C}"/>
              </a:ext>
            </a:extLst>
          </p:cNvPr>
          <p:cNvSpPr/>
          <p:nvPr/>
        </p:nvSpPr>
        <p:spPr>
          <a:xfrm>
            <a:off x="3988703" y="669303"/>
            <a:ext cx="4591665" cy="882445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xmlns="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4" y="2930120"/>
            <a:ext cx="2210840" cy="3715360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FD32E944-3F1F-3D56-E83D-C910A984692E}"/>
              </a:ext>
            </a:extLst>
          </p:cNvPr>
          <p:cNvSpPr/>
          <p:nvPr/>
        </p:nvSpPr>
        <p:spPr>
          <a:xfrm>
            <a:off x="3500283" y="2394408"/>
            <a:ext cx="6972895" cy="1636440"/>
          </a:xfrm>
          <a:prstGeom prst="wedgeRoundRectCallout">
            <a:avLst>
              <a:gd name="adj1" fmla="val -59460"/>
              <a:gd name="adj2" fmla="val 39853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*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lượt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chiếu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theo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1-4. HS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theo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dõi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đáp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A6F2C863-72E1-F971-1FA3-6F4DB0B26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08" y="4026024"/>
            <a:ext cx="2545720" cy="28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F9AD439-3126-868A-BEE4-FDE97C8E2C5E}"/>
              </a:ext>
            </a:extLst>
          </p:cNvPr>
          <p:cNvSpPr txBox="1"/>
          <p:nvPr/>
        </p:nvSpPr>
        <p:spPr>
          <a:xfrm>
            <a:off x="1345517" y="2351144"/>
            <a:ext cx="10181751" cy="2009061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mừng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chén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78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30F4A68-63D1-ABB4-B147-02AF0906B4DD}"/>
              </a:ext>
            </a:extLst>
          </p:cNvPr>
          <p:cNvSpPr txBox="1"/>
          <p:nvPr/>
        </p:nvSpPr>
        <p:spPr>
          <a:xfrm>
            <a:off x="1190151" y="7066666"/>
            <a:ext cx="10461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chùa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hăng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dậy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(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hăng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manh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khinh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nhờn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F9AD439-3126-868A-BEE4-FDE97C8E2C5E}"/>
              </a:ext>
            </a:extLst>
          </p:cNvPr>
          <p:cNvSpPr txBox="1"/>
          <p:nvPr/>
        </p:nvSpPr>
        <p:spPr>
          <a:xfrm>
            <a:off x="1442500" y="2149797"/>
            <a:ext cx="346201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9A880CE-C163-C6B1-5ACA-8943DECC53F2}"/>
              </a:ext>
            </a:extLst>
          </p:cNvPr>
          <p:cNvSpPr txBox="1"/>
          <p:nvPr/>
        </p:nvSpPr>
        <p:spPr>
          <a:xfrm>
            <a:off x="1469922" y="2958595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3AA3B32-1839-9AA5-41AF-B4B936600FDE}"/>
              </a:ext>
            </a:extLst>
          </p:cNvPr>
          <p:cNvSpPr txBox="1"/>
          <p:nvPr/>
        </p:nvSpPr>
        <p:spPr>
          <a:xfrm>
            <a:off x="1442500" y="4207897"/>
            <a:ext cx="10181751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6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F9AD439-3126-868A-BEE4-FDE97C8E2C5E}"/>
              </a:ext>
            </a:extLst>
          </p:cNvPr>
          <p:cNvSpPr txBox="1"/>
          <p:nvPr/>
        </p:nvSpPr>
        <p:spPr>
          <a:xfrm>
            <a:off x="1442500" y="2149797"/>
            <a:ext cx="346201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9A880CE-C163-C6B1-5ACA-8943DECC53F2}"/>
              </a:ext>
            </a:extLst>
          </p:cNvPr>
          <p:cNvSpPr txBox="1"/>
          <p:nvPr/>
        </p:nvSpPr>
        <p:spPr>
          <a:xfrm>
            <a:off x="1469922" y="2958595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3AA3B32-1839-9AA5-41AF-B4B936600FDE}"/>
              </a:ext>
            </a:extLst>
          </p:cNvPr>
          <p:cNvSpPr txBox="1"/>
          <p:nvPr/>
        </p:nvSpPr>
        <p:spPr>
          <a:xfrm>
            <a:off x="1442500" y="4207897"/>
            <a:ext cx="10181751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chùa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hăng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dậy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(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hăng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manh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khinh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nhờn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6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xmlns="" id="{1C8BFB4A-E789-6034-70FF-F464E0829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426697"/>
              </p:ext>
            </p:extLst>
          </p:nvPr>
        </p:nvGraphicFramePr>
        <p:xfrm>
          <a:off x="1617686" y="6729669"/>
          <a:ext cx="9886220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6220">
                  <a:extLst>
                    <a:ext uri="{9D8B030D-6E8A-4147-A177-3AD203B41FA5}">
                      <a16:colId xmlns:a16="http://schemas.microsoft.com/office/drawing/2014/main" xmlns="" val="1359381075"/>
                    </a:ext>
                  </a:extLst>
                </a:gridCol>
              </a:tblGrid>
              <a:tr h="74728"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705" marR="19705" marT="0" marB="0"/>
                </a:tc>
                <a:extLst>
                  <a:ext uri="{0D108BD9-81ED-4DB2-BD59-A6C34878D82A}">
                    <a16:rowId xmlns:a16="http://schemas.microsoft.com/office/drawing/2014/main" xmlns="" val="784024712"/>
                  </a:ext>
                </a:extLst>
              </a:tr>
              <a:tr h="716689">
                <a:tc>
                  <a:txBody>
                    <a:bodyPr/>
                    <a:lstStyle/>
                    <a:p>
                      <a:pPr marL="0" marR="9144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Khi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tùng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</a:p>
                    <a:p>
                      <a:pPr marL="0" marR="9144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Sau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</a:p>
                    <a:p>
                      <a:pPr marL="0" marR="9144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705" marR="1970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24371179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AE26100-3D90-1599-A34D-29AC59388EA8}"/>
              </a:ext>
            </a:extLst>
          </p:cNvPr>
          <p:cNvSpPr txBox="1"/>
          <p:nvPr/>
        </p:nvSpPr>
        <p:spPr>
          <a:xfrm>
            <a:off x="1617687" y="2059659"/>
            <a:ext cx="2709086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295754C-A784-BE24-9B08-D097583E01BF}"/>
              </a:ext>
            </a:extLst>
          </p:cNvPr>
          <p:cNvSpPr txBox="1"/>
          <p:nvPr/>
        </p:nvSpPr>
        <p:spPr>
          <a:xfrm>
            <a:off x="1469921" y="3657981"/>
            <a:ext cx="10181751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E0A33C0-568B-5AD6-829D-7591A138BF3F}"/>
              </a:ext>
            </a:extLst>
          </p:cNvPr>
          <p:cNvSpPr txBox="1"/>
          <p:nvPr/>
        </p:nvSpPr>
        <p:spPr>
          <a:xfrm>
            <a:off x="1617687" y="2636300"/>
            <a:ext cx="95829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DC8807C-BD9D-D937-5706-82BE55F8FD61}"/>
              </a:ext>
            </a:extLst>
          </p:cNvPr>
          <p:cNvSpPr txBox="1"/>
          <p:nvPr/>
        </p:nvSpPr>
        <p:spPr>
          <a:xfrm>
            <a:off x="1617686" y="5325666"/>
            <a:ext cx="481464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1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6" grpId="0" animBg="1"/>
      <p:bldP spid="10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299234" y="214209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AE26100-3D90-1599-A34D-29AC59388EA8}"/>
              </a:ext>
            </a:extLst>
          </p:cNvPr>
          <p:cNvSpPr txBox="1"/>
          <p:nvPr/>
        </p:nvSpPr>
        <p:spPr>
          <a:xfrm>
            <a:off x="1599398" y="751635"/>
            <a:ext cx="2709086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295754C-A784-BE24-9B08-D097583E01BF}"/>
              </a:ext>
            </a:extLst>
          </p:cNvPr>
          <p:cNvSpPr txBox="1"/>
          <p:nvPr/>
        </p:nvSpPr>
        <p:spPr>
          <a:xfrm>
            <a:off x="1536479" y="2321527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E0A33C0-568B-5AD6-829D-7591A138BF3F}"/>
              </a:ext>
            </a:extLst>
          </p:cNvPr>
          <p:cNvSpPr txBox="1"/>
          <p:nvPr/>
        </p:nvSpPr>
        <p:spPr>
          <a:xfrm>
            <a:off x="1487631" y="1314492"/>
            <a:ext cx="95829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DC8807C-BD9D-D937-5706-82BE55F8FD61}"/>
              </a:ext>
            </a:extLst>
          </p:cNvPr>
          <p:cNvSpPr txBox="1"/>
          <p:nvPr/>
        </p:nvSpPr>
        <p:spPr>
          <a:xfrm>
            <a:off x="1536479" y="3501279"/>
            <a:ext cx="10012058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02DA157-0865-6D94-D55D-EBC0A12624B6}"/>
              </a:ext>
            </a:extLst>
          </p:cNvPr>
          <p:cNvSpPr txBox="1"/>
          <p:nvPr/>
        </p:nvSpPr>
        <p:spPr>
          <a:xfrm>
            <a:off x="1536479" y="5571961"/>
            <a:ext cx="1001205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6FE4656-0732-8AAD-0AA0-2494FD93F684}"/>
              </a:ext>
            </a:extLst>
          </p:cNvPr>
          <p:cNvSpPr txBox="1"/>
          <p:nvPr/>
        </p:nvSpPr>
        <p:spPr>
          <a:xfrm>
            <a:off x="1617686" y="2059659"/>
            <a:ext cx="3649257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26D75010-E770-E23C-DCEC-9706DF1CD4B8}"/>
              </a:ext>
            </a:extLst>
          </p:cNvPr>
          <p:cNvSpPr txBox="1"/>
          <p:nvPr/>
        </p:nvSpPr>
        <p:spPr>
          <a:xfrm>
            <a:off x="1469921" y="3657981"/>
            <a:ext cx="10181751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A77F576-7638-F973-8540-AB595AF8E5DD}"/>
              </a:ext>
            </a:extLst>
          </p:cNvPr>
          <p:cNvSpPr txBox="1"/>
          <p:nvPr/>
        </p:nvSpPr>
        <p:spPr>
          <a:xfrm>
            <a:off x="1617687" y="2636300"/>
            <a:ext cx="95829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219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272365" y="193706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6FE4656-0732-8AAD-0AA0-2494FD93F684}"/>
              </a:ext>
            </a:extLst>
          </p:cNvPr>
          <p:cNvSpPr txBox="1"/>
          <p:nvPr/>
        </p:nvSpPr>
        <p:spPr>
          <a:xfrm>
            <a:off x="1544534" y="742923"/>
            <a:ext cx="3649257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26D75010-E770-E23C-DCEC-9706DF1CD4B8}"/>
              </a:ext>
            </a:extLst>
          </p:cNvPr>
          <p:cNvSpPr txBox="1"/>
          <p:nvPr/>
        </p:nvSpPr>
        <p:spPr>
          <a:xfrm>
            <a:off x="1272365" y="2433058"/>
            <a:ext cx="10398991" cy="2962513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“run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A77F576-7638-F973-8540-AB595AF8E5DD}"/>
              </a:ext>
            </a:extLst>
          </p:cNvPr>
          <p:cNvSpPr txBox="1"/>
          <p:nvPr/>
        </p:nvSpPr>
        <p:spPr>
          <a:xfrm>
            <a:off x="1544535" y="1319564"/>
            <a:ext cx="95829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490BE5F-1C95-8DC0-4986-AA76EA667361}"/>
              </a:ext>
            </a:extLst>
          </p:cNvPr>
          <p:cNvSpPr txBox="1"/>
          <p:nvPr/>
        </p:nvSpPr>
        <p:spPr>
          <a:xfrm>
            <a:off x="1681536" y="5554958"/>
            <a:ext cx="9989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9A24CCA3-1E21-B80E-E59B-54290895FD8F}"/>
              </a:ext>
            </a:extLst>
          </p:cNvPr>
          <p:cNvSpPr txBox="1"/>
          <p:nvPr/>
        </p:nvSpPr>
        <p:spPr>
          <a:xfrm>
            <a:off x="1345517" y="2284784"/>
            <a:ext cx="6271997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ngói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10F17BAF-8D98-7EE0-D27B-EDF732F9E3E3}"/>
              </a:ext>
            </a:extLst>
          </p:cNvPr>
          <p:cNvSpPr txBox="1"/>
          <p:nvPr/>
        </p:nvSpPr>
        <p:spPr>
          <a:xfrm>
            <a:off x="1436957" y="4565421"/>
            <a:ext cx="6271997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218" name="Picture 33">
            <a:extLst>
              <a:ext uri="{FF2B5EF4-FFF2-40B4-BE49-F238E27FC236}">
                <a16:creationId xmlns:a16="http://schemas.microsoft.com/office/drawing/2014/main" xmlns="" id="{EC847D42-D284-7536-6287-071A0CDB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59" y="2793963"/>
            <a:ext cx="3615812" cy="255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1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9A24CCA3-1E21-B80E-E59B-54290895FD8F}"/>
              </a:ext>
            </a:extLst>
          </p:cNvPr>
          <p:cNvSpPr txBox="1"/>
          <p:nvPr/>
        </p:nvSpPr>
        <p:spPr>
          <a:xfrm>
            <a:off x="1345517" y="2284784"/>
            <a:ext cx="677435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10F17BAF-8D98-7EE0-D27B-EDF732F9E3E3}"/>
              </a:ext>
            </a:extLst>
          </p:cNvPr>
          <p:cNvSpPr txBox="1"/>
          <p:nvPr/>
        </p:nvSpPr>
        <p:spPr>
          <a:xfrm>
            <a:off x="1491821" y="3111708"/>
            <a:ext cx="10157635" cy="267765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cỗ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bổng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9A24CCA3-1E21-B80E-E59B-54290895FD8F}"/>
              </a:ext>
            </a:extLst>
          </p:cNvPr>
          <p:cNvSpPr txBox="1"/>
          <p:nvPr/>
        </p:nvSpPr>
        <p:spPr>
          <a:xfrm>
            <a:off x="1345517" y="2284784"/>
            <a:ext cx="677435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10F17BAF-8D98-7EE0-D27B-EDF732F9E3E3}"/>
              </a:ext>
            </a:extLst>
          </p:cNvPr>
          <p:cNvSpPr txBox="1"/>
          <p:nvPr/>
        </p:nvSpPr>
        <p:spPr>
          <a:xfrm>
            <a:off x="1491821" y="3111708"/>
            <a:ext cx="10157635" cy="267765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91440" algn="just">
              <a:tabLst>
                <a:tab pos="3529965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(…”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pho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mỉa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lố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xmlns="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972"/>
            <a:ext cx="1865568" cy="3135124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FD32E944-3F1F-3D56-E83D-C910A984692E}"/>
              </a:ext>
            </a:extLst>
          </p:cNvPr>
          <p:cNvSpPr/>
          <p:nvPr/>
        </p:nvSpPr>
        <p:spPr>
          <a:xfrm>
            <a:off x="2458722" y="378657"/>
            <a:ext cx="8042737" cy="739933"/>
          </a:xfrm>
          <a:prstGeom prst="wedgeRoundRectCallout">
            <a:avLst>
              <a:gd name="adj1" fmla="val -53600"/>
              <a:gd name="adj2" fmla="val 42401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Chúng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ta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nhắc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kì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40E6B68-5B43-4E25-043E-019BEDF0AC56}"/>
              </a:ext>
            </a:extLst>
          </p:cNvPr>
          <p:cNvSpPr txBox="1"/>
          <p:nvPr/>
        </p:nvSpPr>
        <p:spPr>
          <a:xfrm>
            <a:off x="1300898" y="1280448"/>
            <a:ext cx="1049203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đánh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64FF67A8-3F5E-EB26-EEA0-F946C41D1AF8}"/>
              </a:ext>
            </a:extLst>
          </p:cNvPr>
          <p:cNvSpPr txBox="1"/>
          <p:nvPr/>
        </p:nvSpPr>
        <p:spPr>
          <a:xfrm>
            <a:off x="1644976" y="2399038"/>
            <a:ext cx="9803876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2: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Du,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Hồ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Hương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Huyện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Thanh Quan,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,…;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91419209-C075-C90D-F8AF-3A5E09FB5D74}"/>
              </a:ext>
            </a:extLst>
          </p:cNvPr>
          <p:cNvSpPr txBox="1"/>
          <p:nvPr/>
        </p:nvSpPr>
        <p:spPr>
          <a:xfrm>
            <a:off x="2035164" y="4052823"/>
            <a:ext cx="96823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3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Gắn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chiến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bão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khởi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đỉnh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Tây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E004E68-F98A-E478-A208-C1EDDACBA90F}"/>
              </a:ext>
            </a:extLst>
          </p:cNvPr>
          <p:cNvSpPr txBox="1"/>
          <p:nvPr/>
        </p:nvSpPr>
        <p:spPr>
          <a:xfrm>
            <a:off x="2035164" y="5318695"/>
            <a:ext cx="96823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4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ánh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rõ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nét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tiểu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chương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Lê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thống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Ngô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10F17BAF-8D98-7EE0-D27B-EDF732F9E3E3}"/>
              </a:ext>
            </a:extLst>
          </p:cNvPr>
          <p:cNvSpPr txBox="1"/>
          <p:nvPr/>
        </p:nvSpPr>
        <p:spPr>
          <a:xfrm>
            <a:off x="1345517" y="2535262"/>
            <a:ext cx="10249075" cy="267765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91440" algn="just">
              <a:tabLst>
                <a:tab pos="3529965" algn="l"/>
              </a:tabLst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FEC4E6A-77CF-1B2D-A491-26CE8B4B9D55}"/>
              </a:ext>
            </a:extLst>
          </p:cNvPr>
          <p:cNvSpPr txBox="1"/>
          <p:nvPr/>
        </p:nvSpPr>
        <p:spPr>
          <a:xfrm>
            <a:off x="1406423" y="151899"/>
            <a:ext cx="283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1BBB4539-D226-0D38-9015-BF2D53D29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476" y="0"/>
            <a:ext cx="1673052" cy="1115368"/>
          </a:xfrm>
          <a:prstGeom prst="rect">
            <a:avLst/>
          </a:prstGeom>
        </p:spPr>
      </p:pic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xmlns="" id="{56B47DDB-45C3-1E0B-24D6-812EC9FCF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" y="2276971"/>
            <a:ext cx="2589281" cy="4351338"/>
          </a:xfr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D70FFAEA-EBFC-8458-DDA4-74CE940E1B3E}"/>
              </a:ext>
            </a:extLst>
          </p:cNvPr>
          <p:cNvSpPr txBox="1"/>
          <p:nvPr/>
        </p:nvSpPr>
        <p:spPr>
          <a:xfrm>
            <a:off x="4149043" y="2173127"/>
            <a:ext cx="60363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742A0CA5-39E6-EFEC-7F22-5F93FF9A8328}"/>
              </a:ext>
            </a:extLst>
          </p:cNvPr>
          <p:cNvSpPr/>
          <p:nvPr/>
        </p:nvSpPr>
        <p:spPr>
          <a:xfrm>
            <a:off x="3931920" y="1980946"/>
            <a:ext cx="6437376" cy="1405599"/>
          </a:xfrm>
          <a:prstGeom prst="wedgeRoundRectCallout">
            <a:avLst>
              <a:gd name="adj1" fmla="val -55540"/>
              <a:gd name="adj2" fmla="val -2370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B0F8A9E-A9F7-6C40-41B7-EC377C03C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32" y="3904806"/>
            <a:ext cx="2140601" cy="24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7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EF04A358-D6C7-A358-AE90-F0E01A173B28}"/>
              </a:ext>
            </a:extLst>
          </p:cNvPr>
          <p:cNvSpPr txBox="1"/>
          <p:nvPr/>
        </p:nvSpPr>
        <p:spPr>
          <a:xfrm>
            <a:off x="1406423" y="753763"/>
            <a:ext cx="9733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FEC4E6A-77CF-1B2D-A491-26CE8B4B9D55}"/>
              </a:ext>
            </a:extLst>
          </p:cNvPr>
          <p:cNvSpPr txBox="1"/>
          <p:nvPr/>
        </p:nvSpPr>
        <p:spPr>
          <a:xfrm>
            <a:off x="1393369" y="159107"/>
            <a:ext cx="283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1BBB4539-D226-0D38-9015-BF2D53D29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476" y="0"/>
            <a:ext cx="1673052" cy="111536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A28E142-9EB8-7AC9-B9C5-6BCF8976C7E1}"/>
              </a:ext>
            </a:extLst>
          </p:cNvPr>
          <p:cNvSpPr txBox="1"/>
          <p:nvPr/>
        </p:nvSpPr>
        <p:spPr>
          <a:xfrm>
            <a:off x="1454548" y="1317518"/>
            <a:ext cx="9988454" cy="181588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rẽ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sụp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vãn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Lê –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D208448E-13DC-C122-F767-17C65CAADA96}"/>
              </a:ext>
            </a:extLst>
          </p:cNvPr>
          <p:cNvSpPr txBox="1"/>
          <p:nvPr/>
        </p:nvSpPr>
        <p:spPr>
          <a:xfrm>
            <a:off x="1290810" y="3125646"/>
            <a:ext cx="4689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80B2D32-778B-5D83-9471-724F8C3C3491}"/>
              </a:ext>
            </a:extLst>
          </p:cNvPr>
          <p:cNvSpPr txBox="1"/>
          <p:nvPr/>
        </p:nvSpPr>
        <p:spPr>
          <a:xfrm>
            <a:off x="1385403" y="3705766"/>
            <a:ext cx="10226776" cy="1384995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cốt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892EF771-7C7D-197A-63BC-2A9F321510E5}"/>
              </a:ext>
            </a:extLst>
          </p:cNvPr>
          <p:cNvSpPr txBox="1"/>
          <p:nvPr/>
        </p:nvSpPr>
        <p:spPr>
          <a:xfrm>
            <a:off x="1385403" y="5260305"/>
            <a:ext cx="10444202" cy="52322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414C9BA8-FAC2-D318-864B-E5EB1D1E82ED}"/>
              </a:ext>
            </a:extLst>
          </p:cNvPr>
          <p:cNvSpPr txBox="1"/>
          <p:nvPr/>
        </p:nvSpPr>
        <p:spPr>
          <a:xfrm>
            <a:off x="1406423" y="5995483"/>
            <a:ext cx="6066432" cy="52322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xmlns="" id="{60243E13-757E-BFAA-3CD5-1CCB2ECE559C}"/>
              </a:ext>
            </a:extLst>
          </p:cNvPr>
          <p:cNvSpPr/>
          <p:nvPr/>
        </p:nvSpPr>
        <p:spPr>
          <a:xfrm>
            <a:off x="3315928" y="337348"/>
            <a:ext cx="5560143" cy="860832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61A71CE-AE30-4081-0C06-F35FB66B0B7A}"/>
              </a:ext>
            </a:extLst>
          </p:cNvPr>
          <p:cNvSpPr txBox="1"/>
          <p:nvPr/>
        </p:nvSpPr>
        <p:spPr>
          <a:xfrm>
            <a:off x="1692166" y="1304267"/>
            <a:ext cx="9585434" cy="181588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Theo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00096C2-2E9B-0A08-72F8-67F5E634AFA0}"/>
              </a:ext>
            </a:extLst>
          </p:cNvPr>
          <p:cNvSpPr txBox="1"/>
          <p:nvPr/>
        </p:nvSpPr>
        <p:spPr>
          <a:xfrm>
            <a:off x="1489139" y="364907"/>
            <a:ext cx="9670004" cy="1055608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B39902E-818F-25BC-61DF-67D6EA84380B}"/>
              </a:ext>
            </a:extLst>
          </p:cNvPr>
          <p:cNvSpPr txBox="1"/>
          <p:nvPr/>
        </p:nvSpPr>
        <p:spPr>
          <a:xfrm>
            <a:off x="1502279" y="1737020"/>
            <a:ext cx="888862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A12721A-1823-5165-1A25-07117D5A0462}"/>
              </a:ext>
            </a:extLst>
          </p:cNvPr>
          <p:cNvSpPr txBox="1"/>
          <p:nvPr/>
        </p:nvSpPr>
        <p:spPr>
          <a:xfrm>
            <a:off x="1502279" y="3050326"/>
            <a:ext cx="9883054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670EE4B-4077-D12D-9915-032E8B0E1620}"/>
              </a:ext>
            </a:extLst>
          </p:cNvPr>
          <p:cNvSpPr txBox="1"/>
          <p:nvPr/>
        </p:nvSpPr>
        <p:spPr>
          <a:xfrm>
            <a:off x="1489139" y="3894635"/>
            <a:ext cx="98830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[…]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00096C2-2E9B-0A08-72F8-67F5E634AFA0}"/>
              </a:ext>
            </a:extLst>
          </p:cNvPr>
          <p:cNvSpPr txBox="1"/>
          <p:nvPr/>
        </p:nvSpPr>
        <p:spPr>
          <a:xfrm>
            <a:off x="1417846" y="315676"/>
            <a:ext cx="9670004" cy="1055608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91FC3B5-AABF-0270-DB6A-70CA941D2BC9}"/>
              </a:ext>
            </a:extLst>
          </p:cNvPr>
          <p:cNvSpPr txBox="1"/>
          <p:nvPr/>
        </p:nvSpPr>
        <p:spPr>
          <a:xfrm>
            <a:off x="1548993" y="1593825"/>
            <a:ext cx="7866489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81393DD-0A3C-763E-A621-1DCDD328143F}"/>
              </a:ext>
            </a:extLst>
          </p:cNvPr>
          <p:cNvSpPr txBox="1"/>
          <p:nvPr/>
        </p:nvSpPr>
        <p:spPr>
          <a:xfrm>
            <a:off x="1548993" y="2335428"/>
            <a:ext cx="8706852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3CE7CF2-5014-B3DA-F644-3FC41A532AC6}"/>
              </a:ext>
            </a:extLst>
          </p:cNvPr>
          <p:cNvSpPr txBox="1"/>
          <p:nvPr/>
        </p:nvSpPr>
        <p:spPr>
          <a:xfrm>
            <a:off x="1548993" y="3541106"/>
            <a:ext cx="8706852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[…]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3F4E5C5-C631-A980-F5D4-4B595D3DAC46}"/>
              </a:ext>
            </a:extLst>
          </p:cNvPr>
          <p:cNvSpPr txBox="1"/>
          <p:nvPr/>
        </p:nvSpPr>
        <p:spPr>
          <a:xfrm>
            <a:off x="4660056" y="4974734"/>
            <a:ext cx="267616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………….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7477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00096C2-2E9B-0A08-72F8-67F5E634AFA0}"/>
              </a:ext>
            </a:extLst>
          </p:cNvPr>
          <p:cNvSpPr txBox="1"/>
          <p:nvPr/>
        </p:nvSpPr>
        <p:spPr>
          <a:xfrm>
            <a:off x="1489139" y="364907"/>
            <a:ext cx="9670004" cy="1055608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B39902E-818F-25BC-61DF-67D6EA84380B}"/>
              </a:ext>
            </a:extLst>
          </p:cNvPr>
          <p:cNvSpPr txBox="1"/>
          <p:nvPr/>
        </p:nvSpPr>
        <p:spPr>
          <a:xfrm>
            <a:off x="1502278" y="1737020"/>
            <a:ext cx="8987045" cy="48694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Gia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bỏng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7477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00096C2-2E9B-0A08-72F8-67F5E634AFA0}"/>
              </a:ext>
            </a:extLst>
          </p:cNvPr>
          <p:cNvSpPr txBox="1"/>
          <p:nvPr/>
        </p:nvSpPr>
        <p:spPr>
          <a:xfrm>
            <a:off x="1489139" y="364907"/>
            <a:ext cx="9670004" cy="1055608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B39902E-818F-25BC-61DF-67D6EA84380B}"/>
              </a:ext>
            </a:extLst>
          </p:cNvPr>
          <p:cNvSpPr txBox="1"/>
          <p:nvPr/>
        </p:nvSpPr>
        <p:spPr>
          <a:xfrm>
            <a:off x="1502279" y="1737020"/>
            <a:ext cx="9996038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,..)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BB74147-1D81-1429-DDBB-F63F2D6E729C}"/>
              </a:ext>
            </a:extLst>
          </p:cNvPr>
          <p:cNvSpPr txBox="1"/>
          <p:nvPr/>
        </p:nvSpPr>
        <p:spPr>
          <a:xfrm>
            <a:off x="1489139" y="3990765"/>
            <a:ext cx="8926613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mỉa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Quan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xmlns="" id="{60243E13-757E-BFAA-3CD5-1CCB2ECE559C}"/>
              </a:ext>
            </a:extLst>
          </p:cNvPr>
          <p:cNvSpPr/>
          <p:nvPr/>
        </p:nvSpPr>
        <p:spPr>
          <a:xfrm>
            <a:off x="3480449" y="326837"/>
            <a:ext cx="5560143" cy="829301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1284907-D375-D919-E515-CBE38D56F423}"/>
              </a:ext>
            </a:extLst>
          </p:cNvPr>
          <p:cNvSpPr txBox="1"/>
          <p:nvPr/>
        </p:nvSpPr>
        <p:spPr>
          <a:xfrm>
            <a:off x="1446783" y="1314924"/>
            <a:ext cx="10198680" cy="181588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"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nhũng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."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Sau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5D71CC0F-0599-3C34-5228-42E730423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43" y="3019096"/>
            <a:ext cx="3327181" cy="33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B7E3A3E-2AFE-E6F2-07B6-3E1306AE13DA}"/>
              </a:ext>
            </a:extLst>
          </p:cNvPr>
          <p:cNvSpPr txBox="1"/>
          <p:nvPr/>
        </p:nvSpPr>
        <p:spPr>
          <a:xfrm>
            <a:off x="1489139" y="364907"/>
            <a:ext cx="5447689" cy="660039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D397358-6F69-B796-FCE1-423A0425FA97}"/>
              </a:ext>
            </a:extLst>
          </p:cNvPr>
          <p:cNvSpPr txBox="1"/>
          <p:nvPr/>
        </p:nvSpPr>
        <p:spPr>
          <a:xfrm>
            <a:off x="1573222" y="1556845"/>
            <a:ext cx="8411606" cy="660039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2A4607D-845A-3C92-B2B5-3CA0B3D31630}"/>
              </a:ext>
            </a:extLst>
          </p:cNvPr>
          <p:cNvSpPr txBox="1"/>
          <p:nvPr/>
        </p:nvSpPr>
        <p:spPr>
          <a:xfrm>
            <a:off x="1489139" y="2748784"/>
            <a:ext cx="10198364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xmlns="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972"/>
            <a:ext cx="1865568" cy="3135124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FD32E944-3F1F-3D56-E83D-C910A984692E}"/>
              </a:ext>
            </a:extLst>
          </p:cNvPr>
          <p:cNvSpPr/>
          <p:nvPr/>
        </p:nvSpPr>
        <p:spPr>
          <a:xfrm>
            <a:off x="2458722" y="378657"/>
            <a:ext cx="8042737" cy="739933"/>
          </a:xfrm>
          <a:prstGeom prst="wedgeRoundRectCallout">
            <a:avLst>
              <a:gd name="adj1" fmla="val -53600"/>
              <a:gd name="adj2" fmla="val 42401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Chúng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ta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nhắc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kì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40E6B68-5B43-4E25-043E-019BEDF0AC56}"/>
              </a:ext>
            </a:extLst>
          </p:cNvPr>
          <p:cNvSpPr txBox="1"/>
          <p:nvPr/>
        </p:nvSpPr>
        <p:spPr>
          <a:xfrm>
            <a:off x="2586819" y="1610386"/>
            <a:ext cx="778654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97CB557-3C3F-13C8-FADF-061EA95314B5}"/>
              </a:ext>
            </a:extLst>
          </p:cNvPr>
          <p:cNvSpPr txBox="1"/>
          <p:nvPr/>
        </p:nvSpPr>
        <p:spPr>
          <a:xfrm>
            <a:off x="1934852" y="2394408"/>
            <a:ext cx="96035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XVIII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nhiễu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68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1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217FED0-CF79-A1AF-2D0A-7AB90AC3998F}"/>
              </a:ext>
            </a:extLst>
          </p:cNvPr>
          <p:cNvSpPr txBox="1"/>
          <p:nvPr/>
        </p:nvSpPr>
        <p:spPr>
          <a:xfrm>
            <a:off x="3888828" y="6816321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tri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ơ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sụp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đắn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nhãn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B7E3A3E-2AFE-E6F2-07B6-3E1306AE13DA}"/>
              </a:ext>
            </a:extLst>
          </p:cNvPr>
          <p:cNvSpPr txBox="1"/>
          <p:nvPr/>
        </p:nvSpPr>
        <p:spPr>
          <a:xfrm>
            <a:off x="1489139" y="364907"/>
            <a:ext cx="5447689" cy="660039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B1CD5C33-4ED7-7184-461E-984BBCADFC91}"/>
              </a:ext>
            </a:extLst>
          </p:cNvPr>
          <p:cNvSpPr txBox="1"/>
          <p:nvPr/>
        </p:nvSpPr>
        <p:spPr>
          <a:xfrm>
            <a:off x="1457608" y="1470658"/>
            <a:ext cx="10019689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1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217FED0-CF79-A1AF-2D0A-7AB90AC3998F}"/>
              </a:ext>
            </a:extLst>
          </p:cNvPr>
          <p:cNvSpPr txBox="1"/>
          <p:nvPr/>
        </p:nvSpPr>
        <p:spPr>
          <a:xfrm>
            <a:off x="3888828" y="6816321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tri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ơ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sụp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đắn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nhãn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B7E3A3E-2AFE-E6F2-07B6-3E1306AE13DA}"/>
              </a:ext>
            </a:extLst>
          </p:cNvPr>
          <p:cNvSpPr txBox="1"/>
          <p:nvPr/>
        </p:nvSpPr>
        <p:spPr>
          <a:xfrm>
            <a:off x="1489139" y="364907"/>
            <a:ext cx="5447689" cy="660039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8C6F6E7-3C78-FFDE-3F68-76F41618D65F}"/>
              </a:ext>
            </a:extLst>
          </p:cNvPr>
          <p:cNvSpPr txBox="1"/>
          <p:nvPr/>
        </p:nvSpPr>
        <p:spPr>
          <a:xfrm>
            <a:off x="1394545" y="1508847"/>
            <a:ext cx="10019689" cy="2962513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nhũng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nhiễu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1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217FED0-CF79-A1AF-2D0A-7AB90AC3998F}"/>
              </a:ext>
            </a:extLst>
          </p:cNvPr>
          <p:cNvSpPr txBox="1"/>
          <p:nvPr/>
        </p:nvSpPr>
        <p:spPr>
          <a:xfrm>
            <a:off x="3888828" y="6816321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đắn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nhãn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B7E3A3E-2AFE-E6F2-07B6-3E1306AE13DA}"/>
              </a:ext>
            </a:extLst>
          </p:cNvPr>
          <p:cNvSpPr txBox="1"/>
          <p:nvPr/>
        </p:nvSpPr>
        <p:spPr>
          <a:xfrm>
            <a:off x="1489139" y="364907"/>
            <a:ext cx="5447689" cy="660039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8C6F6E7-3C78-FFDE-3F68-76F41618D65F}"/>
              </a:ext>
            </a:extLst>
          </p:cNvPr>
          <p:cNvSpPr txBox="1"/>
          <p:nvPr/>
        </p:nvSpPr>
        <p:spPr>
          <a:xfrm>
            <a:off x="1394545" y="1508847"/>
            <a:ext cx="10019689" cy="2962513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tri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chặn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ơ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1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217FED0-CF79-A1AF-2D0A-7AB90AC3998F}"/>
              </a:ext>
            </a:extLst>
          </p:cNvPr>
          <p:cNvSpPr txBox="1"/>
          <p:nvPr/>
        </p:nvSpPr>
        <p:spPr>
          <a:xfrm>
            <a:off x="1608082" y="2286362"/>
            <a:ext cx="96590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Ý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đắn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nhãn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6E6E69A1-A640-517D-D2DA-9DB5BEDD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xmlns="" id="{60243E13-757E-BFAA-3CD5-1CCB2ECE559C}"/>
              </a:ext>
            </a:extLst>
          </p:cNvPr>
          <p:cNvSpPr/>
          <p:nvPr/>
        </p:nvSpPr>
        <p:spPr>
          <a:xfrm>
            <a:off x="3164921" y="860372"/>
            <a:ext cx="5560143" cy="1474839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67C6D708-A8FC-F872-703E-2A1775D9C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82" y="2458659"/>
            <a:ext cx="3750101" cy="41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phái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xmlns="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06" y="3264023"/>
            <a:ext cx="2020838" cy="3396059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xmlns="" id="{4FBFF5A6-5D6E-D9E5-89F9-6E39FFF4CF74}"/>
              </a:ext>
            </a:extLst>
          </p:cNvPr>
          <p:cNvSpPr/>
          <p:nvPr/>
        </p:nvSpPr>
        <p:spPr>
          <a:xfrm>
            <a:off x="2682634" y="1967512"/>
            <a:ext cx="8745794" cy="1671761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B669A2E-2D90-6122-5E32-572360C0A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21" y="3846240"/>
            <a:ext cx="1845483" cy="26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phái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B669A2E-2D90-6122-5E32-572360C0A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987" y="4727643"/>
            <a:ext cx="1352400" cy="19105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444FE67-D7FA-8B1D-B084-EA7ECD172DCC}"/>
              </a:ext>
            </a:extLst>
          </p:cNvPr>
          <p:cNvSpPr txBox="1"/>
          <p:nvPr/>
        </p:nvSpPr>
        <p:spPr>
          <a:xfrm>
            <a:off x="1612494" y="1606812"/>
            <a:ext cx="9006154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Thanh Oai,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Thanh Oai,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Sơn Nam (nay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danh gia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lừng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lẫy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văn chương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60CC45D-CE84-4412-9082-688387B115D2}"/>
              </a:ext>
            </a:extLst>
          </p:cNvPr>
          <p:cNvSpPr txBox="1"/>
          <p:nvPr/>
        </p:nvSpPr>
        <p:spPr>
          <a:xfrm>
            <a:off x="1612493" y="4244567"/>
            <a:ext cx="90061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Ngô Chi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Trân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nên Văn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gia văn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xmlns="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phái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B669A2E-2D90-6122-5E32-572360C0A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987" y="4727643"/>
            <a:ext cx="1352400" cy="19105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444FE67-D7FA-8B1D-B084-EA7ECD172DCC}"/>
              </a:ext>
            </a:extLst>
          </p:cNvPr>
          <p:cNvSpPr txBox="1"/>
          <p:nvPr/>
        </p:nvSpPr>
        <p:spPr>
          <a:xfrm>
            <a:off x="1612493" y="1704307"/>
            <a:ext cx="9006154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Ngô gia văn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(1753 – 1788)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Chiêu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(1772-1840),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60CC45D-CE84-4412-9082-688387B115D2}"/>
              </a:ext>
            </a:extLst>
          </p:cNvPr>
          <p:cNvSpPr txBox="1"/>
          <p:nvPr/>
        </p:nvSpPr>
        <p:spPr>
          <a:xfrm>
            <a:off x="1612493" y="4018102"/>
            <a:ext cx="90061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chính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Lê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long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51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5632</Words>
  <Application>Microsoft Office PowerPoint</Application>
  <PresentationFormat>Custom</PresentationFormat>
  <Paragraphs>327</Paragraphs>
  <Slides>53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6</cp:revision>
  <dcterms:created xsi:type="dcterms:W3CDTF">2022-12-02T09:57:36Z</dcterms:created>
  <dcterms:modified xsi:type="dcterms:W3CDTF">2025-03-21T03:08:30Z</dcterms:modified>
</cp:coreProperties>
</file>